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tiff" ContentType="image/tiff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82"/>
  </p:notesMasterIdLst>
  <p:sldIdLst>
    <p:sldId id="295" r:id="rId2"/>
    <p:sldId id="1176" r:id="rId3"/>
    <p:sldId id="1186" r:id="rId4"/>
    <p:sldId id="1220" r:id="rId5"/>
    <p:sldId id="1177" r:id="rId6"/>
    <p:sldId id="1218" r:id="rId7"/>
    <p:sldId id="1130" r:id="rId8"/>
    <p:sldId id="1221" r:id="rId9"/>
    <p:sldId id="1187" r:id="rId10"/>
    <p:sldId id="654" r:id="rId11"/>
    <p:sldId id="876" r:id="rId12"/>
    <p:sldId id="934" r:id="rId13"/>
    <p:sldId id="944" r:id="rId14"/>
    <p:sldId id="1225" r:id="rId15"/>
    <p:sldId id="1222" r:id="rId16"/>
    <p:sldId id="1229" r:id="rId17"/>
    <p:sldId id="1230" r:id="rId18"/>
    <p:sldId id="1189" r:id="rId19"/>
    <p:sldId id="1231" r:id="rId20"/>
    <p:sldId id="1232" r:id="rId21"/>
    <p:sldId id="1233" r:id="rId22"/>
    <p:sldId id="1234" r:id="rId23"/>
    <p:sldId id="1245" r:id="rId24"/>
    <p:sldId id="1247" r:id="rId25"/>
    <p:sldId id="1241" r:id="rId26"/>
    <p:sldId id="1237" r:id="rId27"/>
    <p:sldId id="1242" r:id="rId28"/>
    <p:sldId id="1185" r:id="rId29"/>
    <p:sldId id="1223" r:id="rId30"/>
    <p:sldId id="1216" r:id="rId31"/>
    <p:sldId id="1211" r:id="rId32"/>
    <p:sldId id="1210" r:id="rId33"/>
    <p:sldId id="1246" r:id="rId34"/>
    <p:sldId id="809" r:id="rId35"/>
    <p:sldId id="1181" r:id="rId36"/>
    <p:sldId id="1227" r:id="rId37"/>
    <p:sldId id="1190" r:id="rId38"/>
    <p:sldId id="1212" r:id="rId39"/>
    <p:sldId id="1198" r:id="rId40"/>
    <p:sldId id="1204" r:id="rId41"/>
    <p:sldId id="1213" r:id="rId42"/>
    <p:sldId id="1207" r:id="rId43"/>
    <p:sldId id="1215" r:id="rId44"/>
    <p:sldId id="1208" r:id="rId45"/>
    <p:sldId id="1239" r:id="rId46"/>
    <p:sldId id="1226" r:id="rId47"/>
    <p:sldId id="1224" r:id="rId48"/>
    <p:sldId id="1182" r:id="rId49"/>
    <p:sldId id="1184" r:id="rId50"/>
    <p:sldId id="630" r:id="rId51"/>
    <p:sldId id="1188" r:id="rId52"/>
    <p:sldId id="1125" r:id="rId53"/>
    <p:sldId id="691" r:id="rId54"/>
    <p:sldId id="1175" r:id="rId55"/>
    <p:sldId id="1065" r:id="rId56"/>
    <p:sldId id="1164" r:id="rId57"/>
    <p:sldId id="1163" r:id="rId58"/>
    <p:sldId id="1171" r:id="rId59"/>
    <p:sldId id="1170" r:id="rId60"/>
    <p:sldId id="1166" r:id="rId61"/>
    <p:sldId id="1150" r:id="rId62"/>
    <p:sldId id="1172" r:id="rId63"/>
    <p:sldId id="1159" r:id="rId64"/>
    <p:sldId id="1168" r:id="rId65"/>
    <p:sldId id="692" r:id="rId66"/>
    <p:sldId id="693" r:id="rId67"/>
    <p:sldId id="1169" r:id="rId68"/>
    <p:sldId id="1174" r:id="rId69"/>
    <p:sldId id="1173" r:id="rId70"/>
    <p:sldId id="925" r:id="rId71"/>
    <p:sldId id="931" r:id="rId72"/>
    <p:sldId id="1167" r:id="rId73"/>
    <p:sldId id="947" r:id="rId74"/>
    <p:sldId id="1145" r:id="rId75"/>
    <p:sldId id="1148" r:id="rId76"/>
    <p:sldId id="1165" r:id="rId77"/>
    <p:sldId id="1160" r:id="rId78"/>
    <p:sldId id="1162" r:id="rId79"/>
    <p:sldId id="1158" r:id="rId80"/>
    <p:sldId id="1157" r:id="rId81"/>
    <p:sldId id="1156" r:id="rId82"/>
    <p:sldId id="1155" r:id="rId83"/>
    <p:sldId id="826" r:id="rId84"/>
    <p:sldId id="1142" r:id="rId85"/>
    <p:sldId id="1149" r:id="rId86"/>
    <p:sldId id="1140" r:id="rId87"/>
    <p:sldId id="1153" r:id="rId88"/>
    <p:sldId id="1152" r:id="rId89"/>
    <p:sldId id="1143" r:id="rId90"/>
    <p:sldId id="1147" r:id="rId91"/>
    <p:sldId id="1146" r:id="rId92"/>
    <p:sldId id="1144" r:id="rId93"/>
    <p:sldId id="1151" r:id="rId94"/>
    <p:sldId id="1040" r:id="rId95"/>
    <p:sldId id="1042" r:id="rId96"/>
    <p:sldId id="1058" r:id="rId97"/>
    <p:sldId id="1055" r:id="rId98"/>
    <p:sldId id="920" r:id="rId99"/>
    <p:sldId id="1133" r:id="rId100"/>
    <p:sldId id="1135" r:id="rId101"/>
    <p:sldId id="1064" r:id="rId102"/>
    <p:sldId id="1034" r:id="rId103"/>
    <p:sldId id="1035" r:id="rId104"/>
    <p:sldId id="1056" r:id="rId105"/>
    <p:sldId id="1032" r:id="rId106"/>
    <p:sldId id="1033" r:id="rId107"/>
    <p:sldId id="991" r:id="rId108"/>
    <p:sldId id="1137" r:id="rId109"/>
    <p:sldId id="1139" r:id="rId110"/>
    <p:sldId id="1023" r:id="rId111"/>
    <p:sldId id="1027" r:id="rId112"/>
    <p:sldId id="1047" r:id="rId113"/>
    <p:sldId id="1048" r:id="rId114"/>
    <p:sldId id="922" r:id="rId115"/>
    <p:sldId id="1066" r:id="rId116"/>
    <p:sldId id="1067" r:id="rId117"/>
    <p:sldId id="1061" r:id="rId118"/>
    <p:sldId id="988" r:id="rId119"/>
    <p:sldId id="1062" r:id="rId120"/>
    <p:sldId id="1063" r:id="rId121"/>
    <p:sldId id="1011" r:id="rId122"/>
    <p:sldId id="1045" r:id="rId123"/>
    <p:sldId id="1052" r:id="rId124"/>
    <p:sldId id="1059" r:id="rId125"/>
    <p:sldId id="1057" r:id="rId126"/>
    <p:sldId id="1018" r:id="rId127"/>
    <p:sldId id="1054" r:id="rId128"/>
    <p:sldId id="1053" r:id="rId129"/>
    <p:sldId id="1030" r:id="rId130"/>
    <p:sldId id="989" r:id="rId131"/>
    <p:sldId id="1024" r:id="rId132"/>
    <p:sldId id="1025" r:id="rId133"/>
    <p:sldId id="968" r:id="rId134"/>
    <p:sldId id="1010" r:id="rId135"/>
    <p:sldId id="1020" r:id="rId136"/>
    <p:sldId id="904" r:id="rId137"/>
    <p:sldId id="1043" r:id="rId138"/>
    <p:sldId id="924" r:id="rId139"/>
    <p:sldId id="1019" r:id="rId140"/>
    <p:sldId id="1017" r:id="rId141"/>
    <p:sldId id="1012" r:id="rId142"/>
    <p:sldId id="1041" r:id="rId143"/>
    <p:sldId id="1039" r:id="rId144"/>
    <p:sldId id="923" r:id="rId145"/>
    <p:sldId id="1038" r:id="rId146"/>
    <p:sldId id="1013" r:id="rId147"/>
    <p:sldId id="1014" r:id="rId148"/>
    <p:sldId id="1015" r:id="rId149"/>
    <p:sldId id="1016" r:id="rId150"/>
    <p:sldId id="966" r:id="rId151"/>
    <p:sldId id="987" r:id="rId152"/>
    <p:sldId id="986" r:id="rId153"/>
    <p:sldId id="902" r:id="rId154"/>
    <p:sldId id="811" r:id="rId155"/>
    <p:sldId id="724" r:id="rId156"/>
    <p:sldId id="812" r:id="rId157"/>
    <p:sldId id="919" r:id="rId158"/>
    <p:sldId id="917" r:id="rId159"/>
    <p:sldId id="905" r:id="rId160"/>
    <p:sldId id="731" r:id="rId161"/>
    <p:sldId id="733" r:id="rId162"/>
    <p:sldId id="734" r:id="rId163"/>
    <p:sldId id="842" r:id="rId164"/>
    <p:sldId id="735" r:id="rId165"/>
    <p:sldId id="738" r:id="rId166"/>
    <p:sldId id="896" r:id="rId167"/>
    <p:sldId id="897" r:id="rId168"/>
    <p:sldId id="796" r:id="rId169"/>
    <p:sldId id="909" r:id="rId170"/>
    <p:sldId id="910" r:id="rId171"/>
    <p:sldId id="911" r:id="rId172"/>
    <p:sldId id="912" r:id="rId173"/>
    <p:sldId id="901" r:id="rId174"/>
    <p:sldId id="763" r:id="rId175"/>
    <p:sldId id="915" r:id="rId176"/>
    <p:sldId id="903" r:id="rId177"/>
    <p:sldId id="921" r:id="rId178"/>
    <p:sldId id="837" r:id="rId179"/>
    <p:sldId id="765" r:id="rId180"/>
    <p:sldId id="795" r:id="rId181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lexis André" initials="AA" lastIdx="5" clrIdx="0">
    <p:extLst>
      <p:ext uri="{19B8F6BF-5375-455C-9EA6-DF929625EA0E}">
        <p15:presenceInfo xmlns:p15="http://schemas.microsoft.com/office/powerpoint/2012/main" userId="11c3c19a28ce07cb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9242"/>
    <a:srgbClr val="44FF25"/>
    <a:srgbClr val="D62AB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Style léger 2 - Accentuation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286" autoAdjust="0"/>
    <p:restoredTop sz="95529" autoAdjust="0"/>
  </p:normalViewPr>
  <p:slideViewPr>
    <p:cSldViewPr snapToGrid="0">
      <p:cViewPr varScale="1">
        <p:scale>
          <a:sx n="87" d="100"/>
          <a:sy n="87" d="100"/>
        </p:scale>
        <p:origin x="605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38" Type="http://schemas.openxmlformats.org/officeDocument/2006/relationships/slide" Target="slides/slide137.xml"/><Relationship Id="rId154" Type="http://schemas.openxmlformats.org/officeDocument/2006/relationships/slide" Target="slides/slide153.xml"/><Relationship Id="rId159" Type="http://schemas.openxmlformats.org/officeDocument/2006/relationships/slide" Target="slides/slide158.xml"/><Relationship Id="rId175" Type="http://schemas.openxmlformats.org/officeDocument/2006/relationships/slide" Target="slides/slide174.xml"/><Relationship Id="rId170" Type="http://schemas.openxmlformats.org/officeDocument/2006/relationships/slide" Target="slides/slide169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65" Type="http://schemas.openxmlformats.org/officeDocument/2006/relationships/slide" Target="slides/slide164.xml"/><Relationship Id="rId181" Type="http://schemas.openxmlformats.org/officeDocument/2006/relationships/slide" Target="slides/slide180.xml"/><Relationship Id="rId186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notesMaster" Target="notesMasters/notesMaster1.xml"/><Relationship Id="rId187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72" Type="http://schemas.openxmlformats.org/officeDocument/2006/relationships/slide" Target="slides/slide17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commentAuthors" Target="commentAuthor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presProps" Target="presProp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BE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A7414C4-0FB2-4D32-A7BD-FC517A2262D3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BE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BE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5E28F5E-31F3-4C95-8C09-41176731D720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9558971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243615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154396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7075234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35667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962825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33071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34499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95273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871851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6486395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357236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211397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9236717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46915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656193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19112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49109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274003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308964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177858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710439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679376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5006702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389509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17303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08003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1732295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6161324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244252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2753206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291803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254737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778506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668654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49109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7802676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401060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39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3178987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8494516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502900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3246365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45878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835478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835478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9640981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2021572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574316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49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5060235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6372122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857060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5595888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8484471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9348591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857060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49109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274003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03089647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59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8177858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710439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50067024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8708990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080031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244252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3739716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150409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2547375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8040348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69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89744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8040348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7479731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446115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30874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268864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3594977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012893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49109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520613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79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27912116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274003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274003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689063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52238326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012893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080031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34952530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32037599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51847994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89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52219293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6410045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12844923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080031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3727574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6849109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4783065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274003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012893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36504483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99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359497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4308774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1200389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7825223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3830995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6101616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33895090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1730303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0800311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2688649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109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2252302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7940680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01270067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897446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6158310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96409812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1573190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1453515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7735234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0617156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70998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07160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8764374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1051596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97089672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2647835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0871894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9544340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2853824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1584192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7045784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62136737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90656341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5665208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68765353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45311664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5127621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6908845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20931596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75397063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139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25626346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9715424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6240178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5594683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1555310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5877704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5032268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9038425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99771738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0617156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149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60079007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771248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65131016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4440796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44704264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1884137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0617156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11635283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7392008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2586590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159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83800933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1103991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4783065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709986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307160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5722328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7825223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3830995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167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81046145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47374628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9805399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6784749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75500503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1722171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4061868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13787155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6906444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897446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6158310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06477955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Models based on the models given in class for the shear and elongational flow. </a:t>
            </a:r>
          </a:p>
          <a:p>
            <a:endParaRPr lang="en-GB" dirty="0"/>
          </a:p>
          <a:p>
            <a:r>
              <a:rPr lang="en-GB" dirty="0"/>
              <a:t>For the shear flow : the lower plate stays still while the upper one moves. So </a:t>
            </a:r>
            <a:r>
              <a:rPr lang="en-GB" dirty="0" err="1"/>
              <a:t>v_x</a:t>
            </a:r>
            <a:r>
              <a:rPr lang="en-GB" dirty="0"/>
              <a:t>(0) = 0. The flow is established so the only velocity (in 2D) is parallel to the plates and varies only along x (stationary flow, each cross section, same velocity profile).</a:t>
            </a:r>
          </a:p>
          <a:p>
            <a:endParaRPr lang="en-GB" dirty="0"/>
          </a:p>
          <a:p>
            <a:r>
              <a:rPr lang="en-GB" dirty="0"/>
              <a:t>For shear flow : 1D example shown. Velocity of </a:t>
            </a:r>
            <a:r>
              <a:rPr lang="en-GB" dirty="0" err="1"/>
              <a:t>center</a:t>
            </a:r>
            <a:r>
              <a:rPr lang="en-GB" dirty="0"/>
              <a:t> doesn’t change. The rest is </a:t>
            </a:r>
            <a:r>
              <a:rPr lang="en-GB" dirty="0" err="1"/>
              <a:t>strtched</a:t>
            </a:r>
            <a:r>
              <a:rPr lang="en-GB" dirty="0"/>
              <a:t> proportionally to the strain rate (called </a:t>
            </a:r>
            <a:r>
              <a:rPr lang="en-GB" dirty="0" err="1"/>
              <a:t>hecnky</a:t>
            </a:r>
            <a:r>
              <a:rPr lang="en-GB" dirty="0"/>
              <a:t> strain rate). Of course, since 1D, only 1 velocity component depending on one direction.</a:t>
            </a:r>
          </a:p>
          <a:p>
            <a:endParaRPr lang="en-GB" dirty="0"/>
          </a:p>
          <a:p>
            <a:r>
              <a:rPr lang="en-GB" dirty="0"/>
              <a:t>Both can be generalized in 3D.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54AE4F1-3E02-4288-B355-2CD7376B03C0}" type="slidenum">
              <a:rPr lang="en-GB" smtClean="0"/>
              <a:pPr/>
              <a:t>179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95503840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882803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4C5950F-D12E-47F6-9F83-4D69016F2FE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AA6F577B-3774-47E7-A6F7-FF6C82AA626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  <a:endParaRPr lang="fr-BE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2B50F5E7-C2F5-4BEC-B737-781915D9A9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0555434E-ABFA-4C51-8144-F31B7624C2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9B9DE4D-6B3D-40DC-8A09-F55F23E3EF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36658852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9D449AA-8093-4D9B-AA4F-1AFCD8FE55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E74BE0D-5113-499B-8E1E-4F7FAF428B6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B16A9674-6C1E-4D37-AEDB-3A5ED20B71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E1F2938-6EAD-4043-93F4-073AD9F4FD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D265DBC-960E-49AA-B42F-FBD3197C13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5477812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8FDA716-1C85-4255-BA88-FF0797BCE0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1953DF0A-B14C-4EBC-96BF-8F54610419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B2840676-79EC-4D3A-AF49-489969E1DF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09CC05E-A23D-4274-963F-FF1812DD7C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758A0AF6-55DF-45FB-9F3D-E5CD3DDFBF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594455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81B4F20-59A7-40ED-AEA2-463B1E4002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B281B13-4D5A-4D27-84A7-5633694F7FE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DC8B9AE7-5628-4A31-848C-1F6426EBCCA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8CF1F3B1-1234-4313-9939-5FC66EA2B1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D5B86B09-1C4D-42CF-862D-AF7FC874D5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6B17F339-5CC4-4852-839A-C1AAFCD3C1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500182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838F297-39EC-45B2-9895-6272AD6B43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71247253-DE75-4109-B1EA-D9374B70CC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CC6C283E-2E85-44F3-BF11-0B23026B22A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76780A25-601F-4C59-B85D-8CD754C962A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2EE096EE-9739-4382-9190-1566F587FBC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3298F6BB-FBC2-4080-9ABE-447364A40A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D06E7EE2-A21E-4158-A013-F744AFEFCD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E4BBD00B-D796-423C-A37E-B2CB640DDC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52303714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7D78D59-3BF5-4428-9350-4B163228FC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29240D99-59CC-41DE-A15A-9E47A7B57A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E0447DAA-3EA9-4E59-A097-ED6C0A38E6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5CC80DD4-AC57-46E5-8B3E-1646F73CD2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76835554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9C648908-14CA-4998-99C1-C22092B187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F4FDC4E5-A601-43B2-AAD1-CABD0280E9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365D19E8-B006-4F0F-AFA4-7C1FC0D858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667189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0688F42-24D7-4D84-B1BF-5DFA12758F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C29DFB3-CE3E-48A3-8F87-75CD524D1B9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59FBA65E-DD4B-40E7-B9C8-145776F6C95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26BD784E-1420-486C-8CA5-85D3DE881F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A594A77-EA58-4AB7-A91C-93B52B699F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4074D39C-A5C4-4DE2-AC2D-3E617DBE0B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41582763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5AA2D19-36BC-4AD7-8A47-F6E5DD7CC9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AE88C397-6FA3-4DE5-845F-3C46DFBECD6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BE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AFBB8E96-AA70-47BE-AEB2-5C6C85E14F9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23BD45F0-18F6-49AB-9F23-AFD536A1EC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5FB2E181-DF1C-47DA-9313-FD51F15761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EBE23827-5D8B-4938-8F4A-BD7BD4F08C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9682110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D0902A2-CFBF-4F44-87F5-EF3DA0483D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7AA57BB2-94E1-4BE0-A668-D71B8E7A85F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875432E-A629-4092-9EF1-4EE690CDC2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2242956-7096-4D3C-9EFF-3CE2330115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92AFD87-30D3-4F7E-9059-79A0709EDE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50803920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3774EF1C-74E0-46CE-9E24-2AF8ACC6596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936B3F84-B981-4C70-94CE-423745B5145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4C102AE-6D0B-466D-BD6B-A425C91647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AED1083-7153-42B3-AF0D-70749E07C4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0FD1EE63-0B99-44DF-8127-8B990EA8C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90877359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8D4AF1A1-2C0D-402B-A4FE-6353174E25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  <a:endParaRPr lang="fr-BE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8B9D0485-7D28-4811-B149-D08337A1A08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BE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77913917-CEB3-4D76-9D33-B083D837B1E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E18FBDB-3E5B-404F-9799-0AFA3B9AF032}" type="datetimeFigureOut">
              <a:rPr lang="fr-BE" smtClean="0"/>
              <a:t>21-11-23</a:t>
            </a:fld>
            <a:endParaRPr lang="fr-BE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E1F5CB6-9E91-4BB7-8EF8-86B6DE0FF89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BE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1331E454-3657-4601-8D0B-0CF05D68F2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A5C2BB1-DFA9-415C-8E65-4CEF5E04C18F}" type="slidenum">
              <a:rPr lang="fr-BE" smtClean="0"/>
              <a:t>‹N°›</a:t>
            </a:fld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3211536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5.png"/><Relationship Id="rId7" Type="http://schemas.openxmlformats.org/officeDocument/2006/relationships/image" Target="../media/image9.jpeg"/><Relationship Id="rId12" Type="http://schemas.openxmlformats.org/officeDocument/2006/relationships/image" Target="../media/image1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.png"/><Relationship Id="rId11" Type="http://schemas.openxmlformats.org/officeDocument/2006/relationships/image" Target="../media/image12.jpe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jpe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4.png"/><Relationship Id="rId7" Type="http://schemas.openxmlformats.org/officeDocument/2006/relationships/hyperlink" Target="https://www.britannica.com/technology/melt-spinning-materials-processing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4.png"/><Relationship Id="rId7" Type="http://schemas.openxmlformats.org/officeDocument/2006/relationships/hyperlink" Target="https://www.britannica.com/technology/melt-spinning-materials-processing" TargetMode="Externa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21.png"/><Relationship Id="rId18" Type="http://schemas.openxmlformats.org/officeDocument/2006/relationships/image" Target="../media/image28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24.png"/><Relationship Id="rId17" Type="http://schemas.openxmlformats.org/officeDocument/2006/relationships/image" Target="../media/image2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9.png"/><Relationship Id="rId5" Type="http://schemas.openxmlformats.org/officeDocument/2006/relationships/image" Target="../media/image7.png"/><Relationship Id="rId15" Type="http://schemas.openxmlformats.org/officeDocument/2006/relationships/image" Target="../media/image25.png"/><Relationship Id="rId10" Type="http://schemas.openxmlformats.org/officeDocument/2006/relationships/image" Target="../media/image17.png"/><Relationship Id="rId19" Type="http://schemas.openxmlformats.org/officeDocument/2006/relationships/image" Target="../media/image29.png"/><Relationship Id="rId4" Type="http://schemas.openxmlformats.org/officeDocument/2006/relationships/image" Target="../media/image6.png"/><Relationship Id="rId9" Type="http://schemas.openxmlformats.org/officeDocument/2006/relationships/image" Target="../media/image14.png"/><Relationship Id="rId14" Type="http://schemas.openxmlformats.org/officeDocument/2006/relationships/image" Target="../media/image2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13" Type="http://schemas.openxmlformats.org/officeDocument/2006/relationships/image" Target="../media/image39.png"/><Relationship Id="rId3" Type="http://schemas.openxmlformats.org/officeDocument/2006/relationships/image" Target="../media/image299.png"/><Relationship Id="rId7" Type="http://schemas.openxmlformats.org/officeDocument/2006/relationships/image" Target="../media/image33.png"/><Relationship Id="rId12" Type="http://schemas.openxmlformats.org/officeDocument/2006/relationships/image" Target="../media/image38.gi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2.pn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0" Type="http://schemas.openxmlformats.org/officeDocument/2006/relationships/image" Target="../media/image36.png"/><Relationship Id="rId4" Type="http://schemas.openxmlformats.org/officeDocument/2006/relationships/image" Target="../media/image30.png"/><Relationship Id="rId9" Type="http://schemas.openxmlformats.org/officeDocument/2006/relationships/image" Target="../media/image35.png"/><Relationship Id="rId14" Type="http://schemas.openxmlformats.org/officeDocument/2006/relationships/image" Target="../media/image4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4.png"/><Relationship Id="rId7" Type="http://schemas.openxmlformats.org/officeDocument/2006/relationships/image" Target="../media/image45.png"/><Relationship Id="rId12" Type="http://schemas.openxmlformats.org/officeDocument/2006/relationships/image" Target="../media/image5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png"/><Relationship Id="rId11" Type="http://schemas.openxmlformats.org/officeDocument/2006/relationships/image" Target="../media/image49.png"/><Relationship Id="rId5" Type="http://schemas.openxmlformats.org/officeDocument/2006/relationships/image" Target="../media/image6.png"/><Relationship Id="rId10" Type="http://schemas.openxmlformats.org/officeDocument/2006/relationships/image" Target="../media/image48.png"/><Relationship Id="rId4" Type="http://schemas.openxmlformats.org/officeDocument/2006/relationships/image" Target="../media/image5.png"/><Relationship Id="rId9" Type="http://schemas.openxmlformats.org/officeDocument/2006/relationships/image" Target="../media/image4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3" Type="http://schemas.openxmlformats.org/officeDocument/2006/relationships/image" Target="../media/image51.png"/><Relationship Id="rId7" Type="http://schemas.openxmlformats.org/officeDocument/2006/relationships/image" Target="../media/image5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2.png"/><Relationship Id="rId5" Type="http://schemas.openxmlformats.org/officeDocument/2006/relationships/image" Target="../media/image55.png"/><Relationship Id="rId10" Type="http://schemas.openxmlformats.org/officeDocument/2006/relationships/image" Target="../media/image57.png"/><Relationship Id="rId4" Type="http://schemas.openxmlformats.org/officeDocument/2006/relationships/image" Target="../media/image54.png"/><Relationship Id="rId9" Type="http://schemas.openxmlformats.org/officeDocument/2006/relationships/image" Target="../media/image5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59.png"/><Relationship Id="rId34" Type="http://schemas.openxmlformats.org/officeDocument/2006/relationships/image" Target="../media/image232.png"/><Relationship Id="rId7" Type="http://schemas.openxmlformats.org/officeDocument/2006/relationships/image" Target="../media/image62.png"/><Relationship Id="rId33" Type="http://schemas.openxmlformats.org/officeDocument/2006/relationships/image" Target="../media/image2211.png"/><Relationship Id="rId38" Type="http://schemas.openxmlformats.org/officeDocument/2006/relationships/image" Target="../media/image271.png"/><Relationship Id="rId2" Type="http://schemas.openxmlformats.org/officeDocument/2006/relationships/notesSlide" Target="../notesSlides/notesSlide10.xml"/><Relationship Id="rId29" Type="http://schemas.openxmlformats.org/officeDocument/2006/relationships/image" Target="../media/image9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3.png"/><Relationship Id="rId32" Type="http://schemas.openxmlformats.org/officeDocument/2006/relationships/image" Target="../media/image442.png"/><Relationship Id="rId37" Type="http://schemas.openxmlformats.org/officeDocument/2006/relationships/image" Target="../media/image260.png"/><Relationship Id="rId5" Type="http://schemas.openxmlformats.org/officeDocument/2006/relationships/image" Target="../media/image61.png"/><Relationship Id="rId36" Type="http://schemas.openxmlformats.org/officeDocument/2006/relationships/image" Target="../media/image462.png"/><Relationship Id="rId10" Type="http://schemas.openxmlformats.org/officeDocument/2006/relationships/image" Target="../media/image65.png"/><Relationship Id="rId31" Type="http://schemas.openxmlformats.org/officeDocument/2006/relationships/image" Target="../media/image66.png"/><Relationship Id="rId4" Type="http://schemas.openxmlformats.org/officeDocument/2006/relationships/image" Target="../media/image60.png"/><Relationship Id="rId9" Type="http://schemas.openxmlformats.org/officeDocument/2006/relationships/image" Target="../media/image64.png"/><Relationship Id="rId30" Type="http://schemas.openxmlformats.org/officeDocument/2006/relationships/image" Target="../media/image97.png"/><Relationship Id="rId35" Type="http://schemas.openxmlformats.org/officeDocument/2006/relationships/image" Target="../media/image67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4.png"/><Relationship Id="rId3" Type="http://schemas.openxmlformats.org/officeDocument/2006/relationships/image" Target="../media/image402.png"/><Relationship Id="rId7" Type="http://schemas.openxmlformats.org/officeDocument/2006/relationships/image" Target="../media/image5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03.png"/><Relationship Id="rId5" Type="http://schemas.openxmlformats.org/officeDocument/2006/relationships/image" Target="../media/image494.png"/><Relationship Id="rId4" Type="http://schemas.openxmlformats.org/officeDocument/2006/relationships/image" Target="../media/image483.png"/><Relationship Id="rId9" Type="http://schemas.openxmlformats.org/officeDocument/2006/relationships/image" Target="../media/image6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13.png"/><Relationship Id="rId7" Type="http://schemas.openxmlformats.org/officeDocument/2006/relationships/hyperlink" Target="http://www.rheofilament.com/" TargetMode="Externa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4" Type="http://schemas.openxmlformats.org/officeDocument/2006/relationships/image" Target="../media/image2312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11.png"/><Relationship Id="rId3" Type="http://schemas.openxmlformats.org/officeDocument/2006/relationships/image" Target="../media/image71.png"/><Relationship Id="rId7" Type="http://schemas.openxmlformats.org/officeDocument/2006/relationships/image" Target="../media/image291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11.png"/><Relationship Id="rId11" Type="http://schemas.openxmlformats.org/officeDocument/2006/relationships/image" Target="../media/image3310.png"/><Relationship Id="rId5" Type="http://schemas.openxmlformats.org/officeDocument/2006/relationships/image" Target="../media/image2712.png"/><Relationship Id="rId10" Type="http://schemas.openxmlformats.org/officeDocument/2006/relationships/image" Target="../media/image3211.png"/><Relationship Id="rId4" Type="http://schemas.openxmlformats.org/officeDocument/2006/relationships/image" Target="../media/image2612.png"/><Relationship Id="rId9" Type="http://schemas.openxmlformats.org/officeDocument/2006/relationships/image" Target="../media/image311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7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png"/><Relationship Id="rId13" Type="http://schemas.openxmlformats.org/officeDocument/2006/relationships/image" Target="../media/image81.png"/><Relationship Id="rId18" Type="http://schemas.openxmlformats.org/officeDocument/2006/relationships/image" Target="../media/image86.png"/><Relationship Id="rId3" Type="http://schemas.openxmlformats.org/officeDocument/2006/relationships/image" Target="../media/image5.png"/><Relationship Id="rId7" Type="http://schemas.openxmlformats.org/officeDocument/2006/relationships/image" Target="../media/image75.png"/><Relationship Id="rId12" Type="http://schemas.openxmlformats.org/officeDocument/2006/relationships/image" Target="../media/image80.png"/><Relationship Id="rId17" Type="http://schemas.openxmlformats.org/officeDocument/2006/relationships/image" Target="../media/image85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84.png"/><Relationship Id="rId20" Type="http://schemas.openxmlformats.org/officeDocument/2006/relationships/image" Target="../media/image8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4.png"/><Relationship Id="rId11" Type="http://schemas.openxmlformats.org/officeDocument/2006/relationships/image" Target="../media/image79.png"/><Relationship Id="rId5" Type="http://schemas.openxmlformats.org/officeDocument/2006/relationships/image" Target="../media/image7.png"/><Relationship Id="rId15" Type="http://schemas.openxmlformats.org/officeDocument/2006/relationships/image" Target="../media/image83.png"/><Relationship Id="rId10" Type="http://schemas.openxmlformats.org/officeDocument/2006/relationships/image" Target="../media/image78.png"/><Relationship Id="rId19" Type="http://schemas.openxmlformats.org/officeDocument/2006/relationships/image" Target="../media/image87.png"/><Relationship Id="rId4" Type="http://schemas.openxmlformats.org/officeDocument/2006/relationships/image" Target="../media/image6.png"/><Relationship Id="rId9" Type="http://schemas.openxmlformats.org/officeDocument/2006/relationships/image" Target="../media/image77.png"/><Relationship Id="rId14" Type="http://schemas.openxmlformats.org/officeDocument/2006/relationships/image" Target="../media/image82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3" Type="http://schemas.openxmlformats.org/officeDocument/2006/relationships/image" Target="../media/image72.png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1.jpeg"/><Relationship Id="rId5" Type="http://schemas.openxmlformats.org/officeDocument/2006/relationships/image" Target="../media/image90.png"/><Relationship Id="rId4" Type="http://schemas.openxmlformats.org/officeDocument/2006/relationships/image" Target="../media/image89.png"/><Relationship Id="rId9" Type="http://schemas.openxmlformats.org/officeDocument/2006/relationships/image" Target="../media/image93.tif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png"/><Relationship Id="rId13" Type="http://schemas.openxmlformats.org/officeDocument/2006/relationships/image" Target="../media/image99.png"/><Relationship Id="rId18" Type="http://schemas.openxmlformats.org/officeDocument/2006/relationships/image" Target="../media/image25.png"/><Relationship Id="rId21" Type="http://schemas.openxmlformats.org/officeDocument/2006/relationships/image" Target="../media/image423.png"/><Relationship Id="rId7" Type="http://schemas.openxmlformats.org/officeDocument/2006/relationships/image" Target="../media/image94.png"/><Relationship Id="rId12" Type="http://schemas.openxmlformats.org/officeDocument/2006/relationships/image" Target="../media/image3311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372.png"/><Relationship Id="rId20" Type="http://schemas.openxmlformats.org/officeDocument/2006/relationships/image" Target="../media/image41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4.png"/><Relationship Id="rId11" Type="http://schemas.openxmlformats.org/officeDocument/2006/relationships/image" Target="../media/image3212.png"/><Relationship Id="rId15" Type="http://schemas.openxmlformats.org/officeDocument/2006/relationships/image" Target="../media/image369.png"/><Relationship Id="rId23" Type="http://schemas.openxmlformats.org/officeDocument/2006/relationships/image" Target="../media/image103.png"/><Relationship Id="rId10" Type="http://schemas.openxmlformats.org/officeDocument/2006/relationships/image" Target="../media/image3111.png"/><Relationship Id="rId19" Type="http://schemas.openxmlformats.org/officeDocument/2006/relationships/image" Target="../media/image101.png"/><Relationship Id="rId9" Type="http://schemas.openxmlformats.org/officeDocument/2006/relationships/image" Target="../media/image98.png"/><Relationship Id="rId14" Type="http://schemas.openxmlformats.org/officeDocument/2006/relationships/image" Target="../media/image100.png"/><Relationship Id="rId22" Type="http://schemas.openxmlformats.org/officeDocument/2006/relationships/image" Target="../media/image102.png"/></Relationships>
</file>

<file path=ppt/slides/_rels/slide20.xml.rels><?xml version="1.0" encoding="UTF-8" standalone="yes"?>
<Relationships xmlns="http://schemas.openxmlformats.org/package/2006/relationships"><Relationship Id="rId7" Type="http://schemas.openxmlformats.org/officeDocument/2006/relationships/image" Target="../media/image47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.png"/></Relationships>
</file>

<file path=ppt/slides/_rels/slide21.xml.rels><?xml version="1.0" encoding="UTF-8" standalone="yes"?>
<Relationships xmlns="http://schemas.openxmlformats.org/package/2006/relationships"><Relationship Id="rId7" Type="http://schemas.openxmlformats.org/officeDocument/2006/relationships/image" Target="../media/image48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5.png"/><Relationship Id="rId7" Type="http://schemas.openxmlformats.org/officeDocument/2006/relationships/image" Target="../media/image49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.png"/><Relationship Id="rId9" Type="http://schemas.openxmlformats.org/officeDocument/2006/relationships/image" Target="../media/image484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openxmlformats.org/officeDocument/2006/relationships/image" Target="../media/image106.png"/><Relationship Id="rId7" Type="http://schemas.openxmlformats.org/officeDocument/2006/relationships/image" Target="../media/image108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7.png"/><Relationship Id="rId5" Type="http://schemas.openxmlformats.org/officeDocument/2006/relationships/image" Target="../media/image104.png"/><Relationship Id="rId4" Type="http://schemas.openxmlformats.org/officeDocument/2006/relationships/image" Target="../media/image105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jpeg"/><Relationship Id="rId18" Type="http://schemas.openxmlformats.org/officeDocument/2006/relationships/image" Target="../media/image2010.png"/><Relationship Id="rId26" Type="http://schemas.openxmlformats.org/officeDocument/2006/relationships/image" Target="../media/image235.png"/><Relationship Id="rId39" Type="http://schemas.openxmlformats.org/officeDocument/2006/relationships/image" Target="../media/image47.png"/><Relationship Id="rId3" Type="http://schemas.openxmlformats.org/officeDocument/2006/relationships/image" Target="../media/image101.png"/><Relationship Id="rId21" Type="http://schemas.openxmlformats.org/officeDocument/2006/relationships/image" Target="../media/image1982.png"/><Relationship Id="rId34" Type="http://schemas.openxmlformats.org/officeDocument/2006/relationships/image" Target="../media/image112.png"/><Relationship Id="rId7" Type="http://schemas.openxmlformats.org/officeDocument/2006/relationships/image" Target="../media/image90.png"/><Relationship Id="rId12" Type="http://schemas.openxmlformats.org/officeDocument/2006/relationships/image" Target="../media/image104.png"/><Relationship Id="rId17" Type="http://schemas.openxmlformats.org/officeDocument/2006/relationships/image" Target="../media/image1911.png"/><Relationship Id="rId25" Type="http://schemas.openxmlformats.org/officeDocument/2006/relationships/image" Target="../media/image234.png"/><Relationship Id="rId33" Type="http://schemas.openxmlformats.org/officeDocument/2006/relationships/image" Target="../media/image111.png"/><Relationship Id="rId38" Type="http://schemas.openxmlformats.org/officeDocument/2006/relationships/image" Target="../media/image114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228.png"/><Relationship Id="rId20" Type="http://schemas.openxmlformats.org/officeDocument/2006/relationships/image" Target="../media/image2210.png"/><Relationship Id="rId29" Type="http://schemas.openxmlformats.org/officeDocument/2006/relationships/image" Target="../media/image19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92.png"/><Relationship Id="rId11" Type="http://schemas.openxmlformats.org/officeDocument/2006/relationships/image" Target="../media/image401.png"/><Relationship Id="rId24" Type="http://schemas.openxmlformats.org/officeDocument/2006/relationships/image" Target="../media/image233.png"/><Relationship Id="rId32" Type="http://schemas.openxmlformats.org/officeDocument/2006/relationships/image" Target="../media/image1971.png"/><Relationship Id="rId37" Type="http://schemas.openxmlformats.org/officeDocument/2006/relationships/image" Target="../media/image113.png"/><Relationship Id="rId40" Type="http://schemas.openxmlformats.org/officeDocument/2006/relationships/image" Target="../media/image48.png"/><Relationship Id="rId5" Type="http://schemas.openxmlformats.org/officeDocument/2006/relationships/image" Target="../media/image382.png"/><Relationship Id="rId15" Type="http://schemas.openxmlformats.org/officeDocument/2006/relationships/image" Target="../media/image1711.png"/><Relationship Id="rId23" Type="http://schemas.openxmlformats.org/officeDocument/2006/relationships/image" Target="../media/image231.png"/><Relationship Id="rId28" Type="http://schemas.openxmlformats.org/officeDocument/2006/relationships/image" Target="../media/image526.png"/><Relationship Id="rId36" Type="http://schemas.openxmlformats.org/officeDocument/2006/relationships/image" Target="../media/image564.png"/><Relationship Id="rId10" Type="http://schemas.openxmlformats.org/officeDocument/2006/relationships/image" Target="../media/image89.png"/><Relationship Id="rId19" Type="http://schemas.openxmlformats.org/officeDocument/2006/relationships/image" Target="../media/image229.png"/><Relationship Id="rId31" Type="http://schemas.openxmlformats.org/officeDocument/2006/relationships/image" Target="../media/image1961.png"/><Relationship Id="rId4" Type="http://schemas.openxmlformats.org/officeDocument/2006/relationships/image" Target="../media/image5103.png"/><Relationship Id="rId9" Type="http://schemas.openxmlformats.org/officeDocument/2006/relationships/image" Target="../media/image41.png"/><Relationship Id="rId14" Type="http://schemas.openxmlformats.org/officeDocument/2006/relationships/image" Target="../media/image1612.png"/><Relationship Id="rId22" Type="http://schemas.openxmlformats.org/officeDocument/2006/relationships/image" Target="../media/image230.png"/><Relationship Id="rId27" Type="http://schemas.openxmlformats.org/officeDocument/2006/relationships/image" Target="../media/image110.png"/><Relationship Id="rId30" Type="http://schemas.openxmlformats.org/officeDocument/2006/relationships/image" Target="../media/image1951.png"/><Relationship Id="rId35" Type="http://schemas.openxmlformats.org/officeDocument/2006/relationships/image" Target="../media/image556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15.jpg"/><Relationship Id="rId7" Type="http://schemas.openxmlformats.org/officeDocument/2006/relationships/image" Target="../media/image119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.jpg"/><Relationship Id="rId5" Type="http://schemas.openxmlformats.org/officeDocument/2006/relationships/image" Target="../media/image117.jpeg"/><Relationship Id="rId4" Type="http://schemas.openxmlformats.org/officeDocument/2006/relationships/image" Target="../media/image116.jpg"/><Relationship Id="rId9" Type="http://schemas.openxmlformats.org/officeDocument/2006/relationships/image" Target="../media/image121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jpeg"/><Relationship Id="rId3" Type="http://schemas.openxmlformats.org/officeDocument/2006/relationships/image" Target="../media/image122.png"/><Relationship Id="rId7" Type="http://schemas.openxmlformats.org/officeDocument/2006/relationships/image" Target="../media/image12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.jpg"/><Relationship Id="rId11" Type="http://schemas.microsoft.com/office/2007/relationships/hdphoto" Target="../media/hdphoto1.wdp"/><Relationship Id="rId5" Type="http://schemas.openxmlformats.org/officeDocument/2006/relationships/image" Target="../media/image115.jpg"/><Relationship Id="rId10" Type="http://schemas.openxmlformats.org/officeDocument/2006/relationships/image" Target="../media/image124.png"/><Relationship Id="rId4" Type="http://schemas.openxmlformats.org/officeDocument/2006/relationships/image" Target="../media/image123.png"/><Relationship Id="rId9" Type="http://schemas.openxmlformats.org/officeDocument/2006/relationships/image" Target="../media/image118.jp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2.png"/><Relationship Id="rId13" Type="http://schemas.openxmlformats.org/officeDocument/2006/relationships/image" Target="../media/image1083.png"/><Relationship Id="rId3" Type="http://schemas.openxmlformats.org/officeDocument/2006/relationships/image" Target="../media/image430.png"/><Relationship Id="rId7" Type="http://schemas.openxmlformats.org/officeDocument/2006/relationships/image" Target="../media/image1063.png"/><Relationship Id="rId12" Type="http://schemas.openxmlformats.org/officeDocument/2006/relationships/image" Target="../media/image129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11" Type="http://schemas.openxmlformats.org/officeDocument/2006/relationships/image" Target="../media/image990.png"/><Relationship Id="rId5" Type="http://schemas.openxmlformats.org/officeDocument/2006/relationships/image" Target="../media/image126.png"/><Relationship Id="rId4" Type="http://schemas.openxmlformats.org/officeDocument/2006/relationships/image" Target="../media/image125.png"/><Relationship Id="rId9" Type="http://schemas.openxmlformats.org/officeDocument/2006/relationships/image" Target="../media/image128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2.png"/><Relationship Id="rId7" Type="http://schemas.openxmlformats.org/officeDocument/2006/relationships/image" Target="../media/image13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1.png"/><Relationship Id="rId5" Type="http://schemas.openxmlformats.org/officeDocument/2006/relationships/image" Target="../media/image130.png"/><Relationship Id="rId4" Type="http://schemas.openxmlformats.org/officeDocument/2006/relationships/image" Target="../media/image102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3" Type="http://schemas.openxmlformats.org/officeDocument/2006/relationships/image" Target="../media/image133.png"/><Relationship Id="rId7" Type="http://schemas.openxmlformats.org/officeDocument/2006/relationships/image" Target="../media/image76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50.png"/><Relationship Id="rId5" Type="http://schemas.openxmlformats.org/officeDocument/2006/relationships/image" Target="../media/image7400.png"/><Relationship Id="rId4" Type="http://schemas.openxmlformats.org/officeDocument/2006/relationships/image" Target="../media/image134.png"/><Relationship Id="rId9" Type="http://schemas.openxmlformats.org/officeDocument/2006/relationships/image" Target="../media/image136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00.png"/><Relationship Id="rId18" Type="http://schemas.openxmlformats.org/officeDocument/2006/relationships/image" Target="../media/image139.png"/><Relationship Id="rId21" Type="http://schemas.openxmlformats.org/officeDocument/2006/relationships/image" Target="../media/image48.png"/><Relationship Id="rId17" Type="http://schemas.openxmlformats.org/officeDocument/2006/relationships/image" Target="../media/image1050.png"/><Relationship Id="rId2" Type="http://schemas.openxmlformats.org/officeDocument/2006/relationships/notesSlide" Target="../notesSlides/notesSlide30.xml"/><Relationship Id="rId20" Type="http://schemas.openxmlformats.org/officeDocument/2006/relationships/image" Target="../media/image141.png"/><Relationship Id="rId1" Type="http://schemas.openxmlformats.org/officeDocument/2006/relationships/slideLayout" Target="../slideLayouts/slideLayout4.xml"/><Relationship Id="rId15" Type="http://schemas.openxmlformats.org/officeDocument/2006/relationships/image" Target="../media/image138.png"/><Relationship Id="rId19" Type="http://schemas.openxmlformats.org/officeDocument/2006/relationships/image" Target="../media/image140.png"/><Relationship Id="rId14" Type="http://schemas.openxmlformats.org/officeDocument/2006/relationships/image" Target="../media/image137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1.png"/><Relationship Id="rId13" Type="http://schemas.openxmlformats.org/officeDocument/2006/relationships/hyperlink" Target="http://www.tainstruments.com/" TargetMode="External"/><Relationship Id="rId3" Type="http://schemas.openxmlformats.org/officeDocument/2006/relationships/image" Target="../media/image142.png"/><Relationship Id="rId7" Type="http://schemas.openxmlformats.org/officeDocument/2006/relationships/image" Target="../media/image144.png"/><Relationship Id="rId12" Type="http://schemas.openxmlformats.org/officeDocument/2006/relationships/image" Target="../media/image1100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3.jpeg"/><Relationship Id="rId11" Type="http://schemas.openxmlformats.org/officeDocument/2006/relationships/image" Target="../media/image1090.png"/><Relationship Id="rId5" Type="http://schemas.openxmlformats.org/officeDocument/2006/relationships/image" Target="../media/image1332.png"/><Relationship Id="rId10" Type="http://schemas.openxmlformats.org/officeDocument/2006/relationships/image" Target="../media/image145.png"/><Relationship Id="rId9" Type="http://schemas.openxmlformats.org/officeDocument/2006/relationships/image" Target="../media/image1040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47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9.png"/><Relationship Id="rId3" Type="http://schemas.openxmlformats.org/officeDocument/2006/relationships/image" Target="../media/image149.png"/><Relationship Id="rId7" Type="http://schemas.openxmlformats.org/officeDocument/2006/relationships/image" Target="../media/image14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73.png"/><Relationship Id="rId11" Type="http://schemas.openxmlformats.org/officeDocument/2006/relationships/image" Target="../media/image132.png"/><Relationship Id="rId5" Type="http://schemas.openxmlformats.org/officeDocument/2006/relationships/image" Target="../media/image1462.png"/><Relationship Id="rId10" Type="http://schemas.openxmlformats.org/officeDocument/2006/relationships/image" Target="../media/image131.png"/><Relationship Id="rId4" Type="http://schemas.openxmlformats.org/officeDocument/2006/relationships/image" Target="../media/image1452.png"/><Relationship Id="rId9" Type="http://schemas.openxmlformats.org/officeDocument/2006/relationships/image" Target="../media/image130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5" Type="http://schemas.openxmlformats.org/officeDocument/2006/relationships/image" Target="../media/image127.png"/><Relationship Id="rId4" Type="http://schemas.openxmlformats.org/officeDocument/2006/relationships/image" Target="../media/image128.emf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7" Type="http://schemas.openxmlformats.org/officeDocument/2006/relationships/image" Target="../media/image38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0.png"/><Relationship Id="rId5" Type="http://schemas.openxmlformats.org/officeDocument/2006/relationships/image" Target="../media/image41.png"/><Relationship Id="rId4" Type="http://schemas.openxmlformats.org/officeDocument/2006/relationships/image" Target="../media/image89.png"/></Relationships>
</file>

<file path=ppt/slides/_rels/slide38.xml.rels><?xml version="1.0" encoding="UTF-8" standalone="yes"?>
<Relationships xmlns="http://schemas.openxmlformats.org/package/2006/relationships"><Relationship Id="rId18" Type="http://schemas.openxmlformats.org/officeDocument/2006/relationships/image" Target="../media/image443.png"/><Relationship Id="rId3" Type="http://schemas.openxmlformats.org/officeDocument/2006/relationships/image" Target="../media/image154.png"/><Relationship Id="rId17" Type="http://schemas.openxmlformats.org/officeDocument/2006/relationships/image" Target="../media/image432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156.png"/><Relationship Id="rId20" Type="http://schemas.openxmlformats.org/officeDocument/2006/relationships/image" Target="../media/image463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55.png"/><Relationship Id="rId15" Type="http://schemas.openxmlformats.org/officeDocument/2006/relationships/image" Target="../media/image174.png"/><Relationship Id="rId19" Type="http://schemas.openxmlformats.org/officeDocument/2006/relationships/image" Target="../media/image453.png"/><Relationship Id="rId4" Type="http://schemas.openxmlformats.org/officeDocument/2006/relationships/image" Target="../media/image403.png"/></Relationships>
</file>

<file path=ppt/slides/_rels/slide39.xml.rels><?xml version="1.0" encoding="UTF-8" standalone="yes"?>
<Relationships xmlns="http://schemas.openxmlformats.org/package/2006/relationships"><Relationship Id="rId18" Type="http://schemas.openxmlformats.org/officeDocument/2006/relationships/image" Target="../media/image541.png"/><Relationship Id="rId3" Type="http://schemas.openxmlformats.org/officeDocument/2006/relationships/image" Target="../media/image476.png"/><Relationship Id="rId17" Type="http://schemas.openxmlformats.org/officeDocument/2006/relationships/image" Target="../media/image160.png"/><Relationship Id="rId2" Type="http://schemas.openxmlformats.org/officeDocument/2006/relationships/notesSlide" Target="../notesSlides/notesSlide38.xml"/><Relationship Id="rId16" Type="http://schemas.openxmlformats.org/officeDocument/2006/relationships/image" Target="../media/image159.png"/><Relationship Id="rId20" Type="http://schemas.openxmlformats.org/officeDocument/2006/relationships/image" Target="../media/image16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04.png"/><Relationship Id="rId5" Type="http://schemas.openxmlformats.org/officeDocument/2006/relationships/image" Target="../media/image495.png"/><Relationship Id="rId15" Type="http://schemas.openxmlformats.org/officeDocument/2006/relationships/image" Target="../media/image158.png"/><Relationship Id="rId19" Type="http://schemas.openxmlformats.org/officeDocument/2006/relationships/image" Target="../media/image555.png"/><Relationship Id="rId4" Type="http://schemas.openxmlformats.org/officeDocument/2006/relationships/image" Target="../media/image157.png"/><Relationship Id="rId14" Type="http://schemas.openxmlformats.org/officeDocument/2006/relationships/image" Target="../media/image451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3.png"/><Relationship Id="rId13" Type="http://schemas.openxmlformats.org/officeDocument/2006/relationships/image" Target="../media/image673.png"/><Relationship Id="rId3" Type="http://schemas.openxmlformats.org/officeDocument/2006/relationships/image" Target="../media/image112.png"/><Relationship Id="rId34" Type="http://schemas.openxmlformats.org/officeDocument/2006/relationships/image" Target="../media/image733.png"/><Relationship Id="rId7" Type="http://schemas.openxmlformats.org/officeDocument/2006/relationships/image" Target="../media/image613.png"/><Relationship Id="rId12" Type="http://schemas.openxmlformats.org/officeDocument/2006/relationships/image" Target="../media/image663.png"/><Relationship Id="rId33" Type="http://schemas.openxmlformats.org/officeDocument/2006/relationships/image" Target="../media/image722.png"/><Relationship Id="rId2" Type="http://schemas.openxmlformats.org/officeDocument/2006/relationships/notesSlide" Target="../notesSlides/notesSlide39.xml"/><Relationship Id="rId29" Type="http://schemas.openxmlformats.org/officeDocument/2006/relationships/image" Target="../media/image85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02.png"/><Relationship Id="rId11" Type="http://schemas.openxmlformats.org/officeDocument/2006/relationships/image" Target="../media/image655.png"/><Relationship Id="rId32" Type="http://schemas.openxmlformats.org/officeDocument/2006/relationships/image" Target="../media/image714.png"/><Relationship Id="rId37" Type="http://schemas.openxmlformats.org/officeDocument/2006/relationships/image" Target="../media/image763.png"/><Relationship Id="rId5" Type="http://schemas.openxmlformats.org/officeDocument/2006/relationships/image" Target="../media/image592.png"/><Relationship Id="rId36" Type="http://schemas.openxmlformats.org/officeDocument/2006/relationships/image" Target="../media/image752.png"/><Relationship Id="rId10" Type="http://schemas.openxmlformats.org/officeDocument/2006/relationships/image" Target="../media/image643.png"/><Relationship Id="rId31" Type="http://schemas.openxmlformats.org/officeDocument/2006/relationships/image" Target="../media/image703.png"/><Relationship Id="rId4" Type="http://schemas.openxmlformats.org/officeDocument/2006/relationships/image" Target="../media/image162.png"/><Relationship Id="rId9" Type="http://schemas.openxmlformats.org/officeDocument/2006/relationships/image" Target="../media/image634.png"/><Relationship Id="rId14" Type="http://schemas.openxmlformats.org/officeDocument/2006/relationships/image" Target="../media/image683.png"/><Relationship Id="rId30" Type="http://schemas.openxmlformats.org/officeDocument/2006/relationships/image" Target="../media/image163.png"/><Relationship Id="rId35" Type="http://schemas.openxmlformats.org/officeDocument/2006/relationships/image" Target="../media/image743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4.png"/><Relationship Id="rId13" Type="http://schemas.openxmlformats.org/officeDocument/2006/relationships/image" Target="../media/image873.png"/><Relationship Id="rId3" Type="http://schemas.openxmlformats.org/officeDocument/2006/relationships/image" Target="../media/image164.png"/><Relationship Id="rId7" Type="http://schemas.openxmlformats.org/officeDocument/2006/relationships/image" Target="../media/image813.png"/><Relationship Id="rId12" Type="http://schemas.openxmlformats.org/officeDocument/2006/relationships/image" Target="../media/image167.png"/><Relationship Id="rId2" Type="http://schemas.openxmlformats.org/officeDocument/2006/relationships/notesSlide" Target="../notesSlides/notesSlide40.xml"/><Relationship Id="rId16" Type="http://schemas.openxmlformats.org/officeDocument/2006/relationships/image" Target="../media/image90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02.png"/><Relationship Id="rId11" Type="http://schemas.openxmlformats.org/officeDocument/2006/relationships/image" Target="../media/image166.png"/><Relationship Id="rId5" Type="http://schemas.openxmlformats.org/officeDocument/2006/relationships/image" Target="../media/image795.png"/><Relationship Id="rId15" Type="http://schemas.openxmlformats.org/officeDocument/2006/relationships/image" Target="../media/image892.png"/><Relationship Id="rId10" Type="http://schemas.openxmlformats.org/officeDocument/2006/relationships/image" Target="../media/image843.png"/><Relationship Id="rId4" Type="http://schemas.openxmlformats.org/officeDocument/2006/relationships/image" Target="../media/image165.png"/><Relationship Id="rId9" Type="http://schemas.openxmlformats.org/officeDocument/2006/relationships/image" Target="../media/image833.png"/><Relationship Id="rId14" Type="http://schemas.openxmlformats.org/officeDocument/2006/relationships/image" Target="../media/image882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9.png"/><Relationship Id="rId4" Type="http://schemas.openxmlformats.org/officeDocument/2006/relationships/image" Target="../media/image93.tiff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4.png"/><Relationship Id="rId3" Type="http://schemas.openxmlformats.org/officeDocument/2006/relationships/image" Target="../media/image168.png"/><Relationship Id="rId7" Type="http://schemas.openxmlformats.org/officeDocument/2006/relationships/image" Target="../media/image110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94.png"/><Relationship Id="rId11" Type="http://schemas.openxmlformats.org/officeDocument/2006/relationships/image" Target="../media/image1141.png"/><Relationship Id="rId5" Type="http://schemas.openxmlformats.org/officeDocument/2006/relationships/image" Target="../media/image170.png"/><Relationship Id="rId10" Type="http://schemas.openxmlformats.org/officeDocument/2006/relationships/image" Target="../media/image1134.png"/><Relationship Id="rId4" Type="http://schemas.openxmlformats.org/officeDocument/2006/relationships/image" Target="../media/image169.png"/><Relationship Id="rId9" Type="http://schemas.openxmlformats.org/officeDocument/2006/relationships/image" Target="../media/image1125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4.png"/><Relationship Id="rId13" Type="http://schemas.openxmlformats.org/officeDocument/2006/relationships/image" Target="../media/image1253.png"/><Relationship Id="rId18" Type="http://schemas.openxmlformats.org/officeDocument/2006/relationships/image" Target="../media/image1304.png"/><Relationship Id="rId3" Type="http://schemas.openxmlformats.org/officeDocument/2006/relationships/image" Target="../media/image1153.png"/><Relationship Id="rId7" Type="http://schemas.openxmlformats.org/officeDocument/2006/relationships/image" Target="../media/image1195.png"/><Relationship Id="rId12" Type="http://schemas.openxmlformats.org/officeDocument/2006/relationships/image" Target="../media/image1244.png"/><Relationship Id="rId17" Type="http://schemas.openxmlformats.org/officeDocument/2006/relationships/image" Target="../media/image1294.png"/><Relationship Id="rId2" Type="http://schemas.openxmlformats.org/officeDocument/2006/relationships/notesSlide" Target="../notesSlides/notesSlide43.xml"/><Relationship Id="rId16" Type="http://schemas.openxmlformats.org/officeDocument/2006/relationships/image" Target="../media/image1284.png"/><Relationship Id="rId20" Type="http://schemas.openxmlformats.org/officeDocument/2006/relationships/image" Target="../media/image1325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5.png"/><Relationship Id="rId11" Type="http://schemas.openxmlformats.org/officeDocument/2006/relationships/image" Target="../media/image1233.png"/><Relationship Id="rId5" Type="http://schemas.openxmlformats.org/officeDocument/2006/relationships/image" Target="../media/image1173.png"/><Relationship Id="rId15" Type="http://schemas.openxmlformats.org/officeDocument/2006/relationships/image" Target="../media/image1273.png"/><Relationship Id="rId10" Type="http://schemas.openxmlformats.org/officeDocument/2006/relationships/image" Target="../media/image1222.png"/><Relationship Id="rId19" Type="http://schemas.openxmlformats.org/officeDocument/2006/relationships/image" Target="../media/image111.png"/><Relationship Id="rId4" Type="http://schemas.openxmlformats.org/officeDocument/2006/relationships/image" Target="../media/image1163.png"/><Relationship Id="rId9" Type="http://schemas.openxmlformats.org/officeDocument/2006/relationships/image" Target="../media/image1214.png"/><Relationship Id="rId14" Type="http://schemas.openxmlformats.org/officeDocument/2006/relationships/image" Target="../media/image1263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5.png"/><Relationship Id="rId13" Type="http://schemas.openxmlformats.org/officeDocument/2006/relationships/image" Target="../media/image1254.png"/><Relationship Id="rId18" Type="http://schemas.openxmlformats.org/officeDocument/2006/relationships/image" Target="../media/image1305.png"/><Relationship Id="rId3" Type="http://schemas.openxmlformats.org/officeDocument/2006/relationships/image" Target="../media/image1154.png"/><Relationship Id="rId7" Type="http://schemas.openxmlformats.org/officeDocument/2006/relationships/image" Target="../media/image1196.png"/><Relationship Id="rId12" Type="http://schemas.openxmlformats.org/officeDocument/2006/relationships/image" Target="../media/image1243.png"/><Relationship Id="rId17" Type="http://schemas.openxmlformats.org/officeDocument/2006/relationships/image" Target="../media/image1295.png"/><Relationship Id="rId2" Type="http://schemas.openxmlformats.org/officeDocument/2006/relationships/notesSlide" Target="../notesSlides/notesSlide44.xml"/><Relationship Id="rId16" Type="http://schemas.openxmlformats.org/officeDocument/2006/relationships/image" Target="../media/image1285.png"/><Relationship Id="rId20" Type="http://schemas.openxmlformats.org/officeDocument/2006/relationships/image" Target="../media/image1326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6.png"/><Relationship Id="rId11" Type="http://schemas.openxmlformats.org/officeDocument/2006/relationships/image" Target="../media/image1234.png"/><Relationship Id="rId5" Type="http://schemas.openxmlformats.org/officeDocument/2006/relationships/image" Target="../media/image1174.png"/><Relationship Id="rId15" Type="http://schemas.openxmlformats.org/officeDocument/2006/relationships/image" Target="../media/image1274.png"/><Relationship Id="rId10" Type="http://schemas.openxmlformats.org/officeDocument/2006/relationships/image" Target="../media/image1224.png"/><Relationship Id="rId19" Type="http://schemas.openxmlformats.org/officeDocument/2006/relationships/image" Target="../media/image111.png"/><Relationship Id="rId4" Type="http://schemas.openxmlformats.org/officeDocument/2006/relationships/image" Target="../media/image1164.png"/><Relationship Id="rId9" Type="http://schemas.openxmlformats.org/officeDocument/2006/relationships/image" Target="../media/image1216.png"/><Relationship Id="rId14" Type="http://schemas.openxmlformats.org/officeDocument/2006/relationships/image" Target="../media/image1264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2.png"/><Relationship Id="rId4" Type="http://schemas.openxmlformats.org/officeDocument/2006/relationships/image" Target="../media/image6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13" Type="http://schemas.openxmlformats.org/officeDocument/2006/relationships/image" Target="../media/image171.png"/><Relationship Id="rId3" Type="http://schemas.openxmlformats.org/officeDocument/2006/relationships/image" Target="../media/image44.png"/><Relationship Id="rId7" Type="http://schemas.openxmlformats.org/officeDocument/2006/relationships/image" Target="../media/image45.png"/><Relationship Id="rId12" Type="http://schemas.openxmlformats.org/officeDocument/2006/relationships/image" Target="../media/image5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png"/><Relationship Id="rId11" Type="http://schemas.openxmlformats.org/officeDocument/2006/relationships/image" Target="../media/image49.png"/><Relationship Id="rId5" Type="http://schemas.openxmlformats.org/officeDocument/2006/relationships/image" Target="../media/image6.png"/><Relationship Id="rId10" Type="http://schemas.openxmlformats.org/officeDocument/2006/relationships/image" Target="../media/image48.png"/><Relationship Id="rId4" Type="http://schemas.openxmlformats.org/officeDocument/2006/relationships/image" Target="../media/image5.png"/><Relationship Id="rId9" Type="http://schemas.openxmlformats.org/officeDocument/2006/relationships/image" Target="../media/image47.png"/><Relationship Id="rId14" Type="http://schemas.openxmlformats.org/officeDocument/2006/relationships/image" Target="../media/image5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0.png"/><Relationship Id="rId3" Type="http://schemas.openxmlformats.org/officeDocument/2006/relationships/image" Target="../media/image38.png"/><Relationship Id="rId7" Type="http://schemas.openxmlformats.org/officeDocument/2006/relationships/image" Target="../media/image17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15.png"/><Relationship Id="rId11" Type="http://schemas.openxmlformats.org/officeDocument/2006/relationships/image" Target="../media/image347.png"/><Relationship Id="rId5" Type="http://schemas.openxmlformats.org/officeDocument/2006/relationships/image" Target="../media/image404.png"/><Relationship Id="rId10" Type="http://schemas.openxmlformats.org/officeDocument/2006/relationships/image" Target="../media/image3210.png"/><Relationship Id="rId4" Type="http://schemas.openxmlformats.org/officeDocument/2006/relationships/image" Target="../media/image46.png"/><Relationship Id="rId9" Type="http://schemas.openxmlformats.org/officeDocument/2006/relationships/image" Target="../media/image3010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3.png"/><Relationship Id="rId13" Type="http://schemas.openxmlformats.org/officeDocument/2006/relationships/image" Target="../media/image80.png"/><Relationship Id="rId18" Type="http://schemas.openxmlformats.org/officeDocument/2006/relationships/image" Target="../media/image85.png"/><Relationship Id="rId3" Type="http://schemas.openxmlformats.org/officeDocument/2006/relationships/image" Target="../media/image5.png"/><Relationship Id="rId7" Type="http://schemas.openxmlformats.org/officeDocument/2006/relationships/image" Target="../media/image75.png"/><Relationship Id="rId12" Type="http://schemas.openxmlformats.org/officeDocument/2006/relationships/image" Target="../media/image79.png"/><Relationship Id="rId17" Type="http://schemas.openxmlformats.org/officeDocument/2006/relationships/image" Target="../media/image84.png"/><Relationship Id="rId2" Type="http://schemas.openxmlformats.org/officeDocument/2006/relationships/notesSlide" Target="../notesSlides/notesSlide50.xml"/><Relationship Id="rId16" Type="http://schemas.openxmlformats.org/officeDocument/2006/relationships/image" Target="../media/image83.png"/><Relationship Id="rId20" Type="http://schemas.openxmlformats.org/officeDocument/2006/relationships/image" Target="../media/image8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4.png"/><Relationship Id="rId11" Type="http://schemas.openxmlformats.org/officeDocument/2006/relationships/image" Target="../media/image78.png"/><Relationship Id="rId5" Type="http://schemas.openxmlformats.org/officeDocument/2006/relationships/image" Target="../media/image7.png"/><Relationship Id="rId15" Type="http://schemas.openxmlformats.org/officeDocument/2006/relationships/image" Target="../media/image82.png"/><Relationship Id="rId10" Type="http://schemas.openxmlformats.org/officeDocument/2006/relationships/image" Target="../media/image77.png"/><Relationship Id="rId19" Type="http://schemas.openxmlformats.org/officeDocument/2006/relationships/image" Target="../media/image86.png"/><Relationship Id="rId4" Type="http://schemas.openxmlformats.org/officeDocument/2006/relationships/image" Target="../media/image6.png"/><Relationship Id="rId9" Type="http://schemas.openxmlformats.org/officeDocument/2006/relationships/image" Target="../media/image76.png"/><Relationship Id="rId14" Type="http://schemas.openxmlformats.org/officeDocument/2006/relationships/image" Target="../media/image81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711.png"/><Relationship Id="rId18" Type="http://schemas.openxmlformats.org/officeDocument/2006/relationships/image" Target="../media/image20102.png"/><Relationship Id="rId26" Type="http://schemas.openxmlformats.org/officeDocument/2006/relationships/image" Target="../media/image2351.png"/><Relationship Id="rId3" Type="http://schemas.openxmlformats.org/officeDocument/2006/relationships/image" Target="../media/image175.png"/><Relationship Id="rId21" Type="http://schemas.openxmlformats.org/officeDocument/2006/relationships/image" Target="../media/image19821.png"/><Relationship Id="rId7" Type="http://schemas.openxmlformats.org/officeDocument/2006/relationships/image" Target="../media/image19611.png"/><Relationship Id="rId17" Type="http://schemas.openxmlformats.org/officeDocument/2006/relationships/image" Target="../media/image19111.png"/><Relationship Id="rId25" Type="http://schemas.openxmlformats.org/officeDocument/2006/relationships/image" Target="../media/image2341.png"/><Relationship Id="rId33" Type="http://schemas.openxmlformats.org/officeDocument/2006/relationships/image" Target="../media/image205.png"/><Relationship Id="rId2" Type="http://schemas.openxmlformats.org/officeDocument/2006/relationships/notesSlide" Target="../notesSlides/notesSlide51.xml"/><Relationship Id="rId16" Type="http://schemas.openxmlformats.org/officeDocument/2006/relationships/image" Target="../media/image2281.png"/><Relationship Id="rId20" Type="http://schemas.openxmlformats.org/officeDocument/2006/relationships/image" Target="../media/image22103.png"/><Relationship Id="rId29" Type="http://schemas.openxmlformats.org/officeDocument/2006/relationships/image" Target="../media/image20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9511.png"/><Relationship Id="rId24" Type="http://schemas.openxmlformats.org/officeDocument/2006/relationships/image" Target="../media/image2331.png"/><Relationship Id="rId32" Type="http://schemas.openxmlformats.org/officeDocument/2006/relationships/image" Target="../media/image204.png"/><Relationship Id="rId5" Type="http://schemas.openxmlformats.org/officeDocument/2006/relationships/image" Target="../media/image19411.png"/><Relationship Id="rId15" Type="http://schemas.openxmlformats.org/officeDocument/2006/relationships/image" Target="../media/image17112.png"/><Relationship Id="rId23" Type="http://schemas.openxmlformats.org/officeDocument/2006/relationships/image" Target="../media/image2313.png"/><Relationship Id="rId28" Type="http://schemas.openxmlformats.org/officeDocument/2006/relationships/image" Target="../media/image2001.png"/><Relationship Id="rId19" Type="http://schemas.openxmlformats.org/officeDocument/2006/relationships/image" Target="../media/image2292.png"/><Relationship Id="rId31" Type="http://schemas.openxmlformats.org/officeDocument/2006/relationships/image" Target="../media/image203.png"/><Relationship Id="rId4" Type="http://schemas.openxmlformats.org/officeDocument/2006/relationships/image" Target="../media/image176.png"/><Relationship Id="rId14" Type="http://schemas.openxmlformats.org/officeDocument/2006/relationships/image" Target="../media/image16122.png"/><Relationship Id="rId22" Type="http://schemas.openxmlformats.org/officeDocument/2006/relationships/image" Target="../media/image2301.png"/><Relationship Id="rId27" Type="http://schemas.openxmlformats.org/officeDocument/2006/relationships/image" Target="../media/image110.png"/><Relationship Id="rId30" Type="http://schemas.openxmlformats.org/officeDocument/2006/relationships/image" Target="../media/image202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4.png"/><Relationship Id="rId3" Type="http://schemas.openxmlformats.org/officeDocument/2006/relationships/image" Target="../media/image177.png"/><Relationship Id="rId7" Type="http://schemas.openxmlformats.org/officeDocument/2006/relationships/image" Target="../media/image44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31.png"/><Relationship Id="rId5" Type="http://schemas.openxmlformats.org/officeDocument/2006/relationships/image" Target="../media/image422.png"/><Relationship Id="rId4" Type="http://schemas.openxmlformats.org/officeDocument/2006/relationships/image" Target="../media/image41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2.png"/><Relationship Id="rId3" Type="http://schemas.openxmlformats.org/officeDocument/2006/relationships/image" Target="../media/image5.png"/><Relationship Id="rId7" Type="http://schemas.openxmlformats.org/officeDocument/2006/relationships/image" Target="../media/image7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3.png"/><Relationship Id="rId13" Type="http://schemas.openxmlformats.org/officeDocument/2006/relationships/image" Target="../media/image80.png"/><Relationship Id="rId3" Type="http://schemas.openxmlformats.org/officeDocument/2006/relationships/image" Target="../media/image5.png"/><Relationship Id="rId7" Type="http://schemas.openxmlformats.org/officeDocument/2006/relationships/image" Target="../media/image75.png"/><Relationship Id="rId12" Type="http://schemas.openxmlformats.org/officeDocument/2006/relationships/image" Target="../media/image79.png"/><Relationship Id="rId17" Type="http://schemas.openxmlformats.org/officeDocument/2006/relationships/image" Target="../media/image84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83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4.png"/><Relationship Id="rId11" Type="http://schemas.openxmlformats.org/officeDocument/2006/relationships/image" Target="../media/image78.png"/><Relationship Id="rId5" Type="http://schemas.openxmlformats.org/officeDocument/2006/relationships/image" Target="../media/image7.png"/><Relationship Id="rId15" Type="http://schemas.openxmlformats.org/officeDocument/2006/relationships/image" Target="../media/image82.png"/><Relationship Id="rId10" Type="http://schemas.openxmlformats.org/officeDocument/2006/relationships/image" Target="../media/image77.png"/><Relationship Id="rId4" Type="http://schemas.openxmlformats.org/officeDocument/2006/relationships/image" Target="../media/image6.png"/><Relationship Id="rId9" Type="http://schemas.openxmlformats.org/officeDocument/2006/relationships/image" Target="../media/image76.png"/><Relationship Id="rId14" Type="http://schemas.openxmlformats.org/officeDocument/2006/relationships/image" Target="../media/image81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0.png"/><Relationship Id="rId3" Type="http://schemas.openxmlformats.org/officeDocument/2006/relationships/image" Target="../media/image72.png"/><Relationship Id="rId7" Type="http://schemas.openxmlformats.org/officeDocument/2006/relationships/image" Target="../media/image89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1.png"/><Relationship Id="rId5" Type="http://schemas.openxmlformats.org/officeDocument/2006/relationships/image" Target="../media/image91.jpeg"/><Relationship Id="rId4" Type="http://schemas.openxmlformats.org/officeDocument/2006/relationships/image" Target="../media/image90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png"/><Relationship Id="rId13" Type="http://schemas.openxmlformats.org/officeDocument/2006/relationships/image" Target="../media/image99.png"/><Relationship Id="rId18" Type="http://schemas.openxmlformats.org/officeDocument/2006/relationships/image" Target="../media/image25.png"/><Relationship Id="rId21" Type="http://schemas.openxmlformats.org/officeDocument/2006/relationships/image" Target="../media/image4220.png"/><Relationship Id="rId7" Type="http://schemas.openxmlformats.org/officeDocument/2006/relationships/image" Target="../media/image94.png"/><Relationship Id="rId12" Type="http://schemas.openxmlformats.org/officeDocument/2006/relationships/image" Target="../media/image333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56.xml"/><Relationship Id="rId16" Type="http://schemas.openxmlformats.org/officeDocument/2006/relationships/image" Target="../media/image371.png"/><Relationship Id="rId20" Type="http://schemas.openxmlformats.org/officeDocument/2006/relationships/image" Target="../media/image414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11.png"/><Relationship Id="rId11" Type="http://schemas.openxmlformats.org/officeDocument/2006/relationships/image" Target="../media/image3200.png"/><Relationship Id="rId15" Type="http://schemas.openxmlformats.org/officeDocument/2006/relationships/image" Target="../media/image360.png"/><Relationship Id="rId23" Type="http://schemas.openxmlformats.org/officeDocument/2006/relationships/image" Target="../media/image103.png"/><Relationship Id="rId10" Type="http://schemas.openxmlformats.org/officeDocument/2006/relationships/image" Target="../media/image314.png"/><Relationship Id="rId19" Type="http://schemas.openxmlformats.org/officeDocument/2006/relationships/image" Target="../media/image101.png"/><Relationship Id="rId9" Type="http://schemas.openxmlformats.org/officeDocument/2006/relationships/image" Target="../media/image98.png"/><Relationship Id="rId14" Type="http://schemas.openxmlformats.org/officeDocument/2006/relationships/image" Target="../media/image100.png"/><Relationship Id="rId22" Type="http://schemas.openxmlformats.org/officeDocument/2006/relationships/image" Target="../media/image102.png"/></Relationships>
</file>

<file path=ppt/slides/_rels/slide58.xml.rels><?xml version="1.0" encoding="UTF-8" standalone="yes"?>
<Relationships xmlns="http://schemas.openxmlformats.org/package/2006/relationships"><Relationship Id="rId7" Type="http://schemas.openxmlformats.org/officeDocument/2006/relationships/image" Target="../media/image474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2.png"/></Relationships>
</file>

<file path=ppt/slides/_rels/slide59.xml.rels><?xml version="1.0" encoding="UTF-8" standalone="yes"?>
<Relationships xmlns="http://schemas.openxmlformats.org/package/2006/relationships"><Relationship Id="rId7" Type="http://schemas.openxmlformats.org/officeDocument/2006/relationships/image" Target="../media/image482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2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2.png"/><Relationship Id="rId7" Type="http://schemas.openxmlformats.org/officeDocument/2006/relationships/image" Target="../media/image493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5.png"/><Relationship Id="rId5" Type="http://schemas.openxmlformats.org/officeDocument/2006/relationships/image" Target="../media/image104.png"/><Relationship Id="rId4" Type="http://schemas.openxmlformats.org/officeDocument/2006/relationships/image" Target="../media/image5102.png"/><Relationship Id="rId9" Type="http://schemas.openxmlformats.org/officeDocument/2006/relationships/image" Target="../media/image482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jpeg"/><Relationship Id="rId18" Type="http://schemas.openxmlformats.org/officeDocument/2006/relationships/image" Target="../media/image20101.png"/><Relationship Id="rId26" Type="http://schemas.openxmlformats.org/officeDocument/2006/relationships/image" Target="../media/image2350.png"/><Relationship Id="rId3" Type="http://schemas.openxmlformats.org/officeDocument/2006/relationships/image" Target="../media/image101.png"/><Relationship Id="rId21" Type="http://schemas.openxmlformats.org/officeDocument/2006/relationships/image" Target="../media/image19820.png"/><Relationship Id="rId34" Type="http://schemas.openxmlformats.org/officeDocument/2006/relationships/image" Target="../media/image112.png"/><Relationship Id="rId7" Type="http://schemas.openxmlformats.org/officeDocument/2006/relationships/image" Target="../media/image90.png"/><Relationship Id="rId12" Type="http://schemas.openxmlformats.org/officeDocument/2006/relationships/image" Target="../media/image104.png"/><Relationship Id="rId17" Type="http://schemas.openxmlformats.org/officeDocument/2006/relationships/image" Target="../media/image19110.png"/><Relationship Id="rId25" Type="http://schemas.openxmlformats.org/officeDocument/2006/relationships/image" Target="../media/image2340.png"/><Relationship Id="rId33" Type="http://schemas.openxmlformats.org/officeDocument/2006/relationships/image" Target="../media/image111.png"/><Relationship Id="rId38" Type="http://schemas.openxmlformats.org/officeDocument/2006/relationships/image" Target="../media/image114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2280.png"/><Relationship Id="rId20" Type="http://schemas.openxmlformats.org/officeDocument/2006/relationships/image" Target="../media/image22102.png"/><Relationship Id="rId29" Type="http://schemas.openxmlformats.org/officeDocument/2006/relationships/image" Target="../media/image1941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920.png"/><Relationship Id="rId11" Type="http://schemas.openxmlformats.org/officeDocument/2006/relationships/image" Target="../media/image4010.png"/><Relationship Id="rId24" Type="http://schemas.openxmlformats.org/officeDocument/2006/relationships/image" Target="../media/image2330.png"/><Relationship Id="rId32" Type="http://schemas.openxmlformats.org/officeDocument/2006/relationships/image" Target="../media/image19710.png"/><Relationship Id="rId37" Type="http://schemas.openxmlformats.org/officeDocument/2006/relationships/image" Target="../media/image113.png"/><Relationship Id="rId5" Type="http://schemas.openxmlformats.org/officeDocument/2006/relationships/image" Target="../media/image3820.png"/><Relationship Id="rId15" Type="http://schemas.openxmlformats.org/officeDocument/2006/relationships/image" Target="../media/image17111.png"/><Relationship Id="rId23" Type="http://schemas.openxmlformats.org/officeDocument/2006/relationships/image" Target="../media/image2311.png"/><Relationship Id="rId28" Type="http://schemas.openxmlformats.org/officeDocument/2006/relationships/image" Target="../media/image523.png"/><Relationship Id="rId36" Type="http://schemas.openxmlformats.org/officeDocument/2006/relationships/image" Target="../media/image563.png"/><Relationship Id="rId10" Type="http://schemas.openxmlformats.org/officeDocument/2006/relationships/image" Target="../media/image89.png"/><Relationship Id="rId19" Type="http://schemas.openxmlformats.org/officeDocument/2006/relationships/image" Target="../media/image2291.png"/><Relationship Id="rId31" Type="http://schemas.openxmlformats.org/officeDocument/2006/relationships/image" Target="../media/image19610.png"/><Relationship Id="rId4" Type="http://schemas.openxmlformats.org/officeDocument/2006/relationships/image" Target="../media/image5102.png"/><Relationship Id="rId9" Type="http://schemas.openxmlformats.org/officeDocument/2006/relationships/image" Target="../media/image41.png"/><Relationship Id="rId14" Type="http://schemas.openxmlformats.org/officeDocument/2006/relationships/image" Target="../media/image16121.png"/><Relationship Id="rId22" Type="http://schemas.openxmlformats.org/officeDocument/2006/relationships/image" Target="../media/image2300.png"/><Relationship Id="rId27" Type="http://schemas.openxmlformats.org/officeDocument/2006/relationships/image" Target="../media/image110.png"/><Relationship Id="rId30" Type="http://schemas.openxmlformats.org/officeDocument/2006/relationships/image" Target="../media/image19510.png"/><Relationship Id="rId35" Type="http://schemas.openxmlformats.org/officeDocument/2006/relationships/image" Target="../media/image554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.png"/><Relationship Id="rId3" Type="http://schemas.openxmlformats.org/officeDocument/2006/relationships/image" Target="../media/image4302.png"/><Relationship Id="rId7" Type="http://schemas.openxmlformats.org/officeDocument/2006/relationships/image" Target="../media/image61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5" Type="http://schemas.openxmlformats.org/officeDocument/2006/relationships/image" Target="../media/image178.png"/><Relationship Id="rId10" Type="http://schemas.openxmlformats.org/officeDocument/2006/relationships/image" Target="../media/image642.png"/><Relationship Id="rId4" Type="http://schemas.openxmlformats.org/officeDocument/2006/relationships/image" Target="../media/image129.png"/><Relationship Id="rId9" Type="http://schemas.openxmlformats.org/officeDocument/2006/relationships/image" Target="../media/image633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9.png"/><Relationship Id="rId13" Type="http://schemas.openxmlformats.org/officeDocument/2006/relationships/image" Target="../media/image713.png"/><Relationship Id="rId3" Type="http://schemas.openxmlformats.org/officeDocument/2006/relationships/image" Target="../media/image4302.png"/><Relationship Id="rId7" Type="http://schemas.openxmlformats.org/officeDocument/2006/relationships/image" Target="../media/image654.png"/><Relationship Id="rId12" Type="http://schemas.openxmlformats.org/officeDocument/2006/relationships/image" Target="../media/image70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11" Type="http://schemas.openxmlformats.org/officeDocument/2006/relationships/image" Target="../media/image180.png"/><Relationship Id="rId5" Type="http://schemas.openxmlformats.org/officeDocument/2006/relationships/image" Target="../media/image178.png"/><Relationship Id="rId10" Type="http://schemas.openxmlformats.org/officeDocument/2006/relationships/image" Target="../media/image682.png"/><Relationship Id="rId4" Type="http://schemas.openxmlformats.org/officeDocument/2006/relationships/image" Target="../media/image129.png"/><Relationship Id="rId9" Type="http://schemas.openxmlformats.org/officeDocument/2006/relationships/image" Target="../media/image672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3" Type="http://schemas.openxmlformats.org/officeDocument/2006/relationships/image" Target="../media/image720.png"/><Relationship Id="rId7" Type="http://schemas.openxmlformats.org/officeDocument/2006/relationships/image" Target="../media/image7611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501.png"/><Relationship Id="rId5" Type="http://schemas.openxmlformats.org/officeDocument/2006/relationships/image" Target="../media/image740.png"/><Relationship Id="rId4" Type="http://schemas.openxmlformats.org/officeDocument/2006/relationships/image" Target="../media/image730.png"/><Relationship Id="rId9" Type="http://schemas.openxmlformats.org/officeDocument/2006/relationships/image" Target="../media/image136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4.png"/><Relationship Id="rId3" Type="http://schemas.openxmlformats.org/officeDocument/2006/relationships/image" Target="../media/image181.png"/><Relationship Id="rId7" Type="http://schemas.openxmlformats.org/officeDocument/2006/relationships/image" Target="../media/image18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6.png"/><Relationship Id="rId11" Type="http://schemas.openxmlformats.org/officeDocument/2006/relationships/image" Target="../media/image542.png"/><Relationship Id="rId5" Type="http://schemas.openxmlformats.org/officeDocument/2006/relationships/image" Target="../media/image52.png"/><Relationship Id="rId10" Type="http://schemas.openxmlformats.org/officeDocument/2006/relationships/image" Target="../media/image532.png"/><Relationship Id="rId4" Type="http://schemas.openxmlformats.org/officeDocument/2006/relationships/image" Target="../media/image320.png"/><Relationship Id="rId9" Type="http://schemas.openxmlformats.org/officeDocument/2006/relationships/image" Target="../media/image525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7" Type="http://schemas.openxmlformats.org/officeDocument/2006/relationships/image" Target="../media/image186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75.png"/><Relationship Id="rId5" Type="http://schemas.openxmlformats.org/officeDocument/2006/relationships/image" Target="../media/image185.png"/><Relationship Id="rId4" Type="http://schemas.openxmlformats.org/officeDocument/2006/relationships/image" Target="../media/image184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7" Type="http://schemas.openxmlformats.org/officeDocument/2006/relationships/image" Target="../media/image1513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01.png"/><Relationship Id="rId5" Type="http://schemas.openxmlformats.org/officeDocument/2006/relationships/image" Target="../media/image188.png"/><Relationship Id="rId4" Type="http://schemas.openxmlformats.org/officeDocument/2006/relationships/image" Target="../media/image187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92.png"/><Relationship Id="rId5" Type="http://schemas.openxmlformats.org/officeDocument/2006/relationships/image" Target="../media/image191.png"/><Relationship Id="rId4" Type="http://schemas.openxmlformats.org/officeDocument/2006/relationships/image" Target="../media/image190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3" Type="http://schemas.openxmlformats.org/officeDocument/2006/relationships/image" Target="../media/image814.png"/><Relationship Id="rId7" Type="http://schemas.openxmlformats.org/officeDocument/2006/relationships/image" Target="../media/image82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1.png"/><Relationship Id="rId5" Type="http://schemas.openxmlformats.org/officeDocument/2006/relationships/image" Target="../media/image91.jpeg"/><Relationship Id="rId4" Type="http://schemas.openxmlformats.org/officeDocument/2006/relationships/image" Target="../media/image90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9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92.png"/><Relationship Id="rId4" Type="http://schemas.openxmlformats.org/officeDocument/2006/relationships/image" Target="../media/image191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2.png"/><Relationship Id="rId3" Type="http://schemas.openxmlformats.org/officeDocument/2006/relationships/image" Target="../media/image1215.png"/><Relationship Id="rId7" Type="http://schemas.openxmlformats.org/officeDocument/2006/relationships/image" Target="../media/image138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7.png"/><Relationship Id="rId5" Type="http://schemas.openxmlformats.org/officeDocument/2006/relationships/image" Target="../media/image1232.png"/><Relationship Id="rId10" Type="http://schemas.openxmlformats.org/officeDocument/2006/relationships/image" Target="../media/image193.png"/><Relationship Id="rId4" Type="http://schemas.openxmlformats.org/officeDocument/2006/relationships/image" Target="../media/image1223.png"/><Relationship Id="rId9" Type="http://schemas.openxmlformats.org/officeDocument/2006/relationships/image" Target="../media/image1252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8.png"/><Relationship Id="rId3" Type="http://schemas.openxmlformats.org/officeDocument/2006/relationships/image" Target="../media/image4302.png"/><Relationship Id="rId7" Type="http://schemas.openxmlformats.org/officeDocument/2006/relationships/image" Target="../media/image129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74.png"/><Relationship Id="rId5" Type="http://schemas.openxmlformats.org/officeDocument/2006/relationships/image" Target="../media/image127.png"/><Relationship Id="rId10" Type="http://schemas.openxmlformats.org/officeDocument/2006/relationships/image" Target="../media/image883.png"/><Relationship Id="rId4" Type="http://schemas.openxmlformats.org/officeDocument/2006/relationships/image" Target="../media/image126.png"/><Relationship Id="rId9" Type="http://schemas.openxmlformats.org/officeDocument/2006/relationships/image" Target="../media/image104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3.png"/><Relationship Id="rId13" Type="http://schemas.openxmlformats.org/officeDocument/2006/relationships/image" Target="../media/image1193.png"/><Relationship Id="rId3" Type="http://schemas.openxmlformats.org/officeDocument/2006/relationships/image" Target="../media/image194.png"/><Relationship Id="rId7" Type="http://schemas.openxmlformats.org/officeDocument/2006/relationships/image" Target="../media/image128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96.png"/><Relationship Id="rId15" Type="http://schemas.openxmlformats.org/officeDocument/2006/relationships/image" Target="../media/image197.png"/><Relationship Id="rId4" Type="http://schemas.openxmlformats.org/officeDocument/2006/relationships/image" Target="../media/image195.png"/><Relationship Id="rId9" Type="http://schemas.openxmlformats.org/officeDocument/2006/relationships/image" Target="../media/image1303.png"/><Relationship Id="rId14" Type="http://schemas.openxmlformats.org/officeDocument/2006/relationships/image" Target="../media/image1201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8.png"/><Relationship Id="rId3" Type="http://schemas.openxmlformats.org/officeDocument/2006/relationships/image" Target="../media/image178.png"/><Relationship Id="rId7" Type="http://schemas.openxmlformats.org/officeDocument/2006/relationships/image" Target="../media/image10401.png"/><Relationship Id="rId12" Type="http://schemas.openxmlformats.org/officeDocument/2006/relationships/image" Target="../media/image20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11" Type="http://schemas.openxmlformats.org/officeDocument/2006/relationships/image" Target="../media/image199.png"/><Relationship Id="rId5" Type="http://schemas.openxmlformats.org/officeDocument/2006/relationships/image" Target="../media/image1052.png"/><Relationship Id="rId10" Type="http://schemas.openxmlformats.org/officeDocument/2006/relationships/image" Target="../media/image1070.png"/><Relationship Id="rId9" Type="http://schemas.openxmlformats.org/officeDocument/2006/relationships/image" Target="../media/image1060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3" Type="http://schemas.openxmlformats.org/officeDocument/2006/relationships/image" Target="../media/image101.png"/><Relationship Id="rId7" Type="http://schemas.openxmlformats.org/officeDocument/2006/relationships/image" Target="../media/image10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71.png"/><Relationship Id="rId5" Type="http://schemas.openxmlformats.org/officeDocument/2006/relationships/image" Target="../media/image961.png"/><Relationship Id="rId4" Type="http://schemas.openxmlformats.org/officeDocument/2006/relationships/image" Target="../media/image5102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3.png"/><Relationship Id="rId3" Type="http://schemas.openxmlformats.org/officeDocument/2006/relationships/image" Target="../media/image206.png"/><Relationship Id="rId7" Type="http://schemas.openxmlformats.org/officeDocument/2006/relationships/image" Target="../media/image332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07.png"/><Relationship Id="rId5" Type="http://schemas.openxmlformats.org/officeDocument/2006/relationships/image" Target="../media/image312.png"/><Relationship Id="rId10" Type="http://schemas.openxmlformats.org/officeDocument/2006/relationships/image" Target="../media/image104.png"/><Relationship Id="rId4" Type="http://schemas.openxmlformats.org/officeDocument/2006/relationships/image" Target="../media/image303.png"/><Relationship Id="rId9" Type="http://schemas.openxmlformats.org/officeDocument/2006/relationships/image" Target="../media/image352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5" Type="http://schemas.openxmlformats.org/officeDocument/2006/relationships/image" Target="../media/image127.png"/><Relationship Id="rId4" Type="http://schemas.openxmlformats.org/officeDocument/2006/relationships/image" Target="../media/image128.emf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7" Type="http://schemas.openxmlformats.org/officeDocument/2006/relationships/image" Target="../media/image23.png"/><Relationship Id="rId12" Type="http://schemas.openxmlformats.org/officeDocument/2006/relationships/image" Target="../media/image208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11.png"/><Relationship Id="rId11" Type="http://schemas.openxmlformats.org/officeDocument/2006/relationships/image" Target="../media/image1023.png"/><Relationship Id="rId10" Type="http://schemas.openxmlformats.org/officeDocument/2006/relationships/image" Target="../media/image1013.png"/><Relationship Id="rId9" Type="http://schemas.openxmlformats.org/officeDocument/2006/relationships/image" Target="../media/image100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4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3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13" Type="http://schemas.openxmlformats.org/officeDocument/2006/relationships/image" Target="../media/image100.png"/><Relationship Id="rId3" Type="http://schemas.openxmlformats.org/officeDocument/2006/relationships/image" Target="../media/image94.png"/><Relationship Id="rId7" Type="http://schemas.openxmlformats.org/officeDocument/2006/relationships/image" Target="../media/image117.jpeg"/><Relationship Id="rId12" Type="http://schemas.openxmlformats.org/officeDocument/2006/relationships/image" Target="../media/image99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11.png"/><Relationship Id="rId11" Type="http://schemas.openxmlformats.org/officeDocument/2006/relationships/image" Target="../media/image294.png"/><Relationship Id="rId5" Type="http://schemas.openxmlformats.org/officeDocument/2006/relationships/image" Target="../media/image98.png"/><Relationship Id="rId15" Type="http://schemas.openxmlformats.org/officeDocument/2006/relationships/image" Target="../media/image279.png"/><Relationship Id="rId10" Type="http://schemas.openxmlformats.org/officeDocument/2006/relationships/image" Target="../media/image22100.png"/><Relationship Id="rId4" Type="http://schemas.openxmlformats.org/officeDocument/2006/relationships/image" Target="../media/image95.png"/><Relationship Id="rId9" Type="http://schemas.openxmlformats.org/officeDocument/2006/relationships/image" Target="../media/image217.png"/><Relationship Id="rId14" Type="http://schemas.openxmlformats.org/officeDocument/2006/relationships/image" Target="../media/image2610.png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0.png"/><Relationship Id="rId3" Type="http://schemas.openxmlformats.org/officeDocument/2006/relationships/image" Target="../media/image94.png"/><Relationship Id="rId7" Type="http://schemas.openxmlformats.org/officeDocument/2006/relationships/image" Target="../media/image117.jpeg"/><Relationship Id="rId12" Type="http://schemas.openxmlformats.org/officeDocument/2006/relationships/image" Target="../media/image99.png"/><Relationship Id="rId2" Type="http://schemas.openxmlformats.org/officeDocument/2006/relationships/notesSlide" Target="../notesSlides/notesSlide80.xml"/><Relationship Id="rId16" Type="http://schemas.openxmlformats.org/officeDocument/2006/relationships/image" Target="../media/image23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11.png"/><Relationship Id="rId11" Type="http://schemas.openxmlformats.org/officeDocument/2006/relationships/image" Target="../media/image294.png"/><Relationship Id="rId5" Type="http://schemas.openxmlformats.org/officeDocument/2006/relationships/image" Target="../media/image98.png"/><Relationship Id="rId15" Type="http://schemas.openxmlformats.org/officeDocument/2006/relationships/image" Target="../media/image279.png"/><Relationship Id="rId10" Type="http://schemas.openxmlformats.org/officeDocument/2006/relationships/image" Target="../media/image22100.png"/><Relationship Id="rId4" Type="http://schemas.openxmlformats.org/officeDocument/2006/relationships/image" Target="../media/image95.png"/><Relationship Id="rId9" Type="http://schemas.openxmlformats.org/officeDocument/2006/relationships/image" Target="../media/image217.png"/><Relationship Id="rId14" Type="http://schemas.openxmlformats.org/officeDocument/2006/relationships/image" Target="../media/image2610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3.png"/><Relationship Id="rId3" Type="http://schemas.openxmlformats.org/officeDocument/2006/relationships/image" Target="../media/image1044.png"/><Relationship Id="rId7" Type="http://schemas.openxmlformats.org/officeDocument/2006/relationships/image" Target="../media/image89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1.png"/><Relationship Id="rId11" Type="http://schemas.openxmlformats.org/officeDocument/2006/relationships/image" Target="../media/image114.png"/><Relationship Id="rId5" Type="http://schemas.openxmlformats.org/officeDocument/2006/relationships/image" Target="../media/image91.jpeg"/><Relationship Id="rId10" Type="http://schemas.openxmlformats.org/officeDocument/2006/relationships/image" Target="../media/image113.png"/><Relationship Id="rId4" Type="http://schemas.openxmlformats.org/officeDocument/2006/relationships/image" Target="../media/image90.png"/><Relationship Id="rId9" Type="http://schemas.openxmlformats.org/officeDocument/2006/relationships/image" Target="../media/image104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2.png"/><Relationship Id="rId3" Type="http://schemas.openxmlformats.org/officeDocument/2006/relationships/image" Target="../media/image209.png"/><Relationship Id="rId7" Type="http://schemas.openxmlformats.org/officeDocument/2006/relationships/image" Target="../media/image21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://www.anton-paar.com/" TargetMode="External"/><Relationship Id="rId5" Type="http://schemas.openxmlformats.org/officeDocument/2006/relationships/image" Target="../media/image23.png"/><Relationship Id="rId4" Type="http://schemas.openxmlformats.org/officeDocument/2006/relationships/image" Target="../media/image210.png"/><Relationship Id="rId9" Type="http://schemas.openxmlformats.org/officeDocument/2006/relationships/image" Target="../media/image213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1.png"/><Relationship Id="rId3" Type="http://schemas.openxmlformats.org/officeDocument/2006/relationships/image" Target="../media/image206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15.png"/><Relationship Id="rId10" Type="http://schemas.openxmlformats.org/officeDocument/2006/relationships/image" Target="../media/image216.png"/><Relationship Id="rId4" Type="http://schemas.openxmlformats.org/officeDocument/2006/relationships/image" Target="../media/image215.png"/><Relationship Id="rId9" Type="http://schemas.openxmlformats.org/officeDocument/2006/relationships/image" Target="../media/image216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10.png"/><Relationship Id="rId3" Type="http://schemas.openxmlformats.org/officeDocument/2006/relationships/image" Target="../media/image4301.png"/><Relationship Id="rId7" Type="http://schemas.openxmlformats.org/officeDocument/2006/relationships/image" Target="../media/image1021.png"/><Relationship Id="rId12" Type="http://schemas.openxmlformats.org/officeDocument/2006/relationships/image" Target="../media/image106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11" Type="http://schemas.openxmlformats.org/officeDocument/2006/relationships/image" Target="../media/image129.png"/><Relationship Id="rId5" Type="http://schemas.openxmlformats.org/officeDocument/2006/relationships/image" Target="../media/image126.png"/><Relationship Id="rId10" Type="http://schemas.openxmlformats.org/officeDocument/2006/relationships/image" Target="../media/image1043.png"/><Relationship Id="rId4" Type="http://schemas.openxmlformats.org/officeDocument/2006/relationships/image" Target="../media/image125.png"/><Relationship Id="rId9" Type="http://schemas.openxmlformats.org/officeDocument/2006/relationships/image" Target="../media/image128.e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4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3.png"/><Relationship Id="rId3" Type="http://schemas.openxmlformats.org/officeDocument/2006/relationships/image" Target="../media/image206.png"/><Relationship Id="rId7" Type="http://schemas.openxmlformats.org/officeDocument/2006/relationships/image" Target="../media/image461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15.png"/><Relationship Id="rId5" Type="http://schemas.openxmlformats.org/officeDocument/2006/relationships/image" Target="../media/image313.png"/><Relationship Id="rId10" Type="http://schemas.openxmlformats.org/officeDocument/2006/relationships/image" Target="../media/image104.png"/><Relationship Id="rId4" Type="http://schemas.openxmlformats.org/officeDocument/2006/relationships/image" Target="../media/image215.png"/><Relationship Id="rId9" Type="http://schemas.openxmlformats.org/officeDocument/2006/relationships/image" Target="../media/image481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1.png"/><Relationship Id="rId3" Type="http://schemas.openxmlformats.org/officeDocument/2006/relationships/image" Target="../media/image206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91.jpeg"/><Relationship Id="rId5" Type="http://schemas.openxmlformats.org/officeDocument/2006/relationships/image" Target="../media/image215.png"/><Relationship Id="rId10" Type="http://schemas.openxmlformats.org/officeDocument/2006/relationships/image" Target="../media/image104.png"/><Relationship Id="rId4" Type="http://schemas.openxmlformats.org/officeDocument/2006/relationships/image" Target="../media/image215.png"/><Relationship Id="rId9" Type="http://schemas.openxmlformats.org/officeDocument/2006/relationships/image" Target="../media/image492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1.png"/><Relationship Id="rId3" Type="http://schemas.openxmlformats.org/officeDocument/2006/relationships/image" Target="../media/image206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15.png"/><Relationship Id="rId10" Type="http://schemas.openxmlformats.org/officeDocument/2006/relationships/image" Target="../media/image216.png"/><Relationship Id="rId4" Type="http://schemas.openxmlformats.org/officeDocument/2006/relationships/image" Target="../media/image215.png"/><Relationship Id="rId9" Type="http://schemas.openxmlformats.org/officeDocument/2006/relationships/image" Target="../media/image216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10.png"/><Relationship Id="rId3" Type="http://schemas.openxmlformats.org/officeDocument/2006/relationships/image" Target="../media/image4301.png"/><Relationship Id="rId7" Type="http://schemas.openxmlformats.org/officeDocument/2006/relationships/image" Target="../media/image1021.png"/><Relationship Id="rId12" Type="http://schemas.openxmlformats.org/officeDocument/2006/relationships/image" Target="../media/image106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11" Type="http://schemas.openxmlformats.org/officeDocument/2006/relationships/image" Target="../media/image129.png"/><Relationship Id="rId5" Type="http://schemas.openxmlformats.org/officeDocument/2006/relationships/image" Target="../media/image126.png"/><Relationship Id="rId10" Type="http://schemas.openxmlformats.org/officeDocument/2006/relationships/image" Target="../media/image1043.png"/><Relationship Id="rId4" Type="http://schemas.openxmlformats.org/officeDocument/2006/relationships/image" Target="../media/image125.png"/><Relationship Id="rId9" Type="http://schemas.openxmlformats.org/officeDocument/2006/relationships/image" Target="../media/image128.emf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8.png"/><Relationship Id="rId3" Type="http://schemas.openxmlformats.org/officeDocument/2006/relationships/image" Target="../media/image178.png"/><Relationship Id="rId7" Type="http://schemas.openxmlformats.org/officeDocument/2006/relationships/image" Target="../media/image10401.png"/><Relationship Id="rId12" Type="http://schemas.openxmlformats.org/officeDocument/2006/relationships/image" Target="../media/image200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11" Type="http://schemas.openxmlformats.org/officeDocument/2006/relationships/image" Target="../media/image199.png"/><Relationship Id="rId5" Type="http://schemas.openxmlformats.org/officeDocument/2006/relationships/image" Target="../media/image1052.png"/><Relationship Id="rId10" Type="http://schemas.openxmlformats.org/officeDocument/2006/relationships/image" Target="../media/image1070.png"/><Relationship Id="rId9" Type="http://schemas.openxmlformats.org/officeDocument/2006/relationships/image" Target="../media/image1060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5" Type="http://schemas.openxmlformats.org/officeDocument/2006/relationships/image" Target="../media/image127.png"/><Relationship Id="rId4" Type="http://schemas.openxmlformats.org/officeDocument/2006/relationships/image" Target="../media/image128.emf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3.png"/><Relationship Id="rId3" Type="http://schemas.openxmlformats.org/officeDocument/2006/relationships/image" Target="../media/image90.png"/><Relationship Id="rId7" Type="http://schemas.openxmlformats.org/officeDocument/2006/relationships/image" Target="../media/image1614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9.png"/><Relationship Id="rId5" Type="http://schemas.openxmlformats.org/officeDocument/2006/relationships/image" Target="../media/image41.png"/><Relationship Id="rId4" Type="http://schemas.openxmlformats.org/officeDocument/2006/relationships/image" Target="../media/image91.jpe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13" Type="http://schemas.openxmlformats.org/officeDocument/2006/relationships/image" Target="../media/image100.png"/><Relationship Id="rId3" Type="http://schemas.openxmlformats.org/officeDocument/2006/relationships/image" Target="../media/image94.png"/><Relationship Id="rId7" Type="http://schemas.openxmlformats.org/officeDocument/2006/relationships/image" Target="../media/image117.jpeg"/><Relationship Id="rId12" Type="http://schemas.openxmlformats.org/officeDocument/2006/relationships/image" Target="../media/image99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10.png"/><Relationship Id="rId11" Type="http://schemas.openxmlformats.org/officeDocument/2006/relationships/image" Target="../media/image293.png"/><Relationship Id="rId5" Type="http://schemas.openxmlformats.org/officeDocument/2006/relationships/image" Target="../media/image98.png"/><Relationship Id="rId15" Type="http://schemas.openxmlformats.org/officeDocument/2006/relationships/image" Target="../media/image273.png"/><Relationship Id="rId10" Type="http://schemas.openxmlformats.org/officeDocument/2006/relationships/image" Target="../media/image22101.png"/><Relationship Id="rId4" Type="http://schemas.openxmlformats.org/officeDocument/2006/relationships/image" Target="../media/image95.png"/><Relationship Id="rId9" Type="http://schemas.openxmlformats.org/officeDocument/2006/relationships/image" Target="../media/image2110.png"/><Relationship Id="rId14" Type="http://schemas.openxmlformats.org/officeDocument/2006/relationships/image" Target="../media/image262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2.png"/><Relationship Id="rId3" Type="http://schemas.openxmlformats.org/officeDocument/2006/relationships/image" Target="../media/image206.png"/><Relationship Id="rId7" Type="http://schemas.openxmlformats.org/officeDocument/2006/relationships/image" Target="../media/image331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07.png"/><Relationship Id="rId5" Type="http://schemas.openxmlformats.org/officeDocument/2006/relationships/image" Target="../media/image311.png"/><Relationship Id="rId10" Type="http://schemas.openxmlformats.org/officeDocument/2006/relationships/image" Target="../media/image216.png"/><Relationship Id="rId4" Type="http://schemas.openxmlformats.org/officeDocument/2006/relationships/image" Target="../media/image304.png"/><Relationship Id="rId9" Type="http://schemas.openxmlformats.org/officeDocument/2006/relationships/image" Target="../media/image353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0.png"/><Relationship Id="rId13" Type="http://schemas.openxmlformats.org/officeDocument/2006/relationships/image" Target="../media/image224.png"/><Relationship Id="rId3" Type="http://schemas.openxmlformats.org/officeDocument/2006/relationships/image" Target="../media/image219.png"/><Relationship Id="rId7" Type="http://schemas.openxmlformats.org/officeDocument/2006/relationships/image" Target="../media/image421.png"/><Relationship Id="rId12" Type="http://schemas.openxmlformats.org/officeDocument/2006/relationships/image" Target="../media/image223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1.png"/><Relationship Id="rId11" Type="http://schemas.openxmlformats.org/officeDocument/2006/relationships/image" Target="../media/image222.png"/><Relationship Id="rId5" Type="http://schemas.openxmlformats.org/officeDocument/2006/relationships/image" Target="../media/image351.png"/><Relationship Id="rId10" Type="http://schemas.openxmlformats.org/officeDocument/2006/relationships/image" Target="../media/image221.png"/><Relationship Id="rId4" Type="http://schemas.openxmlformats.org/officeDocument/2006/relationships/image" Target="../media/image340.png"/><Relationship Id="rId9" Type="http://schemas.openxmlformats.org/officeDocument/2006/relationships/image" Target="../media/image4130.png"/><Relationship Id="rId14" Type="http://schemas.openxmlformats.org/officeDocument/2006/relationships/image" Target="../media/image472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1.png"/><Relationship Id="rId18" Type="http://schemas.openxmlformats.org/officeDocument/2006/relationships/image" Target="../media/image500.png"/><Relationship Id="rId3" Type="http://schemas.openxmlformats.org/officeDocument/2006/relationships/image" Target="../media/image101.png"/><Relationship Id="rId7" Type="http://schemas.openxmlformats.org/officeDocument/2006/relationships/image" Target="../media/image225.png"/><Relationship Id="rId17" Type="http://schemas.openxmlformats.org/officeDocument/2006/relationships/image" Target="../media/image491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21.png"/><Relationship Id="rId5" Type="http://schemas.openxmlformats.org/officeDocument/2006/relationships/image" Target="../media/image692.png"/><Relationship Id="rId10" Type="http://schemas.openxmlformats.org/officeDocument/2006/relationships/image" Target="../media/image522.png"/><Relationship Id="rId19" Type="http://schemas.openxmlformats.org/officeDocument/2006/relationships/image" Target="../media/image531.png"/><Relationship Id="rId4" Type="http://schemas.openxmlformats.org/officeDocument/2006/relationships/image" Target="../media/image5101.png"/><Relationship Id="rId9" Type="http://schemas.openxmlformats.org/officeDocument/2006/relationships/image" Target="../media/image512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0.png"/><Relationship Id="rId3" Type="http://schemas.openxmlformats.org/officeDocument/2006/relationships/image" Target="../media/image226.png"/><Relationship Id="rId7" Type="http://schemas.openxmlformats.org/officeDocument/2006/relationships/image" Target="../media/image227.png"/><Relationship Id="rId12" Type="http://schemas.openxmlformats.org/officeDocument/2006/relationships/image" Target="../media/image237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62.png"/><Relationship Id="rId11" Type="http://schemas.openxmlformats.org/officeDocument/2006/relationships/image" Target="../media/image236.png"/><Relationship Id="rId5" Type="http://schemas.openxmlformats.org/officeDocument/2006/relationships/image" Target="../media/image552.png"/><Relationship Id="rId10" Type="http://schemas.openxmlformats.org/officeDocument/2006/relationships/image" Target="../media/image872.png"/><Relationship Id="rId4" Type="http://schemas.openxmlformats.org/officeDocument/2006/relationships/image" Target="../media/image960.png"/><Relationship Id="rId9" Type="http://schemas.openxmlformats.org/officeDocument/2006/relationships/image" Target="../media/image590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png"/><Relationship Id="rId3" Type="http://schemas.openxmlformats.org/officeDocument/2006/relationships/image" Target="../media/image600.png"/><Relationship Id="rId7" Type="http://schemas.openxmlformats.org/officeDocument/2006/relationships/image" Target="../media/image157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32.png"/><Relationship Id="rId5" Type="http://schemas.openxmlformats.org/officeDocument/2006/relationships/image" Target="../media/image621.png"/><Relationship Id="rId10" Type="http://schemas.openxmlformats.org/officeDocument/2006/relationships/image" Target="../media/image671.png"/><Relationship Id="rId4" Type="http://schemas.openxmlformats.org/officeDocument/2006/relationships/image" Target="../media/image238.png"/><Relationship Id="rId9" Type="http://schemas.openxmlformats.org/officeDocument/2006/relationships/image" Target="../media/image662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7" Type="http://schemas.openxmlformats.org/officeDocument/2006/relationships/image" Target="../media/image114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3.png"/><Relationship Id="rId5" Type="http://schemas.openxmlformats.org/officeDocument/2006/relationships/image" Target="../media/image103.png"/><Relationship Id="rId4" Type="http://schemas.openxmlformats.org/officeDocument/2006/relationships/image" Target="../media/image156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9.png"/><Relationship Id="rId3" Type="http://schemas.openxmlformats.org/officeDocument/2006/relationships/image" Target="../media/image105.png"/><Relationship Id="rId7" Type="http://schemas.openxmlformats.org/officeDocument/2006/relationships/image" Target="../media/image794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81.png"/><Relationship Id="rId5" Type="http://schemas.openxmlformats.org/officeDocument/2006/relationships/image" Target="../media/image771.png"/><Relationship Id="rId4" Type="http://schemas.openxmlformats.org/officeDocument/2006/relationships/image" Target="../media/image762.png"/><Relationship Id="rId9" Type="http://schemas.openxmlformats.org/officeDocument/2006/relationships/image" Target="../media/image812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911.png"/><Relationship Id="rId3" Type="http://schemas.openxmlformats.org/officeDocument/2006/relationships/image" Target="../media/image240.png"/><Relationship Id="rId7" Type="http://schemas.openxmlformats.org/officeDocument/2006/relationships/image" Target="../media/image862.png"/><Relationship Id="rId12" Type="http://schemas.openxmlformats.org/officeDocument/2006/relationships/image" Target="../media/image900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52.png"/><Relationship Id="rId11" Type="http://schemas.openxmlformats.org/officeDocument/2006/relationships/image" Target="../media/image891.png"/><Relationship Id="rId5" Type="http://schemas.openxmlformats.org/officeDocument/2006/relationships/image" Target="../media/image842.png"/><Relationship Id="rId10" Type="http://schemas.openxmlformats.org/officeDocument/2006/relationships/image" Target="../media/image243.png"/><Relationship Id="rId4" Type="http://schemas.openxmlformats.org/officeDocument/2006/relationships/image" Target="../media/image241.png"/><Relationship Id="rId9" Type="http://schemas.openxmlformats.org/officeDocument/2006/relationships/image" Target="../media/image242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15.jpg"/><Relationship Id="rId7" Type="http://schemas.openxmlformats.org/officeDocument/2006/relationships/image" Target="../media/image119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8.jpg"/><Relationship Id="rId5" Type="http://schemas.openxmlformats.org/officeDocument/2006/relationships/image" Target="../media/image117.jpeg"/><Relationship Id="rId4" Type="http://schemas.openxmlformats.org/officeDocument/2006/relationships/image" Target="../media/image116.jpg"/><Relationship Id="rId9" Type="http://schemas.openxmlformats.org/officeDocument/2006/relationships/image" Target="../media/image121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jpeg"/><Relationship Id="rId3" Type="http://schemas.openxmlformats.org/officeDocument/2006/relationships/image" Target="../media/image122.png"/><Relationship Id="rId7" Type="http://schemas.openxmlformats.org/officeDocument/2006/relationships/image" Target="../media/image121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6.jpg"/><Relationship Id="rId11" Type="http://schemas.microsoft.com/office/2007/relationships/hdphoto" Target="../media/hdphoto1.wdp"/><Relationship Id="rId5" Type="http://schemas.openxmlformats.org/officeDocument/2006/relationships/image" Target="../media/image115.jpg"/><Relationship Id="rId10" Type="http://schemas.openxmlformats.org/officeDocument/2006/relationships/image" Target="../media/image124.png"/><Relationship Id="rId4" Type="http://schemas.openxmlformats.org/officeDocument/2006/relationships/image" Target="../media/image123.png"/><Relationship Id="rId9" Type="http://schemas.openxmlformats.org/officeDocument/2006/relationships/image" Target="../media/image118.jp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0.png"/><Relationship Id="rId3" Type="http://schemas.openxmlformats.org/officeDocument/2006/relationships/image" Target="../media/image4300.png"/><Relationship Id="rId7" Type="http://schemas.openxmlformats.org/officeDocument/2006/relationships/image" Target="../media/image1020.png"/><Relationship Id="rId12" Type="http://schemas.openxmlformats.org/officeDocument/2006/relationships/image" Target="../media/image1061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11" Type="http://schemas.openxmlformats.org/officeDocument/2006/relationships/image" Target="../media/image129.png"/><Relationship Id="rId5" Type="http://schemas.openxmlformats.org/officeDocument/2006/relationships/image" Target="../media/image126.png"/><Relationship Id="rId10" Type="http://schemas.openxmlformats.org/officeDocument/2006/relationships/image" Target="../media/image1042.png"/><Relationship Id="rId4" Type="http://schemas.openxmlformats.org/officeDocument/2006/relationships/image" Target="../media/image125.png"/><Relationship Id="rId9" Type="http://schemas.openxmlformats.org/officeDocument/2006/relationships/image" Target="../media/image128.emf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8.png"/><Relationship Id="rId3" Type="http://schemas.openxmlformats.org/officeDocument/2006/relationships/image" Target="../media/image1162.png"/><Relationship Id="rId7" Type="http://schemas.openxmlformats.org/officeDocument/2006/relationships/image" Target="../media/image10400.png"/><Relationship Id="rId12" Type="http://schemas.openxmlformats.org/officeDocument/2006/relationships/image" Target="../media/image200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11" Type="http://schemas.openxmlformats.org/officeDocument/2006/relationships/image" Target="../media/image199.png"/><Relationship Id="rId5" Type="http://schemas.openxmlformats.org/officeDocument/2006/relationships/image" Target="../media/image10500.png"/><Relationship Id="rId10" Type="http://schemas.openxmlformats.org/officeDocument/2006/relationships/image" Target="../media/image10700.png"/><Relationship Id="rId4" Type="http://schemas.openxmlformats.org/officeDocument/2006/relationships/image" Target="../media/image178.png"/><Relationship Id="rId9" Type="http://schemas.openxmlformats.org/officeDocument/2006/relationships/image" Target="../media/image10600.pn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9.png"/><Relationship Id="rId13" Type="http://schemas.openxmlformats.org/officeDocument/2006/relationships/image" Target="../media/image1133.png"/><Relationship Id="rId18" Type="http://schemas.openxmlformats.org/officeDocument/2006/relationships/image" Target="../media/image198.png"/><Relationship Id="rId3" Type="http://schemas.openxmlformats.org/officeDocument/2006/relationships/image" Target="../media/image1162.png"/><Relationship Id="rId21" Type="http://schemas.openxmlformats.org/officeDocument/2006/relationships/image" Target="../media/image199.png"/><Relationship Id="rId7" Type="http://schemas.openxmlformats.org/officeDocument/2006/relationships/image" Target="../media/image10400.png"/><Relationship Id="rId12" Type="http://schemas.openxmlformats.org/officeDocument/2006/relationships/image" Target="../media/image1124.png"/><Relationship Id="rId17" Type="http://schemas.openxmlformats.org/officeDocument/2006/relationships/image" Target="../media/image1203.png"/><Relationship Id="rId2" Type="http://schemas.openxmlformats.org/officeDocument/2006/relationships/notesSlide" Target="../notesSlides/notesSlide108.xml"/><Relationship Id="rId16" Type="http://schemas.openxmlformats.org/officeDocument/2006/relationships/image" Target="../media/image1194.png"/><Relationship Id="rId20" Type="http://schemas.openxmlformats.org/officeDocument/2006/relationships/image" Target="../media/image107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4.png"/><Relationship Id="rId5" Type="http://schemas.openxmlformats.org/officeDocument/2006/relationships/image" Target="../media/image980.png"/><Relationship Id="rId15" Type="http://schemas.openxmlformats.org/officeDocument/2006/relationships/image" Target="../media/image180.png"/><Relationship Id="rId19" Type="http://schemas.openxmlformats.org/officeDocument/2006/relationships/image" Target="../media/image1010.png"/><Relationship Id="rId4" Type="http://schemas.openxmlformats.org/officeDocument/2006/relationships/image" Target="../media/image178.png"/><Relationship Id="rId14" Type="http://schemas.openxmlformats.org/officeDocument/2006/relationships/image" Target="../media/image1172.png"/><Relationship Id="rId22" Type="http://schemas.openxmlformats.org/officeDocument/2006/relationships/image" Target="../media/image200.pn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3.png"/><Relationship Id="rId13" Type="http://schemas.openxmlformats.org/officeDocument/2006/relationships/image" Target="../media/image1202.png"/><Relationship Id="rId3" Type="http://schemas.openxmlformats.org/officeDocument/2006/relationships/image" Target="../media/image245.png"/><Relationship Id="rId7" Type="http://schemas.openxmlformats.org/officeDocument/2006/relationships/image" Target="../media/image1161.png"/><Relationship Id="rId12" Type="http://schemas.openxmlformats.org/officeDocument/2006/relationships/image" Target="../media/image1192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00.png"/><Relationship Id="rId11" Type="http://schemas.openxmlformats.org/officeDocument/2006/relationships/image" Target="../media/image1183.png"/><Relationship Id="rId5" Type="http://schemas.openxmlformats.org/officeDocument/2006/relationships/image" Target="../media/image1171.png"/><Relationship Id="rId10" Type="http://schemas.openxmlformats.org/officeDocument/2006/relationships/image" Target="../media/image247.png"/><Relationship Id="rId4" Type="http://schemas.openxmlformats.org/officeDocument/2006/relationships/image" Target="../media/image246.png"/><Relationship Id="rId9" Type="http://schemas.openxmlformats.org/officeDocument/2006/relationships/image" Target="../media/image11001.png"/><Relationship Id="rId14" Type="http://schemas.openxmlformats.org/officeDocument/2006/relationships/image" Target="../media/image248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84.png"/><Relationship Id="rId13" Type="http://schemas.openxmlformats.org/officeDocument/2006/relationships/image" Target="../media/image1221.png"/><Relationship Id="rId3" Type="http://schemas.openxmlformats.org/officeDocument/2006/relationships/image" Target="../media/image249.png"/><Relationship Id="rId7" Type="http://schemas.openxmlformats.org/officeDocument/2006/relationships/image" Target="../media/image1152.png"/><Relationship Id="rId12" Type="http://schemas.openxmlformats.org/officeDocument/2006/relationships/image" Target="../media/image250.png"/><Relationship Id="rId2" Type="http://schemas.openxmlformats.org/officeDocument/2006/relationships/notesSlide" Target="../notesSlides/notesSlide110.xml"/><Relationship Id="rId16" Type="http://schemas.openxmlformats.org/officeDocument/2006/relationships/image" Target="../media/image126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31.png"/><Relationship Id="rId11" Type="http://schemas.openxmlformats.org/officeDocument/2006/relationships/image" Target="../media/image1282.png"/><Relationship Id="rId15" Type="http://schemas.openxmlformats.org/officeDocument/2006/relationships/image" Target="../media/image1251.png"/><Relationship Id="rId4" Type="http://schemas.openxmlformats.org/officeDocument/2006/relationships/image" Target="../media/image4300.png"/><Relationship Id="rId14" Type="http://schemas.openxmlformats.org/officeDocument/2006/relationships/image" Target="../media/image1241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2.png"/><Relationship Id="rId13" Type="http://schemas.openxmlformats.org/officeDocument/2006/relationships/image" Target="../media/image101.png"/><Relationship Id="rId3" Type="http://schemas.openxmlformats.org/officeDocument/2006/relationships/image" Target="../media/image206.png"/><Relationship Id="rId7" Type="http://schemas.openxmlformats.org/officeDocument/2006/relationships/image" Target="../media/image1334.png"/><Relationship Id="rId12" Type="http://schemas.openxmlformats.org/officeDocument/2006/relationships/image" Target="../media/image1324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92.png"/><Relationship Id="rId11" Type="http://schemas.openxmlformats.org/officeDocument/2006/relationships/image" Target="../media/image91.jpeg"/><Relationship Id="rId5" Type="http://schemas.openxmlformats.org/officeDocument/2006/relationships/image" Target="../media/image1272.png"/><Relationship Id="rId10" Type="http://schemas.openxmlformats.org/officeDocument/2006/relationships/image" Target="../media/image90.png"/><Relationship Id="rId4" Type="http://schemas.openxmlformats.org/officeDocument/2006/relationships/image" Target="../media/image207.png"/><Relationship Id="rId9" Type="http://schemas.openxmlformats.org/officeDocument/2006/relationships/image" Target="../media/image1315.png"/><Relationship Id="rId14" Type="http://schemas.openxmlformats.org/officeDocument/2006/relationships/image" Target="../media/image1343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52.jpe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png"/><Relationship Id="rId5" Type="http://schemas.openxmlformats.org/officeDocument/2006/relationships/image" Target="../media/image151.png"/><Relationship Id="rId4" Type="http://schemas.openxmlformats.org/officeDocument/2006/relationships/image" Target="../media/image6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7" Type="http://schemas.openxmlformats.org/officeDocument/2006/relationships/image" Target="../media/image153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5" Type="http://schemas.openxmlformats.org/officeDocument/2006/relationships/image" Target="../media/image127.png"/><Relationship Id="rId4" Type="http://schemas.openxmlformats.org/officeDocument/2006/relationships/image" Target="../media/image128.emf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3.png"/><Relationship Id="rId3" Type="http://schemas.openxmlformats.org/officeDocument/2006/relationships/image" Target="../media/image5.png"/><Relationship Id="rId7" Type="http://schemas.openxmlformats.org/officeDocument/2006/relationships/image" Target="../media/image72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png"/><Relationship Id="rId5" Type="http://schemas.openxmlformats.org/officeDocument/2006/relationships/image" Target="../media/image151.png"/><Relationship Id="rId4" Type="http://schemas.openxmlformats.org/officeDocument/2006/relationships/image" Target="../media/image6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55.png"/><Relationship Id="rId5" Type="http://schemas.openxmlformats.org/officeDocument/2006/relationships/image" Target="../media/image1394.png"/><Relationship Id="rId4" Type="http://schemas.openxmlformats.org/officeDocument/2006/relationships/image" Target="../media/image254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11.png"/><Relationship Id="rId13" Type="http://schemas.openxmlformats.org/officeDocument/2006/relationships/image" Target="../media/image1131.png"/><Relationship Id="rId18" Type="http://schemas.openxmlformats.org/officeDocument/2006/relationships/image" Target="../media/image1220.png"/><Relationship Id="rId3" Type="http://schemas.openxmlformats.org/officeDocument/2006/relationships/image" Target="../media/image10011.png"/><Relationship Id="rId7" Type="http://schemas.openxmlformats.org/officeDocument/2006/relationships/image" Target="../media/image10711.png"/><Relationship Id="rId12" Type="http://schemas.openxmlformats.org/officeDocument/2006/relationships/image" Target="../media/image1121.png"/><Relationship Id="rId17" Type="http://schemas.openxmlformats.org/officeDocument/2006/relationships/image" Target="../media/image1213.png"/><Relationship Id="rId2" Type="http://schemas.openxmlformats.org/officeDocument/2006/relationships/notesSlide" Target="../notesSlides/notesSlide117.xml"/><Relationship Id="rId16" Type="http://schemas.openxmlformats.org/officeDocument/2006/relationships/image" Target="../media/image1201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57.png"/><Relationship Id="rId11" Type="http://schemas.openxmlformats.org/officeDocument/2006/relationships/image" Target="../media/image1111.png"/><Relationship Id="rId5" Type="http://schemas.openxmlformats.org/officeDocument/2006/relationships/image" Target="../media/image1041.png"/><Relationship Id="rId15" Type="http://schemas.openxmlformats.org/officeDocument/2006/relationships/image" Target="../media/image1191.png"/><Relationship Id="rId10" Type="http://schemas.openxmlformats.org/officeDocument/2006/relationships/image" Target="../media/image1102.png"/><Relationship Id="rId4" Type="http://schemas.openxmlformats.org/officeDocument/2006/relationships/image" Target="../media/image256.png"/><Relationship Id="rId9" Type="http://schemas.openxmlformats.org/officeDocument/2006/relationships/image" Target="../media/image1091.png"/><Relationship Id="rId14" Type="http://schemas.openxmlformats.org/officeDocument/2006/relationships/image" Target="../media/image1181.png"/></Relationships>
</file>

<file path=ppt/slides/_rels/slide119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32.png"/><Relationship Id="rId8" Type="http://schemas.openxmlformats.org/officeDocument/2006/relationships/image" Target="../media/image1671.png"/><Relationship Id="rId13" Type="http://schemas.openxmlformats.org/officeDocument/2006/relationships/image" Target="../media/image1721.png"/><Relationship Id="rId3" Type="http://schemas.openxmlformats.org/officeDocument/2006/relationships/image" Target="../media/image1621.png"/><Relationship Id="rId21" Type="http://schemas.openxmlformats.org/officeDocument/2006/relationships/image" Target="../media/image7402.png"/><Relationship Id="rId17" Type="http://schemas.openxmlformats.org/officeDocument/2006/relationships/image" Target="../media/image162.png"/><Relationship Id="rId7" Type="http://schemas.openxmlformats.org/officeDocument/2006/relationships/image" Target="../media/image1661.png"/><Relationship Id="rId12" Type="http://schemas.openxmlformats.org/officeDocument/2006/relationships/image" Target="../media/image1714.png"/><Relationship Id="rId2" Type="http://schemas.openxmlformats.org/officeDocument/2006/relationships/notesSlide" Target="../notesSlides/notesSlide118.xml"/><Relationship Id="rId16" Type="http://schemas.openxmlformats.org/officeDocument/2006/relationships/image" Target="../media/image712.png"/><Relationship Id="rId20" Type="http://schemas.openxmlformats.org/officeDocument/2006/relationships/image" Target="../media/image730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50.png"/><Relationship Id="rId11" Type="http://schemas.openxmlformats.org/officeDocument/2006/relationships/image" Target="../media/image1701.png"/><Relationship Id="rId15" Type="http://schemas.openxmlformats.org/officeDocument/2006/relationships/image" Target="../media/image1741.png"/><Relationship Id="rId23" Type="http://schemas.openxmlformats.org/officeDocument/2006/relationships/image" Target="../media/image7610.png"/><Relationship Id="rId19" Type="http://schemas.openxmlformats.org/officeDocument/2006/relationships/image" Target="../media/image742.png"/><Relationship Id="rId10" Type="http://schemas.openxmlformats.org/officeDocument/2006/relationships/image" Target="../media/image1691.png"/><Relationship Id="rId4" Type="http://schemas.openxmlformats.org/officeDocument/2006/relationships/image" Target="../media/image701.png"/><Relationship Id="rId22" Type="http://schemas.openxmlformats.org/officeDocument/2006/relationships/image" Target="../media/image751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3.png"/><Relationship Id="rId13" Type="http://schemas.openxmlformats.org/officeDocument/2006/relationships/image" Target="../media/image793.png"/><Relationship Id="rId18" Type="http://schemas.openxmlformats.org/officeDocument/2006/relationships/image" Target="../media/image1691.png"/><Relationship Id="rId26" Type="http://schemas.openxmlformats.org/officeDocument/2006/relationships/image" Target="../media/image832.png"/><Relationship Id="rId3" Type="http://schemas.openxmlformats.org/officeDocument/2006/relationships/image" Target="../media/image112.png"/><Relationship Id="rId21" Type="http://schemas.openxmlformats.org/officeDocument/2006/relationships/image" Target="../media/image1721.png"/><Relationship Id="rId7" Type="http://schemas.openxmlformats.org/officeDocument/2006/relationships/image" Target="../media/image1771.png"/><Relationship Id="rId12" Type="http://schemas.openxmlformats.org/officeDocument/2006/relationships/image" Target="../media/image162.png"/><Relationship Id="rId17" Type="http://schemas.openxmlformats.org/officeDocument/2006/relationships/image" Target="../media/image801.png"/><Relationship Id="rId2" Type="http://schemas.openxmlformats.org/officeDocument/2006/relationships/notesSlide" Target="../notesSlides/notesSlide119.xml"/><Relationship Id="rId16" Type="http://schemas.openxmlformats.org/officeDocument/2006/relationships/image" Target="../media/image790.png"/><Relationship Id="rId20" Type="http://schemas.openxmlformats.org/officeDocument/2006/relationships/image" Target="../media/image1714.png"/><Relationship Id="rId29" Type="http://schemas.openxmlformats.org/officeDocument/2006/relationships/image" Target="../media/image85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52.png"/><Relationship Id="rId11" Type="http://schemas.openxmlformats.org/officeDocument/2006/relationships/image" Target="../media/image780.png"/><Relationship Id="rId24" Type="http://schemas.openxmlformats.org/officeDocument/2006/relationships/image" Target="../media/image811.png"/><Relationship Id="rId5" Type="http://schemas.openxmlformats.org/officeDocument/2006/relationships/image" Target="../media/image1622.png"/><Relationship Id="rId15" Type="http://schemas.openxmlformats.org/officeDocument/2006/relationships/image" Target="../media/image1661.png"/><Relationship Id="rId23" Type="http://schemas.openxmlformats.org/officeDocument/2006/relationships/image" Target="../media/image7402.png"/><Relationship Id="rId28" Type="http://schemas.openxmlformats.org/officeDocument/2006/relationships/image" Target="../media/image823.png"/><Relationship Id="rId10" Type="http://schemas.openxmlformats.org/officeDocument/2006/relationships/image" Target="../media/image770.png"/><Relationship Id="rId19" Type="http://schemas.openxmlformats.org/officeDocument/2006/relationships/image" Target="../media/image1701.png"/><Relationship Id="rId4" Type="http://schemas.openxmlformats.org/officeDocument/2006/relationships/image" Target="../media/image1615.png"/><Relationship Id="rId9" Type="http://schemas.openxmlformats.org/officeDocument/2006/relationships/image" Target="../media/image1821.png"/><Relationship Id="rId22" Type="http://schemas.openxmlformats.org/officeDocument/2006/relationships/image" Target="../media/image7301.png"/><Relationship Id="rId27" Type="http://schemas.openxmlformats.org/officeDocument/2006/relationships/image" Target="../media/image841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5.png"/><Relationship Id="rId3" Type="http://schemas.openxmlformats.org/officeDocument/2006/relationships/image" Target="../media/image258.png"/><Relationship Id="rId7" Type="http://schemas.openxmlformats.org/officeDocument/2006/relationships/image" Target="../media/image264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63.png"/><Relationship Id="rId5" Type="http://schemas.openxmlformats.org/officeDocument/2006/relationships/image" Target="../media/image261.png"/><Relationship Id="rId4" Type="http://schemas.openxmlformats.org/officeDocument/2006/relationships/image" Target="../media/image259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2.png"/><Relationship Id="rId7" Type="http://schemas.openxmlformats.org/officeDocument/2006/relationships/image" Target="../media/image238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92.png"/><Relationship Id="rId5" Type="http://schemas.openxmlformats.org/officeDocument/2006/relationships/image" Target="../media/image266.png"/><Relationship Id="rId4" Type="http://schemas.openxmlformats.org/officeDocument/2006/relationships/image" Target="../media/image471.png"/><Relationship Id="rId9" Type="http://schemas.openxmlformats.org/officeDocument/2006/relationships/image" Target="../media/image831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2.png"/><Relationship Id="rId13" Type="http://schemas.openxmlformats.org/officeDocument/2006/relationships/image" Target="../media/image100.png"/><Relationship Id="rId3" Type="http://schemas.openxmlformats.org/officeDocument/2006/relationships/image" Target="../media/image95.png"/><Relationship Id="rId7" Type="http://schemas.openxmlformats.org/officeDocument/2006/relationships/image" Target="../media/image119.png"/><Relationship Id="rId12" Type="http://schemas.openxmlformats.org/officeDocument/2006/relationships/image" Target="../media/image99.png"/><Relationship Id="rId2" Type="http://schemas.openxmlformats.org/officeDocument/2006/relationships/notesSlide" Target="../notesSlides/notesSlide122.xml"/><Relationship Id="rId16" Type="http://schemas.openxmlformats.org/officeDocument/2006/relationships/image" Target="../media/image26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7.jpeg"/><Relationship Id="rId11" Type="http://schemas.openxmlformats.org/officeDocument/2006/relationships/image" Target="../media/image267.png"/><Relationship Id="rId5" Type="http://schemas.openxmlformats.org/officeDocument/2006/relationships/image" Target="../media/image2410.png"/><Relationship Id="rId15" Type="http://schemas.openxmlformats.org/officeDocument/2006/relationships/image" Target="../media/image1550.png"/><Relationship Id="rId10" Type="http://schemas.openxmlformats.org/officeDocument/2006/relationships/image" Target="../media/image293.png"/><Relationship Id="rId4" Type="http://schemas.openxmlformats.org/officeDocument/2006/relationships/image" Target="../media/image98.png"/><Relationship Id="rId9" Type="http://schemas.openxmlformats.org/officeDocument/2006/relationships/image" Target="../media/image1531.png"/><Relationship Id="rId14" Type="http://schemas.openxmlformats.org/officeDocument/2006/relationships/image" Target="../media/image330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3.png"/><Relationship Id="rId7" Type="http://schemas.openxmlformats.org/officeDocument/2006/relationships/image" Target="../media/image104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82.png"/><Relationship Id="rId5" Type="http://schemas.openxmlformats.org/officeDocument/2006/relationships/image" Target="../media/image1103.png"/><Relationship Id="rId10" Type="http://schemas.openxmlformats.org/officeDocument/2006/relationships/image" Target="../media/image269.png"/><Relationship Id="rId4" Type="http://schemas.openxmlformats.org/officeDocument/2006/relationships/image" Target="../media/image4300.png"/><Relationship Id="rId9" Type="http://schemas.openxmlformats.org/officeDocument/2006/relationships/image" Target="../media/image1123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51.png"/><Relationship Id="rId4" Type="http://schemas.openxmlformats.org/officeDocument/2006/relationships/image" Target="../media/image6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20.png"/><Relationship Id="rId3" Type="http://schemas.openxmlformats.org/officeDocument/2006/relationships/image" Target="../media/image206.png"/><Relationship Id="rId7" Type="http://schemas.openxmlformats.org/officeDocument/2006/relationships/image" Target="../media/image207.png"/><Relationship Id="rId12" Type="http://schemas.openxmlformats.org/officeDocument/2006/relationships/image" Target="../media/image1361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23.png"/><Relationship Id="rId11" Type="http://schemas.openxmlformats.org/officeDocument/2006/relationships/image" Target="../media/image104.png"/><Relationship Id="rId5" Type="http://schemas.openxmlformats.org/officeDocument/2006/relationships/image" Target="../media/image1314.png"/><Relationship Id="rId10" Type="http://schemas.openxmlformats.org/officeDocument/2006/relationships/image" Target="../media/image1352.png"/><Relationship Id="rId4" Type="http://schemas.openxmlformats.org/officeDocument/2006/relationships/image" Target="../media/image1301.png"/><Relationship Id="rId9" Type="http://schemas.openxmlformats.org/officeDocument/2006/relationships/image" Target="../media/image1342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3" Type="http://schemas.openxmlformats.org/officeDocument/2006/relationships/image" Target="../media/image206.png"/><Relationship Id="rId7" Type="http://schemas.openxmlformats.org/officeDocument/2006/relationships/image" Target="../media/image641.png"/><Relationship Id="rId12" Type="http://schemas.openxmlformats.org/officeDocument/2006/relationships/image" Target="../media/image104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93.png"/><Relationship Id="rId11" Type="http://schemas.openxmlformats.org/officeDocument/2006/relationships/image" Target="../media/image350.png"/><Relationship Id="rId5" Type="http://schemas.openxmlformats.org/officeDocument/2006/relationships/image" Target="../media/image1381.png"/><Relationship Id="rId10" Type="http://schemas.openxmlformats.org/officeDocument/2006/relationships/image" Target="../media/image1402.png"/><Relationship Id="rId4" Type="http://schemas.openxmlformats.org/officeDocument/2006/relationships/image" Target="../media/image1371.png"/><Relationship Id="rId9" Type="http://schemas.openxmlformats.org/officeDocument/2006/relationships/image" Target="../media/image661.pn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3" Type="http://schemas.openxmlformats.org/officeDocument/2006/relationships/image" Target="../media/image206.png"/><Relationship Id="rId7" Type="http://schemas.openxmlformats.org/officeDocument/2006/relationships/image" Target="../media/image641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31.png"/><Relationship Id="rId11" Type="http://schemas.openxmlformats.org/officeDocument/2006/relationships/image" Target="../media/image1461.png"/><Relationship Id="rId5" Type="http://schemas.openxmlformats.org/officeDocument/2006/relationships/image" Target="../media/image1422.png"/><Relationship Id="rId10" Type="http://schemas.openxmlformats.org/officeDocument/2006/relationships/image" Target="../media/image1451.png"/><Relationship Id="rId4" Type="http://schemas.openxmlformats.org/officeDocument/2006/relationships/image" Target="../media/image1413.png"/><Relationship Id="rId9" Type="http://schemas.openxmlformats.org/officeDocument/2006/relationships/image" Target="../media/image1442.pn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2.png"/><Relationship Id="rId3" Type="http://schemas.openxmlformats.org/officeDocument/2006/relationships/image" Target="../media/image1411.png"/><Relationship Id="rId7" Type="http://schemas.openxmlformats.org/officeDocument/2006/relationships/image" Target="../media/image931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0.png"/><Relationship Id="rId5" Type="http://schemas.openxmlformats.org/officeDocument/2006/relationships/image" Target="../media/image921.png"/><Relationship Id="rId4" Type="http://schemas.openxmlformats.org/officeDocument/2006/relationships/image" Target="../media/image910.png"/><Relationship Id="rId9" Type="http://schemas.openxmlformats.org/officeDocument/2006/relationships/image" Target="../media/image951.png"/></Relationships>
</file>

<file path=ppt/slides/_rels/slide1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0.png"/><Relationship Id="rId3" Type="http://schemas.openxmlformats.org/officeDocument/2006/relationships/image" Target="../media/image1411.png"/><Relationship Id="rId12" Type="http://schemas.openxmlformats.org/officeDocument/2006/relationships/image" Target="../media/image890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881.png"/><Relationship Id="rId10" Type="http://schemas.openxmlformats.org/officeDocument/2006/relationships/image" Target="../media/image871.png"/><Relationship Id="rId4" Type="http://schemas.openxmlformats.org/officeDocument/2006/relationships/image" Target="../media/image274.png"/><Relationship Id="rId9" Type="http://schemas.openxmlformats.org/officeDocument/2006/relationships/image" Target="../media/image861.pn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1.png"/><Relationship Id="rId3" Type="http://schemas.openxmlformats.org/officeDocument/2006/relationships/image" Target="../media/image178.png"/><Relationship Id="rId7" Type="http://schemas.openxmlformats.org/officeDocument/2006/relationships/image" Target="../media/image275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31.png"/><Relationship Id="rId5" Type="http://schemas.openxmlformats.org/officeDocument/2006/relationships/image" Target="../media/image1313.png"/><Relationship Id="rId4" Type="http://schemas.openxmlformats.org/officeDocument/2006/relationships/image" Target="../media/image4300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331.png"/><Relationship Id="rId5" Type="http://schemas.openxmlformats.org/officeDocument/2006/relationships/image" Target="../media/image1313.png"/><Relationship Id="rId4" Type="http://schemas.openxmlformats.org/officeDocument/2006/relationships/image" Target="../media/image4300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3" Type="http://schemas.openxmlformats.org/officeDocument/2006/relationships/image" Target="../media/image7901.png"/><Relationship Id="rId7" Type="http://schemas.openxmlformats.org/officeDocument/2006/relationships/image" Target="../media/image840.png"/><Relationship Id="rId12" Type="http://schemas.openxmlformats.org/officeDocument/2006/relationships/image" Target="../media/image920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7.png"/><Relationship Id="rId11" Type="http://schemas.openxmlformats.org/officeDocument/2006/relationships/image" Target="../media/image880.png"/><Relationship Id="rId5" Type="http://schemas.openxmlformats.org/officeDocument/2006/relationships/image" Target="../media/image820.png"/><Relationship Id="rId10" Type="http://schemas.openxmlformats.org/officeDocument/2006/relationships/image" Target="../media/image870.png"/><Relationship Id="rId4" Type="http://schemas.openxmlformats.org/officeDocument/2006/relationships/image" Target="../media/image276.png"/><Relationship Id="rId9" Type="http://schemas.openxmlformats.org/officeDocument/2006/relationships/image" Target="../media/image860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0.png"/><Relationship Id="rId7" Type="http://schemas.openxmlformats.org/officeDocument/2006/relationships/image" Target="../media/image1392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00.png"/><Relationship Id="rId11" Type="http://schemas.openxmlformats.org/officeDocument/2006/relationships/image" Target="../media/image1421.png"/><Relationship Id="rId5" Type="http://schemas.openxmlformats.org/officeDocument/2006/relationships/image" Target="../media/image941.png"/><Relationship Id="rId10" Type="http://schemas.openxmlformats.org/officeDocument/2006/relationships/image" Target="../media/image1411.png"/><Relationship Id="rId9" Type="http://schemas.openxmlformats.org/officeDocument/2006/relationships/image" Target="../media/image281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1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4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282.png"/><Relationship Id="rId7" Type="http://schemas.openxmlformats.org/officeDocument/2006/relationships/image" Target="../media/image286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5.png"/><Relationship Id="rId5" Type="http://schemas.openxmlformats.org/officeDocument/2006/relationships/image" Target="../media/image284.png"/><Relationship Id="rId4" Type="http://schemas.openxmlformats.org/officeDocument/2006/relationships/image" Target="../media/image283.png"/><Relationship Id="rId9" Type="http://schemas.openxmlformats.org/officeDocument/2006/relationships/image" Target="../media/image42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651.png"/><Relationship Id="rId7" Type="http://schemas.openxmlformats.org/officeDocument/2006/relationships/image" Target="../media/image670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9.png"/><Relationship Id="rId5" Type="http://schemas.openxmlformats.org/officeDocument/2006/relationships/image" Target="../media/image650.png"/><Relationship Id="rId10" Type="http://schemas.openxmlformats.org/officeDocument/2006/relationships/image" Target="../media/image691.png"/><Relationship Id="rId4" Type="http://schemas.openxmlformats.org/officeDocument/2006/relationships/image" Target="../media/image287.png"/><Relationship Id="rId9" Type="http://schemas.openxmlformats.org/officeDocument/2006/relationships/image" Target="../media/image680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emf"/><Relationship Id="rId13" Type="http://schemas.openxmlformats.org/officeDocument/2006/relationships/image" Target="../media/image128.emf"/><Relationship Id="rId3" Type="http://schemas.openxmlformats.org/officeDocument/2006/relationships/image" Target="../media/image90.png"/><Relationship Id="rId7" Type="http://schemas.openxmlformats.org/officeDocument/2006/relationships/image" Target="../media/image288.emf"/><Relationship Id="rId12" Type="http://schemas.openxmlformats.org/officeDocument/2006/relationships/image" Target="../media/image302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292.png"/><Relationship Id="rId5" Type="http://schemas.openxmlformats.org/officeDocument/2006/relationships/image" Target="../media/image2412.png"/><Relationship Id="rId15" Type="http://schemas.openxmlformats.org/officeDocument/2006/relationships/image" Target="../media/image291.png"/><Relationship Id="rId10" Type="http://schemas.openxmlformats.org/officeDocument/2006/relationships/image" Target="../media/image289.png"/><Relationship Id="rId4" Type="http://schemas.openxmlformats.org/officeDocument/2006/relationships/image" Target="../media/image2711.png"/><Relationship Id="rId9" Type="http://schemas.openxmlformats.org/officeDocument/2006/relationships/image" Target="../media/image2611.png"/><Relationship Id="rId14" Type="http://schemas.openxmlformats.org/officeDocument/2006/relationships/image" Target="../media/image290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png"/><Relationship Id="rId7" Type="http://schemas.openxmlformats.org/officeDocument/2006/relationships/image" Target="../media/image681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61.png"/><Relationship Id="rId5" Type="http://schemas.openxmlformats.org/officeDocument/2006/relationships/image" Target="../media/image207.png"/><Relationship Id="rId4" Type="http://schemas.openxmlformats.org/officeDocument/2006/relationships/image" Target="../media/image641.png"/></Relationships>
</file>

<file path=ppt/slides/_rels/slide14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1.png"/><Relationship Id="rId3" Type="http://schemas.openxmlformats.org/officeDocument/2006/relationships/image" Target="../media/image295.png"/><Relationship Id="rId12" Type="http://schemas.openxmlformats.org/officeDocument/2006/relationships/image" Target="../media/image2912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2810.png"/><Relationship Id="rId5" Type="http://schemas.openxmlformats.org/officeDocument/2006/relationships/image" Target="../media/image296.png"/><Relationship Id="rId10" Type="http://schemas.openxmlformats.org/officeDocument/2006/relationships/image" Target="../media/image300.png"/><Relationship Id="rId4" Type="http://schemas.openxmlformats.org/officeDocument/2006/relationships/image" Target="../media/image1051.png"/><Relationship Id="rId14" Type="http://schemas.openxmlformats.org/officeDocument/2006/relationships/image" Target="../media/image310.pn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1.png"/><Relationship Id="rId13" Type="http://schemas.openxmlformats.org/officeDocument/2006/relationships/image" Target="../media/image1132.png"/><Relationship Id="rId3" Type="http://schemas.openxmlformats.org/officeDocument/2006/relationships/oleObject" Target="../embeddings/oleObject1.bin"/><Relationship Id="rId7" Type="http://schemas.openxmlformats.org/officeDocument/2006/relationships/image" Target="../media/image1071.png"/><Relationship Id="rId12" Type="http://schemas.openxmlformats.org/officeDocument/2006/relationships/image" Target="../media/image1122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1112.png"/><Relationship Id="rId5" Type="http://schemas.openxmlformats.org/officeDocument/2006/relationships/image" Target="../media/image257.png"/><Relationship Id="rId4" Type="http://schemas.openxmlformats.org/officeDocument/2006/relationships/image" Target="../media/image288.emf"/><Relationship Id="rId9" Type="http://schemas.openxmlformats.org/officeDocument/2006/relationships/image" Target="../media/image1092.png"/><Relationship Id="rId14" Type="http://schemas.openxmlformats.org/officeDocument/2006/relationships/image" Target="../media/image1182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emf"/><Relationship Id="rId13" Type="http://schemas.openxmlformats.org/officeDocument/2006/relationships/image" Target="../media/image297.png"/><Relationship Id="rId3" Type="http://schemas.openxmlformats.org/officeDocument/2006/relationships/image" Target="../media/image5.png"/><Relationship Id="rId7" Type="http://schemas.openxmlformats.org/officeDocument/2006/relationships/image" Target="../media/image127.png"/><Relationship Id="rId12" Type="http://schemas.openxmlformats.org/officeDocument/2006/relationships/image" Target="../media/image1472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8.emf"/><Relationship Id="rId11" Type="http://schemas.openxmlformats.org/officeDocument/2006/relationships/image" Target="../media/image1460.png"/><Relationship Id="rId5" Type="http://schemas.openxmlformats.org/officeDocument/2006/relationships/image" Target="../media/image151.png"/><Relationship Id="rId15" Type="http://schemas.openxmlformats.org/officeDocument/2006/relationships/image" Target="../media/image305.png"/><Relationship Id="rId10" Type="http://schemas.openxmlformats.org/officeDocument/2006/relationships/image" Target="../media/image1450.png"/><Relationship Id="rId4" Type="http://schemas.openxmlformats.org/officeDocument/2006/relationships/image" Target="../media/image6.png"/><Relationship Id="rId9" Type="http://schemas.openxmlformats.org/officeDocument/2006/relationships/image" Target="../media/image1441.png"/><Relationship Id="rId14" Type="http://schemas.openxmlformats.org/officeDocument/2006/relationships/image" Target="../media/image298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13.png"/><Relationship Id="rId13" Type="http://schemas.openxmlformats.org/officeDocument/2006/relationships/image" Target="../media/image305.png"/><Relationship Id="rId3" Type="http://schemas.openxmlformats.org/officeDocument/2006/relationships/image" Target="../media/image306.png"/><Relationship Id="rId7" Type="http://schemas.openxmlformats.org/officeDocument/2006/relationships/image" Target="../media/image1613.png"/><Relationship Id="rId12" Type="http://schemas.openxmlformats.org/officeDocument/2006/relationships/image" Target="../media/image298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11" Type="http://schemas.openxmlformats.org/officeDocument/2006/relationships/image" Target="../media/image297.png"/><Relationship Id="rId5" Type="http://schemas.openxmlformats.org/officeDocument/2006/relationships/image" Target="../media/image127.png"/><Relationship Id="rId10" Type="http://schemas.openxmlformats.org/officeDocument/2006/relationships/image" Target="../media/image1910.png"/><Relationship Id="rId4" Type="http://schemas.openxmlformats.org/officeDocument/2006/relationships/image" Target="../media/image128.emf"/><Relationship Id="rId9" Type="http://schemas.openxmlformats.org/officeDocument/2006/relationships/image" Target="../media/image1811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07.png"/></Relationships>
</file>

<file path=ppt/slides/_rels/slide146.xml.rels><?xml version="1.0" encoding="UTF-8" standalone="yes"?>
<Relationships xmlns="http://schemas.openxmlformats.org/package/2006/relationships"><Relationship Id="rId18" Type="http://schemas.openxmlformats.org/officeDocument/2006/relationships/image" Target="../media/image1870.png"/><Relationship Id="rId8" Type="http://schemas.openxmlformats.org/officeDocument/2006/relationships/image" Target="../media/image420.png"/><Relationship Id="rId13" Type="http://schemas.openxmlformats.org/officeDocument/2006/relationships/image" Target="../media/image470.png"/><Relationship Id="rId26" Type="http://schemas.openxmlformats.org/officeDocument/2006/relationships/image" Target="../media/image1081.png"/><Relationship Id="rId21" Type="http://schemas.openxmlformats.org/officeDocument/2006/relationships/image" Target="../media/image2120.png"/><Relationship Id="rId17" Type="http://schemas.openxmlformats.org/officeDocument/2006/relationships/image" Target="../media/image1710.png"/><Relationship Id="rId7" Type="http://schemas.openxmlformats.org/officeDocument/2006/relationships/image" Target="../media/image411.png"/><Relationship Id="rId12" Type="http://schemas.openxmlformats.org/officeDocument/2006/relationships/image" Target="../media/image460.png"/><Relationship Id="rId25" Type="http://schemas.openxmlformats.org/officeDocument/2006/relationships/image" Target="../media/image1071.png"/><Relationship Id="rId33" Type="http://schemas.openxmlformats.org/officeDocument/2006/relationships/image" Target="../media/image521.png"/><Relationship Id="rId2" Type="http://schemas.openxmlformats.org/officeDocument/2006/relationships/notesSlide" Target="../notesSlides/notesSlide145.xml"/><Relationship Id="rId16" Type="http://schemas.openxmlformats.org/officeDocument/2006/relationships/image" Target="../media/image16120.png"/><Relationship Id="rId20" Type="http://schemas.openxmlformats.org/officeDocument/2006/relationships/image" Target="../media/image2021.png"/><Relationship Id="rId29" Type="http://schemas.openxmlformats.org/officeDocument/2006/relationships/image" Target="../media/image1122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08.png"/><Relationship Id="rId11" Type="http://schemas.openxmlformats.org/officeDocument/2006/relationships/image" Target="../media/image450.png"/><Relationship Id="rId24" Type="http://schemas.openxmlformats.org/officeDocument/2006/relationships/image" Target="../media/image308.png"/><Relationship Id="rId32" Type="http://schemas.openxmlformats.org/officeDocument/2006/relationships/image" Target="../media/image511.png"/><Relationship Id="rId23" Type="http://schemas.openxmlformats.org/officeDocument/2006/relationships/image" Target="../media/image1322.png"/><Relationship Id="rId5" Type="http://schemas.openxmlformats.org/officeDocument/2006/relationships/image" Target="../media/image391.png"/><Relationship Id="rId15" Type="http://schemas.openxmlformats.org/officeDocument/2006/relationships/image" Target="../media/image490.png"/><Relationship Id="rId28" Type="http://schemas.openxmlformats.org/officeDocument/2006/relationships/image" Target="../media/image1112.png"/><Relationship Id="rId19" Type="http://schemas.openxmlformats.org/officeDocument/2006/relationships/image" Target="../media/image1900.png"/><Relationship Id="rId10" Type="http://schemas.openxmlformats.org/officeDocument/2006/relationships/image" Target="../media/image441.png"/><Relationship Id="rId31" Type="http://schemas.openxmlformats.org/officeDocument/2006/relationships/image" Target="../media/image1182.png"/><Relationship Id="rId22" Type="http://schemas.openxmlformats.org/officeDocument/2006/relationships/image" Target="../media/image2212.png"/><Relationship Id="rId9" Type="http://schemas.openxmlformats.org/officeDocument/2006/relationships/image" Target="../media/image4310.png"/><Relationship Id="rId14" Type="http://schemas.openxmlformats.org/officeDocument/2006/relationships/image" Target="../media/image480.png"/><Relationship Id="rId27" Type="http://schemas.openxmlformats.org/officeDocument/2006/relationships/image" Target="../media/image1092.png"/><Relationship Id="rId30" Type="http://schemas.openxmlformats.org/officeDocument/2006/relationships/image" Target="../media/image5000.png"/></Relationships>
</file>

<file path=ppt/slides/_rels/slide147.xml.rels><?xml version="1.0" encoding="UTF-8" standalone="yes"?>
<Relationships xmlns="http://schemas.openxmlformats.org/package/2006/relationships"><Relationship Id="rId18" Type="http://schemas.openxmlformats.org/officeDocument/2006/relationships/image" Target="../media/image530.png"/><Relationship Id="rId8" Type="http://schemas.openxmlformats.org/officeDocument/2006/relationships/image" Target="../media/image1081.png"/><Relationship Id="rId26" Type="http://schemas.openxmlformats.org/officeDocument/2006/relationships/image" Target="../media/image561.png"/><Relationship Id="rId21" Type="http://schemas.openxmlformats.org/officeDocument/2006/relationships/image" Target="../media/image2120.png"/><Relationship Id="rId17" Type="http://schemas.openxmlformats.org/officeDocument/2006/relationships/image" Target="../media/image1710.png"/><Relationship Id="rId7" Type="http://schemas.openxmlformats.org/officeDocument/2006/relationships/image" Target="../media/image1071.png"/><Relationship Id="rId12" Type="http://schemas.openxmlformats.org/officeDocument/2006/relationships/image" Target="../media/image1122.png"/><Relationship Id="rId25" Type="http://schemas.openxmlformats.org/officeDocument/2006/relationships/image" Target="../media/image551.png"/><Relationship Id="rId2" Type="http://schemas.openxmlformats.org/officeDocument/2006/relationships/notesSlide" Target="../notesSlides/notesSlide146.xml"/><Relationship Id="rId16" Type="http://schemas.openxmlformats.org/officeDocument/2006/relationships/image" Target="../media/image16120.png"/><Relationship Id="rId20" Type="http://schemas.openxmlformats.org/officeDocument/2006/relationships/image" Target="../media/image2021.png"/><Relationship Id="rId1" Type="http://schemas.openxmlformats.org/officeDocument/2006/relationships/slideLayout" Target="../slideLayouts/slideLayout4.xml"/><Relationship Id="rId24" Type="http://schemas.openxmlformats.org/officeDocument/2006/relationships/image" Target="../media/image257.png"/><Relationship Id="rId11" Type="http://schemas.openxmlformats.org/officeDocument/2006/relationships/image" Target="../media/image1112.png"/><Relationship Id="rId23" Type="http://schemas.openxmlformats.org/officeDocument/2006/relationships/image" Target="../media/image540.png"/><Relationship Id="rId19" Type="http://schemas.openxmlformats.org/officeDocument/2006/relationships/image" Target="../media/image1900.png"/><Relationship Id="rId22" Type="http://schemas.openxmlformats.org/officeDocument/2006/relationships/image" Target="../media/image2212.png"/><Relationship Id="rId9" Type="http://schemas.openxmlformats.org/officeDocument/2006/relationships/image" Target="../media/image1092.png"/><Relationship Id="rId14" Type="http://schemas.openxmlformats.org/officeDocument/2006/relationships/image" Target="../media/image1182.png"/><Relationship Id="rId27" Type="http://schemas.openxmlformats.org/officeDocument/2006/relationships/image" Target="../media/image570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1.png"/><Relationship Id="rId13" Type="http://schemas.openxmlformats.org/officeDocument/2006/relationships/image" Target="../media/image1132.png"/><Relationship Id="rId18" Type="http://schemas.openxmlformats.org/officeDocument/2006/relationships/image" Target="../media/image1611.png"/><Relationship Id="rId3" Type="http://schemas.openxmlformats.org/officeDocument/2006/relationships/image" Target="../media/image1001.png"/><Relationship Id="rId7" Type="http://schemas.openxmlformats.org/officeDocument/2006/relationships/image" Target="../media/image1071.png"/><Relationship Id="rId12" Type="http://schemas.openxmlformats.org/officeDocument/2006/relationships/image" Target="../media/image1122.png"/><Relationship Id="rId17" Type="http://schemas.openxmlformats.org/officeDocument/2006/relationships/image" Target="../media/image1510.png"/><Relationship Id="rId2" Type="http://schemas.openxmlformats.org/officeDocument/2006/relationships/notesSlide" Target="../notesSlides/notesSlide147.xml"/><Relationship Id="rId16" Type="http://schemas.openxmlformats.org/officeDocument/2006/relationships/image" Target="../media/image1410.png"/><Relationship Id="rId20" Type="http://schemas.openxmlformats.org/officeDocument/2006/relationships/image" Target="../media/image213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57.png"/><Relationship Id="rId11" Type="http://schemas.openxmlformats.org/officeDocument/2006/relationships/image" Target="../media/image1112.png"/><Relationship Id="rId5" Type="http://schemas.openxmlformats.org/officeDocument/2006/relationships/image" Target="../media/image1810.png"/><Relationship Id="rId15" Type="http://schemas.openxmlformats.org/officeDocument/2006/relationships/image" Target="../media/image412.png"/><Relationship Id="rId19" Type="http://schemas.openxmlformats.org/officeDocument/2006/relationships/image" Target="../media/image20100.png"/><Relationship Id="rId4" Type="http://schemas.openxmlformats.org/officeDocument/2006/relationships/image" Target="../media/image256.png"/><Relationship Id="rId9" Type="http://schemas.openxmlformats.org/officeDocument/2006/relationships/image" Target="../media/image1092.png"/><Relationship Id="rId14" Type="http://schemas.openxmlformats.org/officeDocument/2006/relationships/image" Target="../media/image1182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7" Type="http://schemas.openxmlformats.org/officeDocument/2006/relationships/image" Target="../media/image317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80.png"/><Relationship Id="rId5" Type="http://schemas.openxmlformats.org/officeDocument/2006/relationships/image" Target="../media/image1471.png"/><Relationship Id="rId4" Type="http://schemas.openxmlformats.org/officeDocument/2006/relationships/image" Target="../media/image316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00.png"/><Relationship Id="rId7" Type="http://schemas.openxmlformats.org/officeDocument/2006/relationships/image" Target="../media/image128.emf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7.png"/><Relationship Id="rId5" Type="http://schemas.openxmlformats.org/officeDocument/2006/relationships/image" Target="../media/image710.png"/><Relationship Id="rId10" Type="http://schemas.openxmlformats.org/officeDocument/2006/relationships/image" Target="../media/image7401.png"/><Relationship Id="rId9" Type="http://schemas.openxmlformats.org/officeDocument/2006/relationships/image" Target="../media/image5100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88.emf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8.emf"/><Relationship Id="rId13" Type="http://schemas.openxmlformats.org/officeDocument/2006/relationships/image" Target="../media/image1210.png"/><Relationship Id="rId3" Type="http://schemas.openxmlformats.org/officeDocument/2006/relationships/image" Target="../media/image410.png"/><Relationship Id="rId7" Type="http://schemas.openxmlformats.org/officeDocument/2006/relationships/oleObject" Target="../embeddings/oleObject2.bin"/><Relationship Id="rId12" Type="http://schemas.openxmlformats.org/officeDocument/2006/relationships/image" Target="../media/image321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2.emf"/><Relationship Id="rId11" Type="http://schemas.openxmlformats.org/officeDocument/2006/relationships/image" Target="../media/image319.png"/><Relationship Id="rId5" Type="http://schemas.openxmlformats.org/officeDocument/2006/relationships/image" Target="../media/image290.png"/><Relationship Id="rId10" Type="http://schemas.openxmlformats.org/officeDocument/2006/relationships/image" Target="../media/image318.emf"/><Relationship Id="rId4" Type="http://schemas.openxmlformats.org/officeDocument/2006/relationships/image" Target="../media/image128.emf"/><Relationship Id="rId9" Type="http://schemas.openxmlformats.org/officeDocument/2006/relationships/oleObject" Target="../embeddings/oleObject3.bin"/><Relationship Id="rId14" Type="http://schemas.openxmlformats.org/officeDocument/2006/relationships/image" Target="../media/image127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1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1.png"/><Relationship Id="rId7" Type="http://schemas.openxmlformats.org/officeDocument/2006/relationships/image" Target="../media/image323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3.tiff"/><Relationship Id="rId5" Type="http://schemas.openxmlformats.org/officeDocument/2006/relationships/image" Target="../media/image127.png"/><Relationship Id="rId4" Type="http://schemas.openxmlformats.org/officeDocument/2006/relationships/image" Target="../media/image322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10.png"/><Relationship Id="rId13" Type="http://schemas.openxmlformats.org/officeDocument/2006/relationships/image" Target="../media/image1130.png"/><Relationship Id="rId18" Type="http://schemas.openxmlformats.org/officeDocument/2006/relationships/image" Target="../media/image16110.png"/><Relationship Id="rId3" Type="http://schemas.openxmlformats.org/officeDocument/2006/relationships/image" Target="../media/image10010.png"/><Relationship Id="rId7" Type="http://schemas.openxmlformats.org/officeDocument/2006/relationships/image" Target="../media/image10710.png"/><Relationship Id="rId12" Type="http://schemas.openxmlformats.org/officeDocument/2006/relationships/image" Target="../media/image1120.png"/><Relationship Id="rId17" Type="http://schemas.openxmlformats.org/officeDocument/2006/relationships/image" Target="../media/image15100.png"/><Relationship Id="rId2" Type="http://schemas.openxmlformats.org/officeDocument/2006/relationships/notesSlide" Target="../notesSlides/notesSlide154.xml"/><Relationship Id="rId16" Type="http://schemas.openxmlformats.org/officeDocument/2006/relationships/image" Target="../media/image14100.png"/><Relationship Id="rId20" Type="http://schemas.openxmlformats.org/officeDocument/2006/relationships/image" Target="../media/image211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57.png"/><Relationship Id="rId11" Type="http://schemas.openxmlformats.org/officeDocument/2006/relationships/image" Target="../media/image1110.png"/><Relationship Id="rId5" Type="http://schemas.openxmlformats.org/officeDocument/2006/relationships/image" Target="../media/image1860.png"/><Relationship Id="rId15" Type="http://schemas.openxmlformats.org/officeDocument/2006/relationships/image" Target="../media/image1310.png"/><Relationship Id="rId19" Type="http://schemas.openxmlformats.org/officeDocument/2006/relationships/image" Target="../media/image2011.png"/><Relationship Id="rId4" Type="http://schemas.openxmlformats.org/officeDocument/2006/relationships/image" Target="../media/image256.png"/><Relationship Id="rId9" Type="http://schemas.openxmlformats.org/officeDocument/2006/relationships/image" Target="../media/image10900.png"/><Relationship Id="rId14" Type="http://schemas.openxmlformats.org/officeDocument/2006/relationships/image" Target="../media/image1180.pn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10.png"/><Relationship Id="rId13" Type="http://schemas.openxmlformats.org/officeDocument/2006/relationships/image" Target="../media/image1130.png"/><Relationship Id="rId18" Type="http://schemas.openxmlformats.org/officeDocument/2006/relationships/image" Target="../media/image327.png"/><Relationship Id="rId3" Type="http://schemas.openxmlformats.org/officeDocument/2006/relationships/image" Target="../media/image257.png"/><Relationship Id="rId21" Type="http://schemas.openxmlformats.org/officeDocument/2006/relationships/image" Target="../media/image2510.png"/><Relationship Id="rId7" Type="http://schemas.openxmlformats.org/officeDocument/2006/relationships/image" Target="../media/image10710.png"/><Relationship Id="rId12" Type="http://schemas.openxmlformats.org/officeDocument/2006/relationships/image" Target="../media/image1120.png"/><Relationship Id="rId17" Type="http://schemas.openxmlformats.org/officeDocument/2006/relationships/image" Target="../media/image326.png"/><Relationship Id="rId2" Type="http://schemas.openxmlformats.org/officeDocument/2006/relationships/notesSlide" Target="../notesSlides/notesSlide155.xml"/><Relationship Id="rId16" Type="http://schemas.openxmlformats.org/officeDocument/2006/relationships/image" Target="../media/image325.png"/><Relationship Id="rId20" Type="http://schemas.openxmlformats.org/officeDocument/2006/relationships/image" Target="../media/image2600.png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1110.png"/><Relationship Id="rId24" Type="http://schemas.openxmlformats.org/officeDocument/2006/relationships/image" Target="../media/image2900.png"/><Relationship Id="rId15" Type="http://schemas.openxmlformats.org/officeDocument/2006/relationships/image" Target="../media/image324.png"/><Relationship Id="rId23" Type="http://schemas.openxmlformats.org/officeDocument/2006/relationships/image" Target="../media/image2800.png"/><Relationship Id="rId19" Type="http://schemas.openxmlformats.org/officeDocument/2006/relationships/image" Target="../media/image17110.png"/><Relationship Id="rId9" Type="http://schemas.openxmlformats.org/officeDocument/2006/relationships/image" Target="../media/image10900.png"/><Relationship Id="rId14" Type="http://schemas.openxmlformats.org/officeDocument/2006/relationships/image" Target="../media/image1180.png"/><Relationship Id="rId22" Type="http://schemas.openxmlformats.org/officeDocument/2006/relationships/image" Target="../media/image2700.png"/></Relationships>
</file>

<file path=ppt/slides/_rels/slide15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1.png"/><Relationship Id="rId3" Type="http://schemas.openxmlformats.org/officeDocument/2006/relationships/image" Target="../media/image295.png"/><Relationship Id="rId12" Type="http://schemas.openxmlformats.org/officeDocument/2006/relationships/image" Target="../media/image2912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2810.png"/><Relationship Id="rId5" Type="http://schemas.openxmlformats.org/officeDocument/2006/relationships/image" Target="../media/image296.png"/><Relationship Id="rId10" Type="http://schemas.openxmlformats.org/officeDocument/2006/relationships/image" Target="../media/image300.png"/><Relationship Id="rId4" Type="http://schemas.openxmlformats.org/officeDocument/2006/relationships/image" Target="../media/image1051.png"/><Relationship Id="rId14" Type="http://schemas.openxmlformats.org/officeDocument/2006/relationships/image" Target="../media/image310.pn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0.png"/><Relationship Id="rId13" Type="http://schemas.openxmlformats.org/officeDocument/2006/relationships/image" Target="../media/image329.png"/><Relationship Id="rId3" Type="http://schemas.openxmlformats.org/officeDocument/2006/relationships/image" Target="../media/image328.png"/><Relationship Id="rId12" Type="http://schemas.openxmlformats.org/officeDocument/2006/relationships/image" Target="../media/image400.png"/><Relationship Id="rId17" Type="http://schemas.openxmlformats.org/officeDocument/2006/relationships/image" Target="../media/image336.png"/><Relationship Id="rId2" Type="http://schemas.openxmlformats.org/officeDocument/2006/relationships/notesSlide" Target="../notesSlides/notesSlide157.xml"/><Relationship Id="rId16" Type="http://schemas.openxmlformats.org/officeDocument/2006/relationships/image" Target="../media/image440.png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2810.png"/><Relationship Id="rId15" Type="http://schemas.openxmlformats.org/officeDocument/2006/relationships/image" Target="../media/image335.png"/><Relationship Id="rId10" Type="http://schemas.openxmlformats.org/officeDocument/2006/relationships/image" Target="../media/image390.png"/><Relationship Id="rId9" Type="http://schemas.openxmlformats.org/officeDocument/2006/relationships/image" Target="../media/image380.png"/><Relationship Id="rId14" Type="http://schemas.openxmlformats.org/officeDocument/2006/relationships/image" Target="../media/image334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7" Type="http://schemas.openxmlformats.org/officeDocument/2006/relationships/image" Target="../media/image560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50.png"/><Relationship Id="rId5" Type="http://schemas.openxmlformats.org/officeDocument/2006/relationships/image" Target="../media/image338.png"/><Relationship Id="rId4" Type="http://schemas.openxmlformats.org/officeDocument/2006/relationships/image" Target="../media/image520.png"/></Relationships>
</file>

<file path=ppt/slides/_rels/slide16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40.png"/><Relationship Id="rId3" Type="http://schemas.openxmlformats.org/officeDocument/2006/relationships/image" Target="../media/image339.png"/><Relationship Id="rId12" Type="http://schemas.openxmlformats.org/officeDocument/2006/relationships/image" Target="../media/image630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4.xml"/><Relationship Id="rId11" Type="http://schemas.openxmlformats.org/officeDocument/2006/relationships/image" Target="../media/image620.png"/><Relationship Id="rId5" Type="http://schemas.openxmlformats.org/officeDocument/2006/relationships/image" Target="../media/image345.png"/><Relationship Id="rId15" Type="http://schemas.openxmlformats.org/officeDocument/2006/relationships/image" Target="../media/image660.png"/><Relationship Id="rId10" Type="http://schemas.openxmlformats.org/officeDocument/2006/relationships/image" Target="../media/image610.png"/><Relationship Id="rId4" Type="http://schemas.openxmlformats.org/officeDocument/2006/relationships/image" Target="../media/image344.png"/><Relationship Id="rId9" Type="http://schemas.openxmlformats.org/officeDocument/2006/relationships/image" Target="../media/image4910.png"/><Relationship Id="rId14" Type="http://schemas.openxmlformats.org/officeDocument/2006/relationships/image" Target="../media/image652.pn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6510.png"/><Relationship Id="rId7" Type="http://schemas.openxmlformats.org/officeDocument/2006/relationships/image" Target="../media/image6700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9.png"/><Relationship Id="rId5" Type="http://schemas.openxmlformats.org/officeDocument/2006/relationships/image" Target="../media/image6500.png"/><Relationship Id="rId10" Type="http://schemas.openxmlformats.org/officeDocument/2006/relationships/image" Target="../media/image690.png"/><Relationship Id="rId4" Type="http://schemas.openxmlformats.org/officeDocument/2006/relationships/image" Target="../media/image287.png"/><Relationship Id="rId9" Type="http://schemas.openxmlformats.org/officeDocument/2006/relationships/image" Target="../media/image6800.png"/></Relationships>
</file>

<file path=ppt/slides/_rels/slide162.xml.rels><?xml version="1.0" encoding="UTF-8" standalone="yes"?>
<Relationships xmlns="http://schemas.openxmlformats.org/package/2006/relationships"><Relationship Id="rId18" Type="http://schemas.openxmlformats.org/officeDocument/2006/relationships/image" Target="../media/image731.png"/><Relationship Id="rId8" Type="http://schemas.openxmlformats.org/officeDocument/2006/relationships/image" Target="../media/image1670.png"/><Relationship Id="rId13" Type="http://schemas.openxmlformats.org/officeDocument/2006/relationships/image" Target="../media/image1720.png"/><Relationship Id="rId3" Type="http://schemas.openxmlformats.org/officeDocument/2006/relationships/image" Target="../media/image16210.png"/><Relationship Id="rId21" Type="http://schemas.openxmlformats.org/officeDocument/2006/relationships/image" Target="../media/image74000.png"/><Relationship Id="rId17" Type="http://schemas.openxmlformats.org/officeDocument/2006/relationships/image" Target="../media/image162.png"/><Relationship Id="rId7" Type="http://schemas.openxmlformats.org/officeDocument/2006/relationships/image" Target="../media/image1660.png"/><Relationship Id="rId12" Type="http://schemas.openxmlformats.org/officeDocument/2006/relationships/image" Target="../media/image1712.png"/><Relationship Id="rId2" Type="http://schemas.openxmlformats.org/officeDocument/2006/relationships/notesSlide" Target="../notesSlides/notesSlide161.xml"/><Relationship Id="rId16" Type="http://schemas.openxmlformats.org/officeDocument/2006/relationships/image" Target="../media/image711.png"/><Relationship Id="rId20" Type="http://schemas.openxmlformats.org/officeDocument/2006/relationships/image" Target="../media/image730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500.png"/><Relationship Id="rId11" Type="http://schemas.openxmlformats.org/officeDocument/2006/relationships/image" Target="../media/image1700.png"/><Relationship Id="rId15" Type="http://schemas.openxmlformats.org/officeDocument/2006/relationships/image" Target="../media/image1740.png"/><Relationship Id="rId23" Type="http://schemas.openxmlformats.org/officeDocument/2006/relationships/image" Target="../media/image760.png"/><Relationship Id="rId19" Type="http://schemas.openxmlformats.org/officeDocument/2006/relationships/image" Target="../media/image741.png"/><Relationship Id="rId10" Type="http://schemas.openxmlformats.org/officeDocument/2006/relationships/image" Target="../media/image1690.png"/><Relationship Id="rId4" Type="http://schemas.openxmlformats.org/officeDocument/2006/relationships/image" Target="../media/image700.png"/><Relationship Id="rId22" Type="http://schemas.openxmlformats.org/officeDocument/2006/relationships/image" Target="../media/image7500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2.png"/><Relationship Id="rId13" Type="http://schemas.openxmlformats.org/officeDocument/2006/relationships/image" Target="../media/image791.png"/><Relationship Id="rId18" Type="http://schemas.openxmlformats.org/officeDocument/2006/relationships/image" Target="../media/image1690.png"/><Relationship Id="rId26" Type="http://schemas.openxmlformats.org/officeDocument/2006/relationships/image" Target="../media/image830.png"/><Relationship Id="rId3" Type="http://schemas.openxmlformats.org/officeDocument/2006/relationships/image" Target="../media/image112.png"/><Relationship Id="rId21" Type="http://schemas.openxmlformats.org/officeDocument/2006/relationships/image" Target="../media/image1720.png"/><Relationship Id="rId7" Type="http://schemas.openxmlformats.org/officeDocument/2006/relationships/image" Target="../media/image1770.png"/><Relationship Id="rId12" Type="http://schemas.openxmlformats.org/officeDocument/2006/relationships/image" Target="../media/image348.png"/><Relationship Id="rId17" Type="http://schemas.openxmlformats.org/officeDocument/2006/relationships/image" Target="../media/image8000.png"/><Relationship Id="rId2" Type="http://schemas.openxmlformats.org/officeDocument/2006/relationships/notesSlide" Target="../notesSlides/notesSlide162.xml"/><Relationship Id="rId16" Type="http://schemas.openxmlformats.org/officeDocument/2006/relationships/image" Target="../media/image7900.png"/><Relationship Id="rId20" Type="http://schemas.openxmlformats.org/officeDocument/2006/relationships/image" Target="../media/image1712.png"/><Relationship Id="rId29" Type="http://schemas.openxmlformats.org/officeDocument/2006/relationships/image" Target="../media/image850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651.png"/><Relationship Id="rId11" Type="http://schemas.openxmlformats.org/officeDocument/2006/relationships/image" Target="../media/image348.png"/><Relationship Id="rId24" Type="http://schemas.openxmlformats.org/officeDocument/2006/relationships/image" Target="../media/image810.png"/><Relationship Id="rId5" Type="http://schemas.openxmlformats.org/officeDocument/2006/relationships/image" Target="../media/image1620.png"/><Relationship Id="rId15" Type="http://schemas.openxmlformats.org/officeDocument/2006/relationships/image" Target="../media/image1660.png"/><Relationship Id="rId23" Type="http://schemas.openxmlformats.org/officeDocument/2006/relationships/image" Target="../media/image74000.png"/><Relationship Id="rId28" Type="http://schemas.openxmlformats.org/officeDocument/2006/relationships/image" Target="../media/image821.png"/><Relationship Id="rId10" Type="http://schemas.openxmlformats.org/officeDocument/2006/relationships/image" Target="../media/image7700.png"/><Relationship Id="rId19" Type="http://schemas.openxmlformats.org/officeDocument/2006/relationships/image" Target="../media/image1700.png"/><Relationship Id="rId4" Type="http://schemas.openxmlformats.org/officeDocument/2006/relationships/image" Target="../media/image1610.png"/><Relationship Id="rId9" Type="http://schemas.openxmlformats.org/officeDocument/2006/relationships/image" Target="../media/image1820.png"/><Relationship Id="rId22" Type="http://schemas.openxmlformats.org/officeDocument/2006/relationships/image" Target="../media/image7300.png"/><Relationship Id="rId27" Type="http://schemas.openxmlformats.org/officeDocument/2006/relationships/image" Target="../media/image8400.pn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7.png"/><Relationship Id="rId13" Type="http://schemas.openxmlformats.org/officeDocument/2006/relationships/image" Target="../media/image950.png"/><Relationship Id="rId3" Type="http://schemas.openxmlformats.org/officeDocument/2006/relationships/image" Target="../media/image8200.png"/><Relationship Id="rId7" Type="http://schemas.openxmlformats.org/officeDocument/2006/relationships/image" Target="../media/image356.png"/><Relationship Id="rId12" Type="http://schemas.openxmlformats.org/officeDocument/2006/relationships/image" Target="../media/image9400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5.png"/><Relationship Id="rId11" Type="http://schemas.openxmlformats.org/officeDocument/2006/relationships/image" Target="../media/image930.png"/><Relationship Id="rId5" Type="http://schemas.openxmlformats.org/officeDocument/2006/relationships/image" Target="../media/image354.png"/><Relationship Id="rId15" Type="http://schemas.openxmlformats.org/officeDocument/2006/relationships/image" Target="../media/image970.png"/><Relationship Id="rId4" Type="http://schemas.openxmlformats.org/officeDocument/2006/relationships/image" Target="../media/image349.png"/><Relationship Id="rId9" Type="http://schemas.openxmlformats.org/officeDocument/2006/relationships/image" Target="../media/image358.png"/><Relationship Id="rId14" Type="http://schemas.openxmlformats.org/officeDocument/2006/relationships/image" Target="../media/image9600.png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2.png"/><Relationship Id="rId3" Type="http://schemas.openxmlformats.org/officeDocument/2006/relationships/image" Target="../media/image359.png"/><Relationship Id="rId7" Type="http://schemas.openxmlformats.org/officeDocument/2006/relationships/image" Target="../media/image361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03.png"/><Relationship Id="rId5" Type="http://schemas.openxmlformats.org/officeDocument/2006/relationships/image" Target="../media/image156.png"/><Relationship Id="rId4" Type="http://schemas.openxmlformats.org/officeDocument/2006/relationships/image" Target="../media/image102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7.png"/><Relationship Id="rId3" Type="http://schemas.openxmlformats.org/officeDocument/2006/relationships/image" Target="../media/image363.png"/><Relationship Id="rId7" Type="http://schemas.openxmlformats.org/officeDocument/2006/relationships/image" Target="../media/image1080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66.png"/><Relationship Id="rId5" Type="http://schemas.openxmlformats.org/officeDocument/2006/relationships/image" Target="../media/image365.png"/><Relationship Id="rId4" Type="http://schemas.openxmlformats.org/officeDocument/2006/relationships/image" Target="../media/image364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0.png"/><Relationship Id="rId3" Type="http://schemas.openxmlformats.org/officeDocument/2006/relationships/image" Target="../media/image368.png"/><Relationship Id="rId7" Type="http://schemas.openxmlformats.org/officeDocument/2006/relationships/image" Target="../media/image1160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140.png"/><Relationship Id="rId4" Type="http://schemas.openxmlformats.org/officeDocument/2006/relationships/image" Target="../media/image11000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0.png"/><Relationship Id="rId13" Type="http://schemas.openxmlformats.org/officeDocument/2006/relationships/image" Target="../media/image1240.png"/><Relationship Id="rId3" Type="http://schemas.openxmlformats.org/officeDocument/2006/relationships/image" Target="../media/image1190.png"/><Relationship Id="rId7" Type="http://schemas.openxmlformats.org/officeDocument/2006/relationships/image" Target="../media/image1980.png"/><Relationship Id="rId12" Type="http://schemas.openxmlformats.org/officeDocument/2006/relationships/image" Target="../media/image1230.png"/><Relationship Id="rId17" Type="http://schemas.openxmlformats.org/officeDocument/2006/relationships/image" Target="../media/image1281.png"/><Relationship Id="rId2" Type="http://schemas.openxmlformats.org/officeDocument/2006/relationships/notesSlide" Target="../notesSlides/notesSlide167.xml"/><Relationship Id="rId16" Type="http://schemas.openxmlformats.org/officeDocument/2006/relationships/image" Target="../media/image127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3.png"/><Relationship Id="rId11" Type="http://schemas.openxmlformats.org/officeDocument/2006/relationships/image" Target="../media/image2020.png"/><Relationship Id="rId5" Type="http://schemas.openxmlformats.org/officeDocument/2006/relationships/image" Target="../media/image1212.png"/><Relationship Id="rId15" Type="http://schemas.openxmlformats.org/officeDocument/2006/relationships/image" Target="../media/image1261.png"/><Relationship Id="rId10" Type="http://schemas.openxmlformats.org/officeDocument/2006/relationships/image" Target="../media/image2012.png"/><Relationship Id="rId4" Type="http://schemas.openxmlformats.org/officeDocument/2006/relationships/image" Target="../media/image1200.png"/><Relationship Id="rId9" Type="http://schemas.openxmlformats.org/officeDocument/2006/relationships/image" Target="../media/image2000.png"/><Relationship Id="rId14" Type="http://schemas.openxmlformats.org/officeDocument/2006/relationships/image" Target="../media/image1250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0.png"/><Relationship Id="rId13" Type="http://schemas.openxmlformats.org/officeDocument/2006/relationships/image" Target="../media/image1240.png"/><Relationship Id="rId3" Type="http://schemas.openxmlformats.org/officeDocument/2006/relationships/image" Target="../media/image1291.png"/><Relationship Id="rId7" Type="http://schemas.openxmlformats.org/officeDocument/2006/relationships/image" Target="../media/image1980.png"/><Relationship Id="rId12" Type="http://schemas.openxmlformats.org/officeDocument/2006/relationships/image" Target="../media/image1230.png"/><Relationship Id="rId17" Type="http://schemas.openxmlformats.org/officeDocument/2006/relationships/image" Target="../media/image1341.png"/><Relationship Id="rId2" Type="http://schemas.openxmlformats.org/officeDocument/2006/relationships/notesSlide" Target="../notesSlides/notesSlide168.xml"/><Relationship Id="rId16" Type="http://schemas.openxmlformats.org/officeDocument/2006/relationships/image" Target="../media/image207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3.png"/><Relationship Id="rId11" Type="http://schemas.openxmlformats.org/officeDocument/2006/relationships/image" Target="../media/image1330.png"/><Relationship Id="rId5" Type="http://schemas.openxmlformats.org/officeDocument/2006/relationships/image" Target="../media/image1101.png"/><Relationship Id="rId15" Type="http://schemas.openxmlformats.org/officeDocument/2006/relationships/image" Target="../media/image1261.png"/><Relationship Id="rId10" Type="http://schemas.openxmlformats.org/officeDocument/2006/relationships/image" Target="../media/image1321.png"/><Relationship Id="rId4" Type="http://schemas.openxmlformats.org/officeDocument/2006/relationships/image" Target="../media/image1200.png"/><Relationship Id="rId9" Type="http://schemas.openxmlformats.org/officeDocument/2006/relationships/image" Target="../media/image1312.png"/><Relationship Id="rId14" Type="http://schemas.openxmlformats.org/officeDocument/2006/relationships/image" Target="../media/image1250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0.png"/><Relationship Id="rId13" Type="http://schemas.openxmlformats.org/officeDocument/2006/relationships/image" Target="../media/image1240.png"/><Relationship Id="rId3" Type="http://schemas.openxmlformats.org/officeDocument/2006/relationships/image" Target="../media/image1190.png"/><Relationship Id="rId7" Type="http://schemas.openxmlformats.org/officeDocument/2006/relationships/image" Target="../media/image1980.png"/><Relationship Id="rId12" Type="http://schemas.openxmlformats.org/officeDocument/2006/relationships/image" Target="../media/image1230.png"/><Relationship Id="rId17" Type="http://schemas.openxmlformats.org/officeDocument/2006/relationships/image" Target="../media/image1281.png"/><Relationship Id="rId2" Type="http://schemas.openxmlformats.org/officeDocument/2006/relationships/notesSlide" Target="../notesSlides/notesSlide169.xml"/><Relationship Id="rId16" Type="http://schemas.openxmlformats.org/officeDocument/2006/relationships/image" Target="../media/image127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3.png"/><Relationship Id="rId11" Type="http://schemas.openxmlformats.org/officeDocument/2006/relationships/image" Target="../media/image1330.png"/><Relationship Id="rId5" Type="http://schemas.openxmlformats.org/officeDocument/2006/relationships/image" Target="../media/image1360.png"/><Relationship Id="rId15" Type="http://schemas.openxmlformats.org/officeDocument/2006/relationships/image" Target="../media/image1261.png"/><Relationship Id="rId10" Type="http://schemas.openxmlformats.org/officeDocument/2006/relationships/image" Target="../media/image1380.png"/><Relationship Id="rId4" Type="http://schemas.openxmlformats.org/officeDocument/2006/relationships/image" Target="../media/image1350.png"/><Relationship Id="rId9" Type="http://schemas.openxmlformats.org/officeDocument/2006/relationships/image" Target="../media/image1370.png"/><Relationship Id="rId14" Type="http://schemas.openxmlformats.org/officeDocument/2006/relationships/image" Target="../media/image1250.pn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0.png"/><Relationship Id="rId13" Type="http://schemas.openxmlformats.org/officeDocument/2006/relationships/image" Target="../media/image1420.png"/><Relationship Id="rId3" Type="http://schemas.openxmlformats.org/officeDocument/2006/relationships/image" Target="../media/image1190.png"/><Relationship Id="rId7" Type="http://schemas.openxmlformats.org/officeDocument/2006/relationships/image" Target="../media/image1980.png"/><Relationship Id="rId12" Type="http://schemas.openxmlformats.org/officeDocument/2006/relationships/image" Target="../media/image1412.png"/><Relationship Id="rId17" Type="http://schemas.openxmlformats.org/officeDocument/2006/relationships/image" Target="../media/image1281.png"/><Relationship Id="rId2" Type="http://schemas.openxmlformats.org/officeDocument/2006/relationships/notesSlide" Target="../notesSlides/notesSlide170.xml"/><Relationship Id="rId16" Type="http://schemas.openxmlformats.org/officeDocument/2006/relationships/image" Target="../media/image127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3.png"/><Relationship Id="rId11" Type="http://schemas.openxmlformats.org/officeDocument/2006/relationships/image" Target="../media/image14010.png"/><Relationship Id="rId5" Type="http://schemas.openxmlformats.org/officeDocument/2006/relationships/image" Target="../media/image1391.png"/><Relationship Id="rId15" Type="http://schemas.openxmlformats.org/officeDocument/2006/relationships/image" Target="../media/image1440.png"/><Relationship Id="rId10" Type="http://schemas.openxmlformats.org/officeDocument/2006/relationships/image" Target="../media/image1321.png"/><Relationship Id="rId4" Type="http://schemas.openxmlformats.org/officeDocument/2006/relationships/image" Target="../media/image1200.png"/><Relationship Id="rId9" Type="http://schemas.openxmlformats.org/officeDocument/2006/relationships/image" Target="../media/image1370.png"/><Relationship Id="rId14" Type="http://schemas.openxmlformats.org/officeDocument/2006/relationships/image" Target="../media/image1430.pn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90.png"/><Relationship Id="rId13" Type="http://schemas.openxmlformats.org/officeDocument/2006/relationships/image" Target="../media/image1420.png"/><Relationship Id="rId18" Type="http://schemas.openxmlformats.org/officeDocument/2006/relationships/image" Target="../media/image1260.png"/><Relationship Id="rId3" Type="http://schemas.openxmlformats.org/officeDocument/2006/relationships/image" Target="../media/image1190.png"/><Relationship Id="rId21" Type="http://schemas.openxmlformats.org/officeDocument/2006/relationships/image" Target="../media/image1290.png"/><Relationship Id="rId7" Type="http://schemas.openxmlformats.org/officeDocument/2006/relationships/image" Target="../media/image1980.png"/><Relationship Id="rId12" Type="http://schemas.openxmlformats.org/officeDocument/2006/relationships/image" Target="../media/image1412.png"/><Relationship Id="rId17" Type="http://schemas.openxmlformats.org/officeDocument/2006/relationships/image" Target="../media/image1151.png"/><Relationship Id="rId2" Type="http://schemas.openxmlformats.org/officeDocument/2006/relationships/notesSlide" Target="../notesSlides/notesSlide171.xml"/><Relationship Id="rId16" Type="http://schemas.openxmlformats.org/officeDocument/2006/relationships/image" Target="../media/image1271.png"/><Relationship Id="rId20" Type="http://schemas.openxmlformats.org/officeDocument/2006/relationships/image" Target="../media/image128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3.png"/><Relationship Id="rId11" Type="http://schemas.openxmlformats.org/officeDocument/2006/relationships/image" Target="../media/image14010.png"/><Relationship Id="rId24" Type="http://schemas.openxmlformats.org/officeDocument/2006/relationships/image" Target="../media/image1320.png"/><Relationship Id="rId5" Type="http://schemas.openxmlformats.org/officeDocument/2006/relationships/image" Target="../media/image1391.png"/><Relationship Id="rId15" Type="http://schemas.openxmlformats.org/officeDocument/2006/relationships/image" Target="../media/image1440.png"/><Relationship Id="rId23" Type="http://schemas.openxmlformats.org/officeDocument/2006/relationships/image" Target="../media/image1311.png"/><Relationship Id="rId10" Type="http://schemas.openxmlformats.org/officeDocument/2006/relationships/image" Target="../media/image1321.png"/><Relationship Id="rId19" Type="http://schemas.openxmlformats.org/officeDocument/2006/relationships/image" Target="../media/image1270.png"/><Relationship Id="rId4" Type="http://schemas.openxmlformats.org/officeDocument/2006/relationships/image" Target="../media/image1200.png"/><Relationship Id="rId9" Type="http://schemas.openxmlformats.org/officeDocument/2006/relationships/image" Target="../media/image1370.png"/><Relationship Id="rId14" Type="http://schemas.openxmlformats.org/officeDocument/2006/relationships/image" Target="../media/image1430.png"/><Relationship Id="rId22" Type="http://schemas.openxmlformats.org/officeDocument/2006/relationships/image" Target="../media/image1300.pn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0.png"/><Relationship Id="rId7" Type="http://schemas.openxmlformats.org/officeDocument/2006/relationships/image" Target="../media/image1490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470.png"/><Relationship Id="rId4" Type="http://schemas.openxmlformats.org/officeDocument/2006/relationships/image" Target="../media/image1340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0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74.png"/><Relationship Id="rId4" Type="http://schemas.openxmlformats.org/officeDocument/2006/relationships/image" Target="../media/image1400.pn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60.png"/><Relationship Id="rId13" Type="http://schemas.openxmlformats.org/officeDocument/2006/relationships/image" Target="../media/image1630.png"/><Relationship Id="rId18" Type="http://schemas.openxmlformats.org/officeDocument/2006/relationships/image" Target="../media/image1781.png"/><Relationship Id="rId3" Type="http://schemas.openxmlformats.org/officeDocument/2006/relationships/image" Target="../media/image375.png"/><Relationship Id="rId7" Type="http://schemas.openxmlformats.org/officeDocument/2006/relationships/image" Target="../media/image379.png"/><Relationship Id="rId12" Type="http://schemas.openxmlformats.org/officeDocument/2006/relationships/image" Target="../media/image1600.png"/><Relationship Id="rId17" Type="http://schemas.openxmlformats.org/officeDocument/2006/relationships/image" Target="../media/image1761.png"/><Relationship Id="rId2" Type="http://schemas.openxmlformats.org/officeDocument/2006/relationships/notesSlide" Target="../notesSlides/notesSlide174.xml"/><Relationship Id="rId16" Type="http://schemas.openxmlformats.org/officeDocument/2006/relationships/image" Target="../media/image175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78.png"/><Relationship Id="rId11" Type="http://schemas.openxmlformats.org/officeDocument/2006/relationships/image" Target="../media/image1590.png"/><Relationship Id="rId5" Type="http://schemas.openxmlformats.org/officeDocument/2006/relationships/image" Target="../media/image377.png"/><Relationship Id="rId15" Type="http://schemas.openxmlformats.org/officeDocument/2006/relationships/image" Target="../media/image1731.png"/><Relationship Id="rId10" Type="http://schemas.openxmlformats.org/officeDocument/2006/relationships/image" Target="../media/image1580.png"/><Relationship Id="rId4" Type="http://schemas.openxmlformats.org/officeDocument/2006/relationships/image" Target="../media/image376.png"/><Relationship Id="rId9" Type="http://schemas.openxmlformats.org/officeDocument/2006/relationships/image" Target="../media/image1570.png"/><Relationship Id="rId14" Type="http://schemas.openxmlformats.org/officeDocument/2006/relationships/image" Target="../media/image1640.pn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0.png"/><Relationship Id="rId3" Type="http://schemas.openxmlformats.org/officeDocument/2006/relationships/image" Target="../media/image1530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55.png"/><Relationship Id="rId5" Type="http://schemas.openxmlformats.org/officeDocument/2006/relationships/image" Target="../media/image354.png"/><Relationship Id="rId4" Type="http://schemas.openxmlformats.org/officeDocument/2006/relationships/image" Target="../media/image1540.png"/><Relationship Id="rId9" Type="http://schemas.openxmlformats.org/officeDocument/2006/relationships/image" Target="../media/image1791.png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4.xml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6.png"/><Relationship Id="rId3" Type="http://schemas.openxmlformats.org/officeDocument/2006/relationships/image" Target="../media/image2232.png"/><Relationship Id="rId7" Type="http://schemas.openxmlformats.org/officeDocument/2006/relationships/image" Target="../media/image385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11.png"/><Relationship Id="rId11" Type="http://schemas.openxmlformats.org/officeDocument/2006/relationships/image" Target="../media/image2310.png"/><Relationship Id="rId5" Type="http://schemas.openxmlformats.org/officeDocument/2006/relationships/image" Target="../media/image2250.png"/><Relationship Id="rId10" Type="http://schemas.openxmlformats.org/officeDocument/2006/relationships/image" Target="../media/image1801.png"/><Relationship Id="rId4" Type="http://schemas.openxmlformats.org/officeDocument/2006/relationships/image" Target="../media/image2241.png"/><Relationship Id="rId9" Type="http://schemas.openxmlformats.org/officeDocument/2006/relationships/image" Target="../media/image2290.pn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" Type="http://schemas.openxmlformats.org/officeDocument/2006/relationships/image" Target="NULL"/><Relationship Id="rId21" Type="http://schemas.openxmlformats.org/officeDocument/2006/relationships/image" Target="NULL"/><Relationship Id="rId7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" Type="http://schemas.openxmlformats.org/officeDocument/2006/relationships/notesSlide" Target="../notesSlides/notesSlide178.xml"/><Relationship Id="rId16" Type="http://schemas.openxmlformats.org/officeDocument/2006/relationships/image" Target="NULL"/><Relationship Id="rId20" Type="http://schemas.openxmlformats.org/officeDocument/2006/relationships/image" Target="NULL"/><Relationship Id="rId1" Type="http://schemas.openxmlformats.org/officeDocument/2006/relationships/slideLayout" Target="../slideLayouts/slideLayout4.xml"/><Relationship Id="rId6" Type="http://schemas.openxmlformats.org/officeDocument/2006/relationships/image" Target="NULL"/><Relationship Id="rId11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../media/image1840.png"/><Relationship Id="rId10" Type="http://schemas.openxmlformats.org/officeDocument/2006/relationships/image" Target="NULL"/><Relationship Id="rId19" Type="http://schemas.openxmlformats.org/officeDocument/2006/relationships/image" Target="../media/image1830.png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00.png"/><Relationship Id="rId3" Type="http://schemas.openxmlformats.org/officeDocument/2006/relationships/image" Target="../media/image1730.png"/><Relationship Id="rId7" Type="http://schemas.openxmlformats.org/officeDocument/2006/relationships/image" Target="../media/image1790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780.png"/><Relationship Id="rId5" Type="http://schemas.openxmlformats.org/officeDocument/2006/relationships/image" Target="../media/image1760.png"/><Relationship Id="rId4" Type="http://schemas.openxmlformats.org/officeDocument/2006/relationships/image" Target="../media/image175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9000" b="-1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3" descr="A picture containing clipart&#10;&#10;Description generated with very high confidence">
            <a:extLst>
              <a:ext uri="{FF2B5EF4-FFF2-40B4-BE49-F238E27FC236}">
                <a16:creationId xmlns:a16="http://schemas.microsoft.com/office/drawing/2014/main" id="{F23C416A-9BF1-0431-1DC0-72E7C17AD9C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5848" y="285192"/>
            <a:ext cx="4746059" cy="1096568"/>
          </a:xfrm>
          <a:prstGeom prst="rect">
            <a:avLst/>
          </a:prstGeom>
        </p:spPr>
      </p:pic>
      <p:pic>
        <p:nvPicPr>
          <p:cNvPr id="5" name="Picture 19">
            <a:extLst>
              <a:ext uri="{FF2B5EF4-FFF2-40B4-BE49-F238E27FC236}">
                <a16:creationId xmlns:a16="http://schemas.microsoft.com/office/drawing/2014/main" id="{6F53CE97-CD9D-B43C-D5CF-0805C44993BC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DFDFD"/>
              </a:clrFrom>
              <a:clrTo>
                <a:srgbClr val="FDFDFD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04767" y="5578032"/>
            <a:ext cx="4969491" cy="1015663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AF2FCC3D-9BFB-4C74-AA7B-D27D6AD1156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7622" y="285192"/>
            <a:ext cx="3135640" cy="1126270"/>
          </a:xfrm>
          <a:prstGeom prst="rect">
            <a:avLst/>
          </a:prstGeom>
        </p:spPr>
      </p:pic>
      <p:sp>
        <p:nvSpPr>
          <p:cNvPr id="10" name="ZoneTexte 9">
            <a:extLst>
              <a:ext uri="{FF2B5EF4-FFF2-40B4-BE49-F238E27FC236}">
                <a16:creationId xmlns:a16="http://schemas.microsoft.com/office/drawing/2014/main" id="{0B4900AE-9C03-2225-0A64-E4EEC00A3CFB}"/>
              </a:ext>
            </a:extLst>
          </p:cNvPr>
          <p:cNvSpPr txBox="1"/>
          <p:nvPr/>
        </p:nvSpPr>
        <p:spPr>
          <a:xfrm>
            <a:off x="9442852" y="4326007"/>
            <a:ext cx="3372374" cy="6309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5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Alexis André </a:t>
            </a:r>
            <a:endParaRPr lang="fr-BE" sz="3500" dirty="0"/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87ADE162-B79D-4774-97A3-3F358F472E04}"/>
              </a:ext>
            </a:extLst>
          </p:cNvPr>
          <p:cNvSpPr txBox="1"/>
          <p:nvPr/>
        </p:nvSpPr>
        <p:spPr>
          <a:xfrm>
            <a:off x="5357053" y="6059445"/>
            <a:ext cx="6821002" cy="6873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spcAft>
                <a:spcPts val="800"/>
              </a:spcAft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SMaRT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Department of Chemical Engineering, KU Leuven, Leuven, Belgium</a:t>
            </a:r>
            <a:endParaRPr lang="en-US" sz="16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spcAft>
                <a:spcPts val="800"/>
              </a:spcAft>
            </a:pPr>
            <a:r>
              <a:rPr lang="en-US" sz="1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2.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BSMA/IMCN,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Universite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́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catholique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de Louvain, Louvain-la-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Neuve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Belgium</a:t>
            </a:r>
            <a:endParaRPr lang="fr-BE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040324A0-6027-1F14-F0F1-5D5B113C4E04}"/>
              </a:ext>
            </a:extLst>
          </p:cNvPr>
          <p:cNvSpPr txBox="1"/>
          <p:nvPr/>
        </p:nvSpPr>
        <p:spPr>
          <a:xfrm>
            <a:off x="4926758" y="4956949"/>
            <a:ext cx="7346522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5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Promotors : Christian Clasen</a:t>
            </a:r>
            <a:r>
              <a:rPr lang="en-US" sz="2500" baseline="300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1</a:t>
            </a:r>
            <a:r>
              <a:rPr lang="en-US" sz="25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Evelyne Van Ruymbeke</a:t>
            </a:r>
            <a:r>
              <a:rPr lang="en-US" sz="2500" baseline="300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</a:t>
            </a:r>
            <a:endParaRPr lang="fr-BE" sz="2500" dirty="0"/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992E638F-56FF-2D7D-09B4-A8A58BC195F8}"/>
              </a:ext>
            </a:extLst>
          </p:cNvPr>
          <p:cNvSpPr txBox="1"/>
          <p:nvPr/>
        </p:nvSpPr>
        <p:spPr>
          <a:xfrm>
            <a:off x="204767" y="2967335"/>
            <a:ext cx="13017966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700" b="1" i="0" dirty="0"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“Investigating the linear and nonlinear rheology of model</a:t>
            </a:r>
          </a:p>
          <a:p>
            <a:r>
              <a:rPr lang="en-US" sz="2700" b="1" dirty="0">
                <a:latin typeface="Verdana" panose="020B0604030504040204" pitchFamily="34" charset="0"/>
                <a:ea typeface="Verdana" panose="020B0604030504040204" pitchFamily="34" charset="0"/>
              </a:rPr>
              <a:t>polymer melts</a:t>
            </a:r>
            <a:r>
              <a:rPr lang="en-US" sz="2700" b="1" i="0" dirty="0"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”</a:t>
            </a:r>
            <a:endParaRPr lang="fr-BE" sz="2700" b="1" dirty="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91744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What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is</a:t>
            </a:r>
            <a:r>
              <a:rPr lang="fr-BE" sz="4000" dirty="0">
                <a:solidFill>
                  <a:schemeClr val="bg1"/>
                </a:solidFill>
              </a:rPr>
              <a:t> a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?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11912556" y="6517991"/>
            <a:ext cx="23583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3730744" y="8327986"/>
            <a:ext cx="6953250" cy="4152900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ACF320B3-936B-21BD-3FB9-380B12722255}"/>
              </a:ext>
            </a:extLst>
          </p:cNvPr>
          <p:cNvSpPr txBox="1"/>
          <p:nvPr/>
        </p:nvSpPr>
        <p:spPr>
          <a:xfrm>
            <a:off x="170247" y="2242374"/>
            <a:ext cx="1141339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/>
              <a:t>Poly + </a:t>
            </a:r>
            <a:r>
              <a:rPr lang="en-US" sz="2000" dirty="0" err="1"/>
              <a:t>mer</a:t>
            </a:r>
            <a:r>
              <a:rPr lang="en-US" sz="2000" dirty="0"/>
              <a:t>, from Ancient Greeks </a:t>
            </a:r>
            <a:r>
              <a:rPr lang="el-GR" sz="2000" b="0" i="1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πολύς</a:t>
            </a:r>
            <a:r>
              <a:rPr lang="fr-BE" sz="20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(</a:t>
            </a:r>
            <a:r>
              <a:rPr lang="fr-BE" sz="2000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polus</a:t>
            </a:r>
            <a:r>
              <a:rPr lang="fr-BE" sz="20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) ‘</a:t>
            </a:r>
            <a:r>
              <a:rPr lang="fr-BE" sz="2000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many</a:t>
            </a:r>
            <a:r>
              <a:rPr lang="fr-BE" sz="20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’ and </a:t>
            </a:r>
            <a:r>
              <a:rPr lang="el-GR" sz="2000" b="0" i="1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μέρος</a:t>
            </a:r>
            <a:r>
              <a:rPr lang="fr-BE" sz="20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 (</a:t>
            </a:r>
            <a:r>
              <a:rPr lang="fr-BE" sz="2000" b="0" i="0" dirty="0" err="1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meros</a:t>
            </a:r>
            <a:r>
              <a:rPr lang="fr-BE" sz="2000" b="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) ‘part’</a:t>
            </a:r>
            <a:endParaRPr lang="fr-BE" sz="2000" dirty="0"/>
          </a:p>
        </p:txBody>
      </p:sp>
      <p:sp>
        <p:nvSpPr>
          <p:cNvPr id="132" name="ZoneTexte 131">
            <a:extLst>
              <a:ext uri="{FF2B5EF4-FFF2-40B4-BE49-F238E27FC236}">
                <a16:creationId xmlns:a16="http://schemas.microsoft.com/office/drawing/2014/main" id="{2F864286-42CB-A25E-B22C-E65E3E5464FB}"/>
              </a:ext>
            </a:extLst>
          </p:cNvPr>
          <p:cNvSpPr txBox="1"/>
          <p:nvPr/>
        </p:nvSpPr>
        <p:spPr>
          <a:xfrm>
            <a:off x="1526245" y="7903230"/>
            <a:ext cx="721106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b="0" i="0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Polymers</a:t>
            </a:r>
            <a:r>
              <a:rPr lang="fr-BE" sz="20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are </a:t>
            </a:r>
            <a:r>
              <a:rPr lang="fr-BE" sz="2000" b="0" i="0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macromolecules</a:t>
            </a:r>
            <a:r>
              <a:rPr lang="fr-BE" sz="20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made of </a:t>
            </a:r>
            <a:r>
              <a:rPr lang="fr-BE" sz="2000" b="0" i="0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many</a:t>
            </a:r>
            <a:r>
              <a:rPr lang="fr-BE" sz="20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« </a:t>
            </a:r>
            <a:r>
              <a:rPr lang="fr-BE" sz="2000" b="0" i="0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monomers</a:t>
            </a:r>
            <a:r>
              <a:rPr lang="fr-BE" sz="20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 »</a:t>
            </a:r>
            <a:endParaRPr lang="fr-BE" sz="2000" dirty="0"/>
          </a:p>
        </p:txBody>
      </p:sp>
      <p:sp>
        <p:nvSpPr>
          <p:cNvPr id="133" name="ZoneTexte 132">
            <a:extLst>
              <a:ext uri="{FF2B5EF4-FFF2-40B4-BE49-F238E27FC236}">
                <a16:creationId xmlns:a16="http://schemas.microsoft.com/office/drawing/2014/main" id="{44BD8E06-68F5-9CAB-41A2-CE63EF2FB2ED}"/>
              </a:ext>
            </a:extLst>
          </p:cNvPr>
          <p:cNvSpPr txBox="1"/>
          <p:nvPr/>
        </p:nvSpPr>
        <p:spPr>
          <a:xfrm>
            <a:off x="733722" y="4543270"/>
            <a:ext cx="1308304" cy="348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solidFill>
                  <a:srgbClr val="000000"/>
                </a:solidFill>
                <a:latin typeface="Arial" panose="020B0604020202020204" pitchFamily="34" charset="0"/>
              </a:rPr>
              <a:t>P</a:t>
            </a:r>
            <a:r>
              <a:rPr lang="fr-BE" sz="1600" b="0" i="1" dirty="0" err="1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olystyrene</a:t>
            </a:r>
            <a:endParaRPr lang="fr-BE" sz="1600" i="1" dirty="0"/>
          </a:p>
        </p:txBody>
      </p:sp>
      <p:pic>
        <p:nvPicPr>
          <p:cNvPr id="135" name="Image 134">
            <a:extLst>
              <a:ext uri="{FF2B5EF4-FFF2-40B4-BE49-F238E27FC236}">
                <a16:creationId xmlns:a16="http://schemas.microsoft.com/office/drawing/2014/main" id="{A17F37AB-1964-C268-5AC2-4B98DD177EAF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-15295"/>
          <a:stretch/>
        </p:blipFill>
        <p:spPr>
          <a:xfrm>
            <a:off x="-3148313" y="7164736"/>
            <a:ext cx="4784716" cy="962311"/>
          </a:xfrm>
          <a:prstGeom prst="rect">
            <a:avLst/>
          </a:prstGeom>
        </p:spPr>
      </p:pic>
      <p:sp>
        <p:nvSpPr>
          <p:cNvPr id="136" name="ZoneTexte 135">
            <a:extLst>
              <a:ext uri="{FF2B5EF4-FFF2-40B4-BE49-F238E27FC236}">
                <a16:creationId xmlns:a16="http://schemas.microsoft.com/office/drawing/2014/main" id="{05C32110-56E7-0CFC-5FA3-322CE1BC0BF4}"/>
              </a:ext>
            </a:extLst>
          </p:cNvPr>
          <p:cNvSpPr txBox="1"/>
          <p:nvPr/>
        </p:nvSpPr>
        <p:spPr>
          <a:xfrm>
            <a:off x="1354366" y="3999193"/>
            <a:ext cx="252785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200" u="sng" dirty="0" err="1"/>
              <a:t>Synthetic</a:t>
            </a:r>
            <a:r>
              <a:rPr lang="fr-BE" sz="2200" u="sng" dirty="0"/>
              <a:t> </a:t>
            </a:r>
            <a:r>
              <a:rPr lang="fr-BE" sz="2200" u="sng" dirty="0" err="1"/>
              <a:t>polymer</a:t>
            </a:r>
            <a:endParaRPr lang="fr-BE" sz="2200" u="sng" dirty="0"/>
          </a:p>
        </p:txBody>
      </p:sp>
      <p:sp>
        <p:nvSpPr>
          <p:cNvPr id="137" name="ZoneTexte 136">
            <a:extLst>
              <a:ext uri="{FF2B5EF4-FFF2-40B4-BE49-F238E27FC236}">
                <a16:creationId xmlns:a16="http://schemas.microsoft.com/office/drawing/2014/main" id="{DFC365E8-A82D-70B5-EA4D-B256E8CAE115}"/>
              </a:ext>
            </a:extLst>
          </p:cNvPr>
          <p:cNvSpPr txBox="1"/>
          <p:nvPr/>
        </p:nvSpPr>
        <p:spPr>
          <a:xfrm>
            <a:off x="7714807" y="3926146"/>
            <a:ext cx="2324389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200" u="sng" dirty="0"/>
              <a:t>Natural </a:t>
            </a:r>
            <a:r>
              <a:rPr lang="fr-BE" sz="2200" u="sng" dirty="0" err="1"/>
              <a:t>polymer</a:t>
            </a:r>
            <a:endParaRPr lang="fr-BE" sz="2200" u="sng" dirty="0"/>
          </a:p>
        </p:txBody>
      </p:sp>
      <p:pic>
        <p:nvPicPr>
          <p:cNvPr id="138" name="Picture 2" descr="Gratis vector dna-helixsymbool dat op witte achtergrond wordt geïsoleerd">
            <a:extLst>
              <a:ext uri="{FF2B5EF4-FFF2-40B4-BE49-F238E27FC236}">
                <a16:creationId xmlns:a16="http://schemas.microsoft.com/office/drawing/2014/main" id="{E0B8778B-747D-FAEE-7339-5EA6D267CA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401717">
            <a:off x="5166794" y="5038682"/>
            <a:ext cx="2285945" cy="11283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9" name="ZoneTexte 138">
            <a:extLst>
              <a:ext uri="{FF2B5EF4-FFF2-40B4-BE49-F238E27FC236}">
                <a16:creationId xmlns:a16="http://schemas.microsoft.com/office/drawing/2014/main" id="{DFB72460-643C-F29F-8E2E-BC34A40624F5}"/>
              </a:ext>
            </a:extLst>
          </p:cNvPr>
          <p:cNvSpPr txBox="1"/>
          <p:nvPr/>
        </p:nvSpPr>
        <p:spPr>
          <a:xfrm>
            <a:off x="5948592" y="4366604"/>
            <a:ext cx="63891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DNA</a:t>
            </a:r>
          </a:p>
        </p:txBody>
      </p:sp>
      <p:sp>
        <p:nvSpPr>
          <p:cNvPr id="140" name="ZoneTexte 139">
            <a:extLst>
              <a:ext uri="{FF2B5EF4-FFF2-40B4-BE49-F238E27FC236}">
                <a16:creationId xmlns:a16="http://schemas.microsoft.com/office/drawing/2014/main" id="{8EF6B311-E85E-24AC-9E47-AF62E5DDAA6E}"/>
              </a:ext>
            </a:extLst>
          </p:cNvPr>
          <p:cNvSpPr txBox="1"/>
          <p:nvPr/>
        </p:nvSpPr>
        <p:spPr>
          <a:xfrm>
            <a:off x="10287843" y="4350611"/>
            <a:ext cx="148212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Natural latex</a:t>
            </a:r>
          </a:p>
        </p:txBody>
      </p:sp>
      <p:pic>
        <p:nvPicPr>
          <p:cNvPr id="141" name="Picture 5">
            <a:extLst>
              <a:ext uri="{FF2B5EF4-FFF2-40B4-BE49-F238E27FC236}">
                <a16:creationId xmlns:a16="http://schemas.microsoft.com/office/drawing/2014/main" id="{CE16CEDA-1D65-0526-A0D5-C3F629D78C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57369" y="4713801"/>
            <a:ext cx="1787182" cy="17871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0" name="Picture 2" descr="undefined">
            <a:extLst>
              <a:ext uri="{FF2B5EF4-FFF2-40B4-BE49-F238E27FC236}">
                <a16:creationId xmlns:a16="http://schemas.microsoft.com/office/drawing/2014/main" id="{B094A2B6-A2D3-D24D-49B1-47BB43CE7B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2520" y="4983501"/>
            <a:ext cx="1390297" cy="11818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7" name="Groupe 146">
            <a:extLst>
              <a:ext uri="{FF2B5EF4-FFF2-40B4-BE49-F238E27FC236}">
                <a16:creationId xmlns:a16="http://schemas.microsoft.com/office/drawing/2014/main" id="{6DD47A23-A9F3-37A2-D995-349A5A7A3D4C}"/>
              </a:ext>
            </a:extLst>
          </p:cNvPr>
          <p:cNvGrpSpPr/>
          <p:nvPr/>
        </p:nvGrpSpPr>
        <p:grpSpPr>
          <a:xfrm>
            <a:off x="4310590" y="7097277"/>
            <a:ext cx="3356708" cy="509758"/>
            <a:chOff x="5650570" y="2500566"/>
            <a:chExt cx="3356708" cy="509758"/>
          </a:xfrm>
        </p:grpSpPr>
        <p:grpSp>
          <p:nvGrpSpPr>
            <p:cNvPr id="128" name="Groupe 127">
              <a:extLst>
                <a:ext uri="{FF2B5EF4-FFF2-40B4-BE49-F238E27FC236}">
                  <a16:creationId xmlns:a16="http://schemas.microsoft.com/office/drawing/2014/main" id="{0BB8F943-7CFF-0755-2902-D9A7DB6F8DA4}"/>
                </a:ext>
              </a:extLst>
            </p:cNvPr>
            <p:cNvGrpSpPr/>
            <p:nvPr/>
          </p:nvGrpSpPr>
          <p:grpSpPr>
            <a:xfrm>
              <a:off x="5650570" y="2500566"/>
              <a:ext cx="3055667" cy="496602"/>
              <a:chOff x="1786865" y="3225525"/>
              <a:chExt cx="3055667" cy="496602"/>
            </a:xfrm>
          </p:grpSpPr>
          <p:grpSp>
            <p:nvGrpSpPr>
              <p:cNvPr id="276" name="Groupe 275">
                <a:extLst>
                  <a:ext uri="{FF2B5EF4-FFF2-40B4-BE49-F238E27FC236}">
                    <a16:creationId xmlns:a16="http://schemas.microsoft.com/office/drawing/2014/main" id="{918937D8-3D7E-7F38-B147-530F6D35548D}"/>
                  </a:ext>
                </a:extLst>
              </p:cNvPr>
              <p:cNvGrpSpPr/>
              <p:nvPr/>
            </p:nvGrpSpPr>
            <p:grpSpPr>
              <a:xfrm>
                <a:off x="1786865" y="3225525"/>
                <a:ext cx="2643497" cy="475078"/>
                <a:chOff x="575557" y="3729492"/>
                <a:chExt cx="2643497" cy="475078"/>
              </a:xfrm>
            </p:grpSpPr>
            <p:sp>
              <p:nvSpPr>
                <p:cNvPr id="256" name="Ellipse 255">
                  <a:extLst>
                    <a:ext uri="{FF2B5EF4-FFF2-40B4-BE49-F238E27FC236}">
                      <a16:creationId xmlns:a16="http://schemas.microsoft.com/office/drawing/2014/main" id="{F7EA564F-3E87-75FA-36BF-D01E6C30EF45}"/>
                    </a:ext>
                  </a:extLst>
                </p:cNvPr>
                <p:cNvSpPr/>
                <p:nvPr/>
              </p:nvSpPr>
              <p:spPr>
                <a:xfrm>
                  <a:off x="1104181" y="3817188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57" name="Ellipse 256">
                  <a:extLst>
                    <a:ext uri="{FF2B5EF4-FFF2-40B4-BE49-F238E27FC236}">
                      <a16:creationId xmlns:a16="http://schemas.microsoft.com/office/drawing/2014/main" id="{859A1C6D-AA67-DE76-D1FF-4DCB18FB3481}"/>
                    </a:ext>
                  </a:extLst>
                </p:cNvPr>
                <p:cNvSpPr/>
                <p:nvPr/>
              </p:nvSpPr>
              <p:spPr>
                <a:xfrm>
                  <a:off x="1230703" y="3909204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58" name="Ellipse 257">
                  <a:extLst>
                    <a:ext uri="{FF2B5EF4-FFF2-40B4-BE49-F238E27FC236}">
                      <a16:creationId xmlns:a16="http://schemas.microsoft.com/office/drawing/2014/main" id="{D8DD753D-3333-42C6-B571-B824ED79DF4B}"/>
                    </a:ext>
                  </a:extLst>
                </p:cNvPr>
                <p:cNvSpPr/>
                <p:nvPr/>
              </p:nvSpPr>
              <p:spPr>
                <a:xfrm>
                  <a:off x="1394601" y="3891954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59" name="Ellipse 258">
                  <a:extLst>
                    <a:ext uri="{FF2B5EF4-FFF2-40B4-BE49-F238E27FC236}">
                      <a16:creationId xmlns:a16="http://schemas.microsoft.com/office/drawing/2014/main" id="{E3DC9C30-9342-11D8-6AFF-2B191044CB34}"/>
                    </a:ext>
                  </a:extLst>
                </p:cNvPr>
                <p:cNvSpPr/>
                <p:nvPr/>
              </p:nvSpPr>
              <p:spPr>
                <a:xfrm>
                  <a:off x="980535" y="3917832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0" name="Ellipse 259">
                  <a:extLst>
                    <a:ext uri="{FF2B5EF4-FFF2-40B4-BE49-F238E27FC236}">
                      <a16:creationId xmlns:a16="http://schemas.microsoft.com/office/drawing/2014/main" id="{99AB3767-3172-33E8-211E-570753D160F5}"/>
                    </a:ext>
                  </a:extLst>
                </p:cNvPr>
                <p:cNvSpPr/>
                <p:nvPr/>
              </p:nvSpPr>
              <p:spPr>
                <a:xfrm>
                  <a:off x="1498115" y="3779804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1" name="Ellipse 260">
                  <a:extLst>
                    <a:ext uri="{FF2B5EF4-FFF2-40B4-BE49-F238E27FC236}">
                      <a16:creationId xmlns:a16="http://schemas.microsoft.com/office/drawing/2014/main" id="{4D6CC7FA-6651-FB4F-A02A-2F0812EF0204}"/>
                    </a:ext>
                  </a:extLst>
                </p:cNvPr>
                <p:cNvSpPr/>
                <p:nvPr/>
              </p:nvSpPr>
              <p:spPr>
                <a:xfrm>
                  <a:off x="1656161" y="3805692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2" name="Ellipse 261">
                  <a:extLst>
                    <a:ext uri="{FF2B5EF4-FFF2-40B4-BE49-F238E27FC236}">
                      <a16:creationId xmlns:a16="http://schemas.microsoft.com/office/drawing/2014/main" id="{EE314EEB-EC3E-EC4A-0973-96404028AB12}"/>
                    </a:ext>
                  </a:extLst>
                </p:cNvPr>
                <p:cNvSpPr/>
                <p:nvPr/>
              </p:nvSpPr>
              <p:spPr>
                <a:xfrm>
                  <a:off x="1795835" y="3729492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3" name="Ellipse 262">
                  <a:extLst>
                    <a:ext uri="{FF2B5EF4-FFF2-40B4-BE49-F238E27FC236}">
                      <a16:creationId xmlns:a16="http://schemas.microsoft.com/office/drawing/2014/main" id="{47DC5CAA-C2AA-1753-309E-A8FD4282AB6C}"/>
                    </a:ext>
                  </a:extLst>
                </p:cNvPr>
                <p:cNvSpPr/>
                <p:nvPr/>
              </p:nvSpPr>
              <p:spPr>
                <a:xfrm>
                  <a:off x="1920575" y="3809766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4" name="Ellipse 263">
                  <a:extLst>
                    <a:ext uri="{FF2B5EF4-FFF2-40B4-BE49-F238E27FC236}">
                      <a16:creationId xmlns:a16="http://schemas.microsoft.com/office/drawing/2014/main" id="{E231D185-F3D9-D9E7-14E7-AB0DF34D6BAC}"/>
                    </a:ext>
                  </a:extLst>
                </p:cNvPr>
                <p:cNvSpPr/>
                <p:nvPr/>
              </p:nvSpPr>
              <p:spPr>
                <a:xfrm>
                  <a:off x="1998213" y="3933882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5" name="Ellipse 264">
                  <a:extLst>
                    <a:ext uri="{FF2B5EF4-FFF2-40B4-BE49-F238E27FC236}">
                      <a16:creationId xmlns:a16="http://schemas.microsoft.com/office/drawing/2014/main" id="{DFBE1E25-F991-6B54-B015-A8374124CA15}"/>
                    </a:ext>
                  </a:extLst>
                </p:cNvPr>
                <p:cNvSpPr/>
                <p:nvPr/>
              </p:nvSpPr>
              <p:spPr>
                <a:xfrm>
                  <a:off x="2141305" y="3874269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6" name="Ellipse 265">
                  <a:extLst>
                    <a:ext uri="{FF2B5EF4-FFF2-40B4-BE49-F238E27FC236}">
                      <a16:creationId xmlns:a16="http://schemas.microsoft.com/office/drawing/2014/main" id="{B48A7777-939A-F4A9-D5CA-2855B27729DA}"/>
                    </a:ext>
                  </a:extLst>
                </p:cNvPr>
                <p:cNvSpPr/>
                <p:nvPr/>
              </p:nvSpPr>
              <p:spPr>
                <a:xfrm>
                  <a:off x="2284397" y="3944634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7" name="Ellipse 266">
                  <a:extLst>
                    <a:ext uri="{FF2B5EF4-FFF2-40B4-BE49-F238E27FC236}">
                      <a16:creationId xmlns:a16="http://schemas.microsoft.com/office/drawing/2014/main" id="{3ED9A6D0-4310-2A01-8B4D-16E7E84406D0}"/>
                    </a:ext>
                  </a:extLst>
                </p:cNvPr>
                <p:cNvSpPr/>
                <p:nvPr/>
              </p:nvSpPr>
              <p:spPr>
                <a:xfrm>
                  <a:off x="2439673" y="3918675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8" name="Ellipse 267">
                  <a:extLst>
                    <a:ext uri="{FF2B5EF4-FFF2-40B4-BE49-F238E27FC236}">
                      <a16:creationId xmlns:a16="http://schemas.microsoft.com/office/drawing/2014/main" id="{EDF34DCF-1E6F-2569-FCBD-EADF2F1B077F}"/>
                    </a:ext>
                  </a:extLst>
                </p:cNvPr>
                <p:cNvSpPr/>
                <p:nvPr/>
              </p:nvSpPr>
              <p:spPr>
                <a:xfrm>
                  <a:off x="2492943" y="4063840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69" name="Ellipse 268">
                  <a:extLst>
                    <a:ext uri="{FF2B5EF4-FFF2-40B4-BE49-F238E27FC236}">
                      <a16:creationId xmlns:a16="http://schemas.microsoft.com/office/drawing/2014/main" id="{E3044081-7D37-F920-90AD-CEA7F4880D2F}"/>
                    </a:ext>
                  </a:extLst>
                </p:cNvPr>
                <p:cNvSpPr/>
                <p:nvPr/>
              </p:nvSpPr>
              <p:spPr>
                <a:xfrm>
                  <a:off x="2653916" y="4014999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0" name="Ellipse 269">
                  <a:extLst>
                    <a:ext uri="{FF2B5EF4-FFF2-40B4-BE49-F238E27FC236}">
                      <a16:creationId xmlns:a16="http://schemas.microsoft.com/office/drawing/2014/main" id="{99194915-039E-44D5-154F-571D80B656E9}"/>
                    </a:ext>
                  </a:extLst>
                </p:cNvPr>
                <p:cNvSpPr/>
                <p:nvPr/>
              </p:nvSpPr>
              <p:spPr>
                <a:xfrm>
                  <a:off x="835325" y="3979569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1" name="Ellipse 270">
                  <a:extLst>
                    <a:ext uri="{FF2B5EF4-FFF2-40B4-BE49-F238E27FC236}">
                      <a16:creationId xmlns:a16="http://schemas.microsoft.com/office/drawing/2014/main" id="{47DEF741-B2FA-F3EA-C4E9-67BD8712D324}"/>
                    </a:ext>
                  </a:extLst>
                </p:cNvPr>
                <p:cNvSpPr/>
                <p:nvPr/>
              </p:nvSpPr>
              <p:spPr>
                <a:xfrm>
                  <a:off x="710314" y="3887425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2" name="Ellipse 271">
                  <a:extLst>
                    <a:ext uri="{FF2B5EF4-FFF2-40B4-BE49-F238E27FC236}">
                      <a16:creationId xmlns:a16="http://schemas.microsoft.com/office/drawing/2014/main" id="{89482D96-A892-09B8-C018-1EE7E125343B}"/>
                    </a:ext>
                  </a:extLst>
                </p:cNvPr>
                <p:cNvSpPr/>
                <p:nvPr/>
              </p:nvSpPr>
              <p:spPr>
                <a:xfrm>
                  <a:off x="2786001" y="3922031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3" name="Ellipse 272">
                  <a:extLst>
                    <a:ext uri="{FF2B5EF4-FFF2-40B4-BE49-F238E27FC236}">
                      <a16:creationId xmlns:a16="http://schemas.microsoft.com/office/drawing/2014/main" id="{2A2A6C2E-3E15-E38B-F5AF-1D6B3F581942}"/>
                    </a:ext>
                  </a:extLst>
                </p:cNvPr>
                <p:cNvSpPr/>
                <p:nvPr/>
              </p:nvSpPr>
              <p:spPr>
                <a:xfrm>
                  <a:off x="2902805" y="4028155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4" name="Ellipse 273">
                  <a:extLst>
                    <a:ext uri="{FF2B5EF4-FFF2-40B4-BE49-F238E27FC236}">
                      <a16:creationId xmlns:a16="http://schemas.microsoft.com/office/drawing/2014/main" id="{A0C29776-ACCE-97AB-2388-62D0B98FED80}"/>
                    </a:ext>
                  </a:extLst>
                </p:cNvPr>
                <p:cNvSpPr/>
                <p:nvPr/>
              </p:nvSpPr>
              <p:spPr>
                <a:xfrm>
                  <a:off x="3063778" y="3993475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75" name="Ellipse 274">
                  <a:extLst>
                    <a:ext uri="{FF2B5EF4-FFF2-40B4-BE49-F238E27FC236}">
                      <a16:creationId xmlns:a16="http://schemas.microsoft.com/office/drawing/2014/main" id="{ADEAEC23-9069-E081-5CCF-D9FC9EE08B3A}"/>
                    </a:ext>
                  </a:extLst>
                </p:cNvPr>
                <p:cNvSpPr/>
                <p:nvPr/>
              </p:nvSpPr>
              <p:spPr>
                <a:xfrm>
                  <a:off x="575557" y="3967132"/>
                  <a:ext cx="155276" cy="140730"/>
                </a:xfrm>
                <a:prstGeom prst="ellipse">
                  <a:avLst/>
                </a:prstGeom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 dirty="0"/>
                </a:p>
              </p:txBody>
            </p:sp>
          </p:grpSp>
          <p:sp>
            <p:nvSpPr>
              <p:cNvPr id="285" name="Ellipse 284">
                <a:extLst>
                  <a:ext uri="{FF2B5EF4-FFF2-40B4-BE49-F238E27FC236}">
                    <a16:creationId xmlns:a16="http://schemas.microsoft.com/office/drawing/2014/main" id="{9BD7BCF1-B8C2-54DC-D343-18AD69B9CF35}"/>
                  </a:ext>
                </a:extLst>
              </p:cNvPr>
              <p:cNvSpPr/>
              <p:nvPr/>
            </p:nvSpPr>
            <p:spPr>
              <a:xfrm>
                <a:off x="4426452" y="3545967"/>
                <a:ext cx="155276" cy="140730"/>
              </a:xfrm>
              <a:prstGeom prst="ellipse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86" name="Ellipse 285">
                <a:extLst>
                  <a:ext uri="{FF2B5EF4-FFF2-40B4-BE49-F238E27FC236}">
                    <a16:creationId xmlns:a16="http://schemas.microsoft.com/office/drawing/2014/main" id="{04B9CBEC-02CC-F22F-EBED-879D7DF90767}"/>
                  </a:ext>
                </a:extLst>
              </p:cNvPr>
              <p:cNvSpPr/>
              <p:nvPr/>
            </p:nvSpPr>
            <p:spPr>
              <a:xfrm>
                <a:off x="4573214" y="3489508"/>
                <a:ext cx="155276" cy="140730"/>
              </a:xfrm>
              <a:prstGeom prst="ellipse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87" name="Ellipse 286">
                <a:extLst>
                  <a:ext uri="{FF2B5EF4-FFF2-40B4-BE49-F238E27FC236}">
                    <a16:creationId xmlns:a16="http://schemas.microsoft.com/office/drawing/2014/main" id="{722D94FF-BEF2-D8BC-D082-163778302D65}"/>
                  </a:ext>
                </a:extLst>
              </p:cNvPr>
              <p:cNvSpPr/>
              <p:nvPr/>
            </p:nvSpPr>
            <p:spPr>
              <a:xfrm>
                <a:off x="4687256" y="3581397"/>
                <a:ext cx="155276" cy="140730"/>
              </a:xfrm>
              <a:prstGeom prst="ellipse">
                <a:avLst/>
              </a:prstGeom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sp>
          <p:nvSpPr>
            <p:cNvPr id="144" name="Ellipse 143">
              <a:extLst>
                <a:ext uri="{FF2B5EF4-FFF2-40B4-BE49-F238E27FC236}">
                  <a16:creationId xmlns:a16="http://schemas.microsoft.com/office/drawing/2014/main" id="{6D5F37A5-7EF8-15AF-1E16-B1D11C846FFC}"/>
                </a:ext>
              </a:extLst>
            </p:cNvPr>
            <p:cNvSpPr/>
            <p:nvPr/>
          </p:nvSpPr>
          <p:spPr>
            <a:xfrm>
              <a:off x="8706237" y="2815590"/>
              <a:ext cx="155276" cy="14073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45" name="Ellipse 144">
              <a:extLst>
                <a:ext uri="{FF2B5EF4-FFF2-40B4-BE49-F238E27FC236}">
                  <a16:creationId xmlns:a16="http://schemas.microsoft.com/office/drawing/2014/main" id="{CF436C2A-21DB-FC9F-72F3-A49C1B11FC19}"/>
                </a:ext>
              </a:extLst>
            </p:cNvPr>
            <p:cNvSpPr/>
            <p:nvPr/>
          </p:nvSpPr>
          <p:spPr>
            <a:xfrm>
              <a:off x="8852002" y="2869594"/>
              <a:ext cx="155276" cy="14073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grpSp>
        <p:nvGrpSpPr>
          <p:cNvPr id="2072" name="Groupe 2071">
            <a:extLst>
              <a:ext uri="{FF2B5EF4-FFF2-40B4-BE49-F238E27FC236}">
                <a16:creationId xmlns:a16="http://schemas.microsoft.com/office/drawing/2014/main" id="{8DF6ED5A-1E20-9462-DA2B-0277533695F3}"/>
              </a:ext>
            </a:extLst>
          </p:cNvPr>
          <p:cNvGrpSpPr/>
          <p:nvPr/>
        </p:nvGrpSpPr>
        <p:grpSpPr>
          <a:xfrm>
            <a:off x="5984452" y="3185177"/>
            <a:ext cx="5010063" cy="337479"/>
            <a:chOff x="5042297" y="2745682"/>
            <a:chExt cx="5010063" cy="337479"/>
          </a:xfrm>
        </p:grpSpPr>
        <p:cxnSp>
          <p:nvCxnSpPr>
            <p:cNvPr id="277" name="Connecteur droit 276">
              <a:extLst>
                <a:ext uri="{FF2B5EF4-FFF2-40B4-BE49-F238E27FC236}">
                  <a16:creationId xmlns:a16="http://schemas.microsoft.com/office/drawing/2014/main" id="{09A56C76-D05E-DC6F-4C32-7CF6993B03F8}"/>
                </a:ext>
              </a:extLst>
            </p:cNvPr>
            <p:cNvCxnSpPr/>
            <p:nvPr/>
          </p:nvCxnSpPr>
          <p:spPr>
            <a:xfrm>
              <a:off x="5160145" y="2871741"/>
              <a:ext cx="109728" cy="10752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Connecteur droit 278">
              <a:extLst>
                <a:ext uri="{FF2B5EF4-FFF2-40B4-BE49-F238E27FC236}">
                  <a16:creationId xmlns:a16="http://schemas.microsoft.com/office/drawing/2014/main" id="{D5CAA546-822A-4F35-D5C0-976E0F850EF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262253" y="2897823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Connecteur droit 280">
              <a:extLst>
                <a:ext uri="{FF2B5EF4-FFF2-40B4-BE49-F238E27FC236}">
                  <a16:creationId xmlns:a16="http://schemas.microsoft.com/office/drawing/2014/main" id="{E7FABFD4-87F5-1CFF-1B4C-A9FD1CB8129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969018" y="2824330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Connecteur droit 282">
              <a:extLst>
                <a:ext uri="{FF2B5EF4-FFF2-40B4-BE49-F238E27FC236}">
                  <a16:creationId xmlns:a16="http://schemas.microsoft.com/office/drawing/2014/main" id="{33049140-FD8C-A8B9-FDF6-130D6646A82F}"/>
                </a:ext>
              </a:extLst>
            </p:cNvPr>
            <p:cNvCxnSpPr>
              <a:cxnSpLocks/>
            </p:cNvCxnSpPr>
            <p:nvPr/>
          </p:nvCxnSpPr>
          <p:spPr>
            <a:xfrm>
              <a:off x="6049508" y="2820553"/>
              <a:ext cx="156345" cy="14765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id="{8A78A9AA-0F85-B6F3-7808-4C7EADDC6C72}"/>
                </a:ext>
              </a:extLst>
            </p:cNvPr>
            <p:cNvSpPr/>
            <p:nvPr/>
          </p:nvSpPr>
          <p:spPr>
            <a:xfrm>
              <a:off x="5343649" y="2750742"/>
              <a:ext cx="625369" cy="32925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49" name="Connecteur droit 2048">
              <a:extLst>
                <a:ext uri="{FF2B5EF4-FFF2-40B4-BE49-F238E27FC236}">
                  <a16:creationId xmlns:a16="http://schemas.microsoft.com/office/drawing/2014/main" id="{5DBACC7D-17D2-C759-A72F-B58129CE7B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198233" y="2900041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1" name="Connecteur droit 2050">
              <a:extLst>
                <a:ext uri="{FF2B5EF4-FFF2-40B4-BE49-F238E27FC236}">
                  <a16:creationId xmlns:a16="http://schemas.microsoft.com/office/drawing/2014/main" id="{B18C3707-CF27-0E10-AD5E-E92C392B5F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904998" y="2826548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2" name="Connecteur droit 2051">
              <a:extLst>
                <a:ext uri="{FF2B5EF4-FFF2-40B4-BE49-F238E27FC236}">
                  <a16:creationId xmlns:a16="http://schemas.microsoft.com/office/drawing/2014/main" id="{796B3592-BCDD-4DEE-F605-9E36D336D8EE}"/>
                </a:ext>
              </a:extLst>
            </p:cNvPr>
            <p:cNvCxnSpPr>
              <a:cxnSpLocks/>
            </p:cNvCxnSpPr>
            <p:nvPr/>
          </p:nvCxnSpPr>
          <p:spPr>
            <a:xfrm>
              <a:off x="6985488" y="2822771"/>
              <a:ext cx="157175" cy="145433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3" name="Rectangle 2052">
              <a:extLst>
                <a:ext uri="{FF2B5EF4-FFF2-40B4-BE49-F238E27FC236}">
                  <a16:creationId xmlns:a16="http://schemas.microsoft.com/office/drawing/2014/main" id="{8E4AA00A-D3B4-4E61-2CE1-1024FB15B4B0}"/>
                </a:ext>
              </a:extLst>
            </p:cNvPr>
            <p:cNvSpPr/>
            <p:nvPr/>
          </p:nvSpPr>
          <p:spPr>
            <a:xfrm>
              <a:off x="6279629" y="2752960"/>
              <a:ext cx="625369" cy="32925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55" name="Connecteur droit 2054">
              <a:extLst>
                <a:ext uri="{FF2B5EF4-FFF2-40B4-BE49-F238E27FC236}">
                  <a16:creationId xmlns:a16="http://schemas.microsoft.com/office/drawing/2014/main" id="{5DECBC49-DB89-5FD0-2EDB-4B8BD67562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35043" y="2892763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6" name="Connecteur droit 2055">
              <a:extLst>
                <a:ext uri="{FF2B5EF4-FFF2-40B4-BE49-F238E27FC236}">
                  <a16:creationId xmlns:a16="http://schemas.microsoft.com/office/drawing/2014/main" id="{396FFC4A-1275-3AF2-8FDF-03532D83472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841808" y="2819270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7" name="Connecteur droit 2056">
              <a:extLst>
                <a:ext uri="{FF2B5EF4-FFF2-40B4-BE49-F238E27FC236}">
                  <a16:creationId xmlns:a16="http://schemas.microsoft.com/office/drawing/2014/main" id="{75F30E96-25EF-2963-43F9-5BE841E186EF}"/>
                </a:ext>
              </a:extLst>
            </p:cNvPr>
            <p:cNvCxnSpPr/>
            <p:nvPr/>
          </p:nvCxnSpPr>
          <p:spPr>
            <a:xfrm>
              <a:off x="7922298" y="2815493"/>
              <a:ext cx="109728" cy="10752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8" name="Rectangle 2057">
              <a:extLst>
                <a:ext uri="{FF2B5EF4-FFF2-40B4-BE49-F238E27FC236}">
                  <a16:creationId xmlns:a16="http://schemas.microsoft.com/office/drawing/2014/main" id="{C42EB7DC-1868-1B64-6C7D-A30419B511A1}"/>
                </a:ext>
              </a:extLst>
            </p:cNvPr>
            <p:cNvSpPr/>
            <p:nvPr/>
          </p:nvSpPr>
          <p:spPr>
            <a:xfrm>
              <a:off x="7216439" y="2745682"/>
              <a:ext cx="625369" cy="32925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59" name="Connecteur droit 2058">
              <a:extLst>
                <a:ext uri="{FF2B5EF4-FFF2-40B4-BE49-F238E27FC236}">
                  <a16:creationId xmlns:a16="http://schemas.microsoft.com/office/drawing/2014/main" id="{3FACA241-F36E-0073-BAC1-E2940B1FA7AB}"/>
                </a:ext>
              </a:extLst>
            </p:cNvPr>
            <p:cNvCxnSpPr/>
            <p:nvPr/>
          </p:nvCxnSpPr>
          <p:spPr>
            <a:xfrm>
              <a:off x="7977815" y="2866681"/>
              <a:ext cx="109728" cy="10752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0" name="Connecteur droit 2059">
              <a:extLst>
                <a:ext uri="{FF2B5EF4-FFF2-40B4-BE49-F238E27FC236}">
                  <a16:creationId xmlns:a16="http://schemas.microsoft.com/office/drawing/2014/main" id="{7F204A90-A8FB-47E2-C75A-1EF760F18F6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079923" y="2892763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1" name="Connecteur droit 2060">
              <a:extLst>
                <a:ext uri="{FF2B5EF4-FFF2-40B4-BE49-F238E27FC236}">
                  <a16:creationId xmlns:a16="http://schemas.microsoft.com/office/drawing/2014/main" id="{B73BDA6E-5881-8AA9-0BD3-2B9794D1F4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786688" y="2819270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2" name="Connecteur droit 2061">
              <a:extLst>
                <a:ext uri="{FF2B5EF4-FFF2-40B4-BE49-F238E27FC236}">
                  <a16:creationId xmlns:a16="http://schemas.microsoft.com/office/drawing/2014/main" id="{ED95E6BE-D761-65CD-5676-D0CE00B3CA6E}"/>
                </a:ext>
              </a:extLst>
            </p:cNvPr>
            <p:cNvCxnSpPr>
              <a:cxnSpLocks/>
            </p:cNvCxnSpPr>
            <p:nvPr/>
          </p:nvCxnSpPr>
          <p:spPr>
            <a:xfrm>
              <a:off x="8867178" y="2815493"/>
              <a:ext cx="173622" cy="15777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3" name="Rectangle 2062">
              <a:extLst>
                <a:ext uri="{FF2B5EF4-FFF2-40B4-BE49-F238E27FC236}">
                  <a16:creationId xmlns:a16="http://schemas.microsoft.com/office/drawing/2014/main" id="{7EFE0F87-31DE-49A2-F422-6289FF080BD3}"/>
                </a:ext>
              </a:extLst>
            </p:cNvPr>
            <p:cNvSpPr/>
            <p:nvPr/>
          </p:nvSpPr>
          <p:spPr>
            <a:xfrm>
              <a:off x="8161319" y="2745682"/>
              <a:ext cx="625369" cy="32925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65" name="Connecteur droit 2064">
              <a:extLst>
                <a:ext uri="{FF2B5EF4-FFF2-40B4-BE49-F238E27FC236}">
                  <a16:creationId xmlns:a16="http://schemas.microsoft.com/office/drawing/2014/main" id="{EDE506CC-E290-6DF1-9A20-5FCB60CE91C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32657" y="2900986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6" name="Connecteur droit 2065">
              <a:extLst>
                <a:ext uri="{FF2B5EF4-FFF2-40B4-BE49-F238E27FC236}">
                  <a16:creationId xmlns:a16="http://schemas.microsoft.com/office/drawing/2014/main" id="{EC6BCCFF-F59C-FB16-EE36-E90636520B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39422" y="2827493"/>
              <a:ext cx="88812" cy="7544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7" name="Connecteur droit 2066">
              <a:extLst>
                <a:ext uri="{FF2B5EF4-FFF2-40B4-BE49-F238E27FC236}">
                  <a16:creationId xmlns:a16="http://schemas.microsoft.com/office/drawing/2014/main" id="{2653875E-9967-59D6-5E65-767301AD3503}"/>
                </a:ext>
              </a:extLst>
            </p:cNvPr>
            <p:cNvCxnSpPr/>
            <p:nvPr/>
          </p:nvCxnSpPr>
          <p:spPr>
            <a:xfrm>
              <a:off x="9819912" y="2823716"/>
              <a:ext cx="109728" cy="10752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8" name="Rectangle 2067">
              <a:extLst>
                <a:ext uri="{FF2B5EF4-FFF2-40B4-BE49-F238E27FC236}">
                  <a16:creationId xmlns:a16="http://schemas.microsoft.com/office/drawing/2014/main" id="{A5A8F206-4A95-09DC-4545-46C145F3D4B9}"/>
                </a:ext>
              </a:extLst>
            </p:cNvPr>
            <p:cNvSpPr/>
            <p:nvPr/>
          </p:nvSpPr>
          <p:spPr>
            <a:xfrm>
              <a:off x="9114053" y="2753905"/>
              <a:ext cx="625369" cy="32925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70" name="Connecteur droit 2069">
              <a:extLst>
                <a:ext uri="{FF2B5EF4-FFF2-40B4-BE49-F238E27FC236}">
                  <a16:creationId xmlns:a16="http://schemas.microsoft.com/office/drawing/2014/main" id="{F740F3CE-D415-A43D-1FB3-1AC492ED2994}"/>
                </a:ext>
              </a:extLst>
            </p:cNvPr>
            <p:cNvCxnSpPr/>
            <p:nvPr/>
          </p:nvCxnSpPr>
          <p:spPr>
            <a:xfrm>
              <a:off x="9923925" y="2925099"/>
              <a:ext cx="128435" cy="0"/>
            </a:xfrm>
            <a:prstGeom prst="line">
              <a:avLst/>
            </a:prstGeom>
            <a:ln w="19050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1" name="Connecteur droit 2070">
              <a:extLst>
                <a:ext uri="{FF2B5EF4-FFF2-40B4-BE49-F238E27FC236}">
                  <a16:creationId xmlns:a16="http://schemas.microsoft.com/office/drawing/2014/main" id="{E5138B68-44B5-C1C7-15B0-DD920444A2FB}"/>
                </a:ext>
              </a:extLst>
            </p:cNvPr>
            <p:cNvCxnSpPr/>
            <p:nvPr/>
          </p:nvCxnSpPr>
          <p:spPr>
            <a:xfrm>
              <a:off x="5042297" y="2875551"/>
              <a:ext cx="128435" cy="0"/>
            </a:xfrm>
            <a:prstGeom prst="line">
              <a:avLst/>
            </a:prstGeom>
            <a:ln w="19050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79" name="Groupe 2078">
            <a:extLst>
              <a:ext uri="{FF2B5EF4-FFF2-40B4-BE49-F238E27FC236}">
                <a16:creationId xmlns:a16="http://schemas.microsoft.com/office/drawing/2014/main" id="{8D4A5999-4319-38D8-A107-760FFD1916B8}"/>
              </a:ext>
            </a:extLst>
          </p:cNvPr>
          <p:cNvGrpSpPr/>
          <p:nvPr/>
        </p:nvGrpSpPr>
        <p:grpSpPr>
          <a:xfrm>
            <a:off x="2261702" y="3067114"/>
            <a:ext cx="2283647" cy="619734"/>
            <a:chOff x="1655881" y="2782295"/>
            <a:chExt cx="2283647" cy="619734"/>
          </a:xfrm>
        </p:grpSpPr>
        <p:grpSp>
          <p:nvGrpSpPr>
            <p:cNvPr id="2077" name="Groupe 2076">
              <a:extLst>
                <a:ext uri="{FF2B5EF4-FFF2-40B4-BE49-F238E27FC236}">
                  <a16:creationId xmlns:a16="http://schemas.microsoft.com/office/drawing/2014/main" id="{5E2ABA2C-524B-B19E-AD68-D4D60A017126}"/>
                </a:ext>
              </a:extLst>
            </p:cNvPr>
            <p:cNvGrpSpPr/>
            <p:nvPr/>
          </p:nvGrpSpPr>
          <p:grpSpPr>
            <a:xfrm>
              <a:off x="2682228" y="2782295"/>
              <a:ext cx="1257300" cy="619734"/>
              <a:chOff x="2213290" y="2598107"/>
              <a:chExt cx="1257300" cy="619734"/>
            </a:xfrm>
          </p:grpSpPr>
          <p:cxnSp>
            <p:nvCxnSpPr>
              <p:cNvPr id="7" name="Connecteur droit 6">
                <a:extLst>
                  <a:ext uri="{FF2B5EF4-FFF2-40B4-BE49-F238E27FC236}">
                    <a16:creationId xmlns:a16="http://schemas.microsoft.com/office/drawing/2014/main" id="{5DB0368E-ADBA-C9D8-0647-7DECBC79616F}"/>
                  </a:ext>
                </a:extLst>
              </p:cNvPr>
              <p:cNvCxnSpPr/>
              <p:nvPr/>
            </p:nvCxnSpPr>
            <p:spPr>
              <a:xfrm>
                <a:off x="2297110" y="2893103"/>
                <a:ext cx="109728" cy="107526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Connecteur droit 7">
                <a:extLst>
                  <a:ext uri="{FF2B5EF4-FFF2-40B4-BE49-F238E27FC236}">
                    <a16:creationId xmlns:a16="http://schemas.microsoft.com/office/drawing/2014/main" id="{4EFD4CEF-9F5C-5A86-BBCD-FD73DEDE16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399218" y="2919185"/>
                <a:ext cx="88812" cy="7544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Connecteur droit 15">
                <a:extLst>
                  <a:ext uri="{FF2B5EF4-FFF2-40B4-BE49-F238E27FC236}">
                    <a16:creationId xmlns:a16="http://schemas.microsoft.com/office/drawing/2014/main" id="{FFA14B43-F64A-3826-5B13-AB9F51E8FCD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105983" y="2845692"/>
                <a:ext cx="88812" cy="75441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Connecteur droit 16">
                <a:extLst>
                  <a:ext uri="{FF2B5EF4-FFF2-40B4-BE49-F238E27FC236}">
                    <a16:creationId xmlns:a16="http://schemas.microsoft.com/office/drawing/2014/main" id="{5B320CF7-CCB1-57B3-8913-505D789682D0}"/>
                  </a:ext>
                </a:extLst>
              </p:cNvPr>
              <p:cNvCxnSpPr/>
              <p:nvPr/>
            </p:nvCxnSpPr>
            <p:spPr>
              <a:xfrm>
                <a:off x="3186473" y="2841915"/>
                <a:ext cx="109728" cy="107526"/>
              </a:xfrm>
              <a:prstGeom prst="line">
                <a:avLst/>
              </a:prstGeom>
              <a:ln w="1905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A0B8598E-84A4-A42D-539B-869EDD8D2EB9}"/>
                  </a:ext>
                </a:extLst>
              </p:cNvPr>
              <p:cNvSpPr/>
              <p:nvPr/>
            </p:nvSpPr>
            <p:spPr>
              <a:xfrm>
                <a:off x="2480614" y="2772104"/>
                <a:ext cx="625369" cy="329256"/>
              </a:xfrm>
              <a:prstGeom prst="rect">
                <a:avLst/>
              </a:prstGeom>
              <a:solidFill>
                <a:schemeClr val="accent2"/>
              </a:soli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22" name="Connecteur droit 21">
                <a:extLst>
                  <a:ext uri="{FF2B5EF4-FFF2-40B4-BE49-F238E27FC236}">
                    <a16:creationId xmlns:a16="http://schemas.microsoft.com/office/drawing/2014/main" id="{CD185D9C-1EDA-5067-7917-44C91F4238DD}"/>
                  </a:ext>
                </a:extLst>
              </p:cNvPr>
              <p:cNvCxnSpPr/>
              <p:nvPr/>
            </p:nvCxnSpPr>
            <p:spPr>
              <a:xfrm flipH="1">
                <a:off x="2217100" y="2612051"/>
                <a:ext cx="106680" cy="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Connecteur droit 22">
                <a:extLst>
                  <a:ext uri="{FF2B5EF4-FFF2-40B4-BE49-F238E27FC236}">
                    <a16:creationId xmlns:a16="http://schemas.microsoft.com/office/drawing/2014/main" id="{8E72E7A1-C660-0403-6DF3-E4196082376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17100" y="2607516"/>
                <a:ext cx="0" cy="6066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Connecteur droit 27">
                <a:extLst>
                  <a:ext uri="{FF2B5EF4-FFF2-40B4-BE49-F238E27FC236}">
                    <a16:creationId xmlns:a16="http://schemas.microsoft.com/office/drawing/2014/main" id="{E4345E0D-1323-9BCC-A4A3-78CFEC46D63B}"/>
                  </a:ext>
                </a:extLst>
              </p:cNvPr>
              <p:cNvCxnSpPr/>
              <p:nvPr/>
            </p:nvCxnSpPr>
            <p:spPr>
              <a:xfrm flipH="1">
                <a:off x="2213290" y="3217841"/>
                <a:ext cx="106680" cy="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Connecteur droit 28">
                <a:extLst>
                  <a:ext uri="{FF2B5EF4-FFF2-40B4-BE49-F238E27FC236}">
                    <a16:creationId xmlns:a16="http://schemas.microsoft.com/office/drawing/2014/main" id="{97AF857E-73CD-FE6C-3697-F75944855C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63910" y="2598107"/>
                <a:ext cx="106680" cy="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Connecteur droit 29">
                <a:extLst>
                  <a:ext uri="{FF2B5EF4-FFF2-40B4-BE49-F238E27FC236}">
                    <a16:creationId xmlns:a16="http://schemas.microsoft.com/office/drawing/2014/main" id="{2D049E83-E268-9F18-7B97-A94C7402656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466780" y="2601055"/>
                <a:ext cx="0" cy="6066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Connecteur droit 30">
                <a:extLst>
                  <a:ext uri="{FF2B5EF4-FFF2-40B4-BE49-F238E27FC236}">
                    <a16:creationId xmlns:a16="http://schemas.microsoft.com/office/drawing/2014/main" id="{C1A5A49B-259E-CD8D-4374-453E083B3D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60100" y="3203897"/>
                <a:ext cx="106680" cy="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78" name="ZoneTexte 2077">
                  <a:extLst>
                    <a:ext uri="{FF2B5EF4-FFF2-40B4-BE49-F238E27FC236}">
                      <a16:creationId xmlns:a16="http://schemas.microsoft.com/office/drawing/2014/main" id="{FF068915-01DD-D5E0-6FDA-C99A371D2E70}"/>
                    </a:ext>
                  </a:extLst>
                </p:cNvPr>
                <p:cNvSpPr txBox="1"/>
                <p:nvPr/>
              </p:nvSpPr>
              <p:spPr>
                <a:xfrm>
                  <a:off x="1655881" y="2877744"/>
                  <a:ext cx="987447" cy="400110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fr-BE" sz="2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</m:oMath>
                  </a14:m>
                  <a:r>
                    <a:rPr lang="fr-BE" sz="2000" dirty="0"/>
                    <a:t> times</a:t>
                  </a:r>
                </a:p>
              </p:txBody>
            </p:sp>
          </mc:Choice>
          <mc:Fallback xmlns="">
            <p:sp>
              <p:nvSpPr>
                <p:cNvPr id="2078" name="ZoneTexte 2077">
                  <a:extLst>
                    <a:ext uri="{FF2B5EF4-FFF2-40B4-BE49-F238E27FC236}">
                      <a16:creationId xmlns:a16="http://schemas.microsoft.com/office/drawing/2014/main" id="{FF068915-01DD-D5E0-6FDA-C99A371D2E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55881" y="2877744"/>
                  <a:ext cx="987447" cy="400110"/>
                </a:xfrm>
                <a:prstGeom prst="rect">
                  <a:avLst/>
                </a:prstGeom>
                <a:blipFill>
                  <a:blip r:embed="rId10"/>
                  <a:stretch>
                    <a:fillRect t="-9231" r="-4938" b="-2769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29" name="ZoneTexte 128">
            <a:extLst>
              <a:ext uri="{FF2B5EF4-FFF2-40B4-BE49-F238E27FC236}">
                <a16:creationId xmlns:a16="http://schemas.microsoft.com/office/drawing/2014/main" id="{45B5A947-DCD9-8A8D-322A-EC5D50BE109F}"/>
              </a:ext>
            </a:extLst>
          </p:cNvPr>
          <p:cNvSpPr txBox="1"/>
          <p:nvPr/>
        </p:nvSpPr>
        <p:spPr>
          <a:xfrm>
            <a:off x="3413347" y="2751105"/>
            <a:ext cx="122006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solidFill>
                  <a:srgbClr val="000000"/>
                </a:solidFill>
                <a:latin typeface="Arial" panose="020B0604020202020204" pitchFamily="34" charset="0"/>
              </a:rPr>
              <a:t>Monomer</a:t>
            </a:r>
            <a:endParaRPr lang="fr-BE" sz="1600" i="1" dirty="0"/>
          </a:p>
        </p:txBody>
      </p:sp>
      <p:sp>
        <p:nvSpPr>
          <p:cNvPr id="134" name="Flèche : droite 133">
            <a:extLst>
              <a:ext uri="{FF2B5EF4-FFF2-40B4-BE49-F238E27FC236}">
                <a16:creationId xmlns:a16="http://schemas.microsoft.com/office/drawing/2014/main" id="{576F5ADE-0A75-A37E-EB49-FC53B81F0AAC}"/>
              </a:ext>
            </a:extLst>
          </p:cNvPr>
          <p:cNvSpPr/>
          <p:nvPr/>
        </p:nvSpPr>
        <p:spPr>
          <a:xfrm>
            <a:off x="5003077" y="3225424"/>
            <a:ext cx="519838" cy="254967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46" name="ZoneTexte 145">
            <a:extLst>
              <a:ext uri="{FF2B5EF4-FFF2-40B4-BE49-F238E27FC236}">
                <a16:creationId xmlns:a16="http://schemas.microsoft.com/office/drawing/2014/main" id="{CA1624BB-5ABA-0AA6-B036-F02208F76C7C}"/>
              </a:ext>
            </a:extLst>
          </p:cNvPr>
          <p:cNvSpPr txBox="1"/>
          <p:nvPr/>
        </p:nvSpPr>
        <p:spPr>
          <a:xfrm>
            <a:off x="1794555" y="1610264"/>
            <a:ext cx="1016378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i="0" dirty="0">
                <a:solidFill>
                  <a:schemeClr val="bg2"/>
                </a:solidFill>
                <a:effectLst/>
                <a:ea typeface="Verdana" panose="020B0604030504040204" pitchFamily="34" charset="0"/>
              </a:rPr>
              <a:t>“Investigating the linear and nonlinear rheology of model </a:t>
            </a:r>
            <a:r>
              <a:rPr lang="en-US" sz="2400" b="1" dirty="0">
                <a:ea typeface="Verdana" panose="020B0604030504040204" pitchFamily="34" charset="0"/>
              </a:rPr>
              <a:t>polymer melts</a:t>
            </a:r>
            <a:r>
              <a:rPr lang="en-US" sz="2400" b="1" dirty="0">
                <a:solidFill>
                  <a:schemeClr val="bg2"/>
                </a:solidFill>
                <a:ea typeface="Verdana" panose="020B0604030504040204" pitchFamily="34" charset="0"/>
              </a:rPr>
              <a:t>”</a:t>
            </a:r>
            <a:endParaRPr lang="fr-BE" sz="2400" b="1" dirty="0">
              <a:solidFill>
                <a:schemeClr val="bg2"/>
              </a:solidFill>
              <a:ea typeface="Verdana" panose="020B0604030504040204" pitchFamily="34" charset="0"/>
            </a:endParaRPr>
          </a:p>
        </p:txBody>
      </p:sp>
      <p:sp>
        <p:nvSpPr>
          <p:cNvPr id="149" name="ZoneTexte 148">
            <a:extLst>
              <a:ext uri="{FF2B5EF4-FFF2-40B4-BE49-F238E27FC236}">
                <a16:creationId xmlns:a16="http://schemas.microsoft.com/office/drawing/2014/main" id="{4E9D1AC8-A1A5-2B07-F314-96A1DF3EB6FF}"/>
              </a:ext>
            </a:extLst>
          </p:cNvPr>
          <p:cNvSpPr txBox="1"/>
          <p:nvPr/>
        </p:nvSpPr>
        <p:spPr>
          <a:xfrm>
            <a:off x="106092" y="1157816"/>
            <a:ext cx="1171035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0" dirty="0">
                <a:solidFill>
                  <a:srgbClr val="374151"/>
                </a:solidFill>
                <a:effectLst/>
                <a:latin typeface="Söhne"/>
              </a:rPr>
              <a:t>Let's break down the title into different parts… </a:t>
            </a:r>
            <a:endParaRPr lang="fr-BE" sz="2000" dirty="0"/>
          </a:p>
        </p:txBody>
      </p:sp>
      <p:pic>
        <p:nvPicPr>
          <p:cNvPr id="152" name="Image 151">
            <a:extLst>
              <a:ext uri="{FF2B5EF4-FFF2-40B4-BE49-F238E27FC236}">
                <a16:creationId xmlns:a16="http://schemas.microsoft.com/office/drawing/2014/main" id="{68D58D05-367F-AD34-9D8A-3720B2703CAE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79020" t="-9153" r="1707" b="1"/>
          <a:stretch/>
        </p:blipFill>
        <p:spPr>
          <a:xfrm>
            <a:off x="168847" y="4972071"/>
            <a:ext cx="923673" cy="1213019"/>
          </a:xfrm>
          <a:prstGeom prst="rect">
            <a:avLst/>
          </a:prstGeom>
        </p:spPr>
      </p:pic>
      <p:pic>
        <p:nvPicPr>
          <p:cNvPr id="1034" name="Picture 10" descr="Teki-Tizi: Toile d’araignée">
            <a:extLst>
              <a:ext uri="{FF2B5EF4-FFF2-40B4-BE49-F238E27FC236}">
                <a16:creationId xmlns:a16="http://schemas.microsoft.com/office/drawing/2014/main" id="{6B33CE06-1AF5-3B18-51E4-1C9789347F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5574" y="4669933"/>
            <a:ext cx="2501493" cy="18761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7" name="ZoneTexte 156">
            <a:extLst>
              <a:ext uri="{FF2B5EF4-FFF2-40B4-BE49-F238E27FC236}">
                <a16:creationId xmlns:a16="http://schemas.microsoft.com/office/drawing/2014/main" id="{49E6986B-F930-8D53-43AB-1956E22EEE06}"/>
              </a:ext>
            </a:extLst>
          </p:cNvPr>
          <p:cNvSpPr txBox="1"/>
          <p:nvPr/>
        </p:nvSpPr>
        <p:spPr>
          <a:xfrm>
            <a:off x="8027897" y="4343566"/>
            <a:ext cx="125391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 err="1"/>
              <a:t>Silk</a:t>
            </a:r>
            <a:r>
              <a:rPr lang="fr-BE" i="1" dirty="0"/>
              <a:t> spider</a:t>
            </a:r>
          </a:p>
        </p:txBody>
      </p:sp>
      <p:sp>
        <p:nvSpPr>
          <p:cNvPr id="158" name="Rectangle : coins arrondis 157">
            <a:extLst>
              <a:ext uri="{FF2B5EF4-FFF2-40B4-BE49-F238E27FC236}">
                <a16:creationId xmlns:a16="http://schemas.microsoft.com/office/drawing/2014/main" id="{551025F6-4125-38F3-2480-78527EAA68FB}"/>
              </a:ext>
            </a:extLst>
          </p:cNvPr>
          <p:cNvSpPr/>
          <p:nvPr/>
        </p:nvSpPr>
        <p:spPr>
          <a:xfrm>
            <a:off x="5240085" y="3987306"/>
            <a:ext cx="6779818" cy="2652088"/>
          </a:xfrm>
          <a:prstGeom prst="roundRect">
            <a:avLst/>
          </a:prstGeom>
          <a:noFill/>
          <a:ln w="285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59" name="Rectangle : coins arrondis 158">
            <a:extLst>
              <a:ext uri="{FF2B5EF4-FFF2-40B4-BE49-F238E27FC236}">
                <a16:creationId xmlns:a16="http://schemas.microsoft.com/office/drawing/2014/main" id="{9CA604F8-B90B-DC9C-A0F2-389E2797C34C}"/>
              </a:ext>
            </a:extLst>
          </p:cNvPr>
          <p:cNvSpPr/>
          <p:nvPr/>
        </p:nvSpPr>
        <p:spPr>
          <a:xfrm>
            <a:off x="168847" y="4009573"/>
            <a:ext cx="4691299" cy="2652088"/>
          </a:xfrm>
          <a:prstGeom prst="roundRect">
            <a:avLst/>
          </a:prstGeom>
          <a:noFill/>
          <a:ln w="285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24" name="ZoneTexte 1023">
            <a:extLst>
              <a:ext uri="{FF2B5EF4-FFF2-40B4-BE49-F238E27FC236}">
                <a16:creationId xmlns:a16="http://schemas.microsoft.com/office/drawing/2014/main" id="{39785CEF-DEE3-1723-3B14-7C10DC2FCFFA}"/>
              </a:ext>
            </a:extLst>
          </p:cNvPr>
          <p:cNvSpPr txBox="1"/>
          <p:nvPr/>
        </p:nvSpPr>
        <p:spPr>
          <a:xfrm>
            <a:off x="3285261" y="4525355"/>
            <a:ext cx="1308304" cy="348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>
                <a:solidFill>
                  <a:srgbClr val="000000"/>
                </a:solidFill>
                <a:latin typeface="Arial" panose="020B0604020202020204" pitchFamily="34" charset="0"/>
              </a:rPr>
              <a:t>Nylon</a:t>
            </a:r>
            <a:endParaRPr lang="fr-BE" sz="1600" i="1" dirty="0"/>
          </a:p>
        </p:txBody>
      </p:sp>
      <p:pic>
        <p:nvPicPr>
          <p:cNvPr id="1036" name="Picture 12" descr="Résultat d’images pour nylon stockings">
            <a:extLst>
              <a:ext uri="{FF2B5EF4-FFF2-40B4-BE49-F238E27FC236}">
                <a16:creationId xmlns:a16="http://schemas.microsoft.com/office/drawing/2014/main" id="{285BD85C-6920-DD86-CF43-D99693B24C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8238" y="5013919"/>
            <a:ext cx="841621" cy="12591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9975678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 : coins arrondis 27">
            <a:extLst>
              <a:ext uri="{FF2B5EF4-FFF2-40B4-BE49-F238E27FC236}">
                <a16:creationId xmlns:a16="http://schemas.microsoft.com/office/drawing/2014/main" id="{AEDECC0E-8246-4306-A0C8-57B8023A6836}"/>
              </a:ext>
            </a:extLst>
          </p:cNvPr>
          <p:cNvSpPr/>
          <p:nvPr/>
        </p:nvSpPr>
        <p:spPr>
          <a:xfrm>
            <a:off x="6496656" y="4490236"/>
            <a:ext cx="2260572" cy="1814955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fr-BE" i="1" dirty="0"/>
              <a:t>Inkjet printing process</a:t>
            </a:r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327C1AC9-8182-4550-9DF2-2259EDF58BE8}"/>
              </a:ext>
            </a:extLst>
          </p:cNvPr>
          <p:cNvSpPr/>
          <p:nvPr/>
        </p:nvSpPr>
        <p:spPr>
          <a:xfrm>
            <a:off x="9208805" y="1705653"/>
            <a:ext cx="2614004" cy="1666899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7" name="Rectangle : coins arrondis 16">
            <a:extLst>
              <a:ext uri="{FF2B5EF4-FFF2-40B4-BE49-F238E27FC236}">
                <a16:creationId xmlns:a16="http://schemas.microsoft.com/office/drawing/2014/main" id="{CDCE0F65-1E3F-4123-AF9C-E57E64695DFA}"/>
              </a:ext>
            </a:extLst>
          </p:cNvPr>
          <p:cNvSpPr/>
          <p:nvPr/>
        </p:nvSpPr>
        <p:spPr>
          <a:xfrm>
            <a:off x="9213352" y="3887138"/>
            <a:ext cx="2494672" cy="2421502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Diverse processing methods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194617" y="2075876"/>
            <a:ext cx="5504569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In polymer industry, melt processing is widely used</a:t>
            </a:r>
          </a:p>
          <a:p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Main </a:t>
            </a: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steps</a:t>
            </a:r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 are :   </a:t>
            </a: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Heating</a:t>
            </a:r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Flowing</a:t>
            </a:r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Shaping</a:t>
            </a:r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Cooling</a:t>
            </a:r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     </a:t>
            </a:r>
            <a:endParaRPr lang="fr-BE" sz="2000" dirty="0">
              <a:ea typeface="Verdan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4E030EA-64B5-4E53-91BF-2BDFE69E06A2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54588" y="1871297"/>
            <a:ext cx="2522439" cy="944962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26F934F-BD4C-47B8-A7CA-FA9FF132EC7A}"/>
              </a:ext>
            </a:extLst>
          </p:cNvPr>
          <p:cNvSpPr txBox="1"/>
          <p:nvPr/>
        </p:nvSpPr>
        <p:spPr>
          <a:xfrm>
            <a:off x="9593258" y="5843247"/>
            <a:ext cx="15889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fr-BE" i="1" dirty="0"/>
              <a:t>Film </a:t>
            </a:r>
            <a:r>
              <a:rPr lang="fr-BE" i="1" dirty="0" err="1"/>
              <a:t>Blowing</a:t>
            </a:r>
            <a:endParaRPr lang="fr-BE" i="1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C726FB-A7F0-470D-A92D-3A54601D1C0F}"/>
              </a:ext>
            </a:extLst>
          </p:cNvPr>
          <p:cNvSpPr txBox="1"/>
          <p:nvPr/>
        </p:nvSpPr>
        <p:spPr>
          <a:xfrm>
            <a:off x="9886019" y="2883593"/>
            <a:ext cx="3461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Melt </a:t>
            </a:r>
            <a:r>
              <a:rPr lang="fr-BE" i="1" dirty="0" err="1"/>
              <a:t>spinning</a:t>
            </a:r>
            <a:endParaRPr lang="fr-BE" i="1" dirty="0"/>
          </a:p>
        </p:txBody>
      </p:sp>
      <p:sp>
        <p:nvSpPr>
          <p:cNvPr id="8" name="Rectangle : coins arrondis 7">
            <a:extLst>
              <a:ext uri="{FF2B5EF4-FFF2-40B4-BE49-F238E27FC236}">
                <a16:creationId xmlns:a16="http://schemas.microsoft.com/office/drawing/2014/main" id="{EF29FA4F-99DC-484A-8967-D0857A70F808}"/>
              </a:ext>
            </a:extLst>
          </p:cNvPr>
          <p:cNvSpPr/>
          <p:nvPr/>
        </p:nvSpPr>
        <p:spPr>
          <a:xfrm>
            <a:off x="6457241" y="1728959"/>
            <a:ext cx="2299987" cy="2432314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5C5DAB3-D38A-4F1B-9841-5C4C841AAEBC}"/>
              </a:ext>
            </a:extLst>
          </p:cNvPr>
          <p:cNvSpPr txBox="1"/>
          <p:nvPr/>
        </p:nvSpPr>
        <p:spPr>
          <a:xfrm>
            <a:off x="6946408" y="3641788"/>
            <a:ext cx="1267952" cy="369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3D printing</a:t>
            </a:r>
          </a:p>
        </p:txBody>
      </p:sp>
      <p:pic>
        <p:nvPicPr>
          <p:cNvPr id="22" name="Image 3">
            <a:extLst>
              <a:ext uri="{FF2B5EF4-FFF2-40B4-BE49-F238E27FC236}">
                <a16:creationId xmlns:a16="http://schemas.microsoft.com/office/drawing/2014/main" id="{69B25728-CC07-40A6-9322-22B2D98D5EA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688128" y="1860756"/>
            <a:ext cx="1701425" cy="1679528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350EF70-E831-47D4-A4F0-DB65948A99F8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322407" y="4182938"/>
            <a:ext cx="2294441" cy="1714003"/>
          </a:xfrm>
          <a:prstGeom prst="rect">
            <a:avLst/>
          </a:prstGeom>
        </p:spPr>
      </p:pic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27" name="Image 26">
            <a:extLst>
              <a:ext uri="{FF2B5EF4-FFF2-40B4-BE49-F238E27FC236}">
                <a16:creationId xmlns:a16="http://schemas.microsoft.com/office/drawing/2014/main" id="{7A342F94-FFE0-4D51-AB7A-32FF79BF7C08}"/>
              </a:ext>
            </a:extLst>
          </p:cNvPr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6534657" y="4682193"/>
            <a:ext cx="2179220" cy="1170265"/>
          </a:xfrm>
          <a:prstGeom prst="rect">
            <a:avLst/>
          </a:prstGeom>
        </p:spPr>
      </p:pic>
      <p:sp>
        <p:nvSpPr>
          <p:cNvPr id="30" name="TextBox 15">
            <a:extLst>
              <a:ext uri="{FF2B5EF4-FFF2-40B4-BE49-F238E27FC236}">
                <a16:creationId xmlns:a16="http://schemas.microsoft.com/office/drawing/2014/main" id="{EFB1F771-273E-46DE-99A5-E743229B6C0D}"/>
              </a:ext>
            </a:extLst>
          </p:cNvPr>
          <p:cNvSpPr txBox="1"/>
          <p:nvPr/>
        </p:nvSpPr>
        <p:spPr>
          <a:xfrm>
            <a:off x="6574701" y="5848399"/>
            <a:ext cx="22605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Stretch </a:t>
            </a:r>
            <a:r>
              <a:rPr lang="fr-BE" i="1" dirty="0" err="1"/>
              <a:t>blow</a:t>
            </a:r>
            <a:r>
              <a:rPr lang="fr-BE" i="1" dirty="0"/>
              <a:t> </a:t>
            </a:r>
            <a:r>
              <a:rPr lang="fr-BE" i="1" dirty="0" err="1"/>
              <a:t>molding</a:t>
            </a:r>
            <a:endParaRPr lang="fr-BE" i="1" dirty="0"/>
          </a:p>
          <a:p>
            <a:endParaRPr lang="fr-BE" i="1" dirty="0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0BFC077E-8B54-4BBD-94C8-4833DDD6693F}"/>
              </a:ext>
            </a:extLst>
          </p:cNvPr>
          <p:cNvSpPr txBox="1"/>
          <p:nvPr/>
        </p:nvSpPr>
        <p:spPr>
          <a:xfrm>
            <a:off x="-7024819" y="7066947"/>
            <a:ext cx="10613571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800" dirty="0"/>
              <a:t>[1] T. </a:t>
            </a:r>
            <a:r>
              <a:rPr lang="fr-BE" sz="800" dirty="0" err="1"/>
              <a:t>Shahid</a:t>
            </a:r>
            <a:r>
              <a:rPr lang="fr-BE" sz="800" dirty="0"/>
              <a:t>, PhD </a:t>
            </a:r>
            <a:r>
              <a:rPr lang="fr-BE" sz="800" dirty="0" err="1"/>
              <a:t>thesis</a:t>
            </a:r>
            <a:r>
              <a:rPr lang="fr-BE" sz="800" dirty="0"/>
              <a:t>, </a:t>
            </a:r>
            <a:r>
              <a:rPr lang="fr-BE" sz="800" dirty="0" err="1"/>
              <a:t>UCLouvain</a:t>
            </a:r>
            <a:r>
              <a:rPr lang="fr-BE" sz="800" dirty="0"/>
              <a:t> (2018).</a:t>
            </a:r>
          </a:p>
          <a:p>
            <a:r>
              <a:rPr lang="fr-BE" sz="800" dirty="0"/>
              <a:t>[2] </a:t>
            </a:r>
            <a:r>
              <a:rPr lang="en-US" sz="800" dirty="0"/>
              <a:t>Downloaded on 21/06/2019 from </a:t>
            </a:r>
            <a:r>
              <a:rPr lang="en-US" sz="800" u="sng" dirty="0"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https://www.britannica.com/technology/melt-spinning-materials-processing</a:t>
            </a:r>
            <a:endParaRPr lang="fr-BE" sz="800" u="sng" dirty="0"/>
          </a:p>
          <a:p>
            <a:r>
              <a:rPr lang="fr-BE" sz="800" dirty="0"/>
              <a:t>[3] </a:t>
            </a:r>
            <a:r>
              <a:rPr lang="en-US" sz="800" dirty="0"/>
              <a:t>Downloaded on 25/09/2019 from </a:t>
            </a:r>
            <a:r>
              <a:rPr lang="fr-BE" sz="800" dirty="0"/>
              <a:t>https://robinsonpackaging.com/plastic-packaging/injection-stretch-blow-moulding/</a:t>
            </a:r>
          </a:p>
          <a:p>
            <a:r>
              <a:rPr lang="fr-BE" sz="800" dirty="0"/>
              <a:t>[4] C. Bailly, E. Van Ruymbeke, Transparent du cours « LMAPR2018 : </a:t>
            </a:r>
            <a:r>
              <a:rPr lang="fr-BE" sz="800" dirty="0" err="1"/>
              <a:t>Rheometry</a:t>
            </a:r>
            <a:r>
              <a:rPr lang="fr-BE" sz="800" dirty="0"/>
              <a:t> and Polymer Processing »., 2018-2019,</a:t>
            </a:r>
          </a:p>
          <a:p>
            <a:endParaRPr lang="fr-BE" dirty="0"/>
          </a:p>
        </p:txBody>
      </p:sp>
      <p:sp>
        <p:nvSpPr>
          <p:cNvPr id="38" name="Slide Number Placeholder 8">
            <a:extLst>
              <a:ext uri="{FF2B5EF4-FFF2-40B4-BE49-F238E27FC236}">
                <a16:creationId xmlns:a16="http://schemas.microsoft.com/office/drawing/2014/main" id="{3795A5BE-9701-4FC3-B4D9-EF483094283D}"/>
              </a:ext>
            </a:extLst>
          </p:cNvPr>
          <p:cNvSpPr txBox="1">
            <a:spLocks/>
          </p:cNvSpPr>
          <p:nvPr/>
        </p:nvSpPr>
        <p:spPr>
          <a:xfrm>
            <a:off x="8617527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</a:t>
            </a:fld>
            <a:endParaRPr lang="en-GB"/>
          </a:p>
        </p:txBody>
      </p:sp>
      <p:sp>
        <p:nvSpPr>
          <p:cNvPr id="25" name="Right Arrow 24"/>
          <p:cNvSpPr/>
          <p:nvPr/>
        </p:nvSpPr>
        <p:spPr>
          <a:xfrm>
            <a:off x="-2930563" y="5269912"/>
            <a:ext cx="517585" cy="3019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ED34A0DD-1303-6373-09E7-33DD9287736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047750" y="7252355"/>
            <a:ext cx="7143750" cy="1628775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9EDFFDE-0A69-235C-732E-D83BC261220E}"/>
              </a:ext>
            </a:extLst>
          </p:cNvPr>
          <p:cNvSpPr txBox="1"/>
          <p:nvPr/>
        </p:nvSpPr>
        <p:spPr>
          <a:xfrm>
            <a:off x="10133872" y="7660925"/>
            <a:ext cx="328630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3200" dirty="0" err="1"/>
              <a:t>Deformation</a:t>
            </a:r>
            <a:endParaRPr lang="fr-BE" sz="3200" dirty="0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6DF55AE-EDC0-DCA0-CC46-E390D564BE97}"/>
              </a:ext>
            </a:extLst>
          </p:cNvPr>
          <p:cNvSpPr txBox="1"/>
          <p:nvPr/>
        </p:nvSpPr>
        <p:spPr>
          <a:xfrm>
            <a:off x="135453" y="1212105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Polymers are light, easy to process and to </a:t>
            </a:r>
            <a:r>
              <a:rPr lang="en-US" sz="2000" dirty="0">
                <a:ea typeface="Verdana" panose="020B0604030504040204" pitchFamily="34" charset="0"/>
              </a:rPr>
              <a:t>incorporate into a variety of forms</a:t>
            </a:r>
            <a:endParaRPr lang="en-US" sz="2000" i="0" dirty="0">
              <a:effectLst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715833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 : coins arrondis 27">
            <a:extLst>
              <a:ext uri="{FF2B5EF4-FFF2-40B4-BE49-F238E27FC236}">
                <a16:creationId xmlns:a16="http://schemas.microsoft.com/office/drawing/2014/main" id="{AEDECC0E-8246-4306-A0C8-57B8023A6836}"/>
              </a:ext>
            </a:extLst>
          </p:cNvPr>
          <p:cNvSpPr/>
          <p:nvPr/>
        </p:nvSpPr>
        <p:spPr>
          <a:xfrm>
            <a:off x="6496656" y="4490236"/>
            <a:ext cx="2260572" cy="1814955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fr-BE" i="1" dirty="0"/>
              <a:t>Inkjet printing process</a:t>
            </a:r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327C1AC9-8182-4550-9DF2-2259EDF58BE8}"/>
              </a:ext>
            </a:extLst>
          </p:cNvPr>
          <p:cNvSpPr/>
          <p:nvPr/>
        </p:nvSpPr>
        <p:spPr>
          <a:xfrm>
            <a:off x="9208805" y="1705653"/>
            <a:ext cx="2614004" cy="1666899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7" name="Rectangle : coins arrondis 16">
            <a:extLst>
              <a:ext uri="{FF2B5EF4-FFF2-40B4-BE49-F238E27FC236}">
                <a16:creationId xmlns:a16="http://schemas.microsoft.com/office/drawing/2014/main" id="{CDCE0F65-1E3F-4123-AF9C-E57E64695DFA}"/>
              </a:ext>
            </a:extLst>
          </p:cNvPr>
          <p:cNvSpPr/>
          <p:nvPr/>
        </p:nvSpPr>
        <p:spPr>
          <a:xfrm>
            <a:off x="9213352" y="3887138"/>
            <a:ext cx="2494672" cy="2421502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Diverse processing methods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194617" y="2075876"/>
            <a:ext cx="5504569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In polymer industry, melt processing is widely used</a:t>
            </a:r>
          </a:p>
          <a:p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Main </a:t>
            </a: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steps</a:t>
            </a:r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 are :   </a:t>
            </a: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Heating</a:t>
            </a:r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b="1" dirty="0" err="1">
                <a:ea typeface="Verdana" panose="020B0604030504040204" pitchFamily="34" charset="0"/>
                <a:cs typeface="Calibri" panose="020F0502020204030204" pitchFamily="34" charset="0"/>
              </a:rPr>
              <a:t>Flowing</a:t>
            </a:r>
            <a:endParaRPr lang="fr-BE" sz="2000" b="1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Shaping</a:t>
            </a:r>
            <a:endParaRPr lang="fr-BE" sz="2000" dirty="0">
              <a:ea typeface="Verdana" panose="020B0604030504040204" pitchFamily="34" charset="0"/>
              <a:cs typeface="Calibri" panose="020F0502020204030204" pitchFamily="34" charset="0"/>
            </a:endParaRPr>
          </a:p>
          <a:p>
            <a:pPr marL="1714500" lvl="3" indent="-342900">
              <a:buFont typeface="+mj-lt"/>
              <a:buAutoNum type="arabicPeriod"/>
            </a:pPr>
            <a:r>
              <a:rPr lang="fr-BE" sz="2000" dirty="0" err="1">
                <a:ea typeface="Verdana" panose="020B0604030504040204" pitchFamily="34" charset="0"/>
                <a:cs typeface="Calibri" panose="020F0502020204030204" pitchFamily="34" charset="0"/>
              </a:rPr>
              <a:t>Cooling</a:t>
            </a:r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     </a:t>
            </a:r>
            <a:endParaRPr lang="fr-BE" sz="2000" dirty="0">
              <a:ea typeface="Verdana" panose="020B060403050404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4E030EA-64B5-4E53-91BF-2BDFE69E06A2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54588" y="1871297"/>
            <a:ext cx="2522439" cy="944962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26F934F-BD4C-47B8-A7CA-FA9FF132EC7A}"/>
              </a:ext>
            </a:extLst>
          </p:cNvPr>
          <p:cNvSpPr txBox="1"/>
          <p:nvPr/>
        </p:nvSpPr>
        <p:spPr>
          <a:xfrm>
            <a:off x="9593258" y="5843247"/>
            <a:ext cx="15889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fr-BE" i="1" dirty="0"/>
              <a:t>Film </a:t>
            </a:r>
            <a:r>
              <a:rPr lang="fr-BE" i="1" dirty="0" err="1"/>
              <a:t>Blowing</a:t>
            </a:r>
            <a:endParaRPr lang="fr-BE" i="1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C726FB-A7F0-470D-A92D-3A54601D1C0F}"/>
              </a:ext>
            </a:extLst>
          </p:cNvPr>
          <p:cNvSpPr txBox="1"/>
          <p:nvPr/>
        </p:nvSpPr>
        <p:spPr>
          <a:xfrm>
            <a:off x="9886019" y="2883593"/>
            <a:ext cx="34616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Melt </a:t>
            </a:r>
            <a:r>
              <a:rPr lang="fr-BE" i="1" dirty="0" err="1"/>
              <a:t>spinning</a:t>
            </a:r>
            <a:endParaRPr lang="fr-BE" i="1" dirty="0"/>
          </a:p>
        </p:txBody>
      </p:sp>
      <p:sp>
        <p:nvSpPr>
          <p:cNvPr id="8" name="Rectangle : coins arrondis 7">
            <a:extLst>
              <a:ext uri="{FF2B5EF4-FFF2-40B4-BE49-F238E27FC236}">
                <a16:creationId xmlns:a16="http://schemas.microsoft.com/office/drawing/2014/main" id="{EF29FA4F-99DC-484A-8967-D0857A70F808}"/>
              </a:ext>
            </a:extLst>
          </p:cNvPr>
          <p:cNvSpPr/>
          <p:nvPr/>
        </p:nvSpPr>
        <p:spPr>
          <a:xfrm>
            <a:off x="6457241" y="1728959"/>
            <a:ext cx="2299987" cy="2432314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5C5DAB3-D38A-4F1B-9841-5C4C841AAEBC}"/>
              </a:ext>
            </a:extLst>
          </p:cNvPr>
          <p:cNvSpPr txBox="1"/>
          <p:nvPr/>
        </p:nvSpPr>
        <p:spPr>
          <a:xfrm>
            <a:off x="6946408" y="3641788"/>
            <a:ext cx="1267952" cy="369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3D printing</a:t>
            </a:r>
          </a:p>
        </p:txBody>
      </p:sp>
      <p:pic>
        <p:nvPicPr>
          <p:cNvPr id="22" name="Image 3">
            <a:extLst>
              <a:ext uri="{FF2B5EF4-FFF2-40B4-BE49-F238E27FC236}">
                <a16:creationId xmlns:a16="http://schemas.microsoft.com/office/drawing/2014/main" id="{69B25728-CC07-40A6-9322-22B2D98D5EA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6688128" y="1860756"/>
            <a:ext cx="1701425" cy="1679528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350EF70-E831-47D4-A4F0-DB65948A99F8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322407" y="4182938"/>
            <a:ext cx="2294441" cy="1714003"/>
          </a:xfrm>
          <a:prstGeom prst="rect">
            <a:avLst/>
          </a:prstGeom>
        </p:spPr>
      </p:pic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27" name="Image 26">
            <a:extLst>
              <a:ext uri="{FF2B5EF4-FFF2-40B4-BE49-F238E27FC236}">
                <a16:creationId xmlns:a16="http://schemas.microsoft.com/office/drawing/2014/main" id="{7A342F94-FFE0-4D51-AB7A-32FF79BF7C08}"/>
              </a:ext>
            </a:extLst>
          </p:cNvPr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6534657" y="4682193"/>
            <a:ext cx="2179220" cy="1170265"/>
          </a:xfrm>
          <a:prstGeom prst="rect">
            <a:avLst/>
          </a:prstGeom>
        </p:spPr>
      </p:pic>
      <p:sp>
        <p:nvSpPr>
          <p:cNvPr id="30" name="TextBox 15">
            <a:extLst>
              <a:ext uri="{FF2B5EF4-FFF2-40B4-BE49-F238E27FC236}">
                <a16:creationId xmlns:a16="http://schemas.microsoft.com/office/drawing/2014/main" id="{EFB1F771-273E-46DE-99A5-E743229B6C0D}"/>
              </a:ext>
            </a:extLst>
          </p:cNvPr>
          <p:cNvSpPr txBox="1"/>
          <p:nvPr/>
        </p:nvSpPr>
        <p:spPr>
          <a:xfrm>
            <a:off x="6574701" y="5848399"/>
            <a:ext cx="22605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Stretch </a:t>
            </a:r>
            <a:r>
              <a:rPr lang="fr-BE" i="1" dirty="0" err="1"/>
              <a:t>blow</a:t>
            </a:r>
            <a:r>
              <a:rPr lang="fr-BE" i="1" dirty="0"/>
              <a:t> </a:t>
            </a:r>
            <a:r>
              <a:rPr lang="fr-BE" i="1" dirty="0" err="1"/>
              <a:t>molding</a:t>
            </a:r>
            <a:endParaRPr lang="fr-BE" i="1" dirty="0"/>
          </a:p>
          <a:p>
            <a:endParaRPr lang="fr-BE" i="1" dirty="0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0BFC077E-8B54-4BBD-94C8-4833DDD6693F}"/>
              </a:ext>
            </a:extLst>
          </p:cNvPr>
          <p:cNvSpPr txBox="1"/>
          <p:nvPr/>
        </p:nvSpPr>
        <p:spPr>
          <a:xfrm>
            <a:off x="-7024819" y="7066947"/>
            <a:ext cx="10613571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800" dirty="0"/>
              <a:t>[1] T. </a:t>
            </a:r>
            <a:r>
              <a:rPr lang="fr-BE" sz="800" dirty="0" err="1"/>
              <a:t>Shahid</a:t>
            </a:r>
            <a:r>
              <a:rPr lang="fr-BE" sz="800" dirty="0"/>
              <a:t>, PhD </a:t>
            </a:r>
            <a:r>
              <a:rPr lang="fr-BE" sz="800" dirty="0" err="1"/>
              <a:t>thesis</a:t>
            </a:r>
            <a:r>
              <a:rPr lang="fr-BE" sz="800" dirty="0"/>
              <a:t>, </a:t>
            </a:r>
            <a:r>
              <a:rPr lang="fr-BE" sz="800" dirty="0" err="1"/>
              <a:t>UCLouvain</a:t>
            </a:r>
            <a:r>
              <a:rPr lang="fr-BE" sz="800" dirty="0"/>
              <a:t> (2018).</a:t>
            </a:r>
          </a:p>
          <a:p>
            <a:r>
              <a:rPr lang="fr-BE" sz="800" dirty="0"/>
              <a:t>[2] </a:t>
            </a:r>
            <a:r>
              <a:rPr lang="en-US" sz="800" dirty="0"/>
              <a:t>Downloaded on 21/06/2019 from </a:t>
            </a:r>
            <a:r>
              <a:rPr lang="en-US" sz="800" u="sng" dirty="0"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https://www.britannica.com/technology/melt-spinning-materials-processing</a:t>
            </a:r>
            <a:endParaRPr lang="fr-BE" sz="800" u="sng" dirty="0"/>
          </a:p>
          <a:p>
            <a:r>
              <a:rPr lang="fr-BE" sz="800" dirty="0"/>
              <a:t>[3] </a:t>
            </a:r>
            <a:r>
              <a:rPr lang="en-US" sz="800" dirty="0"/>
              <a:t>Downloaded on 25/09/2019 from </a:t>
            </a:r>
            <a:r>
              <a:rPr lang="fr-BE" sz="800" dirty="0"/>
              <a:t>https://robinsonpackaging.com/plastic-packaging/injection-stretch-blow-moulding/</a:t>
            </a:r>
          </a:p>
          <a:p>
            <a:r>
              <a:rPr lang="fr-BE" sz="800" dirty="0"/>
              <a:t>[4] C. Bailly, E. Van Ruymbeke, Transparent du cours « LMAPR2018 : </a:t>
            </a:r>
            <a:r>
              <a:rPr lang="fr-BE" sz="800" dirty="0" err="1"/>
              <a:t>Rheometry</a:t>
            </a:r>
            <a:r>
              <a:rPr lang="fr-BE" sz="800" dirty="0"/>
              <a:t> and Polymer Processing »., 2018-2019,</a:t>
            </a:r>
          </a:p>
          <a:p>
            <a:endParaRPr lang="fr-BE" dirty="0"/>
          </a:p>
        </p:txBody>
      </p:sp>
      <p:sp>
        <p:nvSpPr>
          <p:cNvPr id="38" name="Slide Number Placeholder 8">
            <a:extLst>
              <a:ext uri="{FF2B5EF4-FFF2-40B4-BE49-F238E27FC236}">
                <a16:creationId xmlns:a16="http://schemas.microsoft.com/office/drawing/2014/main" id="{3795A5BE-9701-4FC3-B4D9-EF483094283D}"/>
              </a:ext>
            </a:extLst>
          </p:cNvPr>
          <p:cNvSpPr txBox="1">
            <a:spLocks/>
          </p:cNvSpPr>
          <p:nvPr/>
        </p:nvSpPr>
        <p:spPr>
          <a:xfrm>
            <a:off x="8617527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</a:t>
            </a:fld>
            <a:endParaRPr lang="en-GB"/>
          </a:p>
        </p:txBody>
      </p:sp>
      <p:sp>
        <p:nvSpPr>
          <p:cNvPr id="25" name="Right Arrow 24"/>
          <p:cNvSpPr/>
          <p:nvPr/>
        </p:nvSpPr>
        <p:spPr>
          <a:xfrm>
            <a:off x="-2930563" y="5269912"/>
            <a:ext cx="517585" cy="3019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B21630F-FF4B-B309-31AA-9B0E05C62846}"/>
              </a:ext>
            </a:extLst>
          </p:cNvPr>
          <p:cNvSpPr txBox="1"/>
          <p:nvPr/>
        </p:nvSpPr>
        <p:spPr>
          <a:xfrm>
            <a:off x="135453" y="1212105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Polymers are light, easy to process and to </a:t>
            </a:r>
            <a:r>
              <a:rPr lang="en-US" sz="2000" dirty="0">
                <a:ea typeface="Verdana" panose="020B0604030504040204" pitchFamily="34" charset="0"/>
              </a:rPr>
              <a:t>incorporate into a variety of forms</a:t>
            </a:r>
            <a:endParaRPr lang="en-US" sz="2000" i="0" dirty="0">
              <a:effectLst/>
              <a:ea typeface="Verdana" panose="020B0604030504040204" pitchFamily="34" charset="0"/>
            </a:endParaRP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ED34A0DD-1303-6373-09E7-33DD9287736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1047750" y="7252355"/>
            <a:ext cx="7143750" cy="1628775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9EDFFDE-0A69-235C-732E-D83BC261220E}"/>
              </a:ext>
            </a:extLst>
          </p:cNvPr>
          <p:cNvSpPr txBox="1"/>
          <p:nvPr/>
        </p:nvSpPr>
        <p:spPr>
          <a:xfrm>
            <a:off x="10133872" y="7660925"/>
            <a:ext cx="328630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3200" dirty="0" err="1"/>
              <a:t>Deformation</a:t>
            </a:r>
            <a:endParaRPr lang="fr-BE" sz="3200" dirty="0"/>
          </a:p>
        </p:txBody>
      </p: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6D894CDB-504A-E3D4-057C-E86F511DC66A}"/>
              </a:ext>
            </a:extLst>
          </p:cNvPr>
          <p:cNvGrpSpPr/>
          <p:nvPr/>
        </p:nvGrpSpPr>
        <p:grpSpPr>
          <a:xfrm>
            <a:off x="450816" y="5489539"/>
            <a:ext cx="5697156" cy="763299"/>
            <a:chOff x="382565" y="5176014"/>
            <a:chExt cx="5697156" cy="763299"/>
          </a:xfrm>
        </p:grpSpPr>
        <p:sp>
          <p:nvSpPr>
            <p:cNvPr id="15" name="Flèche : double flèche horizontale 14">
              <a:extLst>
                <a:ext uri="{FF2B5EF4-FFF2-40B4-BE49-F238E27FC236}">
                  <a16:creationId xmlns:a16="http://schemas.microsoft.com/office/drawing/2014/main" id="{6F77B345-1EE9-8D01-7391-774B1DED4822}"/>
                </a:ext>
              </a:extLst>
            </p:cNvPr>
            <p:cNvSpPr/>
            <p:nvPr/>
          </p:nvSpPr>
          <p:spPr>
            <a:xfrm>
              <a:off x="2481486" y="5342786"/>
              <a:ext cx="853440" cy="422373"/>
            </a:xfrm>
            <a:prstGeom prst="leftRightArrow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35" name="Groupe 34">
              <a:extLst>
                <a:ext uri="{FF2B5EF4-FFF2-40B4-BE49-F238E27FC236}">
                  <a16:creationId xmlns:a16="http://schemas.microsoft.com/office/drawing/2014/main" id="{FFC66F9F-DD21-B5B7-0B3B-FF8352ED556D}"/>
                </a:ext>
              </a:extLst>
            </p:cNvPr>
            <p:cNvGrpSpPr/>
            <p:nvPr/>
          </p:nvGrpSpPr>
          <p:grpSpPr>
            <a:xfrm>
              <a:off x="382565" y="5176014"/>
              <a:ext cx="1893619" cy="763299"/>
              <a:chOff x="307861" y="5102918"/>
              <a:chExt cx="1893619" cy="763299"/>
            </a:xfrm>
          </p:grpSpPr>
          <p:sp>
            <p:nvSpPr>
              <p:cNvPr id="14" name="Rectangle: Rounded Corners 29">
                <a:extLst>
                  <a:ext uri="{FF2B5EF4-FFF2-40B4-BE49-F238E27FC236}">
                    <a16:creationId xmlns:a16="http://schemas.microsoft.com/office/drawing/2014/main" id="{5A347D16-0F31-6744-2D72-0111EEA6ABF8}"/>
                  </a:ext>
                </a:extLst>
              </p:cNvPr>
              <p:cNvSpPr/>
              <p:nvPr/>
            </p:nvSpPr>
            <p:spPr>
              <a:xfrm>
                <a:off x="307861" y="5102918"/>
                <a:ext cx="1893619" cy="76329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9FF813ED-EB95-81BB-AE54-FE8CCEF93772}"/>
                  </a:ext>
                </a:extLst>
              </p:cNvPr>
              <p:cNvSpPr txBox="1"/>
              <p:nvPr/>
            </p:nvSpPr>
            <p:spPr>
              <a:xfrm>
                <a:off x="575152" y="5196750"/>
                <a:ext cx="1353930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3200" dirty="0"/>
                  <a:t>Stress</a:t>
                </a:r>
              </a:p>
            </p:txBody>
          </p:sp>
        </p:grpSp>
        <p:grpSp>
          <p:nvGrpSpPr>
            <p:cNvPr id="32" name="Groupe 31">
              <a:extLst>
                <a:ext uri="{FF2B5EF4-FFF2-40B4-BE49-F238E27FC236}">
                  <a16:creationId xmlns:a16="http://schemas.microsoft.com/office/drawing/2014/main" id="{EF9E896F-73D3-64EA-D8AC-487947FEC6E9}"/>
                </a:ext>
              </a:extLst>
            </p:cNvPr>
            <p:cNvGrpSpPr/>
            <p:nvPr/>
          </p:nvGrpSpPr>
          <p:grpSpPr>
            <a:xfrm>
              <a:off x="3627941" y="5176014"/>
              <a:ext cx="2451780" cy="763299"/>
              <a:chOff x="3588752" y="5076435"/>
              <a:chExt cx="2451780" cy="763299"/>
            </a:xfrm>
          </p:grpSpPr>
          <p:sp>
            <p:nvSpPr>
              <p:cNvPr id="23" name="Rectangle: Rounded Corners 29">
                <a:extLst>
                  <a:ext uri="{FF2B5EF4-FFF2-40B4-BE49-F238E27FC236}">
                    <a16:creationId xmlns:a16="http://schemas.microsoft.com/office/drawing/2014/main" id="{C9261665-9AEF-54CD-D6BC-6E58E6355A57}"/>
                  </a:ext>
                </a:extLst>
              </p:cNvPr>
              <p:cNvSpPr/>
              <p:nvPr/>
            </p:nvSpPr>
            <p:spPr>
              <a:xfrm>
                <a:off x="3588752" y="5076435"/>
                <a:ext cx="2260572" cy="76329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F795310E-6724-64EB-E4CA-989DBBB508F1}"/>
                  </a:ext>
                </a:extLst>
              </p:cNvPr>
              <p:cNvSpPr txBox="1"/>
              <p:nvPr/>
            </p:nvSpPr>
            <p:spPr>
              <a:xfrm>
                <a:off x="3588752" y="5137073"/>
                <a:ext cx="2451780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3200" dirty="0" err="1"/>
                  <a:t>Deformation</a:t>
                </a:r>
                <a:endParaRPr lang="fr-BE" sz="3200" dirty="0"/>
              </a:p>
            </p:txBody>
          </p:sp>
        </p:grpSp>
      </p:grpSp>
      <p:sp>
        <p:nvSpPr>
          <p:cNvPr id="40" name="ZoneTexte 39">
            <a:extLst>
              <a:ext uri="{FF2B5EF4-FFF2-40B4-BE49-F238E27FC236}">
                <a16:creationId xmlns:a16="http://schemas.microsoft.com/office/drawing/2014/main" id="{27187800-DC84-5E08-20E2-B061CF1E4B00}"/>
              </a:ext>
            </a:extLst>
          </p:cNvPr>
          <p:cNvSpPr txBox="1"/>
          <p:nvPr/>
        </p:nvSpPr>
        <p:spPr>
          <a:xfrm>
            <a:off x="316537" y="4697269"/>
            <a:ext cx="264260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dirty="0">
                <a:ea typeface="Verdana" panose="020B0604030504040204" pitchFamily="34" charset="0"/>
                <a:cs typeface="Calibri" panose="020F0502020204030204" pitchFamily="34" charset="0"/>
              </a:rPr>
              <a:t>Control of the flow:</a:t>
            </a:r>
          </a:p>
        </p:txBody>
      </p:sp>
    </p:spTree>
    <p:extLst>
      <p:ext uri="{BB962C8B-B14F-4D97-AF65-F5344CB8AC3E}">
        <p14:creationId xmlns:p14="http://schemas.microsoft.com/office/powerpoint/2010/main" val="16112548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and </a:t>
            </a:r>
            <a:r>
              <a:rPr lang="fr-BE" sz="4000" dirty="0" err="1">
                <a:solidFill>
                  <a:schemeClr val="bg1"/>
                </a:solidFill>
              </a:rPr>
              <a:t>extensional</a:t>
            </a:r>
            <a:r>
              <a:rPr lang="fr-BE" sz="4000" dirty="0">
                <a:solidFill>
                  <a:schemeClr val="bg1"/>
                </a:solidFill>
              </a:rPr>
              <a:t> flow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11814892" y="6582276"/>
            <a:ext cx="360979" cy="36933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14466C7C-98D3-D5DC-DA0F-1DCE171C891D}"/>
              </a:ext>
            </a:extLst>
          </p:cNvPr>
          <p:cNvSpPr txBox="1"/>
          <p:nvPr/>
        </p:nvSpPr>
        <p:spPr>
          <a:xfrm>
            <a:off x="106093" y="1258912"/>
            <a:ext cx="926477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800" dirty="0" err="1">
                <a:ea typeface="Verdana" panose="020B0604030504040204" pitchFamily="34" charset="0"/>
                <a:cs typeface="Calibri" panose="020F0502020204030204" pitchFamily="34" charset="0"/>
              </a:rPr>
              <a:t>Polymer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</a:t>
            </a:r>
            <a:r>
              <a:rPr lang="fr-BE" sz="1800" dirty="0" err="1">
                <a:ea typeface="Verdana" panose="020B0604030504040204" pitchFamily="34" charset="0"/>
                <a:cs typeface="Calibri" panose="020F0502020204030204" pitchFamily="34" charset="0"/>
              </a:rPr>
              <a:t>processing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techniques are </a:t>
            </a:r>
            <a:r>
              <a:rPr lang="fr-BE" sz="1800" dirty="0" err="1">
                <a:ea typeface="Verdana" panose="020B0604030504040204" pitchFamily="34" charset="0"/>
                <a:cs typeface="Calibri" panose="020F0502020204030204" pitchFamily="34" charset="0"/>
              </a:rPr>
              <a:t>generally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</a:t>
            </a:r>
            <a:r>
              <a:rPr lang="fr-BE" sz="1800" dirty="0" err="1">
                <a:ea typeface="Verdana" panose="020B0604030504040204" pitchFamily="34" charset="0"/>
                <a:cs typeface="Calibri" panose="020F0502020204030204" pitchFamily="34" charset="0"/>
              </a:rPr>
              <a:t>dominated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</a:t>
            </a:r>
            <a:r>
              <a:rPr lang="fr-BE" sz="1800" dirty="0" err="1">
                <a:ea typeface="Verdana" panose="020B0604030504040204" pitchFamily="34" charset="0"/>
                <a:cs typeface="Calibri" panose="020F0502020204030204" pitchFamily="34" charset="0"/>
              </a:rPr>
              <a:t>either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by </a:t>
            </a:r>
            <a:r>
              <a:rPr lang="fr-BE" sz="1800" b="1" dirty="0" err="1">
                <a:ea typeface="Verdana" panose="020B0604030504040204" pitchFamily="34" charset="0"/>
                <a:cs typeface="Calibri" panose="020F0502020204030204" pitchFamily="34" charset="0"/>
              </a:rPr>
              <a:t>shear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or </a:t>
            </a:r>
            <a:r>
              <a:rPr lang="fr-BE" sz="1800" b="1" dirty="0">
                <a:ea typeface="Verdana" panose="020B0604030504040204" pitchFamily="34" charset="0"/>
                <a:cs typeface="Calibri" panose="020F0502020204030204" pitchFamily="34" charset="0"/>
              </a:rPr>
              <a:t>extension</a:t>
            </a:r>
            <a:r>
              <a:rPr lang="fr-BE" sz="1800" dirty="0">
                <a:ea typeface="Verdana" panose="020B060403050404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6BAE6713-E5B1-E49B-DEB3-2399912EB799}"/>
              </a:ext>
            </a:extLst>
          </p:cNvPr>
          <p:cNvSpPr txBox="1"/>
          <p:nvPr/>
        </p:nvSpPr>
        <p:spPr>
          <a:xfrm>
            <a:off x="8234717" y="1863648"/>
            <a:ext cx="211653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200" i="1" u="sng" dirty="0" err="1"/>
              <a:t>Extensional</a:t>
            </a:r>
            <a:r>
              <a:rPr lang="fr-BE" sz="2200" i="1" u="sng" dirty="0"/>
              <a:t> flow 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97079E26-4E52-B12C-C6DC-DD70181FC6E5}"/>
              </a:ext>
            </a:extLst>
          </p:cNvPr>
          <p:cNvSpPr txBox="1"/>
          <p:nvPr/>
        </p:nvSpPr>
        <p:spPr>
          <a:xfrm>
            <a:off x="2250790" y="1868413"/>
            <a:ext cx="182739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200" i="1" u="sng" dirty="0" err="1"/>
              <a:t>Shear</a:t>
            </a:r>
            <a:r>
              <a:rPr lang="fr-BE" sz="2200" i="1" u="sng" dirty="0"/>
              <a:t> flow </a:t>
            </a:r>
          </a:p>
        </p:txBody>
      </p:sp>
      <p:pic>
        <p:nvPicPr>
          <p:cNvPr id="16" name="Image 15">
            <a:extLst>
              <a:ext uri="{FF2B5EF4-FFF2-40B4-BE49-F238E27FC236}">
                <a16:creationId xmlns:a16="http://schemas.microsoft.com/office/drawing/2014/main" id="{22E0E29D-7756-A2EC-590B-6A1BC44A3110}"/>
              </a:ext>
            </a:extLst>
          </p:cNvPr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6659329" y="2295467"/>
            <a:ext cx="2160485" cy="1674696"/>
          </a:xfrm>
          <a:prstGeom prst="rect">
            <a:avLst/>
          </a:prstGeom>
        </p:spPr>
      </p:pic>
      <p:pic>
        <p:nvPicPr>
          <p:cNvPr id="17" name="Image 16">
            <a:extLst>
              <a:ext uri="{FF2B5EF4-FFF2-40B4-BE49-F238E27FC236}">
                <a16:creationId xmlns:a16="http://schemas.microsoft.com/office/drawing/2014/main" id="{5E73F276-5B89-4B2D-E198-E8F03AE029A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5773" y="2175397"/>
            <a:ext cx="1713496" cy="165796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6DC5581C-F4B4-06F4-5787-DCFEFE4EFD31}"/>
                  </a:ext>
                </a:extLst>
              </p:cNvPr>
              <p:cNvSpPr txBox="1"/>
              <p:nvPr/>
            </p:nvSpPr>
            <p:spPr>
              <a:xfrm>
                <a:off x="2055046" y="7912851"/>
                <a:ext cx="1475663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FR" b="0" i="1" smtClean="0">
                          <a:latin typeface="Cambria Math" panose="02040503050406030204" pitchFamily="18" charset="0"/>
                        </a:rPr>
                        <m:t>𝑥</m:t>
                      </m:r>
                      <m:d>
                        <m:dPr>
                          <m:ctrlPr>
                            <a:rPr lang="fr-FR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FR" b="0" i="1" smtClean="0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̇"/>
                          <m:ctrlPr>
                            <a:rPr lang="fr-FR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6DC5581C-F4B4-06F4-5787-DCFEFE4EFD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5046" y="7912851"/>
                <a:ext cx="1475663" cy="369332"/>
              </a:xfrm>
              <a:prstGeom prst="rect">
                <a:avLst/>
              </a:prstGeom>
              <a:blipFill>
                <a:blip r:embed="rId8"/>
                <a:stretch>
                  <a:fillRect b="-65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0" name="Picture 4">
            <a:extLst>
              <a:ext uri="{FF2B5EF4-FFF2-40B4-BE49-F238E27FC236}">
                <a16:creationId xmlns:a16="http://schemas.microsoft.com/office/drawing/2014/main" id="{3CAB21F2-629A-87A4-EB38-70125336149B}"/>
              </a:ext>
            </a:extLst>
          </p:cNvPr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38426" y="2617636"/>
            <a:ext cx="2522439" cy="944962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C4297A53-3A6F-C8F7-F8A0-C2154D170AC4}"/>
              </a:ext>
            </a:extLst>
          </p:cNvPr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13131014" y="5242493"/>
            <a:ext cx="2179220" cy="117026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3">
                <a:extLst>
                  <a:ext uri="{FF2B5EF4-FFF2-40B4-BE49-F238E27FC236}">
                    <a16:creationId xmlns:a16="http://schemas.microsoft.com/office/drawing/2014/main" id="{5EC36773-D28C-AEA8-A6DC-915D3925BB20}"/>
                  </a:ext>
                </a:extLst>
              </p:cNvPr>
              <p:cNvSpPr txBox="1"/>
              <p:nvPr/>
            </p:nvSpPr>
            <p:spPr>
              <a:xfrm>
                <a:off x="9924623" y="5329267"/>
                <a:ext cx="2319981" cy="56477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≜ 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𝑧𝑧</m:t>
                              </m:r>
                            </m:sub>
                          </m:s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 −</m:t>
                          </m:r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𝑟𝑟</m:t>
                              </m:r>
                            </m:sub>
                          </m:sSub>
                        </m:num>
                        <m:den>
                          <m:acc>
                            <m:accPr>
                              <m:chr m:val="̇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3" name="ZoneTexte 3">
                <a:extLst>
                  <a:ext uri="{FF2B5EF4-FFF2-40B4-BE49-F238E27FC236}">
                    <a16:creationId xmlns:a16="http://schemas.microsoft.com/office/drawing/2014/main" id="{5EC36773-D28C-AEA8-A6DC-915D3925BB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24623" y="5329267"/>
                <a:ext cx="2319981" cy="56477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3">
                <a:extLst>
                  <a:ext uri="{FF2B5EF4-FFF2-40B4-BE49-F238E27FC236}">
                    <a16:creationId xmlns:a16="http://schemas.microsoft.com/office/drawing/2014/main" id="{0CDA4B26-B9E9-036E-FF67-E5483DBF44A0}"/>
                  </a:ext>
                </a:extLst>
              </p:cNvPr>
              <p:cNvSpPr txBox="1"/>
              <p:nvPr/>
            </p:nvSpPr>
            <p:spPr>
              <a:xfrm>
                <a:off x="4311868" y="4857611"/>
                <a:ext cx="1659690" cy="61568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𝜂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≜ 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𝑥𝑦</m:t>
                              </m:r>
                            </m:sub>
                          </m:sSub>
                        </m:num>
                        <m:den>
                          <m:acc>
                            <m:accPr>
                              <m:chr m:val="̇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" name="ZoneTexte 3">
                <a:extLst>
                  <a:ext uri="{FF2B5EF4-FFF2-40B4-BE49-F238E27FC236}">
                    <a16:creationId xmlns:a16="http://schemas.microsoft.com/office/drawing/2014/main" id="{0CDA4B26-B9E9-036E-FF67-E5483DBF44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1868" y="4857611"/>
                <a:ext cx="1659690" cy="615681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Groupe 6">
            <a:extLst>
              <a:ext uri="{FF2B5EF4-FFF2-40B4-BE49-F238E27FC236}">
                <a16:creationId xmlns:a16="http://schemas.microsoft.com/office/drawing/2014/main" id="{7CBFCADA-7641-6C6A-559C-1D40765548D6}"/>
              </a:ext>
            </a:extLst>
          </p:cNvPr>
          <p:cNvGrpSpPr/>
          <p:nvPr/>
        </p:nvGrpSpPr>
        <p:grpSpPr>
          <a:xfrm>
            <a:off x="491852" y="4655405"/>
            <a:ext cx="3097950" cy="1975679"/>
            <a:chOff x="2811594" y="4731300"/>
            <a:chExt cx="3869696" cy="2456177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46A40E9F-C46C-3118-8B0B-E3166E21C5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2811594" y="4731300"/>
              <a:ext cx="1686088" cy="2456177"/>
            </a:xfrm>
            <a:prstGeom prst="rect">
              <a:avLst/>
            </a:prstGeom>
          </p:spPr>
        </p:pic>
        <p:pic>
          <p:nvPicPr>
            <p:cNvPr id="6" name="Image 5">
              <a:extLst>
                <a:ext uri="{FF2B5EF4-FFF2-40B4-BE49-F238E27FC236}">
                  <a16:creationId xmlns:a16="http://schemas.microsoft.com/office/drawing/2014/main" id="{D588C8EB-A4AE-D54F-53EF-D131EDDDCE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4925038" y="4829216"/>
              <a:ext cx="1756252" cy="2250023"/>
            </a:xfrm>
            <a:prstGeom prst="rect">
              <a:avLst/>
            </a:prstGeom>
          </p:spPr>
        </p:pic>
      </p:grpSp>
      <p:pic>
        <p:nvPicPr>
          <p:cNvPr id="28" name="Image 27">
            <a:extLst>
              <a:ext uri="{FF2B5EF4-FFF2-40B4-BE49-F238E27FC236}">
                <a16:creationId xmlns:a16="http://schemas.microsoft.com/office/drawing/2014/main" id="{F8CFAE64-3EBB-0F5C-7960-5CDEF800DE76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514687" y="4746047"/>
            <a:ext cx="3063875" cy="1809855"/>
          </a:xfrm>
          <a:prstGeom prst="rect">
            <a:avLst/>
          </a:prstGeom>
        </p:spPr>
      </p:pic>
      <p:pic>
        <p:nvPicPr>
          <p:cNvPr id="29" name="Picture 2">
            <a:extLst>
              <a:ext uri="{FF2B5EF4-FFF2-40B4-BE49-F238E27FC236}">
                <a16:creationId xmlns:a16="http://schemas.microsoft.com/office/drawing/2014/main" id="{068F31AA-3D97-41DF-60F8-64D72500BFB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6719"/>
          <a:stretch/>
        </p:blipFill>
        <p:spPr bwMode="auto">
          <a:xfrm>
            <a:off x="-4990548" y="2455205"/>
            <a:ext cx="2739184" cy="15350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8D0633E4-7983-F1EE-E764-D573BCB1CA58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660825" y="2539318"/>
            <a:ext cx="3310733" cy="1410588"/>
          </a:xfrm>
          <a:prstGeom prst="rect">
            <a:avLst/>
          </a:prstGeom>
        </p:spPr>
      </p:pic>
      <p:sp>
        <p:nvSpPr>
          <p:cNvPr id="256" name="TextBox 18">
            <a:extLst>
              <a:ext uri="{FF2B5EF4-FFF2-40B4-BE49-F238E27FC236}">
                <a16:creationId xmlns:a16="http://schemas.microsoft.com/office/drawing/2014/main" id="{E2FFA7DE-D8D8-626D-17C1-874A81C91A97}"/>
              </a:ext>
            </a:extLst>
          </p:cNvPr>
          <p:cNvSpPr txBox="1"/>
          <p:nvPr/>
        </p:nvSpPr>
        <p:spPr>
          <a:xfrm>
            <a:off x="121332" y="4226746"/>
            <a:ext cx="43515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Measurements</a:t>
            </a:r>
            <a:r>
              <a:rPr lang="fr-BE" i="1" dirty="0"/>
              <a:t> </a:t>
            </a:r>
            <a:r>
              <a:rPr lang="fr-BE" i="1" dirty="0" err="1"/>
              <a:t>with</a:t>
            </a:r>
            <a:r>
              <a:rPr lang="fr-BE" i="1" dirty="0"/>
              <a:t> a </a:t>
            </a:r>
            <a:r>
              <a:rPr lang="fr-BE" i="1" dirty="0" err="1"/>
              <a:t>rotational</a:t>
            </a:r>
            <a:r>
              <a:rPr lang="fr-BE" i="1" dirty="0"/>
              <a:t> </a:t>
            </a:r>
            <a:r>
              <a:rPr lang="fr-BE" i="1" dirty="0" err="1"/>
              <a:t>rheometer</a:t>
            </a:r>
            <a:endParaRPr lang="fr-BE" i="1" dirty="0"/>
          </a:p>
        </p:txBody>
      </p:sp>
      <p:sp>
        <p:nvSpPr>
          <p:cNvPr id="257" name="TextBox 18">
            <a:extLst>
              <a:ext uri="{FF2B5EF4-FFF2-40B4-BE49-F238E27FC236}">
                <a16:creationId xmlns:a16="http://schemas.microsoft.com/office/drawing/2014/main" id="{54ABD98C-855B-98EA-7E54-F0648B3CE393}"/>
              </a:ext>
            </a:extLst>
          </p:cNvPr>
          <p:cNvSpPr txBox="1"/>
          <p:nvPr/>
        </p:nvSpPr>
        <p:spPr>
          <a:xfrm>
            <a:off x="6481759" y="4316586"/>
            <a:ext cx="527910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Measurements</a:t>
            </a:r>
            <a:r>
              <a:rPr lang="fr-BE" i="1" dirty="0"/>
              <a:t> </a:t>
            </a:r>
            <a:r>
              <a:rPr lang="fr-BE" i="1" dirty="0" err="1"/>
              <a:t>with</a:t>
            </a:r>
            <a:r>
              <a:rPr lang="fr-BE" i="1" dirty="0"/>
              <a:t> a Filament stretching </a:t>
            </a:r>
            <a:r>
              <a:rPr lang="fr-BE" i="1" dirty="0" err="1"/>
              <a:t>rheometer</a:t>
            </a:r>
            <a:endParaRPr lang="fr-BE" i="1" dirty="0"/>
          </a:p>
        </p:txBody>
      </p:sp>
      <p:sp>
        <p:nvSpPr>
          <p:cNvPr id="258" name="Flèche : droite 257">
            <a:extLst>
              <a:ext uri="{FF2B5EF4-FFF2-40B4-BE49-F238E27FC236}">
                <a16:creationId xmlns:a16="http://schemas.microsoft.com/office/drawing/2014/main" id="{3DF369A3-6CDE-2C45-A23F-FBA8D15696E2}"/>
              </a:ext>
            </a:extLst>
          </p:cNvPr>
          <p:cNvSpPr/>
          <p:nvPr/>
        </p:nvSpPr>
        <p:spPr>
          <a:xfrm>
            <a:off x="3931929" y="5456059"/>
            <a:ext cx="519838" cy="254967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9" name="Flèche : droite 258">
            <a:extLst>
              <a:ext uri="{FF2B5EF4-FFF2-40B4-BE49-F238E27FC236}">
                <a16:creationId xmlns:a16="http://schemas.microsoft.com/office/drawing/2014/main" id="{738DF004-572A-9318-2E33-2EC07CE412D0}"/>
              </a:ext>
            </a:extLst>
          </p:cNvPr>
          <p:cNvSpPr/>
          <p:nvPr/>
        </p:nvSpPr>
        <p:spPr>
          <a:xfrm>
            <a:off x="9663768" y="5523490"/>
            <a:ext cx="519838" cy="254967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0" name="Rectangle : coins arrondis 259">
            <a:extLst>
              <a:ext uri="{FF2B5EF4-FFF2-40B4-BE49-F238E27FC236}">
                <a16:creationId xmlns:a16="http://schemas.microsoft.com/office/drawing/2014/main" id="{10E63742-0967-EFE6-D75E-66C361BEDF22}"/>
              </a:ext>
            </a:extLst>
          </p:cNvPr>
          <p:cNvSpPr/>
          <p:nvPr/>
        </p:nvSpPr>
        <p:spPr>
          <a:xfrm>
            <a:off x="106093" y="1879601"/>
            <a:ext cx="5989908" cy="4862745"/>
          </a:xfrm>
          <a:prstGeom prst="roundRect">
            <a:avLst/>
          </a:prstGeom>
          <a:noFill/>
          <a:ln w="285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1" name="Rectangle : coins arrondis 260">
            <a:extLst>
              <a:ext uri="{FF2B5EF4-FFF2-40B4-BE49-F238E27FC236}">
                <a16:creationId xmlns:a16="http://schemas.microsoft.com/office/drawing/2014/main" id="{61709774-2650-6AE6-9A8E-12FE7AA3183F}"/>
              </a:ext>
            </a:extLst>
          </p:cNvPr>
          <p:cNvSpPr/>
          <p:nvPr/>
        </p:nvSpPr>
        <p:spPr>
          <a:xfrm>
            <a:off x="6380789" y="1888949"/>
            <a:ext cx="5583199" cy="4862745"/>
          </a:xfrm>
          <a:prstGeom prst="roundRect">
            <a:avLst/>
          </a:prstGeom>
          <a:noFill/>
          <a:ln w="285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3">
                <a:extLst>
                  <a:ext uri="{FF2B5EF4-FFF2-40B4-BE49-F238E27FC236}">
                    <a16:creationId xmlns:a16="http://schemas.microsoft.com/office/drawing/2014/main" id="{888B5249-BA52-AF2E-702E-D1B6EC9AEFDC}"/>
                  </a:ext>
                </a:extLst>
              </p:cNvPr>
              <p:cNvSpPr txBox="1"/>
              <p:nvPr/>
            </p:nvSpPr>
            <p:spPr>
              <a:xfrm>
                <a:off x="4318283" y="5684702"/>
                <a:ext cx="1659690" cy="61568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𝐺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≜ 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𝑥𝑦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3">
                <a:extLst>
                  <a:ext uri="{FF2B5EF4-FFF2-40B4-BE49-F238E27FC236}">
                    <a16:creationId xmlns:a16="http://schemas.microsoft.com/office/drawing/2014/main" id="{888B5249-BA52-AF2E-702E-D1B6EC9AEF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8283" y="5684702"/>
                <a:ext cx="1659690" cy="615681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5818985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Rectangle: Rounded Corners 29">
                <a:extLst>
                  <a:ext uri="{FF2B5EF4-FFF2-40B4-BE49-F238E27FC236}">
                    <a16:creationId xmlns:a16="http://schemas.microsoft.com/office/drawing/2014/main" id="{8FAC728A-8AF9-54C4-7C67-51EC66A208F0}"/>
                  </a:ext>
                </a:extLst>
              </p:cNvPr>
              <p:cNvSpPr/>
              <p:nvPr/>
            </p:nvSpPr>
            <p:spPr>
              <a:xfrm>
                <a:off x="8575216" y="2671594"/>
                <a:ext cx="2617040" cy="43088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5" name="Rectangle: Rounded Corners 29">
                <a:extLst>
                  <a:ext uri="{FF2B5EF4-FFF2-40B4-BE49-F238E27FC236}">
                    <a16:creationId xmlns:a16="http://schemas.microsoft.com/office/drawing/2014/main" id="{8FAC728A-8AF9-54C4-7C67-51EC66A208F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75216" y="2671594"/>
                <a:ext cx="2617040" cy="430889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19050"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Image 3">
            <a:extLst>
              <a:ext uri="{FF2B5EF4-FFF2-40B4-BE49-F238E27FC236}">
                <a16:creationId xmlns:a16="http://schemas.microsoft.com/office/drawing/2014/main" id="{D6DB23CB-9F57-8BBF-9216-FC03C549D1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8623" y="2243880"/>
            <a:ext cx="3962071" cy="281276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4" name="Rectangle: Rounded Corners 29">
                <a:extLst>
                  <a:ext uri="{FF2B5EF4-FFF2-40B4-BE49-F238E27FC236}">
                    <a16:creationId xmlns:a16="http://schemas.microsoft.com/office/drawing/2014/main" id="{68201E3E-5AF9-9306-E8A9-2508117A4D31}"/>
                  </a:ext>
                </a:extLst>
              </p:cNvPr>
              <p:cNvSpPr/>
              <p:nvPr/>
            </p:nvSpPr>
            <p:spPr>
              <a:xfrm>
                <a:off x="7160488" y="8743132"/>
                <a:ext cx="3070716" cy="1001202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4" name="Rectangle: Rounded Corners 29">
                <a:extLst>
                  <a:ext uri="{FF2B5EF4-FFF2-40B4-BE49-F238E27FC236}">
                    <a16:creationId xmlns:a16="http://schemas.microsoft.com/office/drawing/2014/main" id="{68201E3E-5AF9-9306-E8A9-2508117A4D3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0488" y="8743132"/>
                <a:ext cx="3070716" cy="1001202"/>
              </a:xfrm>
              <a:prstGeom prst="roundRect">
                <a:avLst/>
              </a:prstGeom>
              <a:blipFill>
                <a:blip r:embed="rId5"/>
                <a:stretch>
                  <a:fillRect/>
                </a:stretch>
              </a:blipFill>
              <a:ln w="19050"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Linear and nonlinear rheology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8" name="Slide Number Placeholder 8">
            <a:extLst>
              <a:ext uri="{FF2B5EF4-FFF2-40B4-BE49-F238E27FC236}">
                <a16:creationId xmlns:a16="http://schemas.microsoft.com/office/drawing/2014/main" id="{3795A5BE-9701-4FC3-B4D9-EF483094283D}"/>
              </a:ext>
            </a:extLst>
          </p:cNvPr>
          <p:cNvSpPr txBox="1">
            <a:spLocks/>
          </p:cNvSpPr>
          <p:nvPr/>
        </p:nvSpPr>
        <p:spPr>
          <a:xfrm>
            <a:off x="9454766" y="657008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</a:t>
            </a:fld>
            <a:endParaRPr lang="en-GB"/>
          </a:p>
        </p:txBody>
      </p:sp>
      <p:sp>
        <p:nvSpPr>
          <p:cNvPr id="21" name="ZoneTexte 6">
            <a:extLst>
              <a:ext uri="{FF2B5EF4-FFF2-40B4-BE49-F238E27FC236}">
                <a16:creationId xmlns:a16="http://schemas.microsoft.com/office/drawing/2014/main" id="{AD399381-5DA3-5123-25E7-1C7034C4AC0C}"/>
              </a:ext>
            </a:extLst>
          </p:cNvPr>
          <p:cNvSpPr txBox="1"/>
          <p:nvPr/>
        </p:nvSpPr>
        <p:spPr>
          <a:xfrm>
            <a:off x="7190967" y="8851398"/>
            <a:ext cx="31245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happening at the molecular level?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81F69F6A-AF53-2572-8EC7-C405216CA435}"/>
              </a:ext>
            </a:extLst>
          </p:cNvPr>
          <p:cNvSpPr/>
          <p:nvPr/>
        </p:nvSpPr>
        <p:spPr>
          <a:xfrm>
            <a:off x="9053650" y="4458193"/>
            <a:ext cx="464451" cy="29019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18F967C-6970-0B4D-DEF4-4D6767980563}"/>
              </a:ext>
            </a:extLst>
          </p:cNvPr>
          <p:cNvSpPr/>
          <p:nvPr/>
        </p:nvSpPr>
        <p:spPr>
          <a:xfrm>
            <a:off x="5373316" y="4946857"/>
            <a:ext cx="2210862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Costanzo et al. </a:t>
            </a:r>
            <a:r>
              <a:rPr lang="en-US" sz="1200" i="1" dirty="0" err="1"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cs typeface="Calibri" panose="020F0502020204030204" pitchFamily="34" charset="0"/>
              </a:rPr>
              <a:t>. 2016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42A6DAE4-4FC9-C647-9B3D-6DAB9537AD83}"/>
              </a:ext>
            </a:extLst>
          </p:cNvPr>
          <p:cNvSpPr txBox="1"/>
          <p:nvPr/>
        </p:nvSpPr>
        <p:spPr>
          <a:xfrm>
            <a:off x="6292910" y="2426698"/>
            <a:ext cx="2438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PS </a:t>
            </a:r>
            <a:r>
              <a:rPr lang="fr-BE" dirty="0" err="1"/>
              <a:t>melts</a:t>
            </a:r>
            <a:endParaRPr lang="fr-BE" dirty="0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DD23A9FB-0AE3-395E-0768-0F15F9EFCF5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3806952" y="3564678"/>
            <a:ext cx="3147646" cy="222686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137883A-77CA-9BA0-35BB-1CBF6F0B05E8}"/>
                  </a:ext>
                </a:extLst>
              </p:cNvPr>
              <p:cNvSpPr txBox="1"/>
              <p:nvPr/>
            </p:nvSpPr>
            <p:spPr>
              <a:xfrm>
                <a:off x="5628162" y="4639487"/>
                <a:ext cx="148660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̇"/>
                          <m:ctrlPr>
                            <a:rPr lang="fr-FR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  <m:r>
                            <a:rPr lang="fr-FR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ac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𝜏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137883A-77CA-9BA0-35BB-1CBF6F0B05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28162" y="4639487"/>
                <a:ext cx="1486606" cy="369332"/>
              </a:xfrm>
              <a:prstGeom prst="rect">
                <a:avLst/>
              </a:prstGeom>
              <a:blipFill>
                <a:blip r:embed="rId7"/>
                <a:stretch>
                  <a:fillRect b="-327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F9F3941E-32EA-301B-8270-7AFD93E7153F}"/>
              </a:ext>
            </a:extLst>
          </p:cNvPr>
          <p:cNvSpPr txBox="1"/>
          <p:nvPr/>
        </p:nvSpPr>
        <p:spPr>
          <a:xfrm>
            <a:off x="-1830036" y="3671639"/>
            <a:ext cx="9759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PS </a:t>
            </a:r>
            <a:r>
              <a:rPr lang="fr-BE" dirty="0" err="1"/>
              <a:t>melts</a:t>
            </a:r>
            <a:endParaRPr lang="fr-BE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FFBD754-3C2C-E8A1-0D75-E7FB5AB11783}"/>
              </a:ext>
            </a:extLst>
          </p:cNvPr>
          <p:cNvSpPr/>
          <p:nvPr/>
        </p:nvSpPr>
        <p:spPr>
          <a:xfrm>
            <a:off x="1952803" y="7563186"/>
            <a:ext cx="1963999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Nielsen et al. 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. </a:t>
            </a:r>
            <a:r>
              <a:rPr lang="fr-BE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2006</a:t>
            </a:r>
            <a:r>
              <a:rPr lang="en-US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7BF98E3-C014-D7FC-503B-6EFDCEEBBCB4}"/>
              </a:ext>
            </a:extLst>
          </p:cNvPr>
          <p:cNvSpPr/>
          <p:nvPr/>
        </p:nvSpPr>
        <p:spPr>
          <a:xfrm>
            <a:off x="1455009" y="4437174"/>
            <a:ext cx="3147646" cy="14997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A0FED82-92B6-8491-8739-C0982A2933B9}"/>
              </a:ext>
            </a:extLst>
          </p:cNvPr>
          <p:cNvSpPr txBox="1"/>
          <p:nvPr/>
        </p:nvSpPr>
        <p:spPr>
          <a:xfrm>
            <a:off x="900276" y="1308430"/>
            <a:ext cx="1016378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400" b="1" i="0" dirty="0">
                <a:solidFill>
                  <a:schemeClr val="bg2"/>
                </a:solidFill>
                <a:effectLst/>
                <a:ea typeface="Verdana" panose="020B0604030504040204" pitchFamily="34" charset="0"/>
              </a:rPr>
              <a:t>“Investigating the </a:t>
            </a:r>
            <a:r>
              <a:rPr lang="en-US" sz="2400" b="1" i="0" dirty="0">
                <a:effectLst/>
                <a:ea typeface="Verdana" panose="020B0604030504040204" pitchFamily="34" charset="0"/>
              </a:rPr>
              <a:t>linear and nonlinear rheology </a:t>
            </a:r>
            <a:r>
              <a:rPr lang="en-US" sz="2400" b="1" i="0" dirty="0">
                <a:solidFill>
                  <a:schemeClr val="bg2"/>
                </a:solidFill>
                <a:effectLst/>
                <a:ea typeface="Verdana" panose="020B0604030504040204" pitchFamily="34" charset="0"/>
              </a:rPr>
              <a:t>of model </a:t>
            </a:r>
            <a:r>
              <a:rPr lang="en-US" sz="2400" b="1" dirty="0">
                <a:solidFill>
                  <a:schemeClr val="bg2"/>
                </a:solidFill>
                <a:ea typeface="Verdana" panose="020B0604030504040204" pitchFamily="34" charset="0"/>
              </a:rPr>
              <a:t>polymer melts”</a:t>
            </a:r>
            <a:endParaRPr lang="fr-BE" sz="2400" b="1" dirty="0">
              <a:solidFill>
                <a:schemeClr val="bg2"/>
              </a:solidFill>
              <a:ea typeface="Verdana" panose="020B060403050404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396F244-DC69-92D9-1E8D-B68545E60280}"/>
              </a:ext>
            </a:extLst>
          </p:cNvPr>
          <p:cNvSpPr/>
          <p:nvPr/>
        </p:nvSpPr>
        <p:spPr>
          <a:xfrm>
            <a:off x="506901" y="2507957"/>
            <a:ext cx="18405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sz="2000" b="1" dirty="0" err="1"/>
              <a:t>Linear</a:t>
            </a:r>
            <a:r>
              <a:rPr lang="fr-BE" sz="2000" b="1" dirty="0"/>
              <a:t> </a:t>
            </a:r>
            <a:r>
              <a:rPr lang="fr-BE" sz="2000" b="1" dirty="0" err="1"/>
              <a:t>rheology</a:t>
            </a:r>
            <a:endParaRPr lang="fr-BE" sz="2000" b="1" dirty="0"/>
          </a:p>
        </p:txBody>
      </p:sp>
      <p:cxnSp>
        <p:nvCxnSpPr>
          <p:cNvPr id="32" name="Straight Arrow Connector 19">
            <a:extLst>
              <a:ext uri="{FF2B5EF4-FFF2-40B4-BE49-F238E27FC236}">
                <a16:creationId xmlns:a16="http://schemas.microsoft.com/office/drawing/2014/main" id="{70C79002-B1F6-A558-C1E7-1D23BC4DD2C7}"/>
              </a:ext>
            </a:extLst>
          </p:cNvPr>
          <p:cNvCxnSpPr>
            <a:cxnSpLocks/>
          </p:cNvCxnSpPr>
          <p:nvPr/>
        </p:nvCxnSpPr>
        <p:spPr>
          <a:xfrm flipV="1">
            <a:off x="2361168" y="2600702"/>
            <a:ext cx="2068700" cy="189721"/>
          </a:xfrm>
          <a:prstGeom prst="straightConnector1">
            <a:avLst/>
          </a:prstGeom>
          <a:ln w="95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ectangle 41">
            <a:extLst>
              <a:ext uri="{FF2B5EF4-FFF2-40B4-BE49-F238E27FC236}">
                <a16:creationId xmlns:a16="http://schemas.microsoft.com/office/drawing/2014/main" id="{4C3C7F81-112E-E588-2489-F7DF6111F57B}"/>
              </a:ext>
            </a:extLst>
          </p:cNvPr>
          <p:cNvSpPr/>
          <p:nvPr/>
        </p:nvSpPr>
        <p:spPr>
          <a:xfrm>
            <a:off x="8644362" y="2129529"/>
            <a:ext cx="2095767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fr-BE" sz="2000" b="1" dirty="0"/>
              <a:t>Non </a:t>
            </a:r>
            <a:r>
              <a:rPr lang="fr-BE" sz="2000" b="1" dirty="0" err="1"/>
              <a:t>linear</a:t>
            </a:r>
            <a:r>
              <a:rPr lang="fr-BE" sz="2000" b="1" dirty="0"/>
              <a:t> </a:t>
            </a:r>
            <a:r>
              <a:rPr lang="fr-BE" sz="2000" b="1" dirty="0" err="1"/>
              <a:t>regime</a:t>
            </a:r>
            <a:endParaRPr lang="fr-BE" sz="2000" b="1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4E5B7BB-7DCF-41E9-1573-4286499A9D4E}"/>
              </a:ext>
            </a:extLst>
          </p:cNvPr>
          <p:cNvSpPr/>
          <p:nvPr/>
        </p:nvSpPr>
        <p:spPr>
          <a:xfrm>
            <a:off x="7625180" y="7453124"/>
            <a:ext cx="593577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fr-BE" dirty="0"/>
              <a:t>Flow </a:t>
            </a:r>
            <a:r>
              <a:rPr lang="fr-BE" dirty="0" err="1"/>
              <a:t>deforms</a:t>
            </a:r>
            <a:r>
              <a:rPr lang="fr-BE" dirty="0"/>
              <a:t> </a:t>
            </a:r>
            <a:r>
              <a:rPr lang="fr-BE" dirty="0" err="1"/>
              <a:t>chains</a:t>
            </a:r>
            <a:r>
              <a:rPr lang="fr-BE" dirty="0"/>
              <a:t> </a:t>
            </a:r>
            <a:r>
              <a:rPr lang="fr-BE" dirty="0" err="1"/>
              <a:t>faster</a:t>
            </a:r>
            <a:r>
              <a:rPr lang="fr-BE" dirty="0"/>
              <a:t> </a:t>
            </a:r>
            <a:r>
              <a:rPr lang="fr-BE" dirty="0" err="1"/>
              <a:t>that</a:t>
            </a:r>
            <a:r>
              <a:rPr lang="fr-BE" dirty="0"/>
              <a:t> </a:t>
            </a:r>
            <a:r>
              <a:rPr lang="fr-BE" dirty="0" err="1"/>
              <a:t>they</a:t>
            </a:r>
            <a:r>
              <a:rPr lang="fr-BE" dirty="0"/>
              <a:t> can relax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A8E7F8A2-6729-EDBA-D182-F6385776A410}"/>
                  </a:ext>
                </a:extLst>
              </p:cNvPr>
              <p:cNvSpPr/>
              <p:nvPr/>
            </p:nvSpPr>
            <p:spPr>
              <a:xfrm>
                <a:off x="7535857" y="5503930"/>
                <a:ext cx="5380490" cy="36933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342900" indent="-342900">
                  <a:buFont typeface="Arial" panose="020B0604020202020204" pitchFamily="34" charset="0"/>
                  <a:buChar char="•"/>
                </a:pPr>
                <a:r>
                  <a:rPr lang="fr-BE" dirty="0"/>
                  <a:t>Change of </a:t>
                </a:r>
                <a14:m>
                  <m:oMath xmlns:m="http://schemas.openxmlformats.org/officeDocument/2006/math">
                    <m:r>
                      <a:rPr lang="fr-BE" i="1">
                        <a:latin typeface="Cambria Math" panose="02040503050406030204" pitchFamily="18" charset="0"/>
                      </a:rPr>
                      <m:t>𝜂</m:t>
                    </m:r>
                  </m:oMath>
                </a14:m>
                <a:r>
                  <a:rPr lang="fr-BE" dirty="0"/>
                  <a:t> due to change of microstructure</a:t>
                </a:r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A8E7F8A2-6729-EDBA-D182-F6385776A41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35857" y="5503930"/>
                <a:ext cx="5380490" cy="369332"/>
              </a:xfrm>
              <a:prstGeom prst="rect">
                <a:avLst/>
              </a:prstGeom>
              <a:blipFill>
                <a:blip r:embed="rId8"/>
                <a:stretch>
                  <a:fillRect l="-680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" name="Rectangle 49">
            <a:extLst>
              <a:ext uri="{FF2B5EF4-FFF2-40B4-BE49-F238E27FC236}">
                <a16:creationId xmlns:a16="http://schemas.microsoft.com/office/drawing/2014/main" id="{FFA590FC-7DE5-13EF-B92E-C09354FA61B5}"/>
              </a:ext>
            </a:extLst>
          </p:cNvPr>
          <p:cNvSpPr/>
          <p:nvPr/>
        </p:nvSpPr>
        <p:spPr>
          <a:xfrm>
            <a:off x="12192000" y="6437241"/>
            <a:ext cx="674150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BE" dirty="0" err="1"/>
              <a:t>Theories</a:t>
            </a:r>
            <a:r>
              <a:rPr lang="fr-BE" dirty="0"/>
              <a:t> </a:t>
            </a:r>
            <a:r>
              <a:rPr lang="fr-BE" dirty="0" err="1"/>
              <a:t>generally</a:t>
            </a:r>
            <a:r>
              <a:rPr lang="fr-BE" dirty="0"/>
              <a:t> fail in </a:t>
            </a:r>
            <a:r>
              <a:rPr lang="fr-BE" dirty="0" err="1"/>
              <a:t>this</a:t>
            </a:r>
            <a:r>
              <a:rPr lang="fr-BE" dirty="0"/>
              <a:t> </a:t>
            </a:r>
            <a:r>
              <a:rPr lang="fr-BE" dirty="0" err="1"/>
              <a:t>regime</a:t>
            </a:r>
            <a:endParaRPr lang="fr-BE" dirty="0"/>
          </a:p>
        </p:txBody>
      </p:sp>
      <p:cxnSp>
        <p:nvCxnSpPr>
          <p:cNvPr id="55" name="Straight Arrow Connector 22">
            <a:extLst>
              <a:ext uri="{FF2B5EF4-FFF2-40B4-BE49-F238E27FC236}">
                <a16:creationId xmlns:a16="http://schemas.microsoft.com/office/drawing/2014/main" id="{4BDBA116-95D4-97BA-D618-59679A33DA5F}"/>
              </a:ext>
            </a:extLst>
          </p:cNvPr>
          <p:cNvCxnSpPr>
            <a:cxnSpLocks/>
          </p:cNvCxnSpPr>
          <p:nvPr/>
        </p:nvCxnSpPr>
        <p:spPr>
          <a:xfrm flipH="1">
            <a:off x="6351274" y="2963238"/>
            <a:ext cx="1926467" cy="555897"/>
          </a:xfrm>
          <a:prstGeom prst="straightConnector1">
            <a:avLst/>
          </a:prstGeom>
          <a:ln w="952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9" name="ZoneTexte 58">
                <a:extLst>
                  <a:ext uri="{FF2B5EF4-FFF2-40B4-BE49-F238E27FC236}">
                    <a16:creationId xmlns:a16="http://schemas.microsoft.com/office/drawing/2014/main" id="{B99E6D2A-3D37-9251-EF48-AE70B50192BB}"/>
                  </a:ext>
                </a:extLst>
              </p:cNvPr>
              <p:cNvSpPr txBox="1"/>
              <p:nvPr/>
            </p:nvSpPr>
            <p:spPr>
              <a:xfrm>
                <a:off x="8523327" y="2708012"/>
                <a:ext cx="1296623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𝜂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𝜂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̇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9" name="ZoneTexte 58">
                <a:extLst>
                  <a:ext uri="{FF2B5EF4-FFF2-40B4-BE49-F238E27FC236}">
                    <a16:creationId xmlns:a16="http://schemas.microsoft.com/office/drawing/2014/main" id="{B99E6D2A-3D37-9251-EF48-AE70B50192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23327" y="2708012"/>
                <a:ext cx="1296623" cy="369332"/>
              </a:xfrm>
              <a:prstGeom prst="rect">
                <a:avLst/>
              </a:prstGeom>
              <a:blipFill>
                <a:blip r:embed="rId9"/>
                <a:stretch>
                  <a:fillRect b="-65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" name="ZoneTexte 59">
                <a:extLst>
                  <a:ext uri="{FF2B5EF4-FFF2-40B4-BE49-F238E27FC236}">
                    <a16:creationId xmlns:a16="http://schemas.microsoft.com/office/drawing/2014/main" id="{16510930-C352-7745-71D9-2131A75C2601}"/>
                  </a:ext>
                </a:extLst>
              </p:cNvPr>
              <p:cNvSpPr txBox="1"/>
              <p:nvPr/>
            </p:nvSpPr>
            <p:spPr>
              <a:xfrm>
                <a:off x="9779714" y="2676094"/>
                <a:ext cx="150147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̇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0" name="ZoneTexte 59">
                <a:extLst>
                  <a:ext uri="{FF2B5EF4-FFF2-40B4-BE49-F238E27FC236}">
                    <a16:creationId xmlns:a16="http://schemas.microsoft.com/office/drawing/2014/main" id="{16510930-C352-7745-71D9-2131A75C26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79714" y="2676094"/>
                <a:ext cx="1501470" cy="369332"/>
              </a:xfrm>
              <a:prstGeom prst="rect">
                <a:avLst/>
              </a:prstGeom>
              <a:blipFill>
                <a:blip r:embed="rId10"/>
                <a:stretch>
                  <a:fillRect b="-491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0" name="Image 69">
            <a:extLst>
              <a:ext uri="{FF2B5EF4-FFF2-40B4-BE49-F238E27FC236}">
                <a16:creationId xmlns:a16="http://schemas.microsoft.com/office/drawing/2014/main" id="{7E3763B6-0665-0362-9036-9F41AA7A967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3334035" y="4014621"/>
            <a:ext cx="5796449" cy="1507747"/>
          </a:xfrm>
          <a:prstGeom prst="rect">
            <a:avLst/>
          </a:prstGeom>
        </p:spPr>
      </p:pic>
      <p:pic>
        <p:nvPicPr>
          <p:cNvPr id="72" name="Image 71">
            <a:extLst>
              <a:ext uri="{FF2B5EF4-FFF2-40B4-BE49-F238E27FC236}">
                <a16:creationId xmlns:a16="http://schemas.microsoft.com/office/drawing/2014/main" id="{2EC1B13A-63DF-1EC4-F611-7C29291C216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18801" y="3628245"/>
            <a:ext cx="2354144" cy="1561884"/>
          </a:xfrm>
          <a:prstGeom prst="rect">
            <a:avLst/>
          </a:prstGeom>
        </p:spPr>
      </p:pic>
      <p:sp>
        <p:nvSpPr>
          <p:cNvPr id="73" name="ZoneTexte 72">
            <a:extLst>
              <a:ext uri="{FF2B5EF4-FFF2-40B4-BE49-F238E27FC236}">
                <a16:creationId xmlns:a16="http://schemas.microsoft.com/office/drawing/2014/main" id="{546071FD-44E0-C9F1-B0A6-77AAB4F2786A}"/>
              </a:ext>
            </a:extLst>
          </p:cNvPr>
          <p:cNvSpPr txBox="1"/>
          <p:nvPr/>
        </p:nvSpPr>
        <p:spPr>
          <a:xfrm>
            <a:off x="9606279" y="2708012"/>
            <a:ext cx="6635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&amp;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: Rounded Corners 29">
                <a:extLst>
                  <a:ext uri="{FF2B5EF4-FFF2-40B4-BE49-F238E27FC236}">
                    <a16:creationId xmlns:a16="http://schemas.microsoft.com/office/drawing/2014/main" id="{2F61330E-5883-B2F5-4B0A-B704E4916A85}"/>
                  </a:ext>
                </a:extLst>
              </p:cNvPr>
              <p:cNvSpPr/>
              <p:nvPr/>
            </p:nvSpPr>
            <p:spPr>
              <a:xfrm>
                <a:off x="808404" y="3069823"/>
                <a:ext cx="1225238" cy="43088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6" name="Rectangle: Rounded Corners 29">
                <a:extLst>
                  <a:ext uri="{FF2B5EF4-FFF2-40B4-BE49-F238E27FC236}">
                    <a16:creationId xmlns:a16="http://schemas.microsoft.com/office/drawing/2014/main" id="{2F61330E-5883-B2F5-4B0A-B704E4916A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404" y="3069823"/>
                <a:ext cx="1225238" cy="430889"/>
              </a:xfrm>
              <a:prstGeom prst="roundRect">
                <a:avLst/>
              </a:prstGeom>
              <a:blipFill>
                <a:blip r:embed="rId13"/>
                <a:stretch>
                  <a:fillRect/>
                </a:stretch>
              </a:blipFill>
              <a:ln w="19050"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FBDAE1C2-9A4D-3DED-4EB2-FC72917273D0}"/>
                  </a:ext>
                </a:extLst>
              </p:cNvPr>
              <p:cNvSpPr txBox="1"/>
              <p:nvPr/>
            </p:nvSpPr>
            <p:spPr>
              <a:xfrm>
                <a:off x="851448" y="3069823"/>
                <a:ext cx="122523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𝜂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𝜂</m:t>
                        </m:r>
                      </m:e>
                      <m:sub>
                        <m:r>
                          <a:rPr lang="fr-BE" i="1">
                            <a:latin typeface="Cambria Math" panose="02040503050406030204" pitchFamily="18" charset="0"/>
                          </a:rPr>
                          <m:t>𝐸</m:t>
                        </m:r>
                      </m:sub>
                    </m:sSub>
                  </m:oMath>
                </a14:m>
                <a:r>
                  <a:rPr lang="fr-BE" dirty="0"/>
                  <a:t> = cst</a:t>
                </a:r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FBDAE1C2-9A4D-3DED-4EB2-FC72917273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448" y="3069823"/>
                <a:ext cx="1225238" cy="369332"/>
              </a:xfrm>
              <a:prstGeom prst="rect">
                <a:avLst/>
              </a:prstGeom>
              <a:blipFill>
                <a:blip r:embed="rId14"/>
                <a:stretch>
                  <a:fillRect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Rectangle 80">
            <a:extLst>
              <a:ext uri="{FF2B5EF4-FFF2-40B4-BE49-F238E27FC236}">
                <a16:creationId xmlns:a16="http://schemas.microsoft.com/office/drawing/2014/main" id="{D27C48CB-2F3B-86C8-7D60-B2E3ABE2684F}"/>
              </a:ext>
            </a:extLst>
          </p:cNvPr>
          <p:cNvSpPr/>
          <p:nvPr/>
        </p:nvSpPr>
        <p:spPr>
          <a:xfrm>
            <a:off x="12011540" y="7637790"/>
            <a:ext cx="674150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BE" dirty="0" err="1"/>
              <a:t>Theories</a:t>
            </a:r>
            <a:r>
              <a:rPr lang="fr-BE" dirty="0"/>
              <a:t> </a:t>
            </a:r>
            <a:r>
              <a:rPr lang="fr-BE" dirty="0" err="1"/>
              <a:t>generally</a:t>
            </a:r>
            <a:r>
              <a:rPr lang="fr-BE" dirty="0"/>
              <a:t> fail in </a:t>
            </a:r>
            <a:r>
              <a:rPr lang="fr-BE" dirty="0" err="1"/>
              <a:t>this</a:t>
            </a:r>
            <a:r>
              <a:rPr lang="fr-BE" dirty="0"/>
              <a:t> </a:t>
            </a:r>
            <a:r>
              <a:rPr lang="fr-BE" dirty="0" err="1"/>
              <a:t>regime</a:t>
            </a:r>
            <a:endParaRPr lang="fr-BE" dirty="0"/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61AC09E7-E423-0C7E-934D-D162888024D6}"/>
              </a:ext>
            </a:extLst>
          </p:cNvPr>
          <p:cNvSpPr/>
          <p:nvPr/>
        </p:nvSpPr>
        <p:spPr>
          <a:xfrm>
            <a:off x="7551097" y="6028004"/>
            <a:ext cx="538049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fr-BE" dirty="0" err="1"/>
              <a:t>Theories</a:t>
            </a:r>
            <a:r>
              <a:rPr lang="fr-BE" dirty="0"/>
              <a:t> </a:t>
            </a:r>
            <a:r>
              <a:rPr lang="fr-BE" dirty="0" err="1"/>
              <a:t>generally</a:t>
            </a:r>
            <a:r>
              <a:rPr lang="fr-BE" dirty="0"/>
              <a:t> fail in </a:t>
            </a:r>
            <a:r>
              <a:rPr lang="fr-BE" dirty="0" err="1"/>
              <a:t>this</a:t>
            </a:r>
            <a:r>
              <a:rPr lang="fr-BE" dirty="0"/>
              <a:t> </a:t>
            </a:r>
            <a:r>
              <a:rPr lang="fr-BE" dirty="0" err="1"/>
              <a:t>regime</a:t>
            </a:r>
            <a:endParaRPr lang="fr-BE" dirty="0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F5452A8A-7B76-B8F4-2097-8EDAC68DB10C}"/>
              </a:ext>
            </a:extLst>
          </p:cNvPr>
          <p:cNvSpPr/>
          <p:nvPr/>
        </p:nvSpPr>
        <p:spPr>
          <a:xfrm>
            <a:off x="210742" y="3942311"/>
            <a:ext cx="34978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fr-BE" dirty="0"/>
              <a:t>Microstructure </a:t>
            </a:r>
            <a:r>
              <a:rPr lang="fr-BE" dirty="0" err="1"/>
              <a:t>is</a:t>
            </a:r>
            <a:r>
              <a:rPr lang="fr-BE" dirty="0"/>
              <a:t> at </a:t>
            </a:r>
            <a:r>
              <a:rPr lang="fr-BE" dirty="0" err="1"/>
              <a:t>equilibrium</a:t>
            </a:r>
            <a:endParaRPr lang="fr-BE" dirty="0"/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id="{FEB35E44-9DDC-54CA-37A8-BD6A10C04697}"/>
              </a:ext>
            </a:extLst>
          </p:cNvPr>
          <p:cNvSpPr txBox="1"/>
          <p:nvPr/>
        </p:nvSpPr>
        <p:spPr>
          <a:xfrm>
            <a:off x="8753256" y="3259949"/>
            <a:ext cx="377661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0" i="1" dirty="0">
                <a:solidFill>
                  <a:srgbClr val="374151"/>
                </a:solidFill>
                <a:effectLst/>
                <a:latin typeface="Söhne"/>
              </a:rPr>
              <a:t>Shear thickening fluid (</a:t>
            </a:r>
            <a:r>
              <a:rPr lang="en-US" sz="2000" b="0" i="1" dirty="0" err="1">
                <a:solidFill>
                  <a:srgbClr val="374151"/>
                </a:solidFill>
                <a:effectLst/>
                <a:latin typeface="Söhne"/>
              </a:rPr>
              <a:t>Pourquoi</a:t>
            </a:r>
            <a:r>
              <a:rPr lang="en-US" sz="2000" b="0" i="1" dirty="0">
                <a:solidFill>
                  <a:srgbClr val="374151"/>
                </a:solidFill>
                <a:effectLst/>
                <a:latin typeface="Söhne"/>
              </a:rPr>
              <a:t> ?)</a:t>
            </a:r>
            <a:endParaRPr lang="fr-BE" sz="2000" i="1" dirty="0"/>
          </a:p>
        </p:txBody>
      </p:sp>
      <p:sp>
        <p:nvSpPr>
          <p:cNvPr id="86" name="Rectangle: Rounded Corners 29">
            <a:extLst>
              <a:ext uri="{FF2B5EF4-FFF2-40B4-BE49-F238E27FC236}">
                <a16:creationId xmlns:a16="http://schemas.microsoft.com/office/drawing/2014/main" id="{04889D59-868A-9993-73BE-5A41A6ECA5D9}"/>
              </a:ext>
            </a:extLst>
          </p:cNvPr>
          <p:cNvSpPr/>
          <p:nvPr/>
        </p:nvSpPr>
        <p:spPr>
          <a:xfrm>
            <a:off x="755049" y="5335447"/>
            <a:ext cx="4335502" cy="98143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7" name="ZoneTexte 6">
            <a:extLst>
              <a:ext uri="{FF2B5EF4-FFF2-40B4-BE49-F238E27FC236}">
                <a16:creationId xmlns:a16="http://schemas.microsoft.com/office/drawing/2014/main" id="{74433391-CCFD-CD92-E287-923853A23164}"/>
              </a:ext>
            </a:extLst>
          </p:cNvPr>
          <p:cNvSpPr txBox="1"/>
          <p:nvPr/>
        </p:nvSpPr>
        <p:spPr>
          <a:xfrm>
            <a:off x="845554" y="5418285"/>
            <a:ext cx="465666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My focus : What is happening </a:t>
            </a:r>
          </a:p>
          <a:p>
            <a:r>
              <a:rPr lang="en-US" sz="2400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at the molecular level?</a:t>
            </a:r>
          </a:p>
        </p:txBody>
      </p:sp>
    </p:spTree>
    <p:extLst>
      <p:ext uri="{BB962C8B-B14F-4D97-AF65-F5344CB8AC3E}">
        <p14:creationId xmlns:p14="http://schemas.microsoft.com/office/powerpoint/2010/main" val="318751293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Outline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A8D556B2-6E8B-4D91-8AF6-5F4FF12E2C85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</a:t>
            </a:fld>
            <a:endParaRPr lang="en-GB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B349617-1776-829E-9C7D-8950E4A3F57C}"/>
              </a:ext>
            </a:extLst>
          </p:cNvPr>
          <p:cNvSpPr txBox="1"/>
          <p:nvPr/>
        </p:nvSpPr>
        <p:spPr>
          <a:xfrm>
            <a:off x="261679" y="1684033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My PhD consist of two main parts:</a:t>
            </a:r>
          </a:p>
        </p:txBody>
      </p:sp>
      <p:sp>
        <p:nvSpPr>
          <p:cNvPr id="12" name="Accolade ouvrante 11">
            <a:extLst>
              <a:ext uri="{FF2B5EF4-FFF2-40B4-BE49-F238E27FC236}">
                <a16:creationId xmlns:a16="http://schemas.microsoft.com/office/drawing/2014/main" id="{AD60537F-3696-1A60-101B-65642FA728D4}"/>
              </a:ext>
            </a:extLst>
          </p:cNvPr>
          <p:cNvSpPr/>
          <p:nvPr/>
        </p:nvSpPr>
        <p:spPr>
          <a:xfrm rot="16200000">
            <a:off x="86697" y="3900533"/>
            <a:ext cx="349963" cy="7148976"/>
          </a:xfrm>
          <a:prstGeom prst="lef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FE4D142D-C714-D1C8-D645-181CEE90B6C4}"/>
              </a:ext>
            </a:extLst>
          </p:cNvPr>
          <p:cNvGrpSpPr/>
          <p:nvPr/>
        </p:nvGrpSpPr>
        <p:grpSpPr>
          <a:xfrm>
            <a:off x="547636" y="2493047"/>
            <a:ext cx="11096727" cy="2680920"/>
            <a:chOff x="547636" y="2435932"/>
            <a:chExt cx="11096727" cy="2680920"/>
          </a:xfrm>
        </p:grpSpPr>
        <p:grpSp>
          <p:nvGrpSpPr>
            <p:cNvPr id="30" name="Groupe 29">
              <a:extLst>
                <a:ext uri="{FF2B5EF4-FFF2-40B4-BE49-F238E27FC236}">
                  <a16:creationId xmlns:a16="http://schemas.microsoft.com/office/drawing/2014/main" id="{50FF4D23-82EA-0672-6545-AED9A43BABBF}"/>
                </a:ext>
              </a:extLst>
            </p:cNvPr>
            <p:cNvGrpSpPr/>
            <p:nvPr/>
          </p:nvGrpSpPr>
          <p:grpSpPr>
            <a:xfrm>
              <a:off x="547636" y="2435932"/>
              <a:ext cx="11096727" cy="2680920"/>
              <a:chOff x="513907" y="2482835"/>
              <a:chExt cx="11096727" cy="268092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0C7DC73-DA69-CD98-F5C2-B70BF573912B}"/>
                  </a:ext>
                </a:extLst>
              </p:cNvPr>
              <p:cNvSpPr/>
              <p:nvPr/>
            </p:nvSpPr>
            <p:spPr>
              <a:xfrm>
                <a:off x="4113548" y="2838477"/>
                <a:ext cx="7432176" cy="23176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4" name="Rectangle: Rounded Corners 29">
                <a:extLst>
                  <a:ext uri="{FF2B5EF4-FFF2-40B4-BE49-F238E27FC236}">
                    <a16:creationId xmlns:a16="http://schemas.microsoft.com/office/drawing/2014/main" id="{E6833083-D5EB-4041-AB9E-E45D22D7590E}"/>
                  </a:ext>
                </a:extLst>
              </p:cNvPr>
              <p:cNvSpPr/>
              <p:nvPr/>
            </p:nvSpPr>
            <p:spPr>
              <a:xfrm>
                <a:off x="552719" y="2892090"/>
                <a:ext cx="4649801" cy="104796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06BF9DE-74B0-4E00-86CF-6961F63EDC13}"/>
                  </a:ext>
                </a:extLst>
              </p:cNvPr>
              <p:cNvSpPr/>
              <p:nvPr/>
            </p:nvSpPr>
            <p:spPr>
              <a:xfrm>
                <a:off x="513907" y="2838477"/>
                <a:ext cx="7187636" cy="232527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5" name="Connecteur droit 4">
                <a:extLst>
                  <a:ext uri="{FF2B5EF4-FFF2-40B4-BE49-F238E27FC236}">
                    <a16:creationId xmlns:a16="http://schemas.microsoft.com/office/drawing/2014/main" id="{7B3E5FD4-4391-4D51-A6D6-EEFD6080E4FE}"/>
                  </a:ext>
                </a:extLst>
              </p:cNvPr>
              <p:cNvCxnSpPr>
                <a:cxnSpLocks/>
                <a:stCxn id="3" idx="0"/>
              </p:cNvCxnSpPr>
              <p:nvPr/>
            </p:nvCxnSpPr>
            <p:spPr>
              <a:xfrm>
                <a:off x="4107725" y="2838477"/>
                <a:ext cx="17380" cy="2311229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" name="Image 15">
                <a:extLst>
                  <a:ext uri="{FF2B5EF4-FFF2-40B4-BE49-F238E27FC236}">
                    <a16:creationId xmlns:a16="http://schemas.microsoft.com/office/drawing/2014/main" id="{0BA55A81-7B73-4D6A-892B-271DCDC874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 rot="5400000">
                <a:off x="5001121" y="3318488"/>
                <a:ext cx="1708836" cy="1724622"/>
              </a:xfrm>
              <a:prstGeom prst="rect">
                <a:avLst/>
              </a:prstGeom>
            </p:spPr>
          </p:pic>
          <p:pic>
            <p:nvPicPr>
              <p:cNvPr id="17" name="Image 16">
                <a:extLst>
                  <a:ext uri="{FF2B5EF4-FFF2-40B4-BE49-F238E27FC236}">
                    <a16:creationId xmlns:a16="http://schemas.microsoft.com/office/drawing/2014/main" id="{C15468B0-725E-4276-800B-A34B9D67E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49047" y="3436367"/>
                <a:ext cx="1954764" cy="1446299"/>
              </a:xfrm>
              <a:prstGeom prst="rect">
                <a:avLst/>
              </a:prstGeom>
            </p:spPr>
          </p:pic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57D1F7B4-C39E-4EFC-B7CA-E6067049263C}"/>
                  </a:ext>
                </a:extLst>
              </p:cNvPr>
              <p:cNvSpPr txBox="1"/>
              <p:nvPr/>
            </p:nvSpPr>
            <p:spPr>
              <a:xfrm>
                <a:off x="890188" y="2932716"/>
                <a:ext cx="342020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/>
                  <a:t>Entangled</a:t>
                </a:r>
                <a:r>
                  <a:rPr lang="fr-BE" i="1" dirty="0"/>
                  <a:t> </a:t>
                </a:r>
                <a:r>
                  <a:rPr lang="fr-BE" i="1" dirty="0" err="1"/>
                  <a:t>polymer</a:t>
                </a:r>
                <a:r>
                  <a:rPr lang="fr-BE" i="1" dirty="0"/>
                  <a:t> </a:t>
                </a:r>
                <a:r>
                  <a:rPr lang="fr-BE" i="1" dirty="0" err="1"/>
                  <a:t>melts</a:t>
                </a:r>
                <a:endParaRPr lang="fr-BE" i="1" dirty="0"/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F7DBA52F-3EEC-4F67-95F4-4CFC181B8AAD}"/>
                  </a:ext>
                </a:extLst>
              </p:cNvPr>
              <p:cNvSpPr txBox="1"/>
              <p:nvPr/>
            </p:nvSpPr>
            <p:spPr>
              <a:xfrm>
                <a:off x="4579921" y="2907989"/>
                <a:ext cx="366033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/>
                  <a:t>Supramolecular</a:t>
                </a:r>
                <a:r>
                  <a:rPr lang="fr-BE" i="1" dirty="0"/>
                  <a:t> </a:t>
                </a:r>
                <a:r>
                  <a:rPr lang="fr-BE" i="1" dirty="0" err="1"/>
                  <a:t>polymers</a:t>
                </a:r>
                <a:endParaRPr lang="fr-BE" i="1" dirty="0"/>
              </a:p>
            </p:txBody>
          </p:sp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BCB12A6-DD68-43B8-4F5E-0E2ACBD6EC6E}"/>
                  </a:ext>
                </a:extLst>
              </p:cNvPr>
              <p:cNvSpPr txBox="1"/>
              <p:nvPr/>
            </p:nvSpPr>
            <p:spPr>
              <a:xfrm>
                <a:off x="7906310" y="2907989"/>
                <a:ext cx="370432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/>
                  <a:t>Orthogonal superposition </a:t>
                </a:r>
                <a:r>
                  <a:rPr lang="fr-BE" i="1" dirty="0" err="1"/>
                  <a:t>rheology</a:t>
                </a:r>
                <a:endParaRPr lang="fr-BE" i="1" dirty="0"/>
              </a:p>
            </p:txBody>
          </p:sp>
          <p:pic>
            <p:nvPicPr>
              <p:cNvPr id="9" name="Image 8">
                <a:extLst>
                  <a:ext uri="{FF2B5EF4-FFF2-40B4-BE49-F238E27FC236}">
                    <a16:creationId xmlns:a16="http://schemas.microsoft.com/office/drawing/2014/main" id="{40781AA2-79D4-7706-D243-0D1F75F31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9167346" y="3363556"/>
                <a:ext cx="491223" cy="1672612"/>
              </a:xfrm>
              <a:prstGeom prst="rect">
                <a:avLst/>
              </a:prstGeom>
            </p:spPr>
          </p:pic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01CD01E-4981-87EB-E12E-57D6404C6260}"/>
                  </a:ext>
                </a:extLst>
              </p:cNvPr>
              <p:cNvSpPr/>
              <p:nvPr/>
            </p:nvSpPr>
            <p:spPr>
              <a:xfrm>
                <a:off x="513907" y="2484120"/>
                <a:ext cx="7187636" cy="2679634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7AF06594-CD61-3FE0-053E-119552145180}"/>
                  </a:ext>
                </a:extLst>
              </p:cNvPr>
              <p:cNvSpPr/>
              <p:nvPr/>
            </p:nvSpPr>
            <p:spPr>
              <a:xfrm>
                <a:off x="7701543" y="2483510"/>
                <a:ext cx="3844181" cy="267963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0E66B92-9617-120B-3B9E-6CF6B138E70E}"/>
                  </a:ext>
                </a:extLst>
              </p:cNvPr>
              <p:cNvSpPr txBox="1"/>
              <p:nvPr/>
            </p:nvSpPr>
            <p:spPr>
              <a:xfrm>
                <a:off x="2153025" y="2482835"/>
                <a:ext cx="7789762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1" dirty="0"/>
                  <a:t>1. </a:t>
                </a:r>
                <a:r>
                  <a:rPr lang="fr-BE" b="1" dirty="0" err="1"/>
                  <a:t>Characterisation</a:t>
                </a:r>
                <a:r>
                  <a:rPr lang="fr-BE" b="1" dirty="0"/>
                  <a:t> and modeling </a:t>
                </a:r>
              </a:p>
            </p:txBody>
          </p:sp>
        </p:grp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BE66AAC1-F975-640F-F1C6-2B94C29B1B56}"/>
                </a:ext>
              </a:extLst>
            </p:cNvPr>
            <p:cNvSpPr txBox="1"/>
            <p:nvPr/>
          </p:nvSpPr>
          <p:spPr>
            <a:xfrm>
              <a:off x="8465072" y="2449238"/>
              <a:ext cx="2858195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b="1" dirty="0"/>
                <a:t>2. Design of a </a:t>
              </a:r>
              <a:r>
                <a:rPr lang="fr-BE" b="1" dirty="0" err="1"/>
                <a:t>rheometer</a:t>
              </a:r>
              <a:endParaRPr lang="fr-BE" b="1" dirty="0"/>
            </a:p>
          </p:txBody>
        </p:sp>
      </p:grpSp>
    </p:spTree>
    <p:extLst>
      <p:ext uri="{BB962C8B-B14F-4D97-AF65-F5344CB8AC3E}">
        <p14:creationId xmlns:p14="http://schemas.microsoft.com/office/powerpoint/2010/main" val="407335802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Outline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A8D556B2-6E8B-4D91-8AF6-5F4FF12E2C85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</a:t>
            </a:fld>
            <a:endParaRPr lang="en-GB"/>
          </a:p>
        </p:txBody>
      </p:sp>
      <p:sp>
        <p:nvSpPr>
          <p:cNvPr id="12" name="Accolade ouvrante 11">
            <a:extLst>
              <a:ext uri="{FF2B5EF4-FFF2-40B4-BE49-F238E27FC236}">
                <a16:creationId xmlns:a16="http://schemas.microsoft.com/office/drawing/2014/main" id="{AD60537F-3696-1A60-101B-65642FA728D4}"/>
              </a:ext>
            </a:extLst>
          </p:cNvPr>
          <p:cNvSpPr/>
          <p:nvPr/>
        </p:nvSpPr>
        <p:spPr>
          <a:xfrm rot="16200000">
            <a:off x="86697" y="3900533"/>
            <a:ext cx="349963" cy="7148976"/>
          </a:xfrm>
          <a:prstGeom prst="lef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FE4D142D-C714-D1C8-D645-181CEE90B6C4}"/>
              </a:ext>
            </a:extLst>
          </p:cNvPr>
          <p:cNvGrpSpPr/>
          <p:nvPr/>
        </p:nvGrpSpPr>
        <p:grpSpPr>
          <a:xfrm>
            <a:off x="547636" y="2493047"/>
            <a:ext cx="11096727" cy="2680920"/>
            <a:chOff x="547636" y="2435932"/>
            <a:chExt cx="11096727" cy="2680920"/>
          </a:xfrm>
        </p:grpSpPr>
        <p:grpSp>
          <p:nvGrpSpPr>
            <p:cNvPr id="30" name="Groupe 29">
              <a:extLst>
                <a:ext uri="{FF2B5EF4-FFF2-40B4-BE49-F238E27FC236}">
                  <a16:creationId xmlns:a16="http://schemas.microsoft.com/office/drawing/2014/main" id="{50FF4D23-82EA-0672-6545-AED9A43BABBF}"/>
                </a:ext>
              </a:extLst>
            </p:cNvPr>
            <p:cNvGrpSpPr/>
            <p:nvPr/>
          </p:nvGrpSpPr>
          <p:grpSpPr>
            <a:xfrm>
              <a:off x="547636" y="2435932"/>
              <a:ext cx="11096727" cy="2680920"/>
              <a:chOff x="513907" y="2482835"/>
              <a:chExt cx="11096727" cy="268092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0C7DC73-DA69-CD98-F5C2-B70BF573912B}"/>
                  </a:ext>
                </a:extLst>
              </p:cNvPr>
              <p:cNvSpPr/>
              <p:nvPr/>
            </p:nvSpPr>
            <p:spPr>
              <a:xfrm>
                <a:off x="4113548" y="2838477"/>
                <a:ext cx="7432176" cy="23176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4" name="Rectangle: Rounded Corners 29">
                <a:extLst>
                  <a:ext uri="{FF2B5EF4-FFF2-40B4-BE49-F238E27FC236}">
                    <a16:creationId xmlns:a16="http://schemas.microsoft.com/office/drawing/2014/main" id="{E6833083-D5EB-4041-AB9E-E45D22D7590E}"/>
                  </a:ext>
                </a:extLst>
              </p:cNvPr>
              <p:cNvSpPr/>
              <p:nvPr/>
            </p:nvSpPr>
            <p:spPr>
              <a:xfrm>
                <a:off x="552719" y="2892090"/>
                <a:ext cx="4649801" cy="104796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06BF9DE-74B0-4E00-86CF-6961F63EDC13}"/>
                  </a:ext>
                </a:extLst>
              </p:cNvPr>
              <p:cNvSpPr/>
              <p:nvPr/>
            </p:nvSpPr>
            <p:spPr>
              <a:xfrm>
                <a:off x="513907" y="2838477"/>
                <a:ext cx="7187636" cy="232527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5" name="Connecteur droit 4">
                <a:extLst>
                  <a:ext uri="{FF2B5EF4-FFF2-40B4-BE49-F238E27FC236}">
                    <a16:creationId xmlns:a16="http://schemas.microsoft.com/office/drawing/2014/main" id="{7B3E5FD4-4391-4D51-A6D6-EEFD6080E4FE}"/>
                  </a:ext>
                </a:extLst>
              </p:cNvPr>
              <p:cNvCxnSpPr>
                <a:cxnSpLocks/>
                <a:stCxn id="3" idx="0"/>
              </p:cNvCxnSpPr>
              <p:nvPr/>
            </p:nvCxnSpPr>
            <p:spPr>
              <a:xfrm>
                <a:off x="4107725" y="2838477"/>
                <a:ext cx="17380" cy="2311229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" name="Image 15">
                <a:extLst>
                  <a:ext uri="{FF2B5EF4-FFF2-40B4-BE49-F238E27FC236}">
                    <a16:creationId xmlns:a16="http://schemas.microsoft.com/office/drawing/2014/main" id="{0BA55A81-7B73-4D6A-892B-271DCDC874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 rot="5400000">
                <a:off x="5001121" y="3318488"/>
                <a:ext cx="1708836" cy="1724622"/>
              </a:xfrm>
              <a:prstGeom prst="rect">
                <a:avLst/>
              </a:prstGeom>
            </p:spPr>
          </p:pic>
          <p:pic>
            <p:nvPicPr>
              <p:cNvPr id="17" name="Image 16">
                <a:extLst>
                  <a:ext uri="{FF2B5EF4-FFF2-40B4-BE49-F238E27FC236}">
                    <a16:creationId xmlns:a16="http://schemas.microsoft.com/office/drawing/2014/main" id="{C15468B0-725E-4276-800B-A34B9D67E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49047" y="3436367"/>
                <a:ext cx="1954764" cy="1446299"/>
              </a:xfrm>
              <a:prstGeom prst="rect">
                <a:avLst/>
              </a:prstGeom>
            </p:spPr>
          </p:pic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57D1F7B4-C39E-4EFC-B7CA-E6067049263C}"/>
                  </a:ext>
                </a:extLst>
              </p:cNvPr>
              <p:cNvSpPr txBox="1"/>
              <p:nvPr/>
            </p:nvSpPr>
            <p:spPr>
              <a:xfrm>
                <a:off x="890188" y="2932716"/>
                <a:ext cx="342020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/>
                  <a:t>Entangled</a:t>
                </a:r>
                <a:r>
                  <a:rPr lang="fr-BE" i="1" dirty="0"/>
                  <a:t> </a:t>
                </a:r>
                <a:r>
                  <a:rPr lang="fr-BE" i="1" dirty="0" err="1"/>
                  <a:t>polymer</a:t>
                </a:r>
                <a:r>
                  <a:rPr lang="fr-BE" i="1" dirty="0"/>
                  <a:t> </a:t>
                </a:r>
                <a:r>
                  <a:rPr lang="fr-BE" i="1" dirty="0" err="1"/>
                  <a:t>melts</a:t>
                </a:r>
                <a:endParaRPr lang="fr-BE" i="1" dirty="0"/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F7DBA52F-3EEC-4F67-95F4-4CFC181B8AAD}"/>
                  </a:ext>
                </a:extLst>
              </p:cNvPr>
              <p:cNvSpPr txBox="1"/>
              <p:nvPr/>
            </p:nvSpPr>
            <p:spPr>
              <a:xfrm>
                <a:off x="4579921" y="2907989"/>
                <a:ext cx="366033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Supramolecular</a:t>
                </a:r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polymers</a:t>
                </a:r>
                <a:endParaRPr lang="fr-BE" i="1" dirty="0">
                  <a:solidFill>
                    <a:schemeClr val="bg2">
                      <a:lumMod val="90000"/>
                    </a:schemeClr>
                  </a:solidFill>
                </a:endParaRPr>
              </a:p>
            </p:txBody>
          </p:sp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BCB12A6-DD68-43B8-4F5E-0E2ACBD6EC6E}"/>
                  </a:ext>
                </a:extLst>
              </p:cNvPr>
              <p:cNvSpPr txBox="1"/>
              <p:nvPr/>
            </p:nvSpPr>
            <p:spPr>
              <a:xfrm>
                <a:off x="7906310" y="2907989"/>
                <a:ext cx="370432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Orthogonal superposition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rheology</a:t>
                </a:r>
                <a:endParaRPr lang="fr-BE" i="1" dirty="0">
                  <a:solidFill>
                    <a:schemeClr val="bg2">
                      <a:lumMod val="90000"/>
                    </a:schemeClr>
                  </a:solidFill>
                </a:endParaRPr>
              </a:p>
            </p:txBody>
          </p:sp>
          <p:pic>
            <p:nvPicPr>
              <p:cNvPr id="9" name="Image 8">
                <a:extLst>
                  <a:ext uri="{FF2B5EF4-FFF2-40B4-BE49-F238E27FC236}">
                    <a16:creationId xmlns:a16="http://schemas.microsoft.com/office/drawing/2014/main" id="{40781AA2-79D4-7706-D243-0D1F75F31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9167346" y="3363556"/>
                <a:ext cx="491223" cy="1672612"/>
              </a:xfrm>
              <a:prstGeom prst="rect">
                <a:avLst/>
              </a:prstGeom>
            </p:spPr>
          </p:pic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01CD01E-4981-87EB-E12E-57D6404C6260}"/>
                  </a:ext>
                </a:extLst>
              </p:cNvPr>
              <p:cNvSpPr/>
              <p:nvPr/>
            </p:nvSpPr>
            <p:spPr>
              <a:xfrm>
                <a:off x="513907" y="2484120"/>
                <a:ext cx="7187636" cy="2679634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7AF06594-CD61-3FE0-053E-119552145180}"/>
                  </a:ext>
                </a:extLst>
              </p:cNvPr>
              <p:cNvSpPr/>
              <p:nvPr/>
            </p:nvSpPr>
            <p:spPr>
              <a:xfrm>
                <a:off x="7701543" y="2483510"/>
                <a:ext cx="3844181" cy="267963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0E66B92-9617-120B-3B9E-6CF6B138E70E}"/>
                  </a:ext>
                </a:extLst>
              </p:cNvPr>
              <p:cNvSpPr txBox="1"/>
              <p:nvPr/>
            </p:nvSpPr>
            <p:spPr>
              <a:xfrm>
                <a:off x="2153025" y="2482835"/>
                <a:ext cx="7789762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1" dirty="0"/>
                  <a:t>1. </a:t>
                </a:r>
                <a:r>
                  <a:rPr lang="fr-BE" b="1" dirty="0" err="1"/>
                  <a:t>Characterisation</a:t>
                </a:r>
                <a:r>
                  <a:rPr lang="fr-BE" b="1" dirty="0"/>
                  <a:t> and modeling </a:t>
                </a:r>
              </a:p>
            </p:txBody>
          </p:sp>
        </p:grp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BE66AAC1-F975-640F-F1C6-2B94C29B1B56}"/>
                </a:ext>
              </a:extLst>
            </p:cNvPr>
            <p:cNvSpPr txBox="1"/>
            <p:nvPr/>
          </p:nvSpPr>
          <p:spPr>
            <a:xfrm>
              <a:off x="8465072" y="2449238"/>
              <a:ext cx="2858195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b="1" dirty="0">
                  <a:solidFill>
                    <a:schemeClr val="bg2">
                      <a:lumMod val="90000"/>
                    </a:schemeClr>
                  </a:solidFill>
                </a:rPr>
                <a:t>2. Design of a </a:t>
              </a:r>
              <a:r>
                <a:rPr lang="fr-BE" b="1" dirty="0" err="1">
                  <a:solidFill>
                    <a:schemeClr val="bg2">
                      <a:lumMod val="90000"/>
                    </a:schemeClr>
                  </a:solidFill>
                </a:rPr>
                <a:t>rheometer</a:t>
              </a:r>
              <a:endParaRPr lang="fr-BE" b="1" dirty="0">
                <a:solidFill>
                  <a:schemeClr val="bg2">
                    <a:lumMod val="90000"/>
                  </a:schemeClr>
                </a:solidFill>
              </a:endParaRPr>
            </a:p>
          </p:txBody>
        </p:sp>
      </p:grpSp>
      <p:sp>
        <p:nvSpPr>
          <p:cNvPr id="13" name="ZoneTexte 12">
            <a:extLst>
              <a:ext uri="{FF2B5EF4-FFF2-40B4-BE49-F238E27FC236}">
                <a16:creationId xmlns:a16="http://schemas.microsoft.com/office/drawing/2014/main" id="{ABABA331-8901-1434-EE2B-C22FAD91E39F}"/>
              </a:ext>
            </a:extLst>
          </p:cNvPr>
          <p:cNvSpPr txBox="1"/>
          <p:nvPr/>
        </p:nvSpPr>
        <p:spPr>
          <a:xfrm>
            <a:off x="261679" y="1684033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My PhD consist of two main parts:</a:t>
            </a:r>
          </a:p>
        </p:txBody>
      </p:sp>
    </p:spTree>
    <p:extLst>
      <p:ext uri="{BB962C8B-B14F-4D97-AF65-F5344CB8AC3E}">
        <p14:creationId xmlns:p14="http://schemas.microsoft.com/office/powerpoint/2010/main" val="175031766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A4650E87-918B-E508-6B3B-5CE747DEE69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58344" y="2093668"/>
            <a:ext cx="3543300" cy="383857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Rheology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entangled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polymers</a:t>
            </a:r>
            <a:endParaRPr lang="fr-BE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64748" y="654562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91BD4B0A-BADE-30F2-1D9F-9D15355D41A0}"/>
              </a:ext>
            </a:extLst>
          </p:cNvPr>
          <p:cNvSpPr txBox="1"/>
          <p:nvPr/>
        </p:nvSpPr>
        <p:spPr>
          <a:xfrm>
            <a:off x="-76423" y="2033996"/>
            <a:ext cx="40691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i="1" dirty="0" err="1">
                <a:ea typeface="Verdana" panose="020B0604030504040204" pitchFamily="34" charset="0"/>
              </a:rPr>
              <a:t>Polymer</a:t>
            </a:r>
            <a:r>
              <a:rPr lang="fr-BE" i="1" dirty="0">
                <a:ea typeface="Verdana" panose="020B0604030504040204" pitchFamily="34" charset="0"/>
              </a:rPr>
              <a:t> are long and flexible </a:t>
            </a:r>
            <a:r>
              <a:rPr lang="fr-BE" i="1" dirty="0" err="1">
                <a:ea typeface="Verdana" panose="020B0604030504040204" pitchFamily="34" charset="0"/>
              </a:rPr>
              <a:t>chains</a:t>
            </a:r>
            <a:r>
              <a:rPr lang="fr-BE" i="1" dirty="0">
                <a:ea typeface="Verdana" panose="020B0604030504040204" pitchFamily="34" charset="0"/>
              </a:rPr>
              <a:t> 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A57F9A56-FD4C-7782-09D4-52DB47537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131014" y="4310759"/>
            <a:ext cx="3495675" cy="3286125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4991CF32-66F2-A04C-2C2D-E6F22D4FA41D}"/>
              </a:ext>
            </a:extLst>
          </p:cNvPr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 rot="20494962">
            <a:off x="641984" y="2643989"/>
            <a:ext cx="2311476" cy="1268188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E39F8620-5478-0BC9-38D9-01FD8FF290A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95655" y="1649387"/>
            <a:ext cx="1925538" cy="1274556"/>
          </a:xfrm>
          <a:prstGeom prst="rect">
            <a:avLst/>
          </a:prstGeom>
        </p:spPr>
      </p:pic>
      <p:sp>
        <p:nvSpPr>
          <p:cNvPr id="30" name="AutoShape 8" descr="Macaroni Recipes - Great British Chefs">
            <a:extLst>
              <a:ext uri="{FF2B5EF4-FFF2-40B4-BE49-F238E27FC236}">
                <a16:creationId xmlns:a16="http://schemas.microsoft.com/office/drawing/2014/main" id="{8E10E06E-D2D3-8CE7-67F9-746B78D4DCA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85616" y="34176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sp>
        <p:nvSpPr>
          <p:cNvPr id="31" name="AutoShape 10" descr="Macaroni Recipes - Great British Chefs">
            <a:extLst>
              <a:ext uri="{FF2B5EF4-FFF2-40B4-BE49-F238E27FC236}">
                <a16:creationId xmlns:a16="http://schemas.microsoft.com/office/drawing/2014/main" id="{D05412E4-0B5C-F593-6AE6-CF199709BB2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38016" y="35700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E1DB15FC-04B0-6378-42ED-40C41C968E9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42797" y="5114989"/>
            <a:ext cx="2161389" cy="1141777"/>
          </a:xfrm>
          <a:prstGeom prst="rect">
            <a:avLst/>
          </a:prstGeom>
        </p:spPr>
      </p:pic>
      <p:sp>
        <p:nvSpPr>
          <p:cNvPr id="5" name="AutoShape 2">
            <a:extLst>
              <a:ext uri="{FF2B5EF4-FFF2-40B4-BE49-F238E27FC236}">
                <a16:creationId xmlns:a16="http://schemas.microsoft.com/office/drawing/2014/main" id="{01BF46AF-DF9C-60C6-1D11-DCFBF23111A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93812" y="37224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id="{D05C5C57-F1B8-7FCC-7A03-5661F19DF405}"/>
              </a:ext>
            </a:extLst>
          </p:cNvPr>
          <p:cNvCxnSpPr>
            <a:cxnSpLocks/>
          </p:cNvCxnSpPr>
          <p:nvPr/>
        </p:nvCxnSpPr>
        <p:spPr>
          <a:xfrm flipH="1">
            <a:off x="5144706" y="4910469"/>
            <a:ext cx="394447" cy="181915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necteur droit 27">
            <a:extLst>
              <a:ext uri="{FF2B5EF4-FFF2-40B4-BE49-F238E27FC236}">
                <a16:creationId xmlns:a16="http://schemas.microsoft.com/office/drawing/2014/main" id="{C2B4B8A9-1D55-7B68-647A-DFB3F27AEC81}"/>
              </a:ext>
            </a:extLst>
          </p:cNvPr>
          <p:cNvCxnSpPr>
            <a:cxnSpLocks/>
          </p:cNvCxnSpPr>
          <p:nvPr/>
        </p:nvCxnSpPr>
        <p:spPr>
          <a:xfrm flipH="1">
            <a:off x="5144706" y="5087374"/>
            <a:ext cx="363379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Connecteur droit 255">
            <a:extLst>
              <a:ext uri="{FF2B5EF4-FFF2-40B4-BE49-F238E27FC236}">
                <a16:creationId xmlns:a16="http://schemas.microsoft.com/office/drawing/2014/main" id="{07B06D85-D250-0625-5D79-712C2BA36B84}"/>
              </a:ext>
            </a:extLst>
          </p:cNvPr>
          <p:cNvCxnSpPr>
            <a:cxnSpLocks/>
          </p:cNvCxnSpPr>
          <p:nvPr/>
        </p:nvCxnSpPr>
        <p:spPr>
          <a:xfrm flipH="1">
            <a:off x="6919605" y="2894298"/>
            <a:ext cx="213510" cy="352353"/>
          </a:xfrm>
          <a:prstGeom prst="line">
            <a:avLst/>
          </a:prstGeom>
          <a:ln w="285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Connecteur droit 256">
            <a:extLst>
              <a:ext uri="{FF2B5EF4-FFF2-40B4-BE49-F238E27FC236}">
                <a16:creationId xmlns:a16="http://schemas.microsoft.com/office/drawing/2014/main" id="{9372BE49-9247-45B3-D2CD-DC0C117B169B}"/>
              </a:ext>
            </a:extLst>
          </p:cNvPr>
          <p:cNvCxnSpPr>
            <a:cxnSpLocks/>
          </p:cNvCxnSpPr>
          <p:nvPr/>
        </p:nvCxnSpPr>
        <p:spPr>
          <a:xfrm flipH="1">
            <a:off x="6923490" y="3236186"/>
            <a:ext cx="363379" cy="0"/>
          </a:xfrm>
          <a:prstGeom prst="line">
            <a:avLst/>
          </a:prstGeom>
          <a:ln w="285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ZoneTexte 262">
            <a:extLst>
              <a:ext uri="{FF2B5EF4-FFF2-40B4-BE49-F238E27FC236}">
                <a16:creationId xmlns:a16="http://schemas.microsoft.com/office/drawing/2014/main" id="{CFE804C2-12DE-2EE1-FE54-75948BD457AA}"/>
              </a:ext>
            </a:extLst>
          </p:cNvPr>
          <p:cNvSpPr txBox="1"/>
          <p:nvPr/>
        </p:nvSpPr>
        <p:spPr>
          <a:xfrm>
            <a:off x="5509539" y="4820198"/>
            <a:ext cx="6544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2"/>
                </a:solidFill>
              </a:rPr>
              <a:t>1</a:t>
            </a:r>
          </a:p>
        </p:txBody>
      </p:sp>
      <p:sp>
        <p:nvSpPr>
          <p:cNvPr id="264" name="ZoneTexte 263">
            <a:extLst>
              <a:ext uri="{FF2B5EF4-FFF2-40B4-BE49-F238E27FC236}">
                <a16:creationId xmlns:a16="http://schemas.microsoft.com/office/drawing/2014/main" id="{8F65FDD6-CFEF-CC7D-0E44-657BCEF8CF46}"/>
              </a:ext>
            </a:extLst>
          </p:cNvPr>
          <p:cNvSpPr txBox="1"/>
          <p:nvPr/>
        </p:nvSpPr>
        <p:spPr>
          <a:xfrm>
            <a:off x="7047220" y="2902101"/>
            <a:ext cx="6544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3.4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38013152-7C9E-128C-24CC-39D7C5D14A63}"/>
              </a:ext>
            </a:extLst>
          </p:cNvPr>
          <p:cNvSpPr txBox="1"/>
          <p:nvPr/>
        </p:nvSpPr>
        <p:spPr>
          <a:xfrm>
            <a:off x="2586457" y="6305007"/>
            <a:ext cx="17213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2"/>
                </a:solidFill>
              </a:rPr>
              <a:t>Macaroni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0384EFAD-755A-0213-64E1-9467F1512217}"/>
              </a:ext>
            </a:extLst>
          </p:cNvPr>
          <p:cNvSpPr txBox="1"/>
          <p:nvPr/>
        </p:nvSpPr>
        <p:spPr>
          <a:xfrm>
            <a:off x="8327405" y="2908840"/>
            <a:ext cx="1156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6"/>
                </a:solidFill>
              </a:rPr>
              <a:t>Spaghetti</a:t>
            </a:r>
          </a:p>
        </p:txBody>
      </p:sp>
      <p:pic>
        <p:nvPicPr>
          <p:cNvPr id="29" name="Image 28">
            <a:extLst>
              <a:ext uri="{FF2B5EF4-FFF2-40B4-BE49-F238E27FC236}">
                <a16:creationId xmlns:a16="http://schemas.microsoft.com/office/drawing/2014/main" id="{B31A841F-A466-DB8E-001B-6915D24A751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21332" y="4178516"/>
            <a:ext cx="2284239" cy="1596215"/>
          </a:xfrm>
          <a:prstGeom prst="rect">
            <a:avLst/>
          </a:prstGeom>
        </p:spPr>
      </p:pic>
      <p:sp>
        <p:nvSpPr>
          <p:cNvPr id="265" name="ZoneTexte 264">
            <a:extLst>
              <a:ext uri="{FF2B5EF4-FFF2-40B4-BE49-F238E27FC236}">
                <a16:creationId xmlns:a16="http://schemas.microsoft.com/office/drawing/2014/main" id="{28F71651-0E09-EE86-05EB-DC7B8E1CD4A0}"/>
              </a:ext>
            </a:extLst>
          </p:cNvPr>
          <p:cNvSpPr txBox="1"/>
          <p:nvPr/>
        </p:nvSpPr>
        <p:spPr>
          <a:xfrm>
            <a:off x="233636" y="1279818"/>
            <a:ext cx="57368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How do </a:t>
            </a:r>
            <a:r>
              <a:rPr lang="fr-BE" sz="2000" dirty="0" err="1"/>
              <a:t>scientists</a:t>
            </a:r>
            <a:r>
              <a:rPr lang="fr-BE" sz="2000" dirty="0"/>
              <a:t> </a:t>
            </a:r>
            <a:r>
              <a:rPr lang="fr-BE" sz="2000" dirty="0" err="1"/>
              <a:t>visualize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r>
              <a:rPr lang="fr-BE" sz="2000" dirty="0"/>
              <a:t> ?</a:t>
            </a:r>
          </a:p>
        </p:txBody>
      </p:sp>
      <p:cxnSp>
        <p:nvCxnSpPr>
          <p:cNvPr id="267" name="Connecteur droit 266">
            <a:extLst>
              <a:ext uri="{FF2B5EF4-FFF2-40B4-BE49-F238E27FC236}">
                <a16:creationId xmlns:a16="http://schemas.microsoft.com/office/drawing/2014/main" id="{9F52A03A-8565-869B-41A5-EDEB526BE58B}"/>
              </a:ext>
            </a:extLst>
          </p:cNvPr>
          <p:cNvCxnSpPr>
            <a:cxnSpLocks/>
          </p:cNvCxnSpPr>
          <p:nvPr/>
        </p:nvCxnSpPr>
        <p:spPr>
          <a:xfrm>
            <a:off x="6086885" y="4371346"/>
            <a:ext cx="0" cy="1198820"/>
          </a:xfrm>
          <a:prstGeom prst="line">
            <a:avLst/>
          </a:prstGeom>
          <a:ln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B6A712D-E688-7C98-C4F6-06849AB69D71}"/>
                  </a:ext>
                </a:extLst>
              </p:cNvPr>
              <p:cNvSpPr txBox="1"/>
              <p:nvPr/>
            </p:nvSpPr>
            <p:spPr>
              <a:xfrm>
                <a:off x="5970461" y="5612705"/>
                <a:ext cx="232848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B6A712D-E688-7C98-C4F6-06849AB69D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0461" y="5612705"/>
                <a:ext cx="232848" cy="276999"/>
              </a:xfrm>
              <a:prstGeom prst="rect">
                <a:avLst/>
              </a:prstGeom>
              <a:blipFill>
                <a:blip r:embed="rId12"/>
                <a:stretch>
                  <a:fillRect l="-33333" r="-46154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3" name="Connecteur droit 282">
            <a:extLst>
              <a:ext uri="{FF2B5EF4-FFF2-40B4-BE49-F238E27FC236}">
                <a16:creationId xmlns:a16="http://schemas.microsoft.com/office/drawing/2014/main" id="{E6872AF7-0F26-CFFF-181E-A2395CFCBFB4}"/>
              </a:ext>
            </a:extLst>
          </p:cNvPr>
          <p:cNvCxnSpPr>
            <a:cxnSpLocks/>
          </p:cNvCxnSpPr>
          <p:nvPr/>
        </p:nvCxnSpPr>
        <p:spPr>
          <a:xfrm flipH="1">
            <a:off x="11837760" y="4073240"/>
            <a:ext cx="28461" cy="2295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ZoneTexte 1">
            <a:extLst>
              <a:ext uri="{FF2B5EF4-FFF2-40B4-BE49-F238E27FC236}">
                <a16:creationId xmlns:a16="http://schemas.microsoft.com/office/drawing/2014/main" id="{60998FFE-912A-4A41-8216-2E0988CD94A7}"/>
              </a:ext>
            </a:extLst>
          </p:cNvPr>
          <p:cNvSpPr txBox="1"/>
          <p:nvPr/>
        </p:nvSpPr>
        <p:spPr>
          <a:xfrm>
            <a:off x="8169572" y="3711454"/>
            <a:ext cx="476039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dirty="0" err="1">
                <a:ea typeface="Verdana" panose="020B0604030504040204" pitchFamily="34" charset="0"/>
              </a:rPr>
              <a:t>Polymer</a:t>
            </a:r>
            <a:r>
              <a:rPr lang="fr-BE" dirty="0">
                <a:ea typeface="Verdana" panose="020B0604030504040204" pitchFamily="34" charset="0"/>
              </a:rPr>
              <a:t> </a:t>
            </a:r>
            <a:r>
              <a:rPr lang="fr-BE" dirty="0" err="1">
                <a:ea typeface="Verdana" panose="020B0604030504040204" pitchFamily="34" charset="0"/>
              </a:rPr>
              <a:t>chains</a:t>
            </a:r>
            <a:r>
              <a:rPr lang="fr-BE" dirty="0">
                <a:ea typeface="Verdana" panose="020B0604030504040204" pitchFamily="34" charset="0"/>
              </a:rPr>
              <a:t> </a:t>
            </a:r>
            <a:r>
              <a:rPr lang="fr-BE" i="1" dirty="0" err="1">
                <a:ea typeface="Verdana" panose="020B0604030504040204" pitchFamily="34" charset="0"/>
              </a:rPr>
              <a:t>entangle</a:t>
            </a:r>
            <a:endParaRPr lang="fr-BE" i="1" dirty="0"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811670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sz="4000" dirty="0">
                <a:solidFill>
                  <a:schemeClr val="bg1"/>
                </a:solidFill>
              </a:rPr>
              <a:t>The tube model in the linear regime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B70A3EE-526E-45F0-B3A5-A95B0801215D}"/>
              </a:ext>
            </a:extLst>
          </p:cNvPr>
          <p:cNvSpPr/>
          <p:nvPr/>
        </p:nvSpPr>
        <p:spPr>
          <a:xfrm>
            <a:off x="7822298" y="1382880"/>
            <a:ext cx="257698" cy="20628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8" name="ZoneTexte 20">
            <a:extLst>
              <a:ext uri="{FF2B5EF4-FFF2-40B4-BE49-F238E27FC236}">
                <a16:creationId xmlns:a16="http://schemas.microsoft.com/office/drawing/2014/main" id="{3DF65496-157D-4420-8DA4-FDD9407EBCAF}"/>
              </a:ext>
            </a:extLst>
          </p:cNvPr>
          <p:cNvSpPr txBox="1"/>
          <p:nvPr/>
        </p:nvSpPr>
        <p:spPr>
          <a:xfrm>
            <a:off x="192031" y="1210218"/>
            <a:ext cx="71576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 err="1"/>
              <a:t>Entanglements</a:t>
            </a:r>
            <a:r>
              <a:rPr lang="fr-BE" b="1" dirty="0"/>
              <a:t> confine </a:t>
            </a:r>
            <a:r>
              <a:rPr lang="fr-BE" b="1" dirty="0" err="1"/>
              <a:t>each</a:t>
            </a:r>
            <a:r>
              <a:rPr lang="fr-BE" b="1" dirty="0"/>
              <a:t> </a:t>
            </a:r>
            <a:r>
              <a:rPr lang="fr-BE" b="1" dirty="0" err="1"/>
              <a:t>chain</a:t>
            </a:r>
            <a:r>
              <a:rPr lang="fr-BE" b="1" dirty="0"/>
              <a:t> in a tube-like </a:t>
            </a:r>
            <a:r>
              <a:rPr lang="fr-BE" b="1" dirty="0" err="1"/>
              <a:t>region</a:t>
            </a:r>
            <a:r>
              <a:rPr lang="fr-BE" b="1" dirty="0"/>
              <a:t> </a:t>
            </a:r>
            <a:r>
              <a:rPr lang="fr-BE" b="1" dirty="0" err="1"/>
              <a:t>with</a:t>
            </a:r>
            <a:r>
              <a:rPr lang="fr-BE" b="1" dirty="0"/>
              <a:t> a </a:t>
            </a:r>
            <a:r>
              <a:rPr lang="fr-BE" b="1" dirty="0" err="1"/>
              <a:t>lifetime</a:t>
            </a:r>
            <a:r>
              <a:rPr lang="fr-BE" b="1" dirty="0"/>
              <a:t> </a:t>
            </a:r>
            <a:endParaRPr lang="fr-BE" dirty="0"/>
          </a:p>
        </p:txBody>
      </p:sp>
      <p:pic>
        <p:nvPicPr>
          <p:cNvPr id="123" name="Image 122">
            <a:extLst>
              <a:ext uri="{FF2B5EF4-FFF2-40B4-BE49-F238E27FC236}">
                <a16:creationId xmlns:a16="http://schemas.microsoft.com/office/drawing/2014/main" id="{7345201D-D4B6-4AF2-BE92-7CFCDB03DFD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93268" y="4644878"/>
            <a:ext cx="2809039" cy="201784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1D3C947-41B5-4361-B48D-98D57D3893E8}"/>
                  </a:ext>
                </a:extLst>
              </p:cNvPr>
              <p:cNvSpPr txBox="1"/>
              <p:nvPr/>
            </p:nvSpPr>
            <p:spPr>
              <a:xfrm>
                <a:off x="3169664" y="5595994"/>
                <a:ext cx="146758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/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1D3C947-41B5-4361-B48D-98D57D3893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9664" y="5595994"/>
                <a:ext cx="1467581" cy="276999"/>
              </a:xfrm>
              <a:prstGeom prst="rect">
                <a:avLst/>
              </a:prstGeom>
              <a:blipFill>
                <a:blip r:embed="rId4"/>
                <a:stretch>
                  <a:fillRect l="-1660" t="-2222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ZoneTexte 125">
                <a:extLst>
                  <a:ext uri="{FF2B5EF4-FFF2-40B4-BE49-F238E27FC236}">
                    <a16:creationId xmlns:a16="http://schemas.microsoft.com/office/drawing/2014/main" id="{1020DDE0-5BC5-4B2B-885D-4630A026F199}"/>
                  </a:ext>
                </a:extLst>
              </p:cNvPr>
              <p:cNvSpPr txBox="1"/>
              <p:nvPr/>
            </p:nvSpPr>
            <p:spPr>
              <a:xfrm>
                <a:off x="3037320" y="6081169"/>
                <a:ext cx="26468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26" name="ZoneTexte 125">
                <a:extLst>
                  <a:ext uri="{FF2B5EF4-FFF2-40B4-BE49-F238E27FC236}">
                    <a16:creationId xmlns:a16="http://schemas.microsoft.com/office/drawing/2014/main" id="{1020DDE0-5BC5-4B2B-885D-4630A026F1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37320" y="6081169"/>
                <a:ext cx="264688" cy="276999"/>
              </a:xfrm>
              <a:prstGeom prst="rect">
                <a:avLst/>
              </a:prstGeom>
              <a:blipFill>
                <a:blip r:embed="rId5"/>
                <a:stretch>
                  <a:fillRect l="-13636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ZoneTexte 20">
            <a:extLst>
              <a:ext uri="{FF2B5EF4-FFF2-40B4-BE49-F238E27FC236}">
                <a16:creationId xmlns:a16="http://schemas.microsoft.com/office/drawing/2014/main" id="{C939BA2F-9B7D-4A9F-A62F-9A1A6F7C4A68}"/>
              </a:ext>
            </a:extLst>
          </p:cNvPr>
          <p:cNvSpPr txBox="1"/>
          <p:nvPr/>
        </p:nvSpPr>
        <p:spPr>
          <a:xfrm>
            <a:off x="192031" y="4302376"/>
            <a:ext cx="72265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3 </a:t>
            </a:r>
            <a:r>
              <a:rPr lang="fr-BE" b="1" dirty="0" err="1"/>
              <a:t>parameters</a:t>
            </a:r>
            <a:r>
              <a:rPr lang="fr-BE" b="1" dirty="0"/>
              <a:t> </a:t>
            </a:r>
            <a:r>
              <a:rPr lang="fr-BE" b="1" dirty="0" err="1"/>
              <a:t>suffice</a:t>
            </a:r>
            <a:r>
              <a:rPr lang="fr-BE" b="1" dirty="0"/>
              <a:t> to </a:t>
            </a:r>
            <a:r>
              <a:rPr lang="fr-BE" b="1" dirty="0" err="1"/>
              <a:t>describe</a:t>
            </a:r>
            <a:r>
              <a:rPr lang="fr-BE" b="1" dirty="0"/>
              <a:t> </a:t>
            </a:r>
            <a:r>
              <a:rPr lang="fr-BE" b="1" dirty="0" err="1"/>
              <a:t>entirely</a:t>
            </a:r>
            <a:r>
              <a:rPr lang="fr-BE" b="1" dirty="0"/>
              <a:t> the </a:t>
            </a:r>
            <a:r>
              <a:rPr lang="fr-BE" b="1" dirty="0" err="1"/>
              <a:t>spectrum</a:t>
            </a:r>
            <a:r>
              <a:rPr lang="fr-BE" b="1" dirty="0"/>
              <a:t> of relaxation times</a:t>
            </a:r>
            <a:endParaRPr lang="fr-BE" dirty="0"/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6DB345F2-4967-4D6E-BED4-9EF4F741CF48}"/>
              </a:ext>
            </a:extLst>
          </p:cNvPr>
          <p:cNvSpPr txBox="1"/>
          <p:nvPr/>
        </p:nvSpPr>
        <p:spPr>
          <a:xfrm>
            <a:off x="727262" y="5554520"/>
            <a:ext cx="30918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Network  stress-</a:t>
            </a:r>
            <a:r>
              <a:rPr lang="fr-BE" dirty="0" err="1"/>
              <a:t>scale</a:t>
            </a:r>
            <a:endParaRPr lang="fr-BE" dirty="0"/>
          </a:p>
        </p:txBody>
      </p:sp>
      <p:sp>
        <p:nvSpPr>
          <p:cNvPr id="128" name="ZoneTexte 127">
            <a:extLst>
              <a:ext uri="{FF2B5EF4-FFF2-40B4-BE49-F238E27FC236}">
                <a16:creationId xmlns:a16="http://schemas.microsoft.com/office/drawing/2014/main" id="{3DBECB6E-8DC4-479A-8F9B-FD7F2CC849AB}"/>
              </a:ext>
            </a:extLst>
          </p:cNvPr>
          <p:cNvSpPr txBox="1"/>
          <p:nvPr/>
        </p:nvSpPr>
        <p:spPr>
          <a:xfrm>
            <a:off x="731336" y="6061986"/>
            <a:ext cx="229229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Network  </a:t>
            </a:r>
            <a:r>
              <a:rPr lang="fr-BE" dirty="0" err="1"/>
              <a:t>timescale</a:t>
            </a:r>
            <a:endParaRPr lang="fr-BE" dirty="0"/>
          </a:p>
        </p:txBody>
      </p:sp>
      <p:sp>
        <p:nvSpPr>
          <p:cNvPr id="134" name="Flèche : droite 133">
            <a:extLst>
              <a:ext uri="{FF2B5EF4-FFF2-40B4-BE49-F238E27FC236}">
                <a16:creationId xmlns:a16="http://schemas.microsoft.com/office/drawing/2014/main" id="{2E71193C-8A4A-4D18-A17A-A56A64CE2601}"/>
              </a:ext>
            </a:extLst>
          </p:cNvPr>
          <p:cNvSpPr/>
          <p:nvPr/>
        </p:nvSpPr>
        <p:spPr>
          <a:xfrm>
            <a:off x="3384818" y="2531701"/>
            <a:ext cx="685923" cy="32252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36" name="Image 135">
            <a:extLst>
              <a:ext uri="{FF2B5EF4-FFF2-40B4-BE49-F238E27FC236}">
                <a16:creationId xmlns:a16="http://schemas.microsoft.com/office/drawing/2014/main" id="{107AB3EF-ECD4-4E0F-A957-5B94594E54F0}"/>
              </a:ext>
            </a:extLst>
          </p:cNvPr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5400000">
            <a:off x="4578671" y="1784153"/>
            <a:ext cx="1532571" cy="17293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09912658-1A10-4246-AD82-D63A7DB1DEB5}"/>
                  </a:ext>
                </a:extLst>
              </p:cNvPr>
              <p:cNvSpPr txBox="1"/>
              <p:nvPr/>
            </p:nvSpPr>
            <p:spPr>
              <a:xfrm>
                <a:off x="6928716" y="1225406"/>
                <a:ext cx="2809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09912658-1A10-4246-AD82-D63A7DB1DE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8716" y="1225406"/>
                <a:ext cx="280974" cy="276999"/>
              </a:xfrm>
              <a:prstGeom prst="rect">
                <a:avLst/>
              </a:prstGeom>
              <a:blipFill>
                <a:blip r:embed="rId7"/>
                <a:stretch>
                  <a:fillRect l="-13043" r="-6522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0" name="ZoneTexte 149">
            <a:extLst>
              <a:ext uri="{FF2B5EF4-FFF2-40B4-BE49-F238E27FC236}">
                <a16:creationId xmlns:a16="http://schemas.microsoft.com/office/drawing/2014/main" id="{F6BDC395-20C6-4F9A-B3E3-777045DAC826}"/>
              </a:ext>
            </a:extLst>
          </p:cNvPr>
          <p:cNvSpPr txBox="1"/>
          <p:nvPr/>
        </p:nvSpPr>
        <p:spPr>
          <a:xfrm>
            <a:off x="8079996" y="4137400"/>
            <a:ext cx="45140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 err="1"/>
              <a:t>Linear</a:t>
            </a:r>
            <a:r>
              <a:rPr lang="fr-BE" sz="2000" i="1" dirty="0"/>
              <a:t> </a:t>
            </a:r>
            <a:r>
              <a:rPr lang="fr-BE" sz="2000" i="1" dirty="0" err="1"/>
              <a:t>response</a:t>
            </a:r>
            <a:r>
              <a:rPr lang="fr-BE" sz="2000" i="1" dirty="0"/>
              <a:t> of </a:t>
            </a:r>
            <a:r>
              <a:rPr lang="fr-BE" sz="2000" i="1" dirty="0" err="1"/>
              <a:t>entangled</a:t>
            </a:r>
            <a:r>
              <a:rPr lang="fr-BE" sz="2000" i="1" dirty="0"/>
              <a:t> </a:t>
            </a:r>
            <a:r>
              <a:rPr lang="fr-BE" sz="2000" i="1" dirty="0" err="1"/>
              <a:t>polymers</a:t>
            </a:r>
            <a:endParaRPr lang="fr-BE" sz="2000" i="1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F610CC88-3C23-4D08-A622-83631369A6F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00367" y="1817631"/>
            <a:ext cx="2342108" cy="1640555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E177FA58-3936-45FF-8E74-B9705C399F71}"/>
              </a:ext>
            </a:extLst>
          </p:cNvPr>
          <p:cNvSpPr txBox="1"/>
          <p:nvPr/>
        </p:nvSpPr>
        <p:spPr>
          <a:xfrm>
            <a:off x="1020326" y="3468688"/>
            <a:ext cx="168619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>
                <a:solidFill>
                  <a:srgbClr val="FF0000"/>
                </a:solidFill>
              </a:rPr>
              <a:t>Test </a:t>
            </a:r>
            <a:r>
              <a:rPr lang="fr-BE" sz="1400" i="1" dirty="0" err="1">
                <a:solidFill>
                  <a:srgbClr val="FF0000"/>
                </a:solidFill>
              </a:rPr>
              <a:t>chain</a:t>
            </a:r>
            <a:r>
              <a:rPr lang="fr-BE" sz="1400" i="1" dirty="0">
                <a:solidFill>
                  <a:srgbClr val="FF0000"/>
                </a:solidFill>
              </a:rPr>
              <a:t> </a:t>
            </a:r>
            <a:r>
              <a:rPr lang="fr-BE" sz="1400" i="1" dirty="0" err="1">
                <a:solidFill>
                  <a:srgbClr val="FF0000"/>
                </a:solidFill>
              </a:rPr>
              <a:t>entangled</a:t>
            </a:r>
            <a:endParaRPr lang="fr-BE" sz="1400" i="1" dirty="0">
              <a:solidFill>
                <a:srgbClr val="FF0000"/>
              </a:solidFill>
            </a:endParaRP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111EC6B1-AE69-4C3A-847E-2BCAEDC698D0}"/>
              </a:ext>
            </a:extLst>
          </p:cNvPr>
          <p:cNvSpPr txBox="1"/>
          <p:nvPr/>
        </p:nvSpPr>
        <p:spPr>
          <a:xfrm>
            <a:off x="4903761" y="3503033"/>
            <a:ext cx="11240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/>
              <a:t>Tube model</a:t>
            </a:r>
          </a:p>
        </p:txBody>
      </p:sp>
      <p:sp>
        <p:nvSpPr>
          <p:cNvPr id="31" name="Slide Number Placeholder 8">
            <a:extLst>
              <a:ext uri="{FF2B5EF4-FFF2-40B4-BE49-F238E27FC236}">
                <a16:creationId xmlns:a16="http://schemas.microsoft.com/office/drawing/2014/main" id="{78EF79EC-44BC-497F-AEBB-C910AE036D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448800" y="6549072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10</a:t>
            </a:fld>
            <a:endParaRPr lang="en-GB" dirty="0"/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id="{94A98FEB-157E-665D-7BF8-0DD1BB03DFC1}"/>
              </a:ext>
            </a:extLst>
          </p:cNvPr>
          <p:cNvSpPr txBox="1"/>
          <p:nvPr/>
        </p:nvSpPr>
        <p:spPr>
          <a:xfrm>
            <a:off x="9718618" y="6602738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Huang et al.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2013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CCA8C8BA-F42A-C64F-CC6D-EE6BC630152A}"/>
              </a:ext>
            </a:extLst>
          </p:cNvPr>
          <p:cNvSpPr txBox="1"/>
          <p:nvPr/>
        </p:nvSpPr>
        <p:spPr>
          <a:xfrm>
            <a:off x="4868626" y="3793226"/>
            <a:ext cx="15228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i="1" dirty="0" err="1"/>
              <a:t>Doi</a:t>
            </a:r>
            <a:r>
              <a:rPr lang="fr-BE" sz="1200" i="1" dirty="0"/>
              <a:t> &amp; Edwards, 1986.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AF84A6C1-0808-AF83-879B-DA480D30C1DC}"/>
                  </a:ext>
                </a:extLst>
              </p:cNvPr>
              <p:cNvSpPr txBox="1"/>
              <p:nvPr/>
            </p:nvSpPr>
            <p:spPr>
              <a:xfrm>
                <a:off x="3701212" y="5107139"/>
                <a:ext cx="110241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≜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𝑀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AF84A6C1-0808-AF83-879B-DA480D30C1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01212" y="5107139"/>
                <a:ext cx="1102418" cy="276999"/>
              </a:xfrm>
              <a:prstGeom prst="rect">
                <a:avLst/>
              </a:prstGeom>
              <a:blipFill>
                <a:blip r:embed="rId9"/>
                <a:stretch>
                  <a:fillRect l="-4420" t="-2222" r="-552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ZoneTexte 32">
            <a:extLst>
              <a:ext uri="{FF2B5EF4-FFF2-40B4-BE49-F238E27FC236}">
                <a16:creationId xmlns:a16="http://schemas.microsoft.com/office/drawing/2014/main" id="{39ADC281-3F1B-AFAD-E4A9-020700161A7A}"/>
              </a:ext>
            </a:extLst>
          </p:cNvPr>
          <p:cNvSpPr txBox="1"/>
          <p:nvPr/>
        </p:nvSpPr>
        <p:spPr>
          <a:xfrm>
            <a:off x="727262" y="5049180"/>
            <a:ext cx="29739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 err="1"/>
              <a:t>Number</a:t>
            </a:r>
            <a:r>
              <a:rPr lang="fr-BE" dirty="0"/>
              <a:t> of </a:t>
            </a:r>
            <a:r>
              <a:rPr lang="fr-BE" dirty="0" err="1"/>
              <a:t>entanglements</a:t>
            </a:r>
            <a:endParaRPr lang="fr-BE" dirty="0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26C4C119-5D7C-3970-14ED-75F4970E66A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122632" y="1579550"/>
            <a:ext cx="1971335" cy="2164234"/>
          </a:xfrm>
          <a:prstGeom prst="rect">
            <a:avLst/>
          </a:prstGeom>
        </p:spPr>
      </p:pic>
      <p:sp>
        <p:nvSpPr>
          <p:cNvPr id="7" name="ZoneTexte 6">
            <a:extLst>
              <a:ext uri="{FF2B5EF4-FFF2-40B4-BE49-F238E27FC236}">
                <a16:creationId xmlns:a16="http://schemas.microsoft.com/office/drawing/2014/main" id="{339AD948-302E-61F0-2AD2-BD7D7A9E0005}"/>
              </a:ext>
            </a:extLst>
          </p:cNvPr>
          <p:cNvSpPr txBox="1"/>
          <p:nvPr/>
        </p:nvSpPr>
        <p:spPr>
          <a:xfrm>
            <a:off x="8079995" y="1179440"/>
            <a:ext cx="45140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Tube-like motion of a DNA </a:t>
            </a:r>
            <a:r>
              <a:rPr lang="fr-BE" sz="2000" i="1" dirty="0" err="1"/>
              <a:t>molecule</a:t>
            </a:r>
            <a:endParaRPr lang="fr-BE" sz="2000" i="1" dirty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59C961A4-9BA0-B0D0-4669-528B78061589}"/>
              </a:ext>
            </a:extLst>
          </p:cNvPr>
          <p:cNvSpPr txBox="1"/>
          <p:nvPr/>
        </p:nvSpPr>
        <p:spPr>
          <a:xfrm>
            <a:off x="8688301" y="3737207"/>
            <a:ext cx="63524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-apple-system"/>
              </a:rPr>
              <a:t>Perkins, T.; Smith, D.; Chu, S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-apple-system"/>
              </a:rPr>
              <a:t>. Science, 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-apple-system"/>
              </a:rPr>
              <a:t>1994</a:t>
            </a:r>
            <a:endParaRPr lang="fr-BE" sz="1200" dirty="0"/>
          </a:p>
        </p:txBody>
      </p:sp>
    </p:spTree>
    <p:extLst>
      <p:ext uri="{BB962C8B-B14F-4D97-AF65-F5344CB8AC3E}">
        <p14:creationId xmlns:p14="http://schemas.microsoft.com/office/powerpoint/2010/main" val="4180719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2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355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B70A3EE-526E-45F0-B3A5-A95B0801215D}"/>
              </a:ext>
            </a:extLst>
          </p:cNvPr>
          <p:cNvSpPr/>
          <p:nvPr/>
        </p:nvSpPr>
        <p:spPr>
          <a:xfrm>
            <a:off x="7822298" y="1291440"/>
            <a:ext cx="257698" cy="20628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8" name="ZoneTexte 20">
            <a:extLst>
              <a:ext uri="{FF2B5EF4-FFF2-40B4-BE49-F238E27FC236}">
                <a16:creationId xmlns:a16="http://schemas.microsoft.com/office/drawing/2014/main" id="{3DF65496-157D-4420-8DA4-FDD9407EBCAF}"/>
              </a:ext>
            </a:extLst>
          </p:cNvPr>
          <p:cNvSpPr txBox="1"/>
          <p:nvPr/>
        </p:nvSpPr>
        <p:spPr>
          <a:xfrm>
            <a:off x="147833" y="1241024"/>
            <a:ext cx="71576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Flow </a:t>
            </a:r>
            <a:r>
              <a:rPr lang="fr-BE" b="1" dirty="0" err="1"/>
              <a:t>competes</a:t>
            </a:r>
            <a:r>
              <a:rPr lang="fr-BE" b="1" dirty="0"/>
              <a:t> </a:t>
            </a:r>
            <a:r>
              <a:rPr lang="fr-BE" b="1" dirty="0" err="1"/>
              <a:t>with</a:t>
            </a:r>
            <a:r>
              <a:rPr lang="fr-BE" b="1" dirty="0"/>
              <a:t> </a:t>
            </a:r>
            <a:r>
              <a:rPr lang="fr-BE" b="1" dirty="0" err="1"/>
              <a:t>spectrum</a:t>
            </a:r>
            <a:r>
              <a:rPr lang="fr-BE" b="1" dirty="0"/>
              <a:t> of relaxation time </a:t>
            </a:r>
            <a:endParaRPr lang="fr-BE" dirty="0"/>
          </a:p>
        </p:txBody>
      </p:sp>
      <p:pic>
        <p:nvPicPr>
          <p:cNvPr id="63" name="Image 62">
            <a:extLst>
              <a:ext uri="{FF2B5EF4-FFF2-40B4-BE49-F238E27FC236}">
                <a16:creationId xmlns:a16="http://schemas.microsoft.com/office/drawing/2014/main" id="{7AC043E4-A028-4FE1-83F9-8E14BDFC24C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81785" y="1745873"/>
            <a:ext cx="2091483" cy="1424135"/>
          </a:xfrm>
          <a:prstGeom prst="rect">
            <a:avLst/>
          </a:prstGeom>
        </p:spPr>
      </p:pic>
      <p:pic>
        <p:nvPicPr>
          <p:cNvPr id="64" name="Image 63">
            <a:extLst>
              <a:ext uri="{FF2B5EF4-FFF2-40B4-BE49-F238E27FC236}">
                <a16:creationId xmlns:a16="http://schemas.microsoft.com/office/drawing/2014/main" id="{54CFEEF4-0975-426C-AE3B-CDF2CAB7F932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3786052" y="1876925"/>
            <a:ext cx="2400300" cy="885825"/>
          </a:xfrm>
          <a:prstGeom prst="rect">
            <a:avLst/>
          </a:prstGeom>
        </p:spPr>
      </p:pic>
      <p:pic>
        <p:nvPicPr>
          <p:cNvPr id="65" name="Image 64">
            <a:extLst>
              <a:ext uri="{FF2B5EF4-FFF2-40B4-BE49-F238E27FC236}">
                <a16:creationId xmlns:a16="http://schemas.microsoft.com/office/drawing/2014/main" id="{06D4AB9E-0869-4000-BF35-90D56FC18179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7457324" y="1920821"/>
            <a:ext cx="4019550" cy="609600"/>
          </a:xfrm>
          <a:prstGeom prst="rect">
            <a:avLst/>
          </a:prstGeom>
        </p:spPr>
      </p:pic>
      <p:sp>
        <p:nvSpPr>
          <p:cNvPr id="66" name="Flèche : droite 65">
            <a:extLst>
              <a:ext uri="{FF2B5EF4-FFF2-40B4-BE49-F238E27FC236}">
                <a16:creationId xmlns:a16="http://schemas.microsoft.com/office/drawing/2014/main" id="{2F84FFF1-909A-42EB-8507-24EF9D04B1AA}"/>
              </a:ext>
            </a:extLst>
          </p:cNvPr>
          <p:cNvSpPr/>
          <p:nvPr/>
        </p:nvSpPr>
        <p:spPr>
          <a:xfrm>
            <a:off x="2776817" y="2222552"/>
            <a:ext cx="681383" cy="279349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7" name="Flèche : droite 66">
            <a:extLst>
              <a:ext uri="{FF2B5EF4-FFF2-40B4-BE49-F238E27FC236}">
                <a16:creationId xmlns:a16="http://schemas.microsoft.com/office/drawing/2014/main" id="{DC306405-8063-46AF-9FCF-3967B53810BA}"/>
              </a:ext>
            </a:extLst>
          </p:cNvPr>
          <p:cNvSpPr/>
          <p:nvPr/>
        </p:nvSpPr>
        <p:spPr>
          <a:xfrm>
            <a:off x="6684624" y="2172882"/>
            <a:ext cx="681383" cy="279349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8FC254E-3784-433B-859C-9CE94407C5E7}"/>
                  </a:ext>
                </a:extLst>
              </p:cNvPr>
              <p:cNvSpPr txBox="1"/>
              <p:nvPr/>
            </p:nvSpPr>
            <p:spPr>
              <a:xfrm>
                <a:off x="2574846" y="2581914"/>
                <a:ext cx="1188839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acc>
                      <m:accPr>
                        <m:chr m:val="̇"/>
                        <m:ctrlPr>
                          <a:rPr lang="fr-BE" i="1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𝜖</m:t>
                        </m:r>
                      </m:e>
                    </m:acc>
                    <m:r>
                      <a:rPr lang="fr-BE" b="0" i="1" smtClean="0">
                        <a:latin typeface="Cambria Math" panose="02040503050406030204" pitchFamily="18" charset="0"/>
                      </a:rPr>
                      <m:t>,</m:t>
                    </m:r>
                    <m:acc>
                      <m:accPr>
                        <m:chr m:val="̇"/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𝛾</m:t>
                        </m:r>
                      </m:e>
                    </m:acc>
                  </m:oMath>
                </a14:m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b="0" i="0" smtClean="0">
                        <a:latin typeface="Cambria Math" panose="02040503050406030204" pitchFamily="18" charset="0"/>
                      </a:rPr>
                      <m:t>      </m:t>
                    </m:r>
                    <m:r>
                      <a:rPr lang="fr-BE" i="1">
                        <a:latin typeface="Cambria Math" panose="02040503050406030204" pitchFamily="18" charset="0"/>
                      </a:rPr>
                      <m:t>1/</m:t>
                    </m:r>
                    <m:sSub>
                      <m:sSub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i="1"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8FC254E-3784-433B-859C-9CE94407C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4846" y="2581914"/>
                <a:ext cx="1188839" cy="276999"/>
              </a:xfrm>
              <a:prstGeom prst="rect">
                <a:avLst/>
              </a:prstGeom>
              <a:blipFill>
                <a:blip r:embed="rId6"/>
                <a:stretch>
                  <a:fillRect l="-5128" t="-4444" r="-1538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8" name="Connecteur droit 97">
            <a:extLst>
              <a:ext uri="{FF2B5EF4-FFF2-40B4-BE49-F238E27FC236}">
                <a16:creationId xmlns:a16="http://schemas.microsoft.com/office/drawing/2014/main" id="{F8FD8375-4A34-4624-909D-4830F6A912C6}"/>
              </a:ext>
            </a:extLst>
          </p:cNvPr>
          <p:cNvCxnSpPr>
            <a:cxnSpLocks/>
          </p:cNvCxnSpPr>
          <p:nvPr/>
        </p:nvCxnSpPr>
        <p:spPr>
          <a:xfrm flipH="1">
            <a:off x="2036027" y="5847611"/>
            <a:ext cx="4833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e 2">
            <a:extLst>
              <a:ext uri="{FF2B5EF4-FFF2-40B4-BE49-F238E27FC236}">
                <a16:creationId xmlns:a16="http://schemas.microsoft.com/office/drawing/2014/main" id="{FED41AB4-7B38-47EF-BD26-5337E5C992C2}"/>
              </a:ext>
            </a:extLst>
          </p:cNvPr>
          <p:cNvGrpSpPr/>
          <p:nvPr/>
        </p:nvGrpSpPr>
        <p:grpSpPr>
          <a:xfrm>
            <a:off x="1565128" y="3700794"/>
            <a:ext cx="9061744" cy="2930926"/>
            <a:chOff x="1196725" y="3800405"/>
            <a:chExt cx="9061744" cy="2930926"/>
          </a:xfrm>
        </p:grpSpPr>
        <p:pic>
          <p:nvPicPr>
            <p:cNvPr id="77" name="Picture 45">
              <a:extLst>
                <a:ext uri="{FF2B5EF4-FFF2-40B4-BE49-F238E27FC236}">
                  <a16:creationId xmlns:a16="http://schemas.microsoft.com/office/drawing/2014/main" id="{4C5C6351-B6A0-47A1-B587-33908E456AA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540493" y="4126118"/>
              <a:ext cx="3490008" cy="2569202"/>
            </a:xfrm>
            <a:prstGeom prst="rect">
              <a:avLst/>
            </a:prstGeom>
          </p:spPr>
        </p:pic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87877139-0904-403C-92DF-1A10A54037B3}"/>
                </a:ext>
              </a:extLst>
            </p:cNvPr>
            <p:cNvSpPr txBox="1"/>
            <p:nvPr/>
          </p:nvSpPr>
          <p:spPr>
            <a:xfrm>
              <a:off x="6633824" y="3800405"/>
              <a:ext cx="362464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BE" i="1" dirty="0" err="1"/>
                <a:t>Experimental</a:t>
              </a:r>
              <a:r>
                <a:rPr lang="fr-BE" i="1" dirty="0"/>
                <a:t> </a:t>
              </a:r>
              <a:r>
                <a:rPr lang="fr-BE" i="1" dirty="0" err="1"/>
                <a:t>results</a:t>
              </a:r>
              <a:endParaRPr lang="fr-BE" i="1" dirty="0"/>
            </a:p>
          </p:txBody>
        </p:sp>
        <p:cxnSp>
          <p:nvCxnSpPr>
            <p:cNvPr id="80" name="Connecteur droit avec flèche 79">
              <a:extLst>
                <a:ext uri="{FF2B5EF4-FFF2-40B4-BE49-F238E27FC236}">
                  <a16:creationId xmlns:a16="http://schemas.microsoft.com/office/drawing/2014/main" id="{D9ACC283-46E0-4DE8-8A8E-9746C934AF79}"/>
                </a:ext>
              </a:extLst>
            </p:cNvPr>
            <p:cNvCxnSpPr>
              <a:cxnSpLocks/>
            </p:cNvCxnSpPr>
            <p:nvPr/>
          </p:nvCxnSpPr>
          <p:spPr>
            <a:xfrm>
              <a:off x="5216946" y="5279979"/>
              <a:ext cx="877934" cy="0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1" name="Groupe 80">
              <a:extLst>
                <a:ext uri="{FF2B5EF4-FFF2-40B4-BE49-F238E27FC236}">
                  <a16:creationId xmlns:a16="http://schemas.microsoft.com/office/drawing/2014/main" id="{AFFF0B22-C084-4970-875C-E3E233272B00}"/>
                </a:ext>
              </a:extLst>
            </p:cNvPr>
            <p:cNvGrpSpPr/>
            <p:nvPr/>
          </p:nvGrpSpPr>
          <p:grpSpPr>
            <a:xfrm>
              <a:off x="1196725" y="4085471"/>
              <a:ext cx="3773066" cy="2645860"/>
              <a:chOff x="493417" y="2305208"/>
              <a:chExt cx="4707800" cy="3093754"/>
            </a:xfrm>
          </p:grpSpPr>
          <p:grpSp>
            <p:nvGrpSpPr>
              <p:cNvPr id="82" name="Groupe 81">
                <a:extLst>
                  <a:ext uri="{FF2B5EF4-FFF2-40B4-BE49-F238E27FC236}">
                    <a16:creationId xmlns:a16="http://schemas.microsoft.com/office/drawing/2014/main" id="{3453393E-2493-424A-BDA1-EFFC2596FC64}"/>
                  </a:ext>
                </a:extLst>
              </p:cNvPr>
              <p:cNvGrpSpPr/>
              <p:nvPr/>
            </p:nvGrpSpPr>
            <p:grpSpPr>
              <a:xfrm>
                <a:off x="1066840" y="2305208"/>
                <a:ext cx="4134377" cy="2699863"/>
                <a:chOff x="826559" y="2457898"/>
                <a:chExt cx="4134377" cy="2699863"/>
              </a:xfrm>
            </p:grpSpPr>
            <p:pic>
              <p:nvPicPr>
                <p:cNvPr id="92" name="Image 91">
                  <a:extLst>
                    <a:ext uri="{FF2B5EF4-FFF2-40B4-BE49-F238E27FC236}">
                      <a16:creationId xmlns:a16="http://schemas.microsoft.com/office/drawing/2014/main" id="{6BDDFE39-09AB-4096-B9CB-C3ABE5188E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 cstate="print"/>
                <a:stretch>
                  <a:fillRect/>
                </a:stretch>
              </p:blipFill>
              <p:spPr>
                <a:xfrm>
                  <a:off x="826559" y="2457898"/>
                  <a:ext cx="4134377" cy="2699863"/>
                </a:xfrm>
                <a:prstGeom prst="rect">
                  <a:avLst/>
                </a:prstGeom>
              </p:spPr>
            </p:pic>
            <p:cxnSp>
              <p:nvCxnSpPr>
                <p:cNvPr id="93" name="Connecteur droit 92">
                  <a:extLst>
                    <a:ext uri="{FF2B5EF4-FFF2-40B4-BE49-F238E27FC236}">
                      <a16:creationId xmlns:a16="http://schemas.microsoft.com/office/drawing/2014/main" id="{8D8FC8EE-B4AB-4994-97EE-C9FFA0F566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209691" y="2579298"/>
                  <a:ext cx="0" cy="2510287"/>
                </a:xfrm>
                <a:prstGeom prst="line">
                  <a:avLst/>
                </a:prstGeom>
                <a:ln w="19050"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Connecteur droit 93">
                  <a:extLst>
                    <a:ext uri="{FF2B5EF4-FFF2-40B4-BE49-F238E27FC236}">
                      <a16:creationId xmlns:a16="http://schemas.microsoft.com/office/drawing/2014/main" id="{54CDE7F5-9FE6-4A42-BCA4-9D593052741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232031" y="2593677"/>
                  <a:ext cx="0" cy="2495908"/>
                </a:xfrm>
                <a:prstGeom prst="line">
                  <a:avLst/>
                </a:prstGeom>
                <a:ln w="19050"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" name="Connecteur droit 94">
                  <a:extLst>
                    <a:ext uri="{FF2B5EF4-FFF2-40B4-BE49-F238E27FC236}">
                      <a16:creationId xmlns:a16="http://schemas.microsoft.com/office/drawing/2014/main" id="{9941EF73-28A6-4788-A94F-53EEB02C2D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728161" y="2582183"/>
                  <a:ext cx="0" cy="2507402"/>
                </a:xfrm>
                <a:prstGeom prst="line">
                  <a:avLst/>
                </a:prstGeom>
                <a:ln w="19050"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83" name="Image 82">
                <a:extLst>
                  <a:ext uri="{FF2B5EF4-FFF2-40B4-BE49-F238E27FC236}">
                    <a16:creationId xmlns:a16="http://schemas.microsoft.com/office/drawing/2014/main" id="{EB597470-6C76-45A0-8873-1D5BC986C7D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3150614" y="4989387"/>
                <a:ext cx="723900" cy="409575"/>
              </a:xfrm>
              <a:prstGeom prst="rect">
                <a:avLst/>
              </a:prstGeom>
            </p:spPr>
          </p:pic>
          <p:pic>
            <p:nvPicPr>
              <p:cNvPr id="84" name="Image 83">
                <a:extLst>
                  <a:ext uri="{FF2B5EF4-FFF2-40B4-BE49-F238E27FC236}">
                    <a16:creationId xmlns:a16="http://schemas.microsoft.com/office/drawing/2014/main" id="{AB92C8DD-1B53-4BAB-8FBB-1C19A3A0395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1676400" y="5024437"/>
                <a:ext cx="647700" cy="371475"/>
              </a:xfrm>
              <a:prstGeom prst="rect">
                <a:avLst/>
              </a:prstGeom>
            </p:spPr>
          </p:pic>
          <p:sp>
            <p:nvSpPr>
              <p:cNvPr id="85" name="ZoneTexte 84">
                <a:extLst>
                  <a:ext uri="{FF2B5EF4-FFF2-40B4-BE49-F238E27FC236}">
                    <a16:creationId xmlns:a16="http://schemas.microsoft.com/office/drawing/2014/main" id="{F5FE84C0-80CD-486C-83B6-71C9A71A51F1}"/>
                  </a:ext>
                </a:extLst>
              </p:cNvPr>
              <p:cNvSpPr txBox="1"/>
              <p:nvPr/>
            </p:nvSpPr>
            <p:spPr>
              <a:xfrm>
                <a:off x="1427272" y="2651426"/>
                <a:ext cx="344377" cy="4318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0" i="0" dirty="0">
                    <a:solidFill>
                      <a:srgbClr val="000000"/>
                    </a:solidFill>
                    <a:effectLst/>
                    <a:latin typeface="Verdana" panose="020B0604030504040204" pitchFamily="34" charset="0"/>
                  </a:rPr>
                  <a:t>I</a:t>
                </a:r>
                <a:endParaRPr lang="fr-BE" dirty="0"/>
              </a:p>
            </p:txBody>
          </p:sp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FC2361A5-76BF-4BC6-B769-925C4A229378}"/>
                  </a:ext>
                </a:extLst>
              </p:cNvPr>
              <p:cNvSpPr txBox="1"/>
              <p:nvPr/>
            </p:nvSpPr>
            <p:spPr>
              <a:xfrm>
                <a:off x="2412448" y="2638060"/>
                <a:ext cx="663937" cy="4318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0" i="0" dirty="0">
                    <a:solidFill>
                      <a:srgbClr val="000000"/>
                    </a:solidFill>
                    <a:effectLst/>
                    <a:latin typeface="Verdana" panose="020B0604030504040204" pitchFamily="34" charset="0"/>
                  </a:rPr>
                  <a:t>II</a:t>
                </a:r>
                <a:endParaRPr lang="fr-BE" dirty="0"/>
              </a:p>
            </p:txBody>
          </p:sp>
          <p:sp>
            <p:nvSpPr>
              <p:cNvPr id="87" name="ZoneTexte 86">
                <a:extLst>
                  <a:ext uri="{FF2B5EF4-FFF2-40B4-BE49-F238E27FC236}">
                    <a16:creationId xmlns:a16="http://schemas.microsoft.com/office/drawing/2014/main" id="{CD528502-E7ED-4FAF-BE41-74FA47F2D811}"/>
                  </a:ext>
                </a:extLst>
              </p:cNvPr>
              <p:cNvSpPr txBox="1"/>
              <p:nvPr/>
            </p:nvSpPr>
            <p:spPr>
              <a:xfrm>
                <a:off x="3677411" y="2629324"/>
                <a:ext cx="723895" cy="4318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0" i="0" dirty="0">
                    <a:solidFill>
                      <a:srgbClr val="000000"/>
                    </a:solidFill>
                    <a:effectLst/>
                    <a:latin typeface="Verdana" panose="020B0604030504040204" pitchFamily="34" charset="0"/>
                    <a:ea typeface="Verdana" panose="020B0604030504040204" pitchFamily="34" charset="0"/>
                  </a:rPr>
                  <a:t>III</a:t>
                </a:r>
                <a:endParaRPr lang="fr-BE" dirty="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6D772CD0-8F59-456F-B2D5-FF4BC9AE9B7A}"/>
                  </a:ext>
                </a:extLst>
              </p:cNvPr>
              <p:cNvSpPr txBox="1"/>
              <p:nvPr/>
            </p:nvSpPr>
            <p:spPr>
              <a:xfrm>
                <a:off x="4417838" y="2651426"/>
                <a:ext cx="720599" cy="4318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0" i="0" dirty="0">
                    <a:solidFill>
                      <a:srgbClr val="000000"/>
                    </a:solidFill>
                    <a:effectLst/>
                    <a:latin typeface="Verdana" panose="020B0604030504040204" pitchFamily="34" charset="0"/>
                  </a:rPr>
                  <a:t>IV</a:t>
                </a:r>
                <a:endParaRPr lang="fr-BE" dirty="0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A5E7D141-61B7-4050-B259-18728E593F1F}"/>
                      </a:ext>
                    </a:extLst>
                  </p:cNvPr>
                  <p:cNvSpPr txBox="1"/>
                  <p:nvPr/>
                </p:nvSpPr>
                <p:spPr>
                  <a:xfrm>
                    <a:off x="493417" y="2422059"/>
                    <a:ext cx="615719" cy="3381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𝜂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𝑠𝑡</m:t>
                              </m:r>
                            </m:sub>
                          </m:sSub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A5E7D141-61B7-4050-B259-18728E593F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93417" y="2422059"/>
                    <a:ext cx="615719" cy="338135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 l="-11111" r="-3704" b="-2340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" name="ZoneTexte 90">
                    <a:extLst>
                      <a:ext uri="{FF2B5EF4-FFF2-40B4-BE49-F238E27FC236}">
                        <a16:creationId xmlns:a16="http://schemas.microsoft.com/office/drawing/2014/main" id="{486A105E-9FF7-45A1-BDEF-675D48546527}"/>
                      </a:ext>
                    </a:extLst>
                  </p:cNvPr>
                  <p:cNvSpPr txBox="1"/>
                  <p:nvPr/>
                </p:nvSpPr>
                <p:spPr>
                  <a:xfrm>
                    <a:off x="4742496" y="5037529"/>
                    <a:ext cx="209133" cy="3238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acc>
                            <m:accPr>
                              <m:chr m:val="̇"/>
                              <m:ctrlPr>
                                <a:rPr lang="fr-BE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1" name="ZoneTexte 90">
                    <a:extLst>
                      <a:ext uri="{FF2B5EF4-FFF2-40B4-BE49-F238E27FC236}">
                        <a16:creationId xmlns:a16="http://schemas.microsoft.com/office/drawing/2014/main" id="{486A105E-9FF7-45A1-BDEF-675D485465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42496" y="5037529"/>
                    <a:ext cx="209133" cy="323890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 l="-22222" t="-4444" r="-7037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sp>
          <p:nvSpPr>
            <p:cNvPr id="101" name="TextBox 46">
              <a:extLst>
                <a:ext uri="{FF2B5EF4-FFF2-40B4-BE49-F238E27FC236}">
                  <a16:creationId xmlns:a16="http://schemas.microsoft.com/office/drawing/2014/main" id="{C9616BA1-FC1F-42B8-B090-61CC75E20E28}"/>
                </a:ext>
              </a:extLst>
            </p:cNvPr>
            <p:cNvSpPr txBox="1"/>
            <p:nvPr/>
          </p:nvSpPr>
          <p:spPr>
            <a:xfrm>
              <a:off x="1768458" y="3812305"/>
              <a:ext cx="29313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BE" sz="1600" i="1" dirty="0" err="1"/>
                <a:t>Prediction</a:t>
              </a:r>
              <a:r>
                <a:rPr lang="fr-BE" sz="1600" i="1" dirty="0"/>
                <a:t> as per DEMG model</a:t>
              </a:r>
            </a:p>
          </p:txBody>
        </p:sp>
        <p:pic>
          <p:nvPicPr>
            <p:cNvPr id="102" name="Image 101">
              <a:extLst>
                <a:ext uri="{FF2B5EF4-FFF2-40B4-BE49-F238E27FC236}">
                  <a16:creationId xmlns:a16="http://schemas.microsoft.com/office/drawing/2014/main" id="{D8E4262D-6866-4F4D-A11A-705214B41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38338" y="6055126"/>
              <a:ext cx="649437" cy="202320"/>
            </a:xfrm>
            <a:prstGeom prst="rect">
              <a:avLst/>
            </a:prstGeom>
          </p:spPr>
        </p:pic>
        <p:pic>
          <p:nvPicPr>
            <p:cNvPr id="103" name="Image 102">
              <a:extLst>
                <a:ext uri="{FF2B5EF4-FFF2-40B4-BE49-F238E27FC236}">
                  <a16:creationId xmlns:a16="http://schemas.microsoft.com/office/drawing/2014/main" id="{ACC19AB3-4439-45C4-B8D4-A16DC04F35A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91209" y="5992345"/>
              <a:ext cx="716760" cy="264518"/>
            </a:xfrm>
            <a:prstGeom prst="rect">
              <a:avLst/>
            </a:prstGeom>
          </p:spPr>
        </p:pic>
        <p:pic>
          <p:nvPicPr>
            <p:cNvPr id="104" name="Image 103">
              <a:extLst>
                <a:ext uri="{FF2B5EF4-FFF2-40B4-BE49-F238E27FC236}">
                  <a16:creationId xmlns:a16="http://schemas.microsoft.com/office/drawing/2014/main" id="{A4E93682-25A3-46C2-AD66-77CBA09C66B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/>
            <a:stretch>
              <a:fillRect/>
            </a:stretch>
          </p:blipFill>
          <p:spPr>
            <a:xfrm>
              <a:off x="1861305" y="5890682"/>
              <a:ext cx="432647" cy="369333"/>
            </a:xfrm>
            <a:prstGeom prst="rect">
              <a:avLst/>
            </a:prstGeom>
          </p:spPr>
        </p:pic>
      </p:grpSp>
      <p:sp>
        <p:nvSpPr>
          <p:cNvPr id="105" name="ZoneTexte 20">
            <a:extLst>
              <a:ext uri="{FF2B5EF4-FFF2-40B4-BE49-F238E27FC236}">
                <a16:creationId xmlns:a16="http://schemas.microsoft.com/office/drawing/2014/main" id="{D1CEFEDA-D81A-47E8-B5EF-9D312862D8DD}"/>
              </a:ext>
            </a:extLst>
          </p:cNvPr>
          <p:cNvSpPr txBox="1"/>
          <p:nvPr/>
        </p:nvSpPr>
        <p:spPr>
          <a:xfrm>
            <a:off x="109109" y="3237390"/>
            <a:ext cx="71576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This </a:t>
            </a:r>
            <a:r>
              <a:rPr lang="fr-BE" b="1" dirty="0" err="1"/>
              <a:t>view</a:t>
            </a:r>
            <a:r>
              <a:rPr lang="fr-BE" b="1" dirty="0"/>
              <a:t> fails in the non-</a:t>
            </a:r>
            <a:r>
              <a:rPr lang="fr-BE" b="1" dirty="0" err="1"/>
              <a:t>linear</a:t>
            </a:r>
            <a:r>
              <a:rPr lang="fr-BE" b="1" dirty="0"/>
              <a:t> </a:t>
            </a:r>
            <a:r>
              <a:rPr lang="fr-BE" b="1" dirty="0" err="1"/>
              <a:t>regime</a:t>
            </a:r>
            <a:r>
              <a:rPr lang="fr-BE" b="1" dirty="0"/>
              <a:t>…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ZoneTexte 105">
                <a:extLst>
                  <a:ext uri="{FF2B5EF4-FFF2-40B4-BE49-F238E27FC236}">
                    <a16:creationId xmlns:a16="http://schemas.microsoft.com/office/drawing/2014/main" id="{F00718D9-D1DF-4EB5-B9AE-B7D51D3E3D96}"/>
                  </a:ext>
                </a:extLst>
              </p:cNvPr>
              <p:cNvSpPr txBox="1"/>
              <p:nvPr/>
            </p:nvSpPr>
            <p:spPr>
              <a:xfrm>
                <a:off x="9470301" y="6325349"/>
                <a:ext cx="43749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dirty="0" smtClean="0">
                          <a:latin typeface="Cambria Math" panose="02040503050406030204" pitchFamily="18" charset="0"/>
                        </a:rPr>
                        <m:t>= </m:t>
                      </m:r>
                      <m:acc>
                        <m:accPr>
                          <m:chr m:val="̇"/>
                          <m:ctrlPr>
                            <a:rPr lang="fr-BE" b="0" i="1" dirty="0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dirty="0" smtClean="0">
                              <a:latin typeface="Cambria Math" panose="02040503050406030204" pitchFamily="18" charset="0"/>
                            </a:rPr>
                            <m:t>𝜖</m:t>
                          </m:r>
                        </m:e>
                      </m:acc>
                      <m:r>
                        <a:rPr lang="fr-BE" b="0" i="1" dirty="0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dirty="0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dirty="0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dirty="0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6" name="ZoneTexte 105">
                <a:extLst>
                  <a:ext uri="{FF2B5EF4-FFF2-40B4-BE49-F238E27FC236}">
                    <a16:creationId xmlns:a16="http://schemas.microsoft.com/office/drawing/2014/main" id="{F00718D9-D1DF-4EB5-B9AE-B7D51D3E3D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0301" y="6325349"/>
                <a:ext cx="437494" cy="369332"/>
              </a:xfrm>
              <a:prstGeom prst="rect">
                <a:avLst/>
              </a:prstGeom>
              <a:blipFill>
                <a:blip r:embed="rId32"/>
                <a:stretch>
                  <a:fillRect r="-8732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Slide Number Placeholder 8">
            <a:extLst>
              <a:ext uri="{FF2B5EF4-FFF2-40B4-BE49-F238E27FC236}">
                <a16:creationId xmlns:a16="http://schemas.microsoft.com/office/drawing/2014/main" id="{3862E705-C281-4830-BB7F-E0D3D7139D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11685" y="6447195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11</a:t>
            </a:fld>
            <a:endParaRPr lang="en-GB" dirty="0"/>
          </a:p>
        </p:txBody>
      </p:sp>
      <p:sp>
        <p:nvSpPr>
          <p:cNvPr id="48" name="Title 1">
            <a:extLst>
              <a:ext uri="{FF2B5EF4-FFF2-40B4-BE49-F238E27FC236}">
                <a16:creationId xmlns:a16="http://schemas.microsoft.com/office/drawing/2014/main" id="{14CFECA8-7F4D-4BA8-868A-3B5FAECBA870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4000" dirty="0">
                <a:solidFill>
                  <a:schemeClr val="bg1"/>
                </a:solidFill>
              </a:rPr>
              <a:t>The tube model in the nonlinear regime</a:t>
            </a:r>
            <a:endParaRPr lang="en-GB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C0B6B21D-1DD2-AD60-E085-7A7E128FDDFA}"/>
              </a:ext>
            </a:extLst>
          </p:cNvPr>
          <p:cNvGrpSpPr/>
          <p:nvPr/>
        </p:nvGrpSpPr>
        <p:grpSpPr>
          <a:xfrm>
            <a:off x="6876218" y="2400080"/>
            <a:ext cx="201202" cy="509472"/>
            <a:chOff x="8027599" y="2552738"/>
            <a:chExt cx="201202" cy="50947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" name="ZoneTexte 48">
                  <a:extLst>
                    <a:ext uri="{FF2B5EF4-FFF2-40B4-BE49-F238E27FC236}">
                      <a16:creationId xmlns:a16="http://schemas.microsoft.com/office/drawing/2014/main" id="{08C738FF-EBE3-13FE-F6A6-88167229D11B}"/>
                    </a:ext>
                  </a:extLst>
                </p:cNvPr>
                <p:cNvSpPr txBox="1"/>
                <p:nvPr/>
              </p:nvSpPr>
              <p:spPr>
                <a:xfrm>
                  <a:off x="8027599" y="2552738"/>
                  <a:ext cx="18906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49" name="ZoneTexte 48">
                  <a:extLst>
                    <a:ext uri="{FF2B5EF4-FFF2-40B4-BE49-F238E27FC236}">
                      <a16:creationId xmlns:a16="http://schemas.microsoft.com/office/drawing/2014/main" id="{08C738FF-EBE3-13FE-F6A6-88167229D1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27599" y="2552738"/>
                  <a:ext cx="189061" cy="369332"/>
                </a:xfrm>
                <a:prstGeom prst="rect">
                  <a:avLst/>
                </a:prstGeom>
                <a:blipFill>
                  <a:blip r:embed="rId33"/>
                  <a:stretch>
                    <a:fillRect r="-5806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3A21B326-0E5E-1D8E-564B-924BE36CA8E6}"/>
                    </a:ext>
                  </a:extLst>
                </p:cNvPr>
                <p:cNvSpPr txBox="1"/>
                <p:nvPr/>
              </p:nvSpPr>
              <p:spPr>
                <a:xfrm>
                  <a:off x="8039739" y="2692878"/>
                  <a:ext cx="189062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&gt;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3A21B326-0E5E-1D8E-564B-924BE36CA8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39739" y="2692878"/>
                  <a:ext cx="189062" cy="369332"/>
                </a:xfrm>
                <a:prstGeom prst="rect">
                  <a:avLst/>
                </a:prstGeom>
                <a:blipFill>
                  <a:blip r:embed="rId34"/>
                  <a:stretch>
                    <a:fillRect r="-7741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43B003F6-B63F-ADEF-6717-13C646EFAEF0}"/>
                  </a:ext>
                </a:extLst>
              </p:cNvPr>
              <p:cNvSpPr txBox="1"/>
              <p:nvPr/>
            </p:nvSpPr>
            <p:spPr>
              <a:xfrm>
                <a:off x="7030529" y="2535748"/>
                <a:ext cx="83220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1/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43B003F6-B63F-ADEF-6717-13C646EFAE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30529" y="2535748"/>
                <a:ext cx="832207" cy="369332"/>
              </a:xfrm>
              <a:prstGeom prst="rect">
                <a:avLst/>
              </a:prstGeom>
              <a:blipFill>
                <a:blip r:embed="rId35"/>
                <a:stretch>
                  <a:fillRect b="-114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5" name="ZoneTexte 54">
                <a:extLst>
                  <a:ext uri="{FF2B5EF4-FFF2-40B4-BE49-F238E27FC236}">
                    <a16:creationId xmlns:a16="http://schemas.microsoft.com/office/drawing/2014/main" id="{B4066A5B-7CF5-BF77-A302-44887C1874FF}"/>
                  </a:ext>
                </a:extLst>
              </p:cNvPr>
              <p:cNvSpPr txBox="1"/>
              <p:nvPr/>
            </p:nvSpPr>
            <p:spPr>
              <a:xfrm>
                <a:off x="6413208" y="2527279"/>
                <a:ext cx="544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𝜖</m:t>
                          </m:r>
                        </m:e>
                      </m:ac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,</m:t>
                      </m:r>
                      <m:acc>
                        <m:accPr>
                          <m:chr m:val="̇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5" name="ZoneTexte 54">
                <a:extLst>
                  <a:ext uri="{FF2B5EF4-FFF2-40B4-BE49-F238E27FC236}">
                    <a16:creationId xmlns:a16="http://schemas.microsoft.com/office/drawing/2014/main" id="{B4066A5B-7CF5-BF77-A302-44887C1874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13208" y="2527279"/>
                <a:ext cx="544180" cy="369332"/>
              </a:xfrm>
              <a:prstGeom prst="rect">
                <a:avLst/>
              </a:prstGeom>
              <a:blipFill>
                <a:blip r:embed="rId36"/>
                <a:stretch>
                  <a:fillRect r="-4494" b="-5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6" name="Groupe 55">
            <a:extLst>
              <a:ext uri="{FF2B5EF4-FFF2-40B4-BE49-F238E27FC236}">
                <a16:creationId xmlns:a16="http://schemas.microsoft.com/office/drawing/2014/main" id="{89A2DFAD-7840-702E-0106-40E0DF769F48}"/>
              </a:ext>
            </a:extLst>
          </p:cNvPr>
          <p:cNvGrpSpPr/>
          <p:nvPr/>
        </p:nvGrpSpPr>
        <p:grpSpPr>
          <a:xfrm>
            <a:off x="2901979" y="2413017"/>
            <a:ext cx="201202" cy="509472"/>
            <a:chOff x="8027599" y="2552738"/>
            <a:chExt cx="201202" cy="50947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" name="ZoneTexte 56">
                  <a:extLst>
                    <a:ext uri="{FF2B5EF4-FFF2-40B4-BE49-F238E27FC236}">
                      <a16:creationId xmlns:a16="http://schemas.microsoft.com/office/drawing/2014/main" id="{2BDB62B5-3B57-C0FD-AAFC-6FA9735085E0}"/>
                    </a:ext>
                  </a:extLst>
                </p:cNvPr>
                <p:cNvSpPr txBox="1"/>
                <p:nvPr/>
              </p:nvSpPr>
              <p:spPr>
                <a:xfrm>
                  <a:off x="8027599" y="2552738"/>
                  <a:ext cx="18906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~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7" name="ZoneTexte 56">
                  <a:extLst>
                    <a:ext uri="{FF2B5EF4-FFF2-40B4-BE49-F238E27FC236}">
                      <a16:creationId xmlns:a16="http://schemas.microsoft.com/office/drawing/2014/main" id="{2BDB62B5-3B57-C0FD-AAFC-6FA9735085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27599" y="2552738"/>
                  <a:ext cx="189061" cy="369332"/>
                </a:xfrm>
                <a:prstGeom prst="rect">
                  <a:avLst/>
                </a:prstGeom>
                <a:blipFill>
                  <a:blip r:embed="rId37"/>
                  <a:stretch>
                    <a:fillRect r="-6129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9" name="ZoneTexte 58">
                  <a:extLst>
                    <a:ext uri="{FF2B5EF4-FFF2-40B4-BE49-F238E27FC236}">
                      <a16:creationId xmlns:a16="http://schemas.microsoft.com/office/drawing/2014/main" id="{4224FD39-25C4-E068-09B2-C69D521128CB}"/>
                    </a:ext>
                  </a:extLst>
                </p:cNvPr>
                <p:cNvSpPr txBox="1"/>
                <p:nvPr/>
              </p:nvSpPr>
              <p:spPr>
                <a:xfrm>
                  <a:off x="8039739" y="2692878"/>
                  <a:ext cx="189062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&gt;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9" name="ZoneTexte 58">
                  <a:extLst>
                    <a:ext uri="{FF2B5EF4-FFF2-40B4-BE49-F238E27FC236}">
                      <a16:creationId xmlns:a16="http://schemas.microsoft.com/office/drawing/2014/main" id="{4224FD39-25C4-E068-09B2-C69D521128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39739" y="2692878"/>
                  <a:ext cx="189062" cy="369332"/>
                </a:xfrm>
                <a:prstGeom prst="rect">
                  <a:avLst/>
                </a:prstGeom>
                <a:blipFill>
                  <a:blip r:embed="rId38"/>
                  <a:stretch>
                    <a:fillRect r="-7741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54" name="ZoneTexte 53">
            <a:extLst>
              <a:ext uri="{FF2B5EF4-FFF2-40B4-BE49-F238E27FC236}">
                <a16:creationId xmlns:a16="http://schemas.microsoft.com/office/drawing/2014/main" id="{ED75556B-C067-AB8B-F01D-21CFA3456E23}"/>
              </a:ext>
            </a:extLst>
          </p:cNvPr>
          <p:cNvSpPr txBox="1"/>
          <p:nvPr/>
        </p:nvSpPr>
        <p:spPr>
          <a:xfrm>
            <a:off x="9329876" y="6616169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Huang et al.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2013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Flèche : double flèche horizontale 1">
            <a:extLst>
              <a:ext uri="{FF2B5EF4-FFF2-40B4-BE49-F238E27FC236}">
                <a16:creationId xmlns:a16="http://schemas.microsoft.com/office/drawing/2014/main" id="{1E7DC805-0CDF-00DF-086A-A4C73CE6C898}"/>
              </a:ext>
            </a:extLst>
          </p:cNvPr>
          <p:cNvSpPr/>
          <p:nvPr/>
        </p:nvSpPr>
        <p:spPr>
          <a:xfrm>
            <a:off x="5477608" y="4994031"/>
            <a:ext cx="1065861" cy="369332"/>
          </a:xfrm>
          <a:prstGeom prst="left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384055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10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0255" y="-84742"/>
            <a:ext cx="11361504" cy="1133818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Extension of the tube model to NLVE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78892" y="828729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9B99525E-C009-4695-8068-14440C3B7868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4D8F3A9B-6273-4323-BAC2-28F098B8315B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59758DDF-2E86-434A-B465-8DB9A1B4CA25}"/>
              </a:ext>
            </a:extLst>
          </p:cNvPr>
          <p:cNvSpPr txBox="1">
            <a:spLocks/>
          </p:cNvSpPr>
          <p:nvPr/>
        </p:nvSpPr>
        <p:spPr>
          <a:xfrm>
            <a:off x="130255" y="1166602"/>
            <a:ext cx="1837890" cy="416199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1800" dirty="0" err="1">
                <a:solidFill>
                  <a:schemeClr val="tx1"/>
                </a:solidFill>
              </a:rPr>
              <a:t>Potential</a:t>
            </a:r>
            <a:r>
              <a:rPr lang="fr-FR" sz="1800" dirty="0">
                <a:solidFill>
                  <a:schemeClr val="tx1"/>
                </a:solidFill>
              </a:rPr>
              <a:t> causes :</a:t>
            </a:r>
            <a:endParaRPr lang="en-GB" sz="18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ZoneTexte 74">
                <a:extLst>
                  <a:ext uri="{FF2B5EF4-FFF2-40B4-BE49-F238E27FC236}">
                    <a16:creationId xmlns:a16="http://schemas.microsoft.com/office/drawing/2014/main" id="{0B042E8E-27AD-4EA1-BDB3-66EB1B1E93C2}"/>
                  </a:ext>
                </a:extLst>
              </p:cNvPr>
              <p:cNvSpPr txBox="1"/>
              <p:nvPr/>
            </p:nvSpPr>
            <p:spPr>
              <a:xfrm>
                <a:off x="153668" y="2343214"/>
                <a:ext cx="6452558" cy="5177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When </a:t>
                </a:r>
                <a14:m>
                  <m:oMath xmlns:m="http://schemas.openxmlformats.org/officeDocument/2006/math">
                    <m:acc>
                      <m:accPr>
                        <m:chr m:val="̇"/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𝜖</m:t>
                        </m:r>
                        <m:r>
                          <a:rPr lang="fr-BE" i="1">
                            <a:latin typeface="Cambria Math" panose="02040503050406030204" pitchFamily="18" charset="0"/>
                          </a:rPr>
                          <m:t> </m:t>
                        </m:r>
                      </m:e>
                    </m:acc>
                    <m:r>
                      <a:rPr lang="fr-BE" i="1">
                        <a:latin typeface="Cambria Math" panose="02040503050406030204" pitchFamily="18" charset="0"/>
                      </a:rPr>
                      <m:t>≫ </m:t>
                    </m:r>
                    <m:f>
                      <m:f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fr-BE" i="1"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b>
                          <m:sSub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𝑅</m:t>
                            </m:r>
                          </m:sub>
                        </m:sSub>
                      </m:den>
                    </m:f>
                    <m:r>
                      <a:rPr lang="fr-BE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dirty="0"/>
                  <a:t>, </a:t>
                </a:r>
                <a:r>
                  <a:rPr lang="en-US" dirty="0"/>
                  <a:t>local environment </a:t>
                </a:r>
                <a:r>
                  <a:rPr lang="fr-BE" dirty="0" err="1"/>
                  <a:t>becomes</a:t>
                </a:r>
                <a:r>
                  <a:rPr lang="fr-BE" dirty="0"/>
                  <a:t> </a:t>
                </a:r>
                <a:r>
                  <a:rPr lang="fr-BE" dirty="0" err="1"/>
                  <a:t>anisotropic</a:t>
                </a:r>
                <a:endParaRPr lang="fr-BE" dirty="0"/>
              </a:p>
            </p:txBody>
          </p:sp>
        </mc:Choice>
        <mc:Fallback xmlns="">
          <p:sp>
            <p:nvSpPr>
              <p:cNvPr id="75" name="ZoneTexte 74">
                <a:extLst>
                  <a:ext uri="{FF2B5EF4-FFF2-40B4-BE49-F238E27FC236}">
                    <a16:creationId xmlns:a16="http://schemas.microsoft.com/office/drawing/2014/main" id="{0B042E8E-27AD-4EA1-BDB3-66EB1B1E93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3668" y="2343214"/>
                <a:ext cx="6452558" cy="517770"/>
              </a:xfrm>
              <a:prstGeom prst="rect">
                <a:avLst/>
              </a:prstGeom>
              <a:blipFill>
                <a:blip r:embed="rId3"/>
                <a:stretch>
                  <a:fillRect l="-567" b="-117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ZoneTexte 75">
                <a:extLst>
                  <a:ext uri="{FF2B5EF4-FFF2-40B4-BE49-F238E27FC236}">
                    <a16:creationId xmlns:a16="http://schemas.microsoft.com/office/drawing/2014/main" id="{5BE7953B-30DE-4B0E-A327-01C705AD09CA}"/>
                  </a:ext>
                </a:extLst>
              </p:cNvPr>
              <p:cNvSpPr txBox="1"/>
              <p:nvPr/>
            </p:nvSpPr>
            <p:spPr>
              <a:xfrm>
                <a:off x="1389728" y="3033610"/>
                <a:ext cx="432373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dirty="0" err="1"/>
                  <a:t>reduction</a:t>
                </a:r>
                <a:r>
                  <a:rPr lang="fr-BE" dirty="0"/>
                  <a:t> of the </a:t>
                </a:r>
                <a:r>
                  <a:rPr lang="fr-BE" dirty="0" err="1"/>
                  <a:t>monomeric</a:t>
                </a:r>
                <a:r>
                  <a:rPr lang="fr-BE" dirty="0"/>
                  <a:t> friction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𝜁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𝑜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76" name="ZoneTexte 75">
                <a:extLst>
                  <a:ext uri="{FF2B5EF4-FFF2-40B4-BE49-F238E27FC236}">
                    <a16:creationId xmlns:a16="http://schemas.microsoft.com/office/drawing/2014/main" id="{5BE7953B-30DE-4B0E-A327-01C705AD09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9728" y="3033610"/>
                <a:ext cx="4323736" cy="369332"/>
              </a:xfrm>
              <a:prstGeom prst="rect">
                <a:avLst/>
              </a:prstGeom>
              <a:blipFill>
                <a:blip r:embed="rId4"/>
                <a:stretch>
                  <a:fillRect l="-1269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199711AD-CDCF-4EEE-8707-45447151C0CC}"/>
                  </a:ext>
                </a:extLst>
              </p:cNvPr>
              <p:cNvSpPr txBox="1"/>
              <p:nvPr/>
            </p:nvSpPr>
            <p:spPr>
              <a:xfrm>
                <a:off x="1585996" y="3624137"/>
                <a:ext cx="229419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dirty="0"/>
                  <a:t>reduction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lang="fr-BE" dirty="0"/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𝑅</m:t>
                        </m:r>
                      </m:sub>
                    </m:sSub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199711AD-CDCF-4EEE-8707-45447151C0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5996" y="3624137"/>
                <a:ext cx="2294194" cy="369332"/>
              </a:xfrm>
              <a:prstGeom prst="rect">
                <a:avLst/>
              </a:prstGeom>
              <a:blipFill>
                <a:blip r:embed="rId5"/>
                <a:stretch>
                  <a:fillRect l="-2122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78" name="Connecteur droit avec flèche 77">
            <a:extLst>
              <a:ext uri="{FF2B5EF4-FFF2-40B4-BE49-F238E27FC236}">
                <a16:creationId xmlns:a16="http://schemas.microsoft.com/office/drawing/2014/main" id="{457AFF29-5032-4D97-9123-C404A0283D61}"/>
              </a:ext>
            </a:extLst>
          </p:cNvPr>
          <p:cNvCxnSpPr>
            <a:cxnSpLocks/>
          </p:cNvCxnSpPr>
          <p:nvPr/>
        </p:nvCxnSpPr>
        <p:spPr>
          <a:xfrm>
            <a:off x="979242" y="3825456"/>
            <a:ext cx="51929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Connecteur droit avec flèche 78">
            <a:extLst>
              <a:ext uri="{FF2B5EF4-FFF2-40B4-BE49-F238E27FC236}">
                <a16:creationId xmlns:a16="http://schemas.microsoft.com/office/drawing/2014/main" id="{F9DBDA15-65BA-479F-AD9D-DF24E7EF444E}"/>
              </a:ext>
            </a:extLst>
          </p:cNvPr>
          <p:cNvCxnSpPr>
            <a:cxnSpLocks/>
          </p:cNvCxnSpPr>
          <p:nvPr/>
        </p:nvCxnSpPr>
        <p:spPr>
          <a:xfrm>
            <a:off x="751380" y="3238957"/>
            <a:ext cx="51929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F67E70ED-ACE7-4D5F-B15D-F605A361E9DD}"/>
              </a:ext>
            </a:extLst>
          </p:cNvPr>
          <p:cNvSpPr/>
          <p:nvPr/>
        </p:nvSpPr>
        <p:spPr>
          <a:xfrm>
            <a:off x="105432" y="1653077"/>
            <a:ext cx="5990568" cy="369332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r>
              <a:rPr lang="fr-BE" sz="1800" b="1" dirty="0">
                <a:latin typeface="+mn-lt"/>
                <a:ea typeface="+mn-ea"/>
              </a:rPr>
              <a:t>1. Alignement - </a:t>
            </a:r>
            <a:r>
              <a:rPr lang="fr-BE" sz="1800" b="1" dirty="0" err="1">
                <a:latin typeface="+mn-lt"/>
                <a:ea typeface="+mn-ea"/>
              </a:rPr>
              <a:t>Induced</a:t>
            </a:r>
            <a:r>
              <a:rPr lang="fr-BE" sz="1800" b="1" dirty="0">
                <a:latin typeface="+mn-lt"/>
                <a:ea typeface="+mn-ea"/>
              </a:rPr>
              <a:t> </a:t>
            </a:r>
            <a:r>
              <a:rPr lang="fr-BE" sz="1800" b="1" dirty="0" err="1">
                <a:latin typeface="+mn-lt"/>
                <a:ea typeface="+mn-ea"/>
              </a:rPr>
              <a:t>reduction</a:t>
            </a:r>
            <a:r>
              <a:rPr lang="fr-BE" sz="1800" b="1" dirty="0">
                <a:latin typeface="+mn-lt"/>
                <a:ea typeface="+mn-ea"/>
              </a:rPr>
              <a:t> of the </a:t>
            </a:r>
            <a:r>
              <a:rPr lang="fr-BE" sz="1800" b="1" dirty="0" err="1">
                <a:latin typeface="+mn-lt"/>
                <a:ea typeface="+mn-ea"/>
              </a:rPr>
              <a:t>monomeric</a:t>
            </a:r>
            <a:r>
              <a:rPr lang="fr-BE" sz="1800" b="1" dirty="0">
                <a:latin typeface="+mn-lt"/>
                <a:ea typeface="+mn-ea"/>
              </a:rPr>
              <a:t> friction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8C6B3ABE-F04E-4F06-8FE3-F2CC512428A7}"/>
              </a:ext>
            </a:extLst>
          </p:cNvPr>
          <p:cNvSpPr/>
          <p:nvPr/>
        </p:nvSpPr>
        <p:spPr>
          <a:xfrm>
            <a:off x="78892" y="4459630"/>
            <a:ext cx="7400101" cy="369332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r>
              <a:rPr lang="fr-BE" sz="1800" b="1" dirty="0">
                <a:latin typeface="+mn-lt"/>
                <a:ea typeface="+mn-ea"/>
              </a:rPr>
              <a:t>2. </a:t>
            </a:r>
            <a:r>
              <a:rPr lang="fr-BE" sz="1800" b="1" dirty="0" err="1">
                <a:latin typeface="+mn-lt"/>
                <a:ea typeface="+mn-ea"/>
              </a:rPr>
              <a:t>Deviation</a:t>
            </a:r>
            <a:r>
              <a:rPr lang="fr-BE" sz="1800" b="1" dirty="0">
                <a:latin typeface="+mn-lt"/>
                <a:ea typeface="+mn-ea"/>
              </a:rPr>
              <a:t> </a:t>
            </a:r>
            <a:r>
              <a:rPr lang="fr-BE" sz="1800" b="1" dirty="0" err="1">
                <a:latin typeface="+mn-lt"/>
                <a:ea typeface="+mn-ea"/>
              </a:rPr>
              <a:t>from</a:t>
            </a:r>
            <a:r>
              <a:rPr lang="fr-BE" sz="1800" b="1" dirty="0">
                <a:latin typeface="+mn-lt"/>
                <a:ea typeface="+mn-ea"/>
              </a:rPr>
              <a:t> the fluctuation dissipation </a:t>
            </a:r>
            <a:r>
              <a:rPr lang="fr-BE" sz="1800" b="1" dirty="0" err="1">
                <a:latin typeface="+mn-lt"/>
                <a:ea typeface="+mn-ea"/>
              </a:rPr>
              <a:t>theorem</a:t>
            </a:r>
            <a:endParaRPr lang="fr-BE" sz="1800" b="1" dirty="0">
              <a:latin typeface="+mn-lt"/>
              <a:ea typeface="+mn-ea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B9F8A93F-7612-472F-B014-7673F0793B30}"/>
                  </a:ext>
                </a:extLst>
              </p:cNvPr>
              <p:cNvSpPr txBox="1"/>
              <p:nvPr/>
            </p:nvSpPr>
            <p:spPr>
              <a:xfrm>
                <a:off x="465543" y="5751278"/>
                <a:ext cx="45958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⟨"/>
                          <m:endChr m:val="⟩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1" i="0">
                                  <a:latin typeface="Cambria Math" panose="02040503050406030204" pitchFamily="18" charset="0"/>
                                </a:rPr>
                                <m:t>𝐅</m:t>
                              </m:r>
                            </m:e>
                            <m:sub>
                              <m:r>
                                <a:rPr lang="fr-BE" b="1" i="1">
                                  <a:latin typeface="Cambria Math" panose="02040503050406030204" pitchFamily="18" charset="0"/>
                                </a:rPr>
                                <m:t>𝒕𝒉𝒆𝒓𝒎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fr-BE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  <m:sSub>
                            <m:sSub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1" i="0">
                                  <a:latin typeface="Cambria Math" panose="02040503050406030204" pitchFamily="18" charset="0"/>
                                </a:rPr>
                                <m:t>𝐅</m:t>
                              </m:r>
                            </m:e>
                            <m:sub>
                              <m:r>
                                <a:rPr lang="fr-BE" b="1" i="1">
                                  <a:latin typeface="Cambria Math" panose="02040503050406030204" pitchFamily="18" charset="0"/>
                                </a:rPr>
                                <m:t>𝒕𝒉𝒆𝒓𝒎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 i="0" smtClean="0"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  <m:r>
                                <a:rPr lang="fr-BE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e>
                      </m:d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B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</m:e>
                      </m:d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δ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nm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δ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fr-BE" b="1" i="0" smtClean="0">
                          <a:latin typeface="Cambria Math" panose="02040503050406030204" pitchFamily="18" charset="0"/>
                        </a:rPr>
                        <m:t>𝐈</m:t>
                      </m:r>
                    </m:oMath>
                  </m:oMathPara>
                </a14:m>
                <a:endParaRPr lang="fr-BE" b="1" dirty="0"/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B9F8A93F-7612-472F-B014-7673F0793B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543" y="5751278"/>
                <a:ext cx="4595874" cy="276999"/>
              </a:xfrm>
              <a:prstGeom prst="rect">
                <a:avLst/>
              </a:prstGeom>
              <a:blipFill>
                <a:blip r:embed="rId6"/>
                <a:stretch>
                  <a:fillRect t="-2174" r="-928" b="-1739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9F6307C2-D45B-4997-8B6C-7583B8940EC8}"/>
                  </a:ext>
                </a:extLst>
              </p:cNvPr>
              <p:cNvSpPr txBox="1"/>
              <p:nvPr/>
            </p:nvSpPr>
            <p:spPr>
              <a:xfrm>
                <a:off x="465543" y="5145096"/>
                <a:ext cx="176888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⟨"/>
                          <m:endChr m:val="⟩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1">
                                  <a:latin typeface="Cambria Math" panose="02040503050406030204" pitchFamily="18" charset="0"/>
                                </a:rPr>
                                <m:t>𝐅</m:t>
                              </m:r>
                            </m:e>
                            <m:sub>
                              <m:r>
                                <a:rPr lang="fr-BE" b="1" i="1" smtClean="0">
                                  <a:latin typeface="Cambria Math" panose="02040503050406030204" pitchFamily="18" charset="0"/>
                                </a:rPr>
                                <m:t>𝒕𝒉𝒆𝒓𝒎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 smtClean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fr-BE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9F6307C2-D45B-4997-8B6C-7583B8940E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5543" y="5145096"/>
                <a:ext cx="1768882" cy="276999"/>
              </a:xfrm>
              <a:prstGeom prst="rect">
                <a:avLst/>
              </a:prstGeom>
              <a:blipFill>
                <a:blip r:embed="rId7"/>
                <a:stretch>
                  <a:fillRect r="-2749" b="-2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C3975DF9-8AAB-4433-98E6-2CA53E264156}"/>
                  </a:ext>
                </a:extLst>
              </p:cNvPr>
              <p:cNvSpPr txBox="1"/>
              <p:nvPr/>
            </p:nvSpPr>
            <p:spPr>
              <a:xfrm>
                <a:off x="5989144" y="5697619"/>
                <a:ext cx="1734759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B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𝑒𝑞</m:t>
                        </m:r>
                      </m:sub>
                    </m:sSub>
                    <m:r>
                      <a:rPr lang="fr-BE" b="0" i="0" smtClean="0">
                        <a:latin typeface="Cambria Math" panose="02040503050406030204" pitchFamily="18" charset="0"/>
                      </a:rPr>
                      <m:t>=2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𝑒𝑞</m:t>
                        </m:r>
                      </m:sub>
                    </m:sSub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𝑘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𝐵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𝑇</m:t>
                    </m:r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C3975DF9-8AAB-4433-98E6-2CA53E2641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9144" y="5697619"/>
                <a:ext cx="1734759" cy="390748"/>
              </a:xfrm>
              <a:prstGeom prst="rect">
                <a:avLst/>
              </a:prstGeom>
              <a:blipFill>
                <a:blip r:embed="rId8"/>
                <a:stretch>
                  <a:fillRect b="-781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Slide Number Placeholder 8">
            <a:extLst>
              <a:ext uri="{FF2B5EF4-FFF2-40B4-BE49-F238E27FC236}">
                <a16:creationId xmlns:a16="http://schemas.microsoft.com/office/drawing/2014/main" id="{3A90D68B-20E4-435C-8C8B-5A50EE6E4797}"/>
              </a:ext>
            </a:extLst>
          </p:cNvPr>
          <p:cNvSpPr txBox="1">
            <a:spLocks/>
          </p:cNvSpPr>
          <p:nvPr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</a:t>
            </a:fld>
            <a:endParaRPr lang="en-GB"/>
          </a:p>
        </p:txBody>
      </p:sp>
      <p:sp>
        <p:nvSpPr>
          <p:cNvPr id="26" name="Title 1">
            <a:extLst>
              <a:ext uri="{FF2B5EF4-FFF2-40B4-BE49-F238E27FC236}">
                <a16:creationId xmlns:a16="http://schemas.microsoft.com/office/drawing/2014/main" id="{CE93C9BA-8346-4D46-B951-9AF02EA400E1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sz="4000" dirty="0">
                <a:solidFill>
                  <a:schemeClr val="bg1"/>
                </a:solidFill>
              </a:rPr>
              <a:t>Introduction</a:t>
            </a:r>
            <a:endParaRPr lang="en-GB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E9245E8B-7373-75A1-3B5B-CDDB80BEB41E}"/>
              </a:ext>
            </a:extLst>
          </p:cNvPr>
          <p:cNvSpPr txBox="1"/>
          <p:nvPr/>
        </p:nvSpPr>
        <p:spPr>
          <a:xfrm>
            <a:off x="5282268" y="5719035"/>
            <a:ext cx="70687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w</a:t>
            </a:r>
            <a:r>
              <a:rPr lang="fr-BE" b="0" dirty="0" err="1"/>
              <a:t>ith</a:t>
            </a:r>
            <a:endParaRPr lang="fr-BE" b="0" dirty="0"/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660BC6F7-510B-C26C-ECCA-D1297F2B1AD7}"/>
              </a:ext>
            </a:extLst>
          </p:cNvPr>
          <p:cNvGrpSpPr/>
          <p:nvPr/>
        </p:nvGrpSpPr>
        <p:grpSpPr>
          <a:xfrm>
            <a:off x="8041815" y="1802280"/>
            <a:ext cx="4150185" cy="2538414"/>
            <a:chOff x="7693446" y="1745723"/>
            <a:chExt cx="4150185" cy="2538414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F68D2445-5B9D-4335-B9F8-050A08F4091B}"/>
                </a:ext>
              </a:extLst>
            </p:cNvPr>
            <p:cNvSpPr/>
            <p:nvPr/>
          </p:nvSpPr>
          <p:spPr>
            <a:xfrm>
              <a:off x="8078006" y="1745723"/>
              <a:ext cx="318709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i="1" dirty="0" err="1"/>
                <a:t>Molecular</a:t>
              </a:r>
              <a:r>
                <a:rPr lang="fr-BE" i="1" dirty="0"/>
                <a:t> </a:t>
              </a:r>
              <a:r>
                <a:rPr lang="fr-BE" i="1" dirty="0" err="1"/>
                <a:t>dynamics</a:t>
              </a:r>
              <a:r>
                <a:rPr lang="fr-BE" i="1" dirty="0"/>
                <a:t> simulations</a:t>
              </a:r>
            </a:p>
          </p:txBody>
        </p:sp>
        <p:pic>
          <p:nvPicPr>
            <p:cNvPr id="4" name="Image 3">
              <a:extLst>
                <a:ext uri="{FF2B5EF4-FFF2-40B4-BE49-F238E27FC236}">
                  <a16:creationId xmlns:a16="http://schemas.microsoft.com/office/drawing/2014/main" id="{C8B726CC-9708-95B2-8149-F3EDDCB9F8A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693446" y="2103576"/>
              <a:ext cx="3956212" cy="1949556"/>
            </a:xfrm>
            <a:prstGeom prst="rect">
              <a:avLst/>
            </a:prstGeom>
          </p:spPr>
        </p:pic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F5FA803A-E820-F6D3-DF65-3B5EC9254420}"/>
                </a:ext>
              </a:extLst>
            </p:cNvPr>
            <p:cNvSpPr txBox="1"/>
            <p:nvPr/>
          </p:nvSpPr>
          <p:spPr>
            <a:xfrm>
              <a:off x="8906960" y="4007138"/>
              <a:ext cx="2936671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sz="1200" b="0" dirty="0" err="1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Ianniruberto</a:t>
              </a:r>
              <a:r>
                <a:rPr lang="fr-BE" sz="1200" b="0" dirty="0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fr-BE" sz="1200" b="0" i="0" dirty="0">
                  <a:solidFill>
                    <a:srgbClr val="333333"/>
                  </a:solidFill>
                  <a:effectLst/>
                  <a:latin typeface="Arial" panose="020B0604020202020204" pitchFamily="34" charset="0"/>
                </a:rPr>
                <a:t>&amp;</a:t>
              </a:r>
              <a:r>
                <a:rPr lang="fr-BE" sz="1200" b="0" dirty="0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fr-BE" sz="1200" b="0" dirty="0" err="1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Marrucci</a:t>
              </a:r>
              <a:r>
                <a:rPr lang="fr-BE" sz="1200" b="0" dirty="0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, </a:t>
              </a:r>
              <a:r>
                <a:rPr lang="en-US" sz="1200" i="1" dirty="0" err="1">
                  <a:latin typeface="Arno Pro"/>
                  <a:ea typeface="Times New Roman" panose="02020603050405020304" pitchFamily="18" charset="0"/>
                  <a:cs typeface="Times New Roman" panose="02020603050405020304" pitchFamily="18" charset="0"/>
                </a:rPr>
                <a:t>Macromol</a:t>
              </a:r>
              <a:r>
                <a:rPr lang="fr-BE" sz="1200" b="0" dirty="0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. 2020</a:t>
              </a:r>
              <a:endParaRPr lang="fr-BE" sz="12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33" name="ZoneTexte 32">
            <a:extLst>
              <a:ext uri="{FF2B5EF4-FFF2-40B4-BE49-F238E27FC236}">
                <a16:creationId xmlns:a16="http://schemas.microsoft.com/office/drawing/2014/main" id="{3E64C256-F7D0-39F5-361C-EA976C6723E5}"/>
              </a:ext>
            </a:extLst>
          </p:cNvPr>
          <p:cNvSpPr txBox="1"/>
          <p:nvPr/>
        </p:nvSpPr>
        <p:spPr>
          <a:xfrm>
            <a:off x="5965994" y="1689394"/>
            <a:ext cx="51316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Yaoita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et al.,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2012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id="{1BE0C5E4-2AE9-0A92-D9CA-2EE8491BAAC3}"/>
              </a:ext>
            </a:extLst>
          </p:cNvPr>
          <p:cNvSpPr txBox="1"/>
          <p:nvPr/>
        </p:nvSpPr>
        <p:spPr>
          <a:xfrm>
            <a:off x="5316993" y="4498757"/>
            <a:ext cx="51316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/>
              <a:t>Matsumiya</a:t>
            </a:r>
            <a:r>
              <a:rPr lang="fr-BE" sz="1200" dirty="0"/>
              <a:t> &amp; Watanabe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fr-BE" sz="1200" dirty="0"/>
              <a:t>Prog. </a:t>
            </a:r>
            <a:r>
              <a:rPr lang="fr-BE" sz="1200" dirty="0" err="1"/>
              <a:t>Polym</a:t>
            </a:r>
            <a:r>
              <a:rPr lang="fr-BE" sz="1200" dirty="0"/>
              <a:t>. </a:t>
            </a:r>
            <a:r>
              <a:rPr lang="fr-BE" sz="1200" dirty="0" err="1"/>
              <a:t>Sci</a:t>
            </a:r>
            <a:r>
              <a:rPr lang="fr-BE" sz="1200" dirty="0"/>
              <a:t>. 2020</a:t>
            </a:r>
          </a:p>
        </p:txBody>
      </p:sp>
    </p:spTree>
    <p:extLst>
      <p:ext uri="{BB962C8B-B14F-4D97-AF65-F5344CB8AC3E}">
        <p14:creationId xmlns:p14="http://schemas.microsoft.com/office/powerpoint/2010/main" val="34054676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0255" y="-84742"/>
            <a:ext cx="11361504" cy="1133818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Extension of the tube model to NLVE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78892" y="828729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28" name="Rectangle 27">
            <a:extLst>
              <a:ext uri="{FF2B5EF4-FFF2-40B4-BE49-F238E27FC236}">
                <a16:creationId xmlns:a16="http://schemas.microsoft.com/office/drawing/2014/main" id="{9B99525E-C009-4695-8068-14440C3B7868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4D8F3A9B-6273-4323-BAC2-28F098B8315B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" name="Slide Number Placeholder 8">
            <a:extLst>
              <a:ext uri="{FF2B5EF4-FFF2-40B4-BE49-F238E27FC236}">
                <a16:creationId xmlns:a16="http://schemas.microsoft.com/office/drawing/2014/main" id="{3A90D68B-20E4-435C-8C8B-5A50EE6E4797}"/>
              </a:ext>
            </a:extLst>
          </p:cNvPr>
          <p:cNvSpPr txBox="1">
            <a:spLocks/>
          </p:cNvSpPr>
          <p:nvPr/>
        </p:nvSpPr>
        <p:spPr>
          <a:xfrm>
            <a:off x="9362954" y="651574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</a:t>
            </a:fld>
            <a:endParaRPr lang="en-GB"/>
          </a:p>
        </p:txBody>
      </p:sp>
      <p:sp>
        <p:nvSpPr>
          <p:cNvPr id="26" name="Title 1">
            <a:extLst>
              <a:ext uri="{FF2B5EF4-FFF2-40B4-BE49-F238E27FC236}">
                <a16:creationId xmlns:a16="http://schemas.microsoft.com/office/drawing/2014/main" id="{CE93C9BA-8346-4D46-B951-9AF02EA400E1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Extensional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rheology</a:t>
            </a:r>
            <a:r>
              <a:rPr lang="fr-FR" sz="4000" dirty="0">
                <a:solidFill>
                  <a:schemeClr val="bg1"/>
                </a:solidFill>
              </a:rPr>
              <a:t> of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polymer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melts</a:t>
            </a:r>
            <a:endParaRPr lang="en-GB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Rectangle: Rounded Corners 29">
                <a:extLst>
                  <a:ext uri="{FF2B5EF4-FFF2-40B4-BE49-F238E27FC236}">
                    <a16:creationId xmlns:a16="http://schemas.microsoft.com/office/drawing/2014/main" id="{110A8607-8E4E-F039-2C03-B5E90ED72BE6}"/>
                  </a:ext>
                </a:extLst>
              </p:cNvPr>
              <p:cNvSpPr/>
              <p:nvPr/>
            </p:nvSpPr>
            <p:spPr>
              <a:xfrm>
                <a:off x="8628264" y="5067759"/>
                <a:ext cx="1881410" cy="461065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4" name="Rectangle: Rounded Corners 29">
                <a:extLst>
                  <a:ext uri="{FF2B5EF4-FFF2-40B4-BE49-F238E27FC236}">
                    <a16:creationId xmlns:a16="http://schemas.microsoft.com/office/drawing/2014/main" id="{110A8607-8E4E-F039-2C03-B5E90ED72BE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8264" y="5067759"/>
                <a:ext cx="1881410" cy="461065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19050"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F2A5E1D2-6473-178B-E50A-73E2641D531A}"/>
                  </a:ext>
                </a:extLst>
              </p:cNvPr>
              <p:cNvSpPr txBox="1"/>
              <p:nvPr/>
            </p:nvSpPr>
            <p:spPr>
              <a:xfrm>
                <a:off x="8756020" y="5073961"/>
                <a:ext cx="1612172" cy="37273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sz="2000" b="0" i="1" smtClean="0">
                          <a:latin typeface="Cambria Math" panose="02040503050406030204" pitchFamily="18" charset="0"/>
                        </a:rPr>
                        <m:t>∝</m:t>
                      </m:r>
                      <m:rad>
                        <m:radPr>
                          <m:degHide m:val="on"/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</m:rad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fr-BE" sz="2000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F2A5E1D2-6473-178B-E50A-73E2641D53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6020" y="5073961"/>
                <a:ext cx="1612172" cy="372731"/>
              </a:xfrm>
              <a:prstGeom prst="rect">
                <a:avLst/>
              </a:prstGeom>
              <a:blipFill>
                <a:blip r:embed="rId4"/>
                <a:stretch>
                  <a:fillRect l="-3396" b="-229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Rectangle 36">
            <a:extLst>
              <a:ext uri="{FF2B5EF4-FFF2-40B4-BE49-F238E27FC236}">
                <a16:creationId xmlns:a16="http://schemas.microsoft.com/office/drawing/2014/main" id="{B6987055-CCF7-933D-6A14-51552C85FA86}"/>
              </a:ext>
            </a:extLst>
          </p:cNvPr>
          <p:cNvSpPr/>
          <p:nvPr/>
        </p:nvSpPr>
        <p:spPr>
          <a:xfrm>
            <a:off x="1513140" y="1528454"/>
            <a:ext cx="5983406" cy="369332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pPr>
              <a:buClr>
                <a:schemeClr val="bg1">
                  <a:lumMod val="50000"/>
                </a:schemeClr>
              </a:buClr>
            </a:pP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Extensional</a:t>
            </a:r>
            <a:r>
              <a:rPr lang="fr-BE" sz="1800" i="1" kern="0" dirty="0">
                <a:latin typeface="+mn-lt"/>
                <a:cs typeface="Arial" panose="020B0604020202020204" pitchFamily="34" charset="0"/>
              </a:rPr>
              <a:t> </a:t>
            </a: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viscosity</a:t>
            </a:r>
            <a:r>
              <a:rPr lang="fr-BE" sz="1800" i="1" kern="0" dirty="0">
                <a:latin typeface="+mn-lt"/>
                <a:cs typeface="Arial" panose="020B0604020202020204" pitchFamily="34" charset="0"/>
              </a:rPr>
              <a:t> of </a:t>
            </a: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polymeric</a:t>
            </a:r>
            <a:r>
              <a:rPr lang="fr-BE" sz="1800" i="1" kern="0" dirty="0">
                <a:latin typeface="+mn-lt"/>
                <a:cs typeface="Arial" panose="020B0604020202020204" pitchFamily="34" charset="0"/>
              </a:rPr>
              <a:t> solutions</a:t>
            </a:r>
            <a:endParaRPr lang="en-US" sz="1800" i="1" kern="0" dirty="0">
              <a:latin typeface="+mn-lt"/>
              <a:cs typeface="Arial" panose="020B0604020202020204" pitchFamily="34" charset="0"/>
            </a:endParaRP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C9FBDB5A-46DE-B591-4585-321DA67924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2824" y="2028681"/>
            <a:ext cx="5346807" cy="4087640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A1FABA94-99DD-3DAF-6047-2E30B18CCEF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497598" y="1975751"/>
            <a:ext cx="3514871" cy="2317152"/>
          </a:xfrm>
          <a:prstGeom prst="rect">
            <a:avLst/>
          </a:prstGeom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12418180-803A-B4DB-1447-6C358448F85C}"/>
              </a:ext>
            </a:extLst>
          </p:cNvPr>
          <p:cNvSpPr txBox="1"/>
          <p:nvPr/>
        </p:nvSpPr>
        <p:spPr>
          <a:xfrm>
            <a:off x="7496546" y="1528454"/>
            <a:ext cx="38476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i="1" dirty="0"/>
              <a:t>Filament Stretching Rheometer (FSR)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C429C83-F256-10DB-6FC6-566D7A38EAB5}"/>
              </a:ext>
            </a:extLst>
          </p:cNvPr>
          <p:cNvSpPr/>
          <p:nvPr/>
        </p:nvSpPr>
        <p:spPr>
          <a:xfrm>
            <a:off x="7675435" y="4143467"/>
            <a:ext cx="3102965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200" i="1" dirty="0">
                <a:hlinkClick r:id="rId7"/>
              </a:rPr>
              <a:t>www.rheofilament.com</a:t>
            </a:r>
            <a:r>
              <a:rPr lang="fr-BE" sz="1200" i="1" dirty="0"/>
              <a:t> </a:t>
            </a:r>
            <a:r>
              <a:rPr lang="fr-BE" sz="1200" dirty="0"/>
              <a:t>(</a:t>
            </a:r>
            <a:r>
              <a:rPr lang="fr-BE" sz="1200" dirty="0" err="1"/>
              <a:t>September</a:t>
            </a:r>
            <a:r>
              <a:rPr lang="fr-BE" sz="1200" dirty="0"/>
              <a:t> 18, 2021)</a:t>
            </a:r>
            <a:endParaRPr lang="en-US" sz="1200" dirty="0">
              <a:solidFill>
                <a:srgbClr val="000000"/>
              </a:solidFill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8" name="Flèche : droite 7">
            <a:extLst>
              <a:ext uri="{FF2B5EF4-FFF2-40B4-BE49-F238E27FC236}">
                <a16:creationId xmlns:a16="http://schemas.microsoft.com/office/drawing/2014/main" id="{B8DBA99E-9EC7-998C-2133-BA61D96AD844}"/>
              </a:ext>
            </a:extLst>
          </p:cNvPr>
          <p:cNvSpPr/>
          <p:nvPr/>
        </p:nvSpPr>
        <p:spPr>
          <a:xfrm>
            <a:off x="7486386" y="5118520"/>
            <a:ext cx="855677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6853552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EB81E32F-21EC-7095-E3CE-B321054219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4972" y="1946631"/>
            <a:ext cx="4555438" cy="352556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722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55662" y="646347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14</a:t>
            </a:fld>
            <a:endParaRPr lang="en-GB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37BF682-3FA2-4B94-99E0-38A63ABD4C90}"/>
              </a:ext>
            </a:extLst>
          </p:cNvPr>
          <p:cNvSpPr/>
          <p:nvPr/>
        </p:nvSpPr>
        <p:spPr>
          <a:xfrm>
            <a:off x="1564738" y="3801282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8E1F372-B24D-4A28-A5D1-BB6CCEC052D0}"/>
              </a:ext>
            </a:extLst>
          </p:cNvPr>
          <p:cNvSpPr/>
          <p:nvPr/>
        </p:nvSpPr>
        <p:spPr>
          <a:xfrm>
            <a:off x="1564738" y="3801282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8" name="Rectangle: Rounded Corners 29">
            <a:extLst>
              <a:ext uri="{FF2B5EF4-FFF2-40B4-BE49-F238E27FC236}">
                <a16:creationId xmlns:a16="http://schemas.microsoft.com/office/drawing/2014/main" id="{392FAADD-9620-4E9E-9696-1EC2E12799C9}"/>
              </a:ext>
            </a:extLst>
          </p:cNvPr>
          <p:cNvSpPr/>
          <p:nvPr/>
        </p:nvSpPr>
        <p:spPr>
          <a:xfrm>
            <a:off x="2344049" y="5671563"/>
            <a:ext cx="1954813" cy="693255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">
                <a:extLst>
                  <a:ext uri="{FF2B5EF4-FFF2-40B4-BE49-F238E27FC236}">
                    <a16:creationId xmlns:a16="http://schemas.microsoft.com/office/drawing/2014/main" id="{920BA08A-9F41-4853-A15E-8FC1855D8245}"/>
                  </a:ext>
                </a:extLst>
              </p:cNvPr>
              <p:cNvSpPr txBox="1"/>
              <p:nvPr/>
            </p:nvSpPr>
            <p:spPr>
              <a:xfrm>
                <a:off x="2344048" y="5689147"/>
                <a:ext cx="1954813" cy="67223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 </m:t>
                      </m:r>
                      <m:nary>
                        <m:naryPr>
                          <m:chr m:val="∑"/>
                          <m:supHide m:val="on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0" name="ZoneTexte 2">
                <a:extLst>
                  <a:ext uri="{FF2B5EF4-FFF2-40B4-BE49-F238E27FC236}">
                    <a16:creationId xmlns:a16="http://schemas.microsoft.com/office/drawing/2014/main" id="{920BA08A-9F41-4853-A15E-8FC1855D82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4048" y="5689147"/>
                <a:ext cx="1954813" cy="67223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5509B392-EBE8-41BB-A67D-BA5B1821BB49}"/>
                  </a:ext>
                </a:extLst>
              </p:cNvPr>
              <p:cNvSpPr txBox="1"/>
              <p:nvPr/>
            </p:nvSpPr>
            <p:spPr>
              <a:xfrm>
                <a:off x="5751631" y="1374623"/>
                <a:ext cx="667698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b="1" dirty="0"/>
                  <a:t>Change of </a:t>
                </a:r>
                <a:r>
                  <a:rPr lang="fr-BE" b="1" dirty="0" err="1"/>
                  <a:t>scaling</a:t>
                </a:r>
                <a:r>
                  <a:rPr lang="fr-BE" b="1" dirty="0"/>
                  <a:t> </a:t>
                </a:r>
                <a:r>
                  <a:rPr lang="fr-BE" b="1" dirty="0" err="1"/>
                  <a:t>laws</a:t>
                </a:r>
                <a:r>
                  <a:rPr lang="fr-BE" b="1" dirty="0"/>
                  <a:t> in agreement </a:t>
                </a:r>
                <a:r>
                  <a:rPr lang="fr-BE" b="1" dirty="0" err="1"/>
                  <a:t>with</a:t>
                </a:r>
                <a:r>
                  <a:rPr lang="fr-BE" b="1" dirty="0"/>
                  <a:t> </a:t>
                </a:r>
                <a14:m>
                  <m:oMath xmlns:m="http://schemas.openxmlformats.org/officeDocument/2006/math">
                    <m:r>
                      <a:rPr lang="fr-BE" b="1" i="1" smtClean="0">
                        <a:latin typeface="Cambria Math" panose="02040503050406030204" pitchFamily="18" charset="0"/>
                      </a:rPr>
                      <m:t>𝜻</m:t>
                    </m:r>
                    <m:r>
                      <a:rPr lang="fr-BE" b="1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b="1" dirty="0"/>
                  <a:t>reduction :</a:t>
                </a:r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5509B392-EBE8-41BB-A67D-BA5B1821BB4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1631" y="1374623"/>
                <a:ext cx="6676986" cy="369332"/>
              </a:xfrm>
              <a:prstGeom prst="rect">
                <a:avLst/>
              </a:prstGeom>
              <a:blipFill>
                <a:blip r:embed="rId5"/>
                <a:stretch>
                  <a:fillRect l="-822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ZoneTexte 12">
                <a:extLst>
                  <a:ext uri="{FF2B5EF4-FFF2-40B4-BE49-F238E27FC236}">
                    <a16:creationId xmlns:a16="http://schemas.microsoft.com/office/drawing/2014/main" id="{CD12498A-A8B2-4278-9282-B0FB4A9F7623}"/>
                  </a:ext>
                </a:extLst>
              </p:cNvPr>
              <p:cNvSpPr txBox="1"/>
              <p:nvPr/>
            </p:nvSpPr>
            <p:spPr>
              <a:xfrm>
                <a:off x="7884063" y="3607444"/>
                <a:ext cx="2743199" cy="3928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 dirty="0" smtClean="0">
                            <a:latin typeface="Cambria Math" panose="02040503050406030204" pitchFamily="18" charset="0"/>
                          </a:rPr>
                          <m:t>𝜂</m:t>
                        </m:r>
                      </m:e>
                      <m:sub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𝑠𝑡</m:t>
                        </m:r>
                      </m:sub>
                    </m:sSub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𝜙</m:t>
                        </m:r>
                      </m:e>
                      <m:sup>
                        <m:sSub>
                          <m:sSubPr>
                            <m:ctrlP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  <m:t>𝑠𝑜𝑙</m:t>
                            </m:r>
                          </m:sub>
                        </m:sSub>
                      </m:sup>
                    </m:sSup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dirty="0" err="1"/>
                  <a:t>with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𝑠𝑜𝑙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&lt;1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13" name="ZoneTexte 12">
                <a:extLst>
                  <a:ext uri="{FF2B5EF4-FFF2-40B4-BE49-F238E27FC236}">
                    <a16:creationId xmlns:a16="http://schemas.microsoft.com/office/drawing/2014/main" id="{CD12498A-A8B2-4278-9282-B0FB4A9F76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84063" y="3607444"/>
                <a:ext cx="2743199" cy="392800"/>
              </a:xfrm>
              <a:prstGeom prst="rect">
                <a:avLst/>
              </a:prstGeom>
              <a:blipFill>
                <a:blip r:embed="rId6"/>
                <a:stretch>
                  <a:fillRect t="-7813" b="-2031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ZoneTexte 15">
            <a:extLst>
              <a:ext uri="{FF2B5EF4-FFF2-40B4-BE49-F238E27FC236}">
                <a16:creationId xmlns:a16="http://schemas.microsoft.com/office/drawing/2014/main" id="{21D45D87-431A-4EDB-A007-9DEB3D83185E}"/>
              </a:ext>
            </a:extLst>
          </p:cNvPr>
          <p:cNvSpPr txBox="1"/>
          <p:nvPr/>
        </p:nvSpPr>
        <p:spPr>
          <a:xfrm>
            <a:off x="6439611" y="2505639"/>
            <a:ext cx="50828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Dilution </a:t>
            </a:r>
            <a:r>
              <a:rPr lang="fr-BE" dirty="0" err="1"/>
              <a:t>makes</a:t>
            </a:r>
            <a:r>
              <a:rPr lang="fr-BE" dirty="0"/>
              <a:t> the </a:t>
            </a:r>
            <a:r>
              <a:rPr lang="fr-BE" dirty="0" err="1"/>
              <a:t>environment</a:t>
            </a:r>
            <a:r>
              <a:rPr lang="fr-BE" dirty="0"/>
              <a:t> </a:t>
            </a:r>
            <a:r>
              <a:rPr lang="fr-BE" dirty="0" err="1"/>
              <a:t>less</a:t>
            </a:r>
            <a:r>
              <a:rPr lang="fr-BE" dirty="0"/>
              <a:t> </a:t>
            </a:r>
            <a:r>
              <a:rPr lang="fr-BE" dirty="0" err="1"/>
              <a:t>anisotropic</a:t>
            </a:r>
            <a:endParaRPr lang="fr-BE" dirty="0"/>
          </a:p>
        </p:txBody>
      </p:sp>
      <p:cxnSp>
        <p:nvCxnSpPr>
          <p:cNvPr id="21" name="Connecteur droit avec flèche 20">
            <a:extLst>
              <a:ext uri="{FF2B5EF4-FFF2-40B4-BE49-F238E27FC236}">
                <a16:creationId xmlns:a16="http://schemas.microsoft.com/office/drawing/2014/main" id="{31AF4248-4649-4539-BB6F-BE409B95D235}"/>
              </a:ext>
            </a:extLst>
          </p:cNvPr>
          <p:cNvCxnSpPr>
            <a:cxnSpLocks/>
          </p:cNvCxnSpPr>
          <p:nvPr/>
        </p:nvCxnSpPr>
        <p:spPr>
          <a:xfrm>
            <a:off x="6586650" y="3246415"/>
            <a:ext cx="82697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529DAB92-FA14-414C-B4D5-19A6E067AED0}"/>
                  </a:ext>
                </a:extLst>
              </p:cNvPr>
              <p:cNvSpPr txBox="1"/>
              <p:nvPr/>
            </p:nvSpPr>
            <p:spPr>
              <a:xfrm>
                <a:off x="9909573" y="3064006"/>
                <a:ext cx="22213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𝜙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529DAB92-FA14-414C-B4D5-19A6E067AE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09573" y="3064006"/>
                <a:ext cx="222130" cy="369332"/>
              </a:xfrm>
              <a:prstGeom prst="rect">
                <a:avLst/>
              </a:prstGeom>
              <a:blipFill>
                <a:blip r:embed="rId7"/>
                <a:stretch>
                  <a:fillRect l="-8333" r="-61111" b="-1333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" name="Connecteur droit avec flèche 24">
            <a:extLst>
              <a:ext uri="{FF2B5EF4-FFF2-40B4-BE49-F238E27FC236}">
                <a16:creationId xmlns:a16="http://schemas.microsoft.com/office/drawing/2014/main" id="{D613B69C-48DE-45D5-9F39-733F3C3676F4}"/>
              </a:ext>
            </a:extLst>
          </p:cNvPr>
          <p:cNvCxnSpPr>
            <a:cxnSpLocks/>
          </p:cNvCxnSpPr>
          <p:nvPr/>
        </p:nvCxnSpPr>
        <p:spPr>
          <a:xfrm>
            <a:off x="6960966" y="3829853"/>
            <a:ext cx="82697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ZoneTexte 22">
            <a:extLst>
              <a:ext uri="{FF2B5EF4-FFF2-40B4-BE49-F238E27FC236}">
                <a16:creationId xmlns:a16="http://schemas.microsoft.com/office/drawing/2014/main" id="{FE517FE4-94FA-4B4E-AFF4-45981DADDE8E}"/>
              </a:ext>
            </a:extLst>
          </p:cNvPr>
          <p:cNvSpPr txBox="1"/>
          <p:nvPr/>
        </p:nvSpPr>
        <p:spPr>
          <a:xfrm>
            <a:off x="6096000" y="1949409"/>
            <a:ext cx="20729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 err="1"/>
              <a:t>Polymeric</a:t>
            </a:r>
            <a:r>
              <a:rPr lang="fr-BE" i="1" u="sng" dirty="0"/>
              <a:t> solutions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76502422-6950-4055-9325-4FF03F807776}"/>
              </a:ext>
            </a:extLst>
          </p:cNvPr>
          <p:cNvSpPr txBox="1"/>
          <p:nvPr/>
        </p:nvSpPr>
        <p:spPr>
          <a:xfrm>
            <a:off x="6090696" y="4314655"/>
            <a:ext cx="20729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/>
              <a:t>Bimodal </a:t>
            </a:r>
            <a:r>
              <a:rPr lang="fr-BE" i="1" u="sng" dirty="0" err="1"/>
              <a:t>systems</a:t>
            </a:r>
            <a:endParaRPr lang="fr-BE" i="1" u="sng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39894C3E-952B-4885-9A62-98AB6AD86587}"/>
                  </a:ext>
                </a:extLst>
              </p:cNvPr>
              <p:cNvSpPr txBox="1"/>
              <p:nvPr/>
            </p:nvSpPr>
            <p:spPr>
              <a:xfrm>
                <a:off x="6439611" y="4771530"/>
                <a:ext cx="528765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Changing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𝜙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dirty="0" err="1"/>
                  <a:t>does</a:t>
                </a:r>
                <a:r>
                  <a:rPr lang="fr-BE" dirty="0"/>
                  <a:t> not affect </a:t>
                </a:r>
                <a:r>
                  <a:rPr lang="fr-BE" i="1" dirty="0" err="1"/>
                  <a:t>significantly</a:t>
                </a:r>
                <a:r>
                  <a:rPr lang="fr-BE" dirty="0"/>
                  <a:t> the </a:t>
                </a:r>
                <a:r>
                  <a:rPr lang="fr-BE" dirty="0" err="1"/>
                  <a:t>anisotropy</a:t>
                </a:r>
                <a:r>
                  <a:rPr lang="fr-BE" dirty="0"/>
                  <a:t> of the </a:t>
                </a:r>
                <a:r>
                  <a:rPr lang="fr-BE" dirty="0" err="1"/>
                  <a:t>environment</a:t>
                </a:r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39894C3E-952B-4885-9A62-98AB6AD865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39611" y="4771530"/>
                <a:ext cx="5287650" cy="646331"/>
              </a:xfrm>
              <a:prstGeom prst="rect">
                <a:avLst/>
              </a:prstGeom>
              <a:blipFill>
                <a:blip r:embed="rId8"/>
                <a:stretch>
                  <a:fillRect l="-922" t="-5660" b="-141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1A806888-86E0-445B-9911-66E91F5D80BF}"/>
                  </a:ext>
                </a:extLst>
              </p:cNvPr>
              <p:cNvSpPr txBox="1"/>
              <p:nvPr/>
            </p:nvSpPr>
            <p:spPr>
              <a:xfrm>
                <a:off x="7873166" y="5608052"/>
                <a:ext cx="3598358" cy="38151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i="1" dirty="0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 dirty="0" smtClean="0">
                            <a:latin typeface="Cambria Math" panose="02040503050406030204" pitchFamily="18" charset="0"/>
                          </a:rPr>
                          <m:t>𝜂</m:t>
                        </m:r>
                      </m:e>
                      <m:sub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𝐸</m:t>
                        </m:r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𝑠𝑡</m:t>
                        </m:r>
                      </m:sub>
                    </m:sSub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dirty="0" smtClean="0">
                            <a:latin typeface="Cambria Math" panose="02040503050406030204" pitchFamily="18" charset="0"/>
                          </a:rPr>
                          <m:t>𝜙</m:t>
                        </m:r>
                      </m:e>
                      <m:sup>
                        <m:sSub>
                          <m:sSubPr>
                            <m:ctrlP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dirty="0" smtClean="0">
                                <a:latin typeface="Cambria Math" panose="02040503050406030204" pitchFamily="18" charset="0"/>
                              </a:rPr>
                              <m:t>𝑏𝑖</m:t>
                            </m:r>
                          </m:sub>
                        </m:sSub>
                      </m:sup>
                    </m:sSup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dirty="0" err="1"/>
                  <a:t>with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𝑏𝑖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≈1&gt;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𝑥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𝑠𝑜𝑙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1A806888-86E0-445B-9911-66E91F5D80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73166" y="5608052"/>
                <a:ext cx="3598358" cy="381515"/>
              </a:xfrm>
              <a:prstGeom prst="rect">
                <a:avLst/>
              </a:prstGeom>
              <a:blipFill>
                <a:blip r:embed="rId9"/>
                <a:stretch>
                  <a:fillRect t="-7937" b="-222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1" name="Title 1">
            <a:extLst>
              <a:ext uri="{FF2B5EF4-FFF2-40B4-BE49-F238E27FC236}">
                <a16:creationId xmlns:a16="http://schemas.microsoft.com/office/drawing/2014/main" id="{64B91FE8-2FEF-4AED-BFDD-4320B5B8BE38}"/>
              </a:ext>
            </a:extLst>
          </p:cNvPr>
          <p:cNvSpPr txBox="1">
            <a:spLocks/>
          </p:cNvSpPr>
          <p:nvPr/>
        </p:nvSpPr>
        <p:spPr>
          <a:xfrm>
            <a:off x="105431" y="106752"/>
            <a:ext cx="12767895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Extensional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rheology</a:t>
            </a:r>
            <a:r>
              <a:rPr lang="fr-FR" sz="4000" dirty="0">
                <a:solidFill>
                  <a:schemeClr val="bg1"/>
                </a:solidFill>
              </a:rPr>
              <a:t> of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polymer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melts</a:t>
            </a:r>
            <a:endParaRPr lang="en-GB" sz="1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95BBE47-D749-4406-A7FC-C2B3BD57536C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9C4875E6-E953-3842-9ADD-0C6C9E0E557F}"/>
                  </a:ext>
                </a:extLst>
              </p:cNvPr>
              <p:cNvSpPr txBox="1"/>
              <p:nvPr/>
            </p:nvSpPr>
            <p:spPr>
              <a:xfrm>
                <a:off x="800059" y="4118209"/>
                <a:ext cx="2448404" cy="79124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nary>
                                <m:naryPr>
                                  <m:chr m:val="∑"/>
                                  <m:limLoc m:val="undOvr"/>
                                  <m:supHide m:val="on"/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/>
                                <m:e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 smtClean="0">
                                          <a:latin typeface="Cambria Math" panose="02040503050406030204" pitchFamily="18" charset="0"/>
                                        </a:rPr>
                                        <m:t>𝜙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  <m:rad>
                                    <m:radPr>
                                      <m:degHide m:val="on"/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radPr>
                                    <m:deg/>
                                    <m:e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𝑅</m:t>
                                          </m:r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,</m:t>
                                          </m:r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𝑖</m:t>
                                          </m:r>
                                        </m:sub>
                                      </m:sSub>
                                    </m:e>
                                  </m:rad>
                                </m:e>
                              </m:nary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9C4875E6-E953-3842-9ADD-0C6C9E0E55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0059" y="4118209"/>
                <a:ext cx="2448404" cy="79124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 28">
            <a:extLst>
              <a:ext uri="{FF2B5EF4-FFF2-40B4-BE49-F238E27FC236}">
                <a16:creationId xmlns:a16="http://schemas.microsoft.com/office/drawing/2014/main" id="{9C2ACAF0-8891-368A-D951-DC2322171AE8}"/>
              </a:ext>
            </a:extLst>
          </p:cNvPr>
          <p:cNvSpPr/>
          <p:nvPr/>
        </p:nvSpPr>
        <p:spPr>
          <a:xfrm>
            <a:off x="962478" y="1543620"/>
            <a:ext cx="4065629" cy="369332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pPr>
              <a:buClr>
                <a:schemeClr val="bg1">
                  <a:lumMod val="50000"/>
                </a:schemeClr>
              </a:buClr>
            </a:pP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Extensional</a:t>
            </a:r>
            <a:r>
              <a:rPr lang="fr-BE" sz="1800" i="1" kern="0" dirty="0">
                <a:latin typeface="+mn-lt"/>
                <a:cs typeface="Arial" panose="020B0604020202020204" pitchFamily="34" charset="0"/>
              </a:rPr>
              <a:t> </a:t>
            </a: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viscosity</a:t>
            </a:r>
            <a:r>
              <a:rPr lang="fr-BE" sz="1800" i="1" kern="0" dirty="0">
                <a:latin typeface="+mn-lt"/>
                <a:cs typeface="Arial" panose="020B0604020202020204" pitchFamily="34" charset="0"/>
              </a:rPr>
              <a:t> of bimodal </a:t>
            </a:r>
            <a:r>
              <a:rPr lang="fr-BE" sz="1800" i="1" kern="0" dirty="0" err="1">
                <a:latin typeface="+mn-lt"/>
                <a:cs typeface="Arial" panose="020B0604020202020204" pitchFamily="34" charset="0"/>
              </a:rPr>
              <a:t>melts</a:t>
            </a:r>
            <a:endParaRPr lang="en-US" sz="1800" i="1" kern="0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3" name="Flèche : droite 2">
            <a:extLst>
              <a:ext uri="{FF2B5EF4-FFF2-40B4-BE49-F238E27FC236}">
                <a16:creationId xmlns:a16="http://schemas.microsoft.com/office/drawing/2014/main" id="{A5081F3B-118F-49E6-6B77-5FF76FEEFF53}"/>
              </a:ext>
            </a:extLst>
          </p:cNvPr>
          <p:cNvSpPr/>
          <p:nvPr/>
        </p:nvSpPr>
        <p:spPr>
          <a:xfrm>
            <a:off x="1315607" y="5841624"/>
            <a:ext cx="855677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22EFBE55-7FF1-82EA-8241-4F44F3C46F64}"/>
                  </a:ext>
                </a:extLst>
              </p:cNvPr>
              <p:cNvSpPr txBox="1"/>
              <p:nvPr/>
            </p:nvSpPr>
            <p:spPr>
              <a:xfrm>
                <a:off x="7496989" y="3060021"/>
                <a:ext cx="2021652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Chain stretching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22EFBE55-7FF1-82EA-8241-4F44F3C46F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6989" y="3060021"/>
                <a:ext cx="2021652" cy="369332"/>
              </a:xfrm>
              <a:prstGeom prst="rect">
                <a:avLst/>
              </a:prstGeom>
              <a:blipFill>
                <a:blip r:embed="rId11"/>
                <a:stretch>
                  <a:fillRect l="-2719" t="-9836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" name="Connecteur droit avec flèche 16">
            <a:extLst>
              <a:ext uri="{FF2B5EF4-FFF2-40B4-BE49-F238E27FC236}">
                <a16:creationId xmlns:a16="http://schemas.microsoft.com/office/drawing/2014/main" id="{9526246F-118D-4A5F-74AF-82A51B23AB8A}"/>
              </a:ext>
            </a:extLst>
          </p:cNvPr>
          <p:cNvCxnSpPr>
            <a:cxnSpLocks/>
          </p:cNvCxnSpPr>
          <p:nvPr/>
        </p:nvCxnSpPr>
        <p:spPr>
          <a:xfrm flipV="1">
            <a:off x="9177352" y="3124218"/>
            <a:ext cx="51984" cy="23397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ZoneTexte 18">
            <a:extLst>
              <a:ext uri="{FF2B5EF4-FFF2-40B4-BE49-F238E27FC236}">
                <a16:creationId xmlns:a16="http://schemas.microsoft.com/office/drawing/2014/main" id="{AC954C14-D69A-6A6E-9192-A76AD1B7A368}"/>
              </a:ext>
            </a:extLst>
          </p:cNvPr>
          <p:cNvSpPr txBox="1"/>
          <p:nvPr/>
        </p:nvSpPr>
        <p:spPr>
          <a:xfrm>
            <a:off x="9283977" y="3074192"/>
            <a:ext cx="7576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when</a:t>
            </a:r>
            <a:endParaRPr lang="fr-BE" dirty="0"/>
          </a:p>
        </p:txBody>
      </p:sp>
      <p:cxnSp>
        <p:nvCxnSpPr>
          <p:cNvPr id="20" name="Connecteur droit avec flèche 19">
            <a:extLst>
              <a:ext uri="{FF2B5EF4-FFF2-40B4-BE49-F238E27FC236}">
                <a16:creationId xmlns:a16="http://schemas.microsoft.com/office/drawing/2014/main" id="{E40DF73B-6333-F9AA-A94D-726E6DCC65FC}"/>
              </a:ext>
            </a:extLst>
          </p:cNvPr>
          <p:cNvCxnSpPr>
            <a:cxnSpLocks/>
          </p:cNvCxnSpPr>
          <p:nvPr/>
        </p:nvCxnSpPr>
        <p:spPr>
          <a:xfrm>
            <a:off x="10220880" y="3144973"/>
            <a:ext cx="99538" cy="23323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Flèche : droite 37">
            <a:extLst>
              <a:ext uri="{FF2B5EF4-FFF2-40B4-BE49-F238E27FC236}">
                <a16:creationId xmlns:a16="http://schemas.microsoft.com/office/drawing/2014/main" id="{2C8FBBD9-D1E2-AC65-0DF4-8BE9CE8BEECB}"/>
              </a:ext>
            </a:extLst>
          </p:cNvPr>
          <p:cNvSpPr/>
          <p:nvPr/>
        </p:nvSpPr>
        <p:spPr>
          <a:xfrm>
            <a:off x="6572300" y="3179902"/>
            <a:ext cx="855677" cy="15240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40" name="Flèche : droite 39">
            <a:extLst>
              <a:ext uri="{FF2B5EF4-FFF2-40B4-BE49-F238E27FC236}">
                <a16:creationId xmlns:a16="http://schemas.microsoft.com/office/drawing/2014/main" id="{71B1D703-731A-4DCC-EDF7-47FF182669B2}"/>
              </a:ext>
            </a:extLst>
          </p:cNvPr>
          <p:cNvSpPr/>
          <p:nvPr/>
        </p:nvSpPr>
        <p:spPr>
          <a:xfrm>
            <a:off x="6932268" y="3729137"/>
            <a:ext cx="855677" cy="15240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41" name="Flèche : droite 40">
            <a:extLst>
              <a:ext uri="{FF2B5EF4-FFF2-40B4-BE49-F238E27FC236}">
                <a16:creationId xmlns:a16="http://schemas.microsoft.com/office/drawing/2014/main" id="{8EB1839F-9515-D7D2-ED2B-B28D64DEFF5D}"/>
              </a:ext>
            </a:extLst>
          </p:cNvPr>
          <p:cNvSpPr/>
          <p:nvPr/>
        </p:nvSpPr>
        <p:spPr>
          <a:xfrm>
            <a:off x="6932268" y="5750404"/>
            <a:ext cx="855677" cy="15240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358599841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Outline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A8D556B2-6E8B-4D91-8AF6-5F4FF12E2C85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</a:t>
            </a:fld>
            <a:endParaRPr lang="en-GB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B349617-1776-829E-9C7D-8950E4A3F57C}"/>
              </a:ext>
            </a:extLst>
          </p:cNvPr>
          <p:cNvSpPr txBox="1"/>
          <p:nvPr/>
        </p:nvSpPr>
        <p:spPr>
          <a:xfrm>
            <a:off x="261679" y="1684033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My PhD consist of three parts:</a:t>
            </a:r>
          </a:p>
        </p:txBody>
      </p:sp>
      <p:sp>
        <p:nvSpPr>
          <p:cNvPr id="12" name="Accolade ouvrante 11">
            <a:extLst>
              <a:ext uri="{FF2B5EF4-FFF2-40B4-BE49-F238E27FC236}">
                <a16:creationId xmlns:a16="http://schemas.microsoft.com/office/drawing/2014/main" id="{AD60537F-3696-1A60-101B-65642FA728D4}"/>
              </a:ext>
            </a:extLst>
          </p:cNvPr>
          <p:cNvSpPr/>
          <p:nvPr/>
        </p:nvSpPr>
        <p:spPr>
          <a:xfrm rot="16200000">
            <a:off x="86697" y="3900533"/>
            <a:ext cx="349963" cy="7148976"/>
          </a:xfrm>
          <a:prstGeom prst="lef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FE4D142D-C714-D1C8-D645-181CEE90B6C4}"/>
              </a:ext>
            </a:extLst>
          </p:cNvPr>
          <p:cNvGrpSpPr/>
          <p:nvPr/>
        </p:nvGrpSpPr>
        <p:grpSpPr>
          <a:xfrm>
            <a:off x="547636" y="2493047"/>
            <a:ext cx="11096727" cy="2680920"/>
            <a:chOff x="547636" y="2435932"/>
            <a:chExt cx="11096727" cy="2680920"/>
          </a:xfrm>
        </p:grpSpPr>
        <p:grpSp>
          <p:nvGrpSpPr>
            <p:cNvPr id="30" name="Groupe 29">
              <a:extLst>
                <a:ext uri="{FF2B5EF4-FFF2-40B4-BE49-F238E27FC236}">
                  <a16:creationId xmlns:a16="http://schemas.microsoft.com/office/drawing/2014/main" id="{50FF4D23-82EA-0672-6545-AED9A43BABBF}"/>
                </a:ext>
              </a:extLst>
            </p:cNvPr>
            <p:cNvGrpSpPr/>
            <p:nvPr/>
          </p:nvGrpSpPr>
          <p:grpSpPr>
            <a:xfrm>
              <a:off x="547636" y="2435932"/>
              <a:ext cx="11096727" cy="2680920"/>
              <a:chOff x="513907" y="2482835"/>
              <a:chExt cx="11096727" cy="268092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0C7DC73-DA69-CD98-F5C2-B70BF573912B}"/>
                  </a:ext>
                </a:extLst>
              </p:cNvPr>
              <p:cNvSpPr/>
              <p:nvPr/>
            </p:nvSpPr>
            <p:spPr>
              <a:xfrm>
                <a:off x="4113548" y="2838477"/>
                <a:ext cx="7432176" cy="23176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4" name="Rectangle: Rounded Corners 29">
                <a:extLst>
                  <a:ext uri="{FF2B5EF4-FFF2-40B4-BE49-F238E27FC236}">
                    <a16:creationId xmlns:a16="http://schemas.microsoft.com/office/drawing/2014/main" id="{E6833083-D5EB-4041-AB9E-E45D22D7590E}"/>
                  </a:ext>
                </a:extLst>
              </p:cNvPr>
              <p:cNvSpPr/>
              <p:nvPr/>
            </p:nvSpPr>
            <p:spPr>
              <a:xfrm>
                <a:off x="552719" y="2892090"/>
                <a:ext cx="4649801" cy="104796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06BF9DE-74B0-4E00-86CF-6961F63EDC13}"/>
                  </a:ext>
                </a:extLst>
              </p:cNvPr>
              <p:cNvSpPr/>
              <p:nvPr/>
            </p:nvSpPr>
            <p:spPr>
              <a:xfrm>
                <a:off x="513907" y="2838477"/>
                <a:ext cx="7187636" cy="232527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5" name="Connecteur droit 4">
                <a:extLst>
                  <a:ext uri="{FF2B5EF4-FFF2-40B4-BE49-F238E27FC236}">
                    <a16:creationId xmlns:a16="http://schemas.microsoft.com/office/drawing/2014/main" id="{7B3E5FD4-4391-4D51-A6D6-EEFD6080E4FE}"/>
                  </a:ext>
                </a:extLst>
              </p:cNvPr>
              <p:cNvCxnSpPr>
                <a:cxnSpLocks/>
                <a:stCxn id="3" idx="0"/>
              </p:cNvCxnSpPr>
              <p:nvPr/>
            </p:nvCxnSpPr>
            <p:spPr>
              <a:xfrm>
                <a:off x="4107725" y="2838477"/>
                <a:ext cx="17380" cy="2311229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" name="Image 15">
                <a:extLst>
                  <a:ext uri="{FF2B5EF4-FFF2-40B4-BE49-F238E27FC236}">
                    <a16:creationId xmlns:a16="http://schemas.microsoft.com/office/drawing/2014/main" id="{0BA55A81-7B73-4D6A-892B-271DCDC874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 rot="5400000">
                <a:off x="5001121" y="3318488"/>
                <a:ext cx="1708836" cy="1724622"/>
              </a:xfrm>
              <a:prstGeom prst="rect">
                <a:avLst/>
              </a:prstGeom>
            </p:spPr>
          </p:pic>
          <p:pic>
            <p:nvPicPr>
              <p:cNvPr id="17" name="Image 16">
                <a:extLst>
                  <a:ext uri="{FF2B5EF4-FFF2-40B4-BE49-F238E27FC236}">
                    <a16:creationId xmlns:a16="http://schemas.microsoft.com/office/drawing/2014/main" id="{C15468B0-725E-4276-800B-A34B9D67E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49047" y="3436367"/>
                <a:ext cx="1954764" cy="1446299"/>
              </a:xfrm>
              <a:prstGeom prst="rect">
                <a:avLst/>
              </a:prstGeom>
            </p:spPr>
          </p:pic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57D1F7B4-C39E-4EFC-B7CA-E6067049263C}"/>
                  </a:ext>
                </a:extLst>
              </p:cNvPr>
              <p:cNvSpPr txBox="1"/>
              <p:nvPr/>
            </p:nvSpPr>
            <p:spPr>
              <a:xfrm>
                <a:off x="890188" y="2932716"/>
                <a:ext cx="342020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Entangled</a:t>
                </a:r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polymer</a:t>
                </a:r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melts</a:t>
                </a:r>
                <a:endParaRPr lang="fr-BE" i="1" dirty="0">
                  <a:solidFill>
                    <a:schemeClr val="bg2">
                      <a:lumMod val="90000"/>
                    </a:schemeClr>
                  </a:solidFill>
                </a:endParaRPr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F7DBA52F-3EEC-4F67-95F4-4CFC181B8AAD}"/>
                  </a:ext>
                </a:extLst>
              </p:cNvPr>
              <p:cNvSpPr txBox="1"/>
              <p:nvPr/>
            </p:nvSpPr>
            <p:spPr>
              <a:xfrm>
                <a:off x="4579921" y="2907989"/>
                <a:ext cx="366033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/>
                  <a:t>Supramolecular</a:t>
                </a:r>
                <a:r>
                  <a:rPr lang="fr-BE" i="1" dirty="0"/>
                  <a:t> </a:t>
                </a:r>
                <a:r>
                  <a:rPr lang="fr-BE" i="1" dirty="0" err="1"/>
                  <a:t>polymers</a:t>
                </a:r>
                <a:endParaRPr lang="fr-BE" i="1" dirty="0"/>
              </a:p>
            </p:txBody>
          </p:sp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BCB12A6-DD68-43B8-4F5E-0E2ACBD6EC6E}"/>
                  </a:ext>
                </a:extLst>
              </p:cNvPr>
              <p:cNvSpPr txBox="1"/>
              <p:nvPr/>
            </p:nvSpPr>
            <p:spPr>
              <a:xfrm>
                <a:off x="7906310" y="2907989"/>
                <a:ext cx="370432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Orthogonal superposition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rheology</a:t>
                </a:r>
                <a:endParaRPr lang="fr-BE" i="1" dirty="0">
                  <a:solidFill>
                    <a:schemeClr val="bg2">
                      <a:lumMod val="90000"/>
                    </a:schemeClr>
                  </a:solidFill>
                </a:endParaRPr>
              </a:p>
            </p:txBody>
          </p:sp>
          <p:pic>
            <p:nvPicPr>
              <p:cNvPr id="9" name="Image 8">
                <a:extLst>
                  <a:ext uri="{FF2B5EF4-FFF2-40B4-BE49-F238E27FC236}">
                    <a16:creationId xmlns:a16="http://schemas.microsoft.com/office/drawing/2014/main" id="{40781AA2-79D4-7706-D243-0D1F75F31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9167346" y="3363556"/>
                <a:ext cx="491223" cy="1672612"/>
              </a:xfrm>
              <a:prstGeom prst="rect">
                <a:avLst/>
              </a:prstGeom>
            </p:spPr>
          </p:pic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01CD01E-4981-87EB-E12E-57D6404C6260}"/>
                  </a:ext>
                </a:extLst>
              </p:cNvPr>
              <p:cNvSpPr/>
              <p:nvPr/>
            </p:nvSpPr>
            <p:spPr>
              <a:xfrm>
                <a:off x="513907" y="2484120"/>
                <a:ext cx="7187636" cy="2679634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7AF06594-CD61-3FE0-053E-119552145180}"/>
                  </a:ext>
                </a:extLst>
              </p:cNvPr>
              <p:cNvSpPr/>
              <p:nvPr/>
            </p:nvSpPr>
            <p:spPr>
              <a:xfrm>
                <a:off x="7701543" y="2483510"/>
                <a:ext cx="3844181" cy="267963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0E66B92-9617-120B-3B9E-6CF6B138E70E}"/>
                  </a:ext>
                </a:extLst>
              </p:cNvPr>
              <p:cNvSpPr txBox="1"/>
              <p:nvPr/>
            </p:nvSpPr>
            <p:spPr>
              <a:xfrm>
                <a:off x="2153025" y="2482835"/>
                <a:ext cx="7789762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1" dirty="0"/>
                  <a:t>1. </a:t>
                </a:r>
                <a:r>
                  <a:rPr lang="fr-BE" b="1" dirty="0" err="1"/>
                  <a:t>Characterisation</a:t>
                </a:r>
                <a:r>
                  <a:rPr lang="fr-BE" b="1" dirty="0"/>
                  <a:t> and modeling </a:t>
                </a:r>
              </a:p>
            </p:txBody>
          </p:sp>
        </p:grp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BE66AAC1-F975-640F-F1C6-2B94C29B1B56}"/>
                </a:ext>
              </a:extLst>
            </p:cNvPr>
            <p:cNvSpPr txBox="1"/>
            <p:nvPr/>
          </p:nvSpPr>
          <p:spPr>
            <a:xfrm>
              <a:off x="8465072" y="2449238"/>
              <a:ext cx="2858195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b="1" dirty="0">
                  <a:solidFill>
                    <a:schemeClr val="bg2">
                      <a:lumMod val="90000"/>
                    </a:schemeClr>
                  </a:solidFill>
                </a:rPr>
                <a:t>2. Design of a </a:t>
              </a:r>
              <a:r>
                <a:rPr lang="fr-BE" b="1" dirty="0" err="1">
                  <a:solidFill>
                    <a:schemeClr val="bg2">
                      <a:lumMod val="90000"/>
                    </a:schemeClr>
                  </a:solidFill>
                </a:rPr>
                <a:t>rheometer</a:t>
              </a:r>
              <a:endParaRPr lang="fr-BE" b="1" dirty="0">
                <a:solidFill>
                  <a:schemeClr val="bg2">
                    <a:lumMod val="9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25583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13480" y="97000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74552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7391080" y="1855338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A83558B-5DCF-E761-7823-493673318696}"/>
              </a:ext>
            </a:extLst>
          </p:cNvPr>
          <p:cNvSpPr txBox="1"/>
          <p:nvPr/>
        </p:nvSpPr>
        <p:spPr>
          <a:xfrm>
            <a:off x="6570858" y="5702536"/>
            <a:ext cx="731532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Adapted from Wiley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Interdiscip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Rev.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Nanomed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Nanobiotechnol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b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2013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582-621.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2493EFB7-273F-2D47-7012-D0CF4DADEA1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6237" y="2258579"/>
            <a:ext cx="3862993" cy="3337006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2D6B769A-55ED-80F5-7CF7-58742B54167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3499" y="2249770"/>
            <a:ext cx="4806367" cy="3248627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FC6E69DC-CFCC-E126-AFAE-A23B00A0A5FF}"/>
              </a:ext>
            </a:extLst>
          </p:cNvPr>
          <p:cNvSpPr txBox="1"/>
          <p:nvPr/>
        </p:nvSpPr>
        <p:spPr>
          <a:xfrm>
            <a:off x="302932" y="1858469"/>
            <a:ext cx="626792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/>
              <a:t>Introduction of inter-chain interactions into polymers</a:t>
            </a:r>
            <a:endParaRPr lang="fr-BE" sz="2000" i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CEC03E3-6EC9-97EE-7DFF-67D120E7FB38}"/>
                  </a:ext>
                </a:extLst>
              </p:cNvPr>
              <p:cNvSpPr txBox="1"/>
              <p:nvPr/>
            </p:nvSpPr>
            <p:spPr>
              <a:xfrm>
                <a:off x="8126901" y="6147492"/>
                <a:ext cx="2102307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𝑙𝑖𝑓𝑒𝑡𝑖𝑚𝑒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CEC03E3-6EC9-97EE-7DFF-67D120E7F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6901" y="6147492"/>
                <a:ext cx="2102307" cy="6223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ZoneTexte 6">
            <a:extLst>
              <a:ext uri="{FF2B5EF4-FFF2-40B4-BE49-F238E27FC236}">
                <a16:creationId xmlns:a16="http://schemas.microsoft.com/office/drawing/2014/main" id="{8D59317C-4956-957D-2861-429E8911AAAF}"/>
              </a:ext>
            </a:extLst>
          </p:cNvPr>
          <p:cNvSpPr txBox="1"/>
          <p:nvPr/>
        </p:nvSpPr>
        <p:spPr>
          <a:xfrm>
            <a:off x="434797" y="5655072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Reproduced from Wu, </a:t>
            </a:r>
            <a:r>
              <a:rPr lang="en-US" sz="1200" dirty="0">
                <a:ea typeface="Calibri" panose="020F0502020204030204" pitchFamily="34" charset="0"/>
              </a:rPr>
              <a:t>S</a:t>
            </a:r>
            <a:r>
              <a:rPr lang="en-US" sz="1200" dirty="0">
                <a:effectLst/>
                <a:ea typeface="Calibri" panose="020F0502020204030204" pitchFamily="34" charset="0"/>
              </a:rPr>
              <a:t>.; Chen, </a:t>
            </a:r>
            <a:r>
              <a:rPr lang="en-US" sz="1200" dirty="0">
                <a:ea typeface="Calibri" panose="020F0502020204030204" pitchFamily="34" charset="0"/>
              </a:rPr>
              <a:t>Q</a:t>
            </a:r>
            <a:r>
              <a:rPr lang="en-US" sz="1200" dirty="0">
                <a:effectLst/>
                <a:ea typeface="Calibri" panose="020F0502020204030204" pitchFamily="34" charset="0"/>
              </a:rPr>
              <a:t>. </a:t>
            </a:r>
            <a:r>
              <a:rPr lang="fr-BE" sz="1200" i="1" dirty="0" err="1">
                <a:solidFill>
                  <a:srgbClr val="000000"/>
                </a:solidFill>
              </a:rPr>
              <a:t>Macromolecules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2022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55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697–714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</p:spTree>
    <p:extLst>
      <p:ext uri="{BB962C8B-B14F-4D97-AF65-F5344CB8AC3E}">
        <p14:creationId xmlns:p14="http://schemas.microsoft.com/office/powerpoint/2010/main" val="286600668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416087" y="653816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536780" y="2627438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787030" y="7696456"/>
            <a:ext cx="6953250" cy="4152900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520D4707-37F3-C19B-8050-E4C1224975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957" y="8081663"/>
            <a:ext cx="9692237" cy="5031714"/>
          </a:xfrm>
          <a:prstGeom prst="rect">
            <a:avLst/>
          </a:prstGeom>
        </p:spPr>
      </p:pic>
      <p:sp>
        <p:nvSpPr>
          <p:cNvPr id="23" name="Title 1">
            <a:extLst>
              <a:ext uri="{FF2B5EF4-FFF2-40B4-BE49-F238E27FC236}">
                <a16:creationId xmlns:a16="http://schemas.microsoft.com/office/drawing/2014/main" id="{30C50D10-94B4-A71F-5DB1-08C2AF65325D}"/>
              </a:ext>
            </a:extLst>
          </p:cNvPr>
          <p:cNvSpPr txBox="1">
            <a:spLocks/>
          </p:cNvSpPr>
          <p:nvPr/>
        </p:nvSpPr>
        <p:spPr>
          <a:xfrm>
            <a:off x="218049" y="1157142"/>
            <a:ext cx="5443220" cy="409104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 err="1">
                <a:solidFill>
                  <a:schemeClr val="tx1"/>
                </a:solidFill>
              </a:rPr>
              <a:t>Many</a:t>
            </a:r>
            <a:r>
              <a:rPr lang="fr-BE" sz="2200" i="1" dirty="0">
                <a:solidFill>
                  <a:schemeClr val="tx1"/>
                </a:solidFill>
              </a:rPr>
              <a:t> possible applications: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55214820-F724-C167-5743-D7CC20472A09}"/>
              </a:ext>
            </a:extLst>
          </p:cNvPr>
          <p:cNvSpPr txBox="1">
            <a:spLocks/>
          </p:cNvSpPr>
          <p:nvPr/>
        </p:nvSpPr>
        <p:spPr>
          <a:xfrm>
            <a:off x="6217332" y="1116666"/>
            <a:ext cx="4857007" cy="573370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2. Self-</a:t>
            </a:r>
            <a:r>
              <a:rPr lang="fr-BE" sz="1800" b="1" i="1" dirty="0" err="1">
                <a:solidFill>
                  <a:schemeClr val="tx1"/>
                </a:solidFill>
              </a:rPr>
              <a:t>healable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r>
              <a:rPr lang="fr-BE" sz="1800" b="1" i="1" dirty="0">
                <a:solidFill>
                  <a:schemeClr val="tx1"/>
                </a:solidFill>
              </a:rPr>
              <a:t>/Super-</a:t>
            </a:r>
            <a:r>
              <a:rPr lang="fr-BE" sz="1800" b="1" i="1" dirty="0" err="1">
                <a:solidFill>
                  <a:schemeClr val="tx1"/>
                </a:solidFill>
              </a:rPr>
              <a:t>adhesive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08A4611A-3751-48D6-40CD-BA21DD3E04C9}"/>
              </a:ext>
            </a:extLst>
          </p:cNvPr>
          <p:cNvSpPr txBox="1">
            <a:spLocks/>
          </p:cNvSpPr>
          <p:nvPr/>
        </p:nvSpPr>
        <p:spPr>
          <a:xfrm>
            <a:off x="375836" y="1658677"/>
            <a:ext cx="5792299" cy="499371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1. </a:t>
            </a:r>
            <a:r>
              <a:rPr lang="fr-BE" sz="1800" b="1" i="1" dirty="0" err="1">
                <a:solidFill>
                  <a:schemeClr val="tx1"/>
                </a:solidFill>
              </a:rPr>
              <a:t>Enhancing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toughness</a:t>
            </a:r>
            <a:r>
              <a:rPr lang="fr-BE" sz="1800" b="1" i="1" dirty="0">
                <a:solidFill>
                  <a:schemeClr val="tx1"/>
                </a:solidFill>
              </a:rPr>
              <a:t> of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169CBA67-1B8C-89DA-A15A-B01436A35DF1}"/>
              </a:ext>
            </a:extLst>
          </p:cNvPr>
          <p:cNvSpPr txBox="1">
            <a:spLocks/>
          </p:cNvSpPr>
          <p:nvPr/>
        </p:nvSpPr>
        <p:spPr>
          <a:xfrm>
            <a:off x="4031062" y="2969466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pic>
        <p:nvPicPr>
          <p:cNvPr id="224" name="Image 223">
            <a:extLst>
              <a:ext uri="{FF2B5EF4-FFF2-40B4-BE49-F238E27FC236}">
                <a16:creationId xmlns:a16="http://schemas.microsoft.com/office/drawing/2014/main" id="{57C0EB9D-0542-3089-7301-66F2946DCA3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47985" y="1753005"/>
            <a:ext cx="6107707" cy="1394454"/>
          </a:xfrm>
          <a:prstGeom prst="rect">
            <a:avLst/>
          </a:prstGeom>
        </p:spPr>
      </p:pic>
      <p:pic>
        <p:nvPicPr>
          <p:cNvPr id="111" name="Image 110">
            <a:extLst>
              <a:ext uri="{FF2B5EF4-FFF2-40B4-BE49-F238E27FC236}">
                <a16:creationId xmlns:a16="http://schemas.microsoft.com/office/drawing/2014/main" id="{2F65527B-15F7-E784-D68D-21AF21D501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59184" y="2218218"/>
            <a:ext cx="2033072" cy="1970755"/>
          </a:xfrm>
          <a:prstGeom prst="rect">
            <a:avLst/>
          </a:prstGeom>
        </p:spPr>
      </p:pic>
      <p:pic>
        <p:nvPicPr>
          <p:cNvPr id="113" name="Image 112">
            <a:extLst>
              <a:ext uri="{FF2B5EF4-FFF2-40B4-BE49-F238E27FC236}">
                <a16:creationId xmlns:a16="http://schemas.microsoft.com/office/drawing/2014/main" id="{C3CD575E-81D0-8713-2CE0-34BC8F4387C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9642" y="4368681"/>
            <a:ext cx="2453765" cy="1908484"/>
          </a:xfrm>
          <a:prstGeom prst="rect">
            <a:avLst/>
          </a:prstGeom>
        </p:spPr>
      </p:pic>
      <p:pic>
        <p:nvPicPr>
          <p:cNvPr id="116" name="Image 115">
            <a:extLst>
              <a:ext uri="{FF2B5EF4-FFF2-40B4-BE49-F238E27FC236}">
                <a16:creationId xmlns:a16="http://schemas.microsoft.com/office/drawing/2014/main" id="{636CDFB2-AE0F-E214-6D4B-FB7BBAE19F9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350388" y="2476919"/>
            <a:ext cx="1047750" cy="371475"/>
          </a:xfrm>
          <a:prstGeom prst="rect">
            <a:avLst/>
          </a:prstGeom>
        </p:spPr>
      </p:pic>
      <p:pic>
        <p:nvPicPr>
          <p:cNvPr id="118" name="Image 117">
            <a:extLst>
              <a:ext uri="{FF2B5EF4-FFF2-40B4-BE49-F238E27FC236}">
                <a16:creationId xmlns:a16="http://schemas.microsoft.com/office/drawing/2014/main" id="{A953C149-DF5F-91B6-8CB5-291972C212E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436792" y="3174724"/>
            <a:ext cx="600075" cy="447675"/>
          </a:xfrm>
          <a:prstGeom prst="rect">
            <a:avLst/>
          </a:prstGeom>
        </p:spPr>
      </p:pic>
      <p:pic>
        <p:nvPicPr>
          <p:cNvPr id="120" name="Image 119">
            <a:extLst>
              <a:ext uri="{FF2B5EF4-FFF2-40B4-BE49-F238E27FC236}">
                <a16:creationId xmlns:a16="http://schemas.microsoft.com/office/drawing/2014/main" id="{09D62434-FB66-42EE-7F24-FF9A721CD58D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3389501" y="3129708"/>
            <a:ext cx="628650" cy="495300"/>
          </a:xfrm>
          <a:prstGeom prst="rect">
            <a:avLst/>
          </a:prstGeom>
        </p:spPr>
      </p:pic>
      <p:pic>
        <p:nvPicPr>
          <p:cNvPr id="122" name="Image 121">
            <a:extLst>
              <a:ext uri="{FF2B5EF4-FFF2-40B4-BE49-F238E27FC236}">
                <a16:creationId xmlns:a16="http://schemas.microsoft.com/office/drawing/2014/main" id="{521C7DE8-958E-2D2E-163A-C133493D2F1B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771291" y="7124327"/>
            <a:ext cx="2985880" cy="541816"/>
          </a:xfrm>
          <a:prstGeom prst="rect">
            <a:avLst/>
          </a:prstGeom>
        </p:spPr>
      </p:pic>
      <p:sp>
        <p:nvSpPr>
          <p:cNvPr id="131" name="Title 1">
            <a:extLst>
              <a:ext uri="{FF2B5EF4-FFF2-40B4-BE49-F238E27FC236}">
                <a16:creationId xmlns:a16="http://schemas.microsoft.com/office/drawing/2014/main" id="{97862491-3E24-0D79-90C6-9AE1B9683E54}"/>
              </a:ext>
            </a:extLst>
          </p:cNvPr>
          <p:cNvSpPr txBox="1">
            <a:spLocks/>
          </p:cNvSpPr>
          <p:nvPr/>
        </p:nvSpPr>
        <p:spPr>
          <a:xfrm>
            <a:off x="6211668" y="3362617"/>
            <a:ext cx="282935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3. Thermal </a:t>
            </a:r>
            <a:r>
              <a:rPr lang="fr-BE" sz="1800" b="1" i="1" dirty="0" err="1">
                <a:solidFill>
                  <a:schemeClr val="tx1"/>
                </a:solidFill>
              </a:rPr>
              <a:t>responsiveness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133" name="Title 1">
            <a:extLst>
              <a:ext uri="{FF2B5EF4-FFF2-40B4-BE49-F238E27FC236}">
                <a16:creationId xmlns:a16="http://schemas.microsoft.com/office/drawing/2014/main" id="{F36A4338-964D-AC1E-3E89-DC4A8A52C3E5}"/>
              </a:ext>
            </a:extLst>
          </p:cNvPr>
          <p:cNvSpPr txBox="1">
            <a:spLocks/>
          </p:cNvSpPr>
          <p:nvPr/>
        </p:nvSpPr>
        <p:spPr>
          <a:xfrm>
            <a:off x="1399157" y="4532570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7727E91-4A17-08FB-68B8-CFDCD78A79D6}"/>
              </a:ext>
            </a:extLst>
          </p:cNvPr>
          <p:cNvSpPr txBox="1"/>
          <p:nvPr/>
        </p:nvSpPr>
        <p:spPr>
          <a:xfrm>
            <a:off x="9378179" y="3227791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effectLst/>
                <a:ea typeface="Calibri" panose="020F0502020204030204" pitchFamily="34" charset="0"/>
              </a:rPr>
              <a:t>Leibler</a:t>
            </a:r>
            <a:r>
              <a:rPr lang="en-US" sz="1200" dirty="0">
                <a:effectLst/>
                <a:ea typeface="Calibri" panose="020F0502020204030204" pitchFamily="34" charset="0"/>
              </a:rPr>
              <a:t>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2008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451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977–980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7DE5AF1E-30CD-C8FE-7C22-A6CE944C918A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308845" y="4184951"/>
            <a:ext cx="2829357" cy="2089033"/>
          </a:xfrm>
          <a:prstGeom prst="rect">
            <a:avLst/>
          </a:prstGeom>
        </p:spPr>
      </p:pic>
      <p:pic>
        <p:nvPicPr>
          <p:cNvPr id="28" name="Image 27">
            <a:extLst>
              <a:ext uri="{FF2B5EF4-FFF2-40B4-BE49-F238E27FC236}">
                <a16:creationId xmlns:a16="http://schemas.microsoft.com/office/drawing/2014/main" id="{9DDC8297-852E-7528-6664-1CE875A79707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661492" y="4139121"/>
            <a:ext cx="2723999" cy="543020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2FA122C7-745E-613E-9303-417F47E085B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695137" y="7372177"/>
            <a:ext cx="1844460" cy="1647580"/>
          </a:xfrm>
          <a:prstGeom prst="rect">
            <a:avLst/>
          </a:prstGeom>
        </p:spPr>
      </p:pic>
      <p:sp>
        <p:nvSpPr>
          <p:cNvPr id="225" name="ZoneTexte 224">
            <a:extLst>
              <a:ext uri="{FF2B5EF4-FFF2-40B4-BE49-F238E27FC236}">
                <a16:creationId xmlns:a16="http://schemas.microsoft.com/office/drawing/2014/main" id="{C9FDEB58-60CF-4827-FC92-95238052EAF1}"/>
              </a:ext>
            </a:extLst>
          </p:cNvPr>
          <p:cNvSpPr txBox="1"/>
          <p:nvPr/>
        </p:nvSpPr>
        <p:spPr>
          <a:xfrm>
            <a:off x="9236511" y="6195751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Meijer et al. </a:t>
            </a:r>
            <a:r>
              <a:rPr lang="fr-BE" sz="1200" i="1" dirty="0">
                <a:solidFill>
                  <a:srgbClr val="000000"/>
                </a:solidFill>
              </a:rPr>
              <a:t>Science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1997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278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1601-1604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sp>
        <p:nvSpPr>
          <p:cNvPr id="228" name="ZoneTexte 227">
            <a:extLst>
              <a:ext uri="{FF2B5EF4-FFF2-40B4-BE49-F238E27FC236}">
                <a16:creationId xmlns:a16="http://schemas.microsoft.com/office/drawing/2014/main" id="{0BF5CD50-2821-9F9D-A9D6-35880D05E10F}"/>
              </a:ext>
            </a:extLst>
          </p:cNvPr>
          <p:cNvSpPr txBox="1"/>
          <p:nvPr/>
        </p:nvSpPr>
        <p:spPr>
          <a:xfrm>
            <a:off x="3500045" y="2457382"/>
            <a:ext cx="21150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Ionic bonds</a:t>
            </a:r>
            <a:endParaRPr lang="fr-BE" dirty="0"/>
          </a:p>
        </p:txBody>
      </p:sp>
      <p:sp>
        <p:nvSpPr>
          <p:cNvPr id="229" name="ZoneTexte 228">
            <a:extLst>
              <a:ext uri="{FF2B5EF4-FFF2-40B4-BE49-F238E27FC236}">
                <a16:creationId xmlns:a16="http://schemas.microsoft.com/office/drawing/2014/main" id="{1D740AB9-F9E3-8340-E086-DFB414106A3C}"/>
              </a:ext>
            </a:extLst>
          </p:cNvPr>
          <p:cNvSpPr txBox="1"/>
          <p:nvPr/>
        </p:nvSpPr>
        <p:spPr>
          <a:xfrm>
            <a:off x="4223850" y="3272074"/>
            <a:ext cx="471202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Covalent bonds</a:t>
            </a:r>
            <a:endParaRPr lang="fr-BE" dirty="0"/>
          </a:p>
        </p:txBody>
      </p:sp>
      <p:sp>
        <p:nvSpPr>
          <p:cNvPr id="232" name="ZoneTexte 231">
            <a:extLst>
              <a:ext uri="{FF2B5EF4-FFF2-40B4-BE49-F238E27FC236}">
                <a16:creationId xmlns:a16="http://schemas.microsoft.com/office/drawing/2014/main" id="{8273B23A-7853-5B1D-4606-E808DE021946}"/>
              </a:ext>
            </a:extLst>
          </p:cNvPr>
          <p:cNvSpPr txBox="1"/>
          <p:nvPr/>
        </p:nvSpPr>
        <p:spPr>
          <a:xfrm>
            <a:off x="3052322" y="3248197"/>
            <a:ext cx="31642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&amp;</a:t>
            </a:r>
            <a:endParaRPr lang="fr-BE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DBA655B1-7EC8-B872-E859-F10D5EB6C33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-2856254" y="1797017"/>
            <a:ext cx="1246621" cy="3687919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5D82689E-2172-27F1-5AB0-CD592710864D}"/>
              </a:ext>
            </a:extLst>
          </p:cNvPr>
          <p:cNvSpPr txBox="1">
            <a:spLocks/>
          </p:cNvSpPr>
          <p:nvPr/>
        </p:nvSpPr>
        <p:spPr>
          <a:xfrm>
            <a:off x="3311079" y="2225386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sp>
        <p:nvSpPr>
          <p:cNvPr id="30" name="Flèche : droite 29">
            <a:extLst>
              <a:ext uri="{FF2B5EF4-FFF2-40B4-BE49-F238E27FC236}">
                <a16:creationId xmlns:a16="http://schemas.microsoft.com/office/drawing/2014/main" id="{4D125E6E-8DA8-FB74-4FD5-D477F32CE4C2}"/>
              </a:ext>
            </a:extLst>
          </p:cNvPr>
          <p:cNvSpPr/>
          <p:nvPr/>
        </p:nvSpPr>
        <p:spPr>
          <a:xfrm>
            <a:off x="3838316" y="4911615"/>
            <a:ext cx="505705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234" name="Image 233">
            <a:extLst>
              <a:ext uri="{FF2B5EF4-FFF2-40B4-BE49-F238E27FC236}">
                <a16:creationId xmlns:a16="http://schemas.microsoft.com/office/drawing/2014/main" id="{B270EE80-7435-AC9A-D655-2B56DE5B2E0D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503413" y="4541164"/>
            <a:ext cx="1216323" cy="1193155"/>
          </a:xfrm>
          <a:prstGeom prst="rect">
            <a:avLst/>
          </a:prstGeom>
        </p:spPr>
      </p:pic>
      <p:pic>
        <p:nvPicPr>
          <p:cNvPr id="236" name="Image 235">
            <a:extLst>
              <a:ext uri="{FF2B5EF4-FFF2-40B4-BE49-F238E27FC236}">
                <a16:creationId xmlns:a16="http://schemas.microsoft.com/office/drawing/2014/main" id="{8F1D4931-5B3F-B705-F524-E800180D527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4462601" y="3810102"/>
            <a:ext cx="1306767" cy="2462984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303036F-1022-3BED-6A27-C42A8A290071}"/>
              </a:ext>
            </a:extLst>
          </p:cNvPr>
          <p:cNvSpPr txBox="1"/>
          <p:nvPr/>
        </p:nvSpPr>
        <p:spPr>
          <a:xfrm>
            <a:off x="3311463" y="6417238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Suo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2012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489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133–136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6CA0B027-49D2-B3C0-95DA-EAEE24D2FD9F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6707330" y="4704317"/>
            <a:ext cx="2529181" cy="1276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434470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" name="Image 236">
            <a:extLst>
              <a:ext uri="{FF2B5EF4-FFF2-40B4-BE49-F238E27FC236}">
                <a16:creationId xmlns:a16="http://schemas.microsoft.com/office/drawing/2014/main" id="{F411B60B-D707-9FE1-AD21-F9D76B3073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7140" y="2244253"/>
            <a:ext cx="3862993" cy="3337006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polymers</a:t>
            </a:r>
            <a:r>
              <a:rPr lang="fr-BE" sz="4000" dirty="0">
                <a:solidFill>
                  <a:schemeClr val="bg1"/>
                </a:solidFill>
              </a:rPr>
              <a:t>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3698240" y="1554579"/>
            <a:ext cx="1735605" cy="1725529"/>
          </a:xfrm>
          <a:prstGeom prst="straightConnector1">
            <a:avLst/>
          </a:prstGeom>
          <a:ln w="381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llipse 1">
            <a:extLst>
              <a:ext uri="{FF2B5EF4-FFF2-40B4-BE49-F238E27FC236}">
                <a16:creationId xmlns:a16="http://schemas.microsoft.com/office/drawing/2014/main" id="{64528259-55D6-943E-17C2-F0E202E1739B}"/>
              </a:ext>
            </a:extLst>
          </p:cNvPr>
          <p:cNvSpPr/>
          <p:nvPr/>
        </p:nvSpPr>
        <p:spPr>
          <a:xfrm>
            <a:off x="-2393098" y="4967102"/>
            <a:ext cx="2219230" cy="614157"/>
          </a:xfrm>
          <a:prstGeom prst="ellipse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5" name="Connecteur droit avec flèche 4">
            <a:extLst>
              <a:ext uri="{FF2B5EF4-FFF2-40B4-BE49-F238E27FC236}">
                <a16:creationId xmlns:a16="http://schemas.microsoft.com/office/drawing/2014/main" id="{52BF8921-B387-8E23-42A6-67DDAAF42373}"/>
              </a:ext>
            </a:extLst>
          </p:cNvPr>
          <p:cNvCxnSpPr>
            <a:cxnSpLocks/>
            <a:endCxn id="26" idx="1"/>
          </p:cNvCxnSpPr>
          <p:nvPr/>
        </p:nvCxnSpPr>
        <p:spPr>
          <a:xfrm>
            <a:off x="3197431" y="3774939"/>
            <a:ext cx="2369976" cy="803405"/>
          </a:xfrm>
          <a:prstGeom prst="straightConnector1">
            <a:avLst/>
          </a:prstGeom>
          <a:ln w="38100">
            <a:solidFill>
              <a:srgbClr val="7030A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Image 17">
            <a:extLst>
              <a:ext uri="{FF2B5EF4-FFF2-40B4-BE49-F238E27FC236}">
                <a16:creationId xmlns:a16="http://schemas.microsoft.com/office/drawing/2014/main" id="{DEF24F68-376E-7717-D4EC-7007599C38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491255" y="1137260"/>
            <a:ext cx="1748839" cy="1330500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AD5DF51C-298E-89BC-0AE4-09708D831C93}"/>
              </a:ext>
            </a:extLst>
          </p:cNvPr>
          <p:cNvSpPr txBox="1"/>
          <p:nvPr/>
        </p:nvSpPr>
        <p:spPr>
          <a:xfrm>
            <a:off x="5567407" y="1195960"/>
            <a:ext cx="32976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/>
              <a:t>1. </a:t>
            </a:r>
            <a:r>
              <a:rPr lang="fr-BE" sz="2000" b="1" dirty="0" err="1"/>
              <a:t>Terpyridine</a:t>
            </a:r>
            <a:r>
              <a:rPr lang="fr-BE" sz="2000" b="1" dirty="0"/>
              <a:t> (</a:t>
            </a:r>
            <a:r>
              <a:rPr lang="fr-BE" sz="2000" b="1" dirty="0" err="1"/>
              <a:t>tpy</a:t>
            </a:r>
            <a:r>
              <a:rPr lang="fr-BE" sz="2000" b="1" dirty="0"/>
              <a:t>) groups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A5693A59-B459-91E7-65F6-937CBAAB4336}"/>
              </a:ext>
            </a:extLst>
          </p:cNvPr>
          <p:cNvSpPr txBox="1"/>
          <p:nvPr/>
        </p:nvSpPr>
        <p:spPr>
          <a:xfrm>
            <a:off x="5567407" y="4378289"/>
            <a:ext cx="460281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/>
              <a:t>2. 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2-ureido-4[1H]-pyrimidinone (</a:t>
            </a:r>
            <a:r>
              <a:rPr lang="en-US" sz="1800" b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Upy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fr-BE" sz="2000" b="1" dirty="0"/>
              <a:t>groups</a:t>
            </a:r>
          </a:p>
        </p:txBody>
      </p:sp>
      <p:sp>
        <p:nvSpPr>
          <p:cNvPr id="15" name="Slide Number Placeholder 8">
            <a:extLst>
              <a:ext uri="{FF2B5EF4-FFF2-40B4-BE49-F238E27FC236}">
                <a16:creationId xmlns:a16="http://schemas.microsoft.com/office/drawing/2014/main" id="{D76D9D2D-F239-4A97-D510-C790CA2C4238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18</a:t>
            </a:fld>
            <a:endParaRPr lang="en-GB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5F60F903-E56F-7228-1EE6-73B4C02213BE}"/>
              </a:ext>
            </a:extLst>
          </p:cNvPr>
          <p:cNvSpPr txBox="1"/>
          <p:nvPr/>
        </p:nvSpPr>
        <p:spPr>
          <a:xfrm>
            <a:off x="1747572" y="5745987"/>
            <a:ext cx="42532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Cui, K. &amp; Gong, J. P. 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2022.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0549A3B0-FEBD-7200-63BF-07BD5B8CC117}"/>
              </a:ext>
            </a:extLst>
          </p:cNvPr>
          <p:cNvSpPr txBox="1"/>
          <p:nvPr/>
        </p:nvSpPr>
        <p:spPr>
          <a:xfrm>
            <a:off x="1327820" y="1602455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Supramolecular</a:t>
            </a:r>
            <a:r>
              <a:rPr lang="fr-BE" sz="2000" i="1" dirty="0"/>
              <a:t> bonds</a:t>
            </a:r>
          </a:p>
        </p:txBody>
      </p:sp>
      <p:pic>
        <p:nvPicPr>
          <p:cNvPr id="241" name="Image 240">
            <a:extLst>
              <a:ext uri="{FF2B5EF4-FFF2-40B4-BE49-F238E27FC236}">
                <a16:creationId xmlns:a16="http://schemas.microsoft.com/office/drawing/2014/main" id="{A5CA3AB5-8F6A-5F4D-1D95-E2A43F9214B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429777" y="1907190"/>
            <a:ext cx="1837631" cy="1723845"/>
          </a:xfrm>
          <a:prstGeom prst="rect">
            <a:avLst/>
          </a:prstGeom>
          <a:blipFill dpi="0" rotWithShape="1">
            <a:blip r:embed="rId6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242" name="Rectangle: Rounded Corners 29">
            <a:extLst>
              <a:ext uri="{FF2B5EF4-FFF2-40B4-BE49-F238E27FC236}">
                <a16:creationId xmlns:a16="http://schemas.microsoft.com/office/drawing/2014/main" id="{7BDED3D7-9A17-C82E-8623-1A65E04C88CA}"/>
              </a:ext>
            </a:extLst>
          </p:cNvPr>
          <p:cNvSpPr/>
          <p:nvPr/>
        </p:nvSpPr>
        <p:spPr>
          <a:xfrm>
            <a:off x="5899795" y="3074414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grpSp>
        <p:nvGrpSpPr>
          <p:cNvPr id="243" name="Groupe 242">
            <a:extLst>
              <a:ext uri="{FF2B5EF4-FFF2-40B4-BE49-F238E27FC236}">
                <a16:creationId xmlns:a16="http://schemas.microsoft.com/office/drawing/2014/main" id="{32613A96-5A68-676C-71D6-D4DE0ED9113E}"/>
              </a:ext>
            </a:extLst>
          </p:cNvPr>
          <p:cNvGrpSpPr/>
          <p:nvPr/>
        </p:nvGrpSpPr>
        <p:grpSpPr>
          <a:xfrm>
            <a:off x="9302491" y="2109660"/>
            <a:ext cx="1077684" cy="1286149"/>
            <a:chOff x="6004560" y="2482515"/>
            <a:chExt cx="2668796" cy="2693450"/>
          </a:xfrm>
        </p:grpSpPr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79B101B8-E9CB-6F09-719E-3AF2C60BD592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59ED8C56-EF8F-BBEF-5254-B867A43738E5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246" name="Rectangle 245">
              <a:extLst>
                <a:ext uri="{FF2B5EF4-FFF2-40B4-BE49-F238E27FC236}">
                  <a16:creationId xmlns:a16="http://schemas.microsoft.com/office/drawing/2014/main" id="{DC03BCAA-7CA1-006E-538C-C5F3CC56F21B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pic>
          <p:nvPicPr>
            <p:cNvPr id="247" name="Image 246">
              <a:extLst>
                <a:ext uri="{FF2B5EF4-FFF2-40B4-BE49-F238E27FC236}">
                  <a16:creationId xmlns:a16="http://schemas.microsoft.com/office/drawing/2014/main" id="{963FDD04-4387-6FA6-81C3-145E40C3889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004560" y="2482515"/>
              <a:ext cx="2668796" cy="2693450"/>
            </a:xfrm>
            <a:prstGeom prst="rect">
              <a:avLst/>
            </a:prstGeom>
          </p:spPr>
        </p:pic>
        <p:sp>
          <p:nvSpPr>
            <p:cNvPr id="248" name="Ellipse 247">
              <a:extLst>
                <a:ext uri="{FF2B5EF4-FFF2-40B4-BE49-F238E27FC236}">
                  <a16:creationId xmlns:a16="http://schemas.microsoft.com/office/drawing/2014/main" id="{C443B0F4-CD0C-40B1-6F56-E64C8DB155EC}"/>
                </a:ext>
              </a:extLst>
            </p:cNvPr>
            <p:cNvSpPr/>
            <p:nvPr/>
          </p:nvSpPr>
          <p:spPr>
            <a:xfrm>
              <a:off x="6709017" y="366331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9" name="Ellipse 248">
              <a:extLst>
                <a:ext uri="{FF2B5EF4-FFF2-40B4-BE49-F238E27FC236}">
                  <a16:creationId xmlns:a16="http://schemas.microsoft.com/office/drawing/2014/main" id="{90A93691-84F2-5C2B-9753-C47061507CD2}"/>
                </a:ext>
              </a:extLst>
            </p:cNvPr>
            <p:cNvSpPr/>
            <p:nvPr/>
          </p:nvSpPr>
          <p:spPr>
            <a:xfrm>
              <a:off x="6748882" y="452358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250" name="Rectangle 249">
            <a:extLst>
              <a:ext uri="{FF2B5EF4-FFF2-40B4-BE49-F238E27FC236}">
                <a16:creationId xmlns:a16="http://schemas.microsoft.com/office/drawing/2014/main" id="{F48BDEFD-6747-8239-374B-9C08D922E0B1}"/>
              </a:ext>
            </a:extLst>
          </p:cNvPr>
          <p:cNvSpPr/>
          <p:nvPr/>
        </p:nvSpPr>
        <p:spPr>
          <a:xfrm>
            <a:off x="10771606" y="2173418"/>
            <a:ext cx="1328719" cy="1044635"/>
          </a:xfrm>
          <a:prstGeom prst="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BE" dirty="0"/>
              <a:t>&lt;</a:t>
            </a:r>
          </a:p>
        </p:txBody>
      </p:sp>
      <p:pic>
        <p:nvPicPr>
          <p:cNvPr id="251" name="Image 250">
            <a:extLst>
              <a:ext uri="{FF2B5EF4-FFF2-40B4-BE49-F238E27FC236}">
                <a16:creationId xmlns:a16="http://schemas.microsoft.com/office/drawing/2014/main" id="{ADDCCB6A-BA3A-F848-2BFC-65A4674E91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03300" y="2238997"/>
            <a:ext cx="1254317" cy="939360"/>
          </a:xfrm>
          <a:prstGeom prst="rect">
            <a:avLst/>
          </a:prstGeom>
        </p:spPr>
      </p:pic>
      <p:cxnSp>
        <p:nvCxnSpPr>
          <p:cNvPr id="253" name="Connecteur droit 252">
            <a:extLst>
              <a:ext uri="{FF2B5EF4-FFF2-40B4-BE49-F238E27FC236}">
                <a16:creationId xmlns:a16="http://schemas.microsoft.com/office/drawing/2014/main" id="{B8E05558-2131-6E4D-4E97-36324FCD709B}"/>
              </a:ext>
            </a:extLst>
          </p:cNvPr>
          <p:cNvCxnSpPr>
            <a:cxnSpLocks/>
          </p:cNvCxnSpPr>
          <p:nvPr/>
        </p:nvCxnSpPr>
        <p:spPr>
          <a:xfrm flipV="1">
            <a:off x="9616517" y="2166116"/>
            <a:ext cx="1157157" cy="6597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Connecteur droit 253">
            <a:extLst>
              <a:ext uri="{FF2B5EF4-FFF2-40B4-BE49-F238E27FC236}">
                <a16:creationId xmlns:a16="http://schemas.microsoft.com/office/drawing/2014/main" id="{9616DC7D-D025-7F45-D9A0-AC7007C0D1FC}"/>
              </a:ext>
            </a:extLst>
          </p:cNvPr>
          <p:cNvCxnSpPr>
            <a:cxnSpLocks/>
          </p:cNvCxnSpPr>
          <p:nvPr/>
        </p:nvCxnSpPr>
        <p:spPr>
          <a:xfrm>
            <a:off x="9616517" y="2904923"/>
            <a:ext cx="1186783" cy="324274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ZoneTexte 254">
            <a:extLst>
              <a:ext uri="{FF2B5EF4-FFF2-40B4-BE49-F238E27FC236}">
                <a16:creationId xmlns:a16="http://schemas.microsoft.com/office/drawing/2014/main" id="{CA235527-C0B0-8D10-E632-F03DE6CD2E60}"/>
              </a:ext>
            </a:extLst>
          </p:cNvPr>
          <p:cNvSpPr txBox="1"/>
          <p:nvPr/>
        </p:nvSpPr>
        <p:spPr>
          <a:xfrm>
            <a:off x="5188191" y="3908118"/>
            <a:ext cx="47814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 err="1"/>
              <a:t>Terpyridine-modified</a:t>
            </a:r>
            <a:r>
              <a:rPr lang="fr-BE" sz="1400" dirty="0"/>
              <a:t> poly(n-</a:t>
            </a:r>
            <a:r>
              <a:rPr lang="fr-BE" sz="1400" dirty="0" err="1"/>
              <a:t>butyl</a:t>
            </a:r>
            <a:r>
              <a:rPr lang="fr-BE" sz="1400" dirty="0"/>
              <a:t> acrylate)</a:t>
            </a:r>
          </a:p>
        </p:txBody>
      </p:sp>
      <p:sp>
        <p:nvSpPr>
          <p:cNvPr id="256" name="TextBox 9">
            <a:extLst>
              <a:ext uri="{FF2B5EF4-FFF2-40B4-BE49-F238E27FC236}">
                <a16:creationId xmlns:a16="http://schemas.microsoft.com/office/drawing/2014/main" id="{C4519AAB-C7C9-2AF2-0D17-A164C0E9C6BA}"/>
              </a:ext>
            </a:extLst>
          </p:cNvPr>
          <p:cNvSpPr txBox="1"/>
          <p:nvPr/>
        </p:nvSpPr>
        <p:spPr>
          <a:xfrm>
            <a:off x="7294006" y="2492666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257" name="Google Shape;172;p21">
            <a:extLst>
              <a:ext uri="{FF2B5EF4-FFF2-40B4-BE49-F238E27FC236}">
                <a16:creationId xmlns:a16="http://schemas.microsoft.com/office/drawing/2014/main" id="{6472A565-BCA2-3E99-2634-4E9D6E846A5B}"/>
              </a:ext>
            </a:extLst>
          </p:cNvPr>
          <p:cNvSpPr/>
          <p:nvPr/>
        </p:nvSpPr>
        <p:spPr>
          <a:xfrm>
            <a:off x="7917371" y="2642777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sp>
        <p:nvSpPr>
          <p:cNvPr id="258" name="ZoneTexte 257">
            <a:extLst>
              <a:ext uri="{FF2B5EF4-FFF2-40B4-BE49-F238E27FC236}">
                <a16:creationId xmlns:a16="http://schemas.microsoft.com/office/drawing/2014/main" id="{9F384A98-C479-0459-0BA1-AAF268FD25FE}"/>
              </a:ext>
            </a:extLst>
          </p:cNvPr>
          <p:cNvSpPr txBox="1"/>
          <p:nvPr/>
        </p:nvSpPr>
        <p:spPr>
          <a:xfrm>
            <a:off x="7591023" y="3042342"/>
            <a:ext cx="130631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400" dirty="0"/>
              <a:t>Metal ions</a:t>
            </a:r>
          </a:p>
        </p:txBody>
      </p:sp>
      <p:cxnSp>
        <p:nvCxnSpPr>
          <p:cNvPr id="259" name="Connecteur droit avec flèche 258">
            <a:extLst>
              <a:ext uri="{FF2B5EF4-FFF2-40B4-BE49-F238E27FC236}">
                <a16:creationId xmlns:a16="http://schemas.microsoft.com/office/drawing/2014/main" id="{C2AC1AAA-0BD2-230B-9683-5FEF2B5D5889}"/>
              </a:ext>
            </a:extLst>
          </p:cNvPr>
          <p:cNvCxnSpPr>
            <a:cxnSpLocks/>
          </p:cNvCxnSpPr>
          <p:nvPr/>
        </p:nvCxnSpPr>
        <p:spPr>
          <a:xfrm>
            <a:off x="8522927" y="2614953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Connecteur droit avec flèche 259">
            <a:extLst>
              <a:ext uri="{FF2B5EF4-FFF2-40B4-BE49-F238E27FC236}">
                <a16:creationId xmlns:a16="http://schemas.microsoft.com/office/drawing/2014/main" id="{2DA1C9D1-E72F-AFFC-8797-4B1F6105063D}"/>
              </a:ext>
            </a:extLst>
          </p:cNvPr>
          <p:cNvCxnSpPr>
            <a:cxnSpLocks/>
          </p:cNvCxnSpPr>
          <p:nvPr/>
        </p:nvCxnSpPr>
        <p:spPr>
          <a:xfrm flipH="1">
            <a:off x="8500515" y="2777642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1" name="Groupe 280">
            <a:extLst>
              <a:ext uri="{FF2B5EF4-FFF2-40B4-BE49-F238E27FC236}">
                <a16:creationId xmlns:a16="http://schemas.microsoft.com/office/drawing/2014/main" id="{74145036-3FAC-212C-B9D1-7196FCA930BB}"/>
              </a:ext>
            </a:extLst>
          </p:cNvPr>
          <p:cNvGrpSpPr/>
          <p:nvPr/>
        </p:nvGrpSpPr>
        <p:grpSpPr>
          <a:xfrm>
            <a:off x="6550071" y="4890523"/>
            <a:ext cx="4253229" cy="1875691"/>
            <a:chOff x="6096000" y="5057568"/>
            <a:chExt cx="4046398" cy="1721164"/>
          </a:xfrm>
        </p:grpSpPr>
        <p:pic>
          <p:nvPicPr>
            <p:cNvPr id="277" name="Image 276">
              <a:extLst>
                <a:ext uri="{FF2B5EF4-FFF2-40B4-BE49-F238E27FC236}">
                  <a16:creationId xmlns:a16="http://schemas.microsoft.com/office/drawing/2014/main" id="{94E2CF0C-FE18-44C5-7ECD-8113E39174F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096000" y="5057568"/>
              <a:ext cx="4046398" cy="977470"/>
            </a:xfrm>
            <a:prstGeom prst="rect">
              <a:avLst/>
            </a:prstGeom>
          </p:spPr>
        </p:pic>
        <p:pic>
          <p:nvPicPr>
            <p:cNvPr id="9" name="Picture 16">
              <a:extLst>
                <a:ext uri="{FF2B5EF4-FFF2-40B4-BE49-F238E27FC236}">
                  <a16:creationId xmlns:a16="http://schemas.microsoft.com/office/drawing/2014/main" id="{06A1670F-AA60-A766-9889-19135777AC2B}"/>
                </a:ext>
              </a:extLst>
            </p:cNvPr>
            <p:cNvPicPr/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8874" t="35688" r="36641" b="26690"/>
            <a:stretch/>
          </p:blipFill>
          <p:spPr bwMode="auto">
            <a:xfrm>
              <a:off x="7574261" y="5801262"/>
              <a:ext cx="1157741" cy="977470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279" name="Connecteur droit avec flèche 278">
              <a:extLst>
                <a:ext uri="{FF2B5EF4-FFF2-40B4-BE49-F238E27FC236}">
                  <a16:creationId xmlns:a16="http://schemas.microsoft.com/office/drawing/2014/main" id="{F142886D-337B-21BD-3219-0B891AFE5296}"/>
                </a:ext>
              </a:extLst>
            </p:cNvPr>
            <p:cNvCxnSpPr>
              <a:cxnSpLocks/>
            </p:cNvCxnSpPr>
            <p:nvPr/>
          </p:nvCxnSpPr>
          <p:spPr>
            <a:xfrm>
              <a:off x="7817241" y="5418570"/>
              <a:ext cx="606761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Connecteur droit avec flèche 279">
              <a:extLst>
                <a:ext uri="{FF2B5EF4-FFF2-40B4-BE49-F238E27FC236}">
                  <a16:creationId xmlns:a16="http://schemas.microsoft.com/office/drawing/2014/main" id="{F23B724B-4141-9B0D-43C9-1FFAD8F863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794829" y="5581259"/>
              <a:ext cx="606761" cy="0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2080566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19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109235" y="1293497"/>
            <a:ext cx="240028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Linear</a:t>
            </a:r>
            <a:r>
              <a:rPr lang="fr-BE" sz="2000" dirty="0"/>
              <a:t> </a:t>
            </a:r>
            <a:r>
              <a:rPr lang="fr-BE" sz="2000" dirty="0" err="1"/>
              <a:t>rheology</a:t>
            </a:r>
            <a:r>
              <a:rPr lang="fr-BE" sz="2000" dirty="0"/>
              <a:t> :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F5974744-91BD-1629-D5D7-E3EE76448BAD}"/>
              </a:ext>
            </a:extLst>
          </p:cNvPr>
          <p:cNvSpPr txBox="1"/>
          <p:nvPr/>
        </p:nvSpPr>
        <p:spPr>
          <a:xfrm>
            <a:off x="631246" y="5632689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Emergence of a </a:t>
            </a:r>
            <a:r>
              <a:rPr lang="fr-BE" sz="2000" dirty="0" err="1"/>
              <a:t>rubbery</a:t>
            </a:r>
            <a:r>
              <a:rPr lang="fr-BE" sz="2000" dirty="0"/>
              <a:t> plateau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80E86EA8-883F-8DF2-EC09-1806C8EC4EE5}"/>
              </a:ext>
            </a:extLst>
          </p:cNvPr>
          <p:cNvSpPr txBox="1"/>
          <p:nvPr/>
        </p:nvSpPr>
        <p:spPr>
          <a:xfrm>
            <a:off x="75614" y="5072169"/>
            <a:ext cx="34283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Formation of a dense network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912214" y="1777185"/>
            <a:ext cx="4059793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912215" y="2146517"/>
            <a:ext cx="4059793" cy="264737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CF1A8F92-22F6-E069-482F-3D956E444296}"/>
              </a:ext>
            </a:extLst>
          </p:cNvPr>
          <p:cNvSpPr txBox="1"/>
          <p:nvPr/>
        </p:nvSpPr>
        <p:spPr>
          <a:xfrm>
            <a:off x="631246" y="6249370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Delay of the </a:t>
            </a:r>
            <a:r>
              <a:rPr lang="fr-BE" sz="2000" dirty="0" err="1"/>
              <a:t>longest</a:t>
            </a:r>
            <a:r>
              <a:rPr lang="fr-BE" sz="2000" dirty="0"/>
              <a:t> relaxation time</a:t>
            </a:r>
          </a:p>
        </p:txBody>
      </p:sp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4" name="Image 43">
            <a:extLst>
              <a:ext uri="{FF2B5EF4-FFF2-40B4-BE49-F238E27FC236}">
                <a16:creationId xmlns:a16="http://schemas.microsoft.com/office/drawing/2014/main" id="{B16908BC-88CF-BD92-342C-BB0CC28F88A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574672" y="6455838"/>
            <a:ext cx="3091585" cy="2942159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6217A3DD-7777-9004-2C8A-BEAE18F24FC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5777195" y="6470868"/>
            <a:ext cx="3183084" cy="2935266"/>
          </a:xfrm>
          <a:prstGeom prst="rect">
            <a:avLst/>
          </a:prstGeom>
        </p:spPr>
      </p:pic>
      <p:pic>
        <p:nvPicPr>
          <p:cNvPr id="49" name="Image 48">
            <a:extLst>
              <a:ext uri="{FF2B5EF4-FFF2-40B4-BE49-F238E27FC236}">
                <a16:creationId xmlns:a16="http://schemas.microsoft.com/office/drawing/2014/main" id="{CAE0CAA4-B895-C5B3-D845-7444099058F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5775101" y="3594140"/>
            <a:ext cx="3120979" cy="286587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73F2077E-D3AB-AD2C-7F73-1F3C78F0589C}"/>
                  </a:ext>
                </a:extLst>
              </p:cNvPr>
              <p:cNvSpPr txBox="1"/>
              <p:nvPr/>
            </p:nvSpPr>
            <p:spPr>
              <a:xfrm>
                <a:off x="16070290" y="8702186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73F2077E-D3AB-AD2C-7F73-1F3C78F058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0290" y="8702186"/>
                <a:ext cx="126175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9CDBE701-591C-B784-6E04-181E4FB9D4AB}"/>
                  </a:ext>
                </a:extLst>
              </p:cNvPr>
              <p:cNvSpPr txBox="1"/>
              <p:nvPr/>
            </p:nvSpPr>
            <p:spPr>
              <a:xfrm>
                <a:off x="15886516" y="5779674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9CDBE701-591C-B784-6E04-181E4FB9D4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86516" y="5779674"/>
                <a:ext cx="1825536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D9783C76-8947-90E0-AAEA-A4B182F32BE9}"/>
                  </a:ext>
                </a:extLst>
              </p:cNvPr>
              <p:cNvSpPr txBox="1"/>
              <p:nvPr/>
            </p:nvSpPr>
            <p:spPr>
              <a:xfrm>
                <a:off x="6063806" y="9397997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D9783C76-8947-90E0-AAEA-A4B182F32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3806" y="9397997"/>
                <a:ext cx="1261756" cy="3693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4" name="Image 53">
            <a:extLst>
              <a:ext uri="{FF2B5EF4-FFF2-40B4-BE49-F238E27FC236}">
                <a16:creationId xmlns:a16="http://schemas.microsoft.com/office/drawing/2014/main" id="{40DD77BB-E8CC-AF54-13A0-9C4059C8DF2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2585822" y="3594140"/>
            <a:ext cx="3167076" cy="2909098"/>
          </a:xfrm>
          <a:prstGeom prst="rect">
            <a:avLst/>
          </a:prstGeom>
        </p:spPr>
      </p:pic>
      <p:pic>
        <p:nvPicPr>
          <p:cNvPr id="55" name="Image 54">
            <a:extLst>
              <a:ext uri="{FF2B5EF4-FFF2-40B4-BE49-F238E27FC236}">
                <a16:creationId xmlns:a16="http://schemas.microsoft.com/office/drawing/2014/main" id="{DAA19FCC-39CC-28A7-166F-792D06696C7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7354808" y="7898112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041C5E3F-65E5-E3D7-2C32-2F7615D8EC39}"/>
                  </a:ext>
                </a:extLst>
              </p:cNvPr>
              <p:cNvSpPr txBox="1"/>
              <p:nvPr/>
            </p:nvSpPr>
            <p:spPr>
              <a:xfrm>
                <a:off x="12854590" y="872994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041C5E3F-65E5-E3D7-2C32-2F7615D8EC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590" y="8729944"/>
                <a:ext cx="126175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AD716A83-1BAC-ECE0-B932-C0979AEF5B1D}"/>
                  </a:ext>
                </a:extLst>
              </p:cNvPr>
              <p:cNvSpPr txBox="1"/>
              <p:nvPr/>
            </p:nvSpPr>
            <p:spPr>
              <a:xfrm>
                <a:off x="5456705" y="9747528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AD716A83-1BAC-ECE0-B932-C0979AEF5B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6705" y="9747528"/>
                <a:ext cx="1825536" cy="36933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ZoneTexte 59">
            <a:extLst>
              <a:ext uri="{FF2B5EF4-FFF2-40B4-BE49-F238E27FC236}">
                <a16:creationId xmlns:a16="http://schemas.microsoft.com/office/drawing/2014/main" id="{2B628E78-04EB-9C00-BC6C-E772BD010A25}"/>
              </a:ext>
            </a:extLst>
          </p:cNvPr>
          <p:cNvSpPr txBox="1"/>
          <p:nvPr/>
        </p:nvSpPr>
        <p:spPr>
          <a:xfrm>
            <a:off x="16169047" y="6555392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- 11Tpy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04E9F77-A78D-91F8-2FCA-62C23375A53F}"/>
              </a:ext>
            </a:extLst>
          </p:cNvPr>
          <p:cNvSpPr/>
          <p:nvPr/>
        </p:nvSpPr>
        <p:spPr>
          <a:xfrm>
            <a:off x="11847153" y="5290285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63" name="Image 62">
            <a:extLst>
              <a:ext uri="{FF2B5EF4-FFF2-40B4-BE49-F238E27FC236}">
                <a16:creationId xmlns:a16="http://schemas.microsoft.com/office/drawing/2014/main" id="{7074E3E3-E8D1-F959-227E-E152C34DE761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24706" y="2242113"/>
            <a:ext cx="1686088" cy="2456177"/>
          </a:xfrm>
          <a:prstGeom prst="rect">
            <a:avLst/>
          </a:prstGeom>
        </p:spPr>
      </p:pic>
      <p:pic>
        <p:nvPicPr>
          <p:cNvPr id="64" name="Image 63">
            <a:extLst>
              <a:ext uri="{FF2B5EF4-FFF2-40B4-BE49-F238E27FC236}">
                <a16:creationId xmlns:a16="http://schemas.microsoft.com/office/drawing/2014/main" id="{CE882EF0-EE5F-F951-9DA2-3015CCBFF92E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138150" y="2340029"/>
            <a:ext cx="1756252" cy="2250023"/>
          </a:xfrm>
          <a:prstGeom prst="rect">
            <a:avLst/>
          </a:prstGeom>
        </p:spPr>
      </p:pic>
      <p:pic>
        <p:nvPicPr>
          <p:cNvPr id="65" name="Image 64">
            <a:extLst>
              <a:ext uri="{FF2B5EF4-FFF2-40B4-BE49-F238E27FC236}">
                <a16:creationId xmlns:a16="http://schemas.microsoft.com/office/drawing/2014/main" id="{3A85FEA6-2CC3-97E1-3A5B-E008B5060597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44167" y="1492816"/>
            <a:ext cx="4823127" cy="3797469"/>
          </a:xfrm>
          <a:prstGeom prst="rect">
            <a:avLst/>
          </a:prstGeom>
        </p:spPr>
      </p:pic>
      <p:cxnSp>
        <p:nvCxnSpPr>
          <p:cNvPr id="66" name="Connecteur droit avec flèche 65">
            <a:extLst>
              <a:ext uri="{FF2B5EF4-FFF2-40B4-BE49-F238E27FC236}">
                <a16:creationId xmlns:a16="http://schemas.microsoft.com/office/drawing/2014/main" id="{3A0EDDDE-C60E-AB60-710F-EDD190D9A8BE}"/>
              </a:ext>
            </a:extLst>
          </p:cNvPr>
          <p:cNvCxnSpPr>
            <a:cxnSpLocks/>
          </p:cNvCxnSpPr>
          <p:nvPr/>
        </p:nvCxnSpPr>
        <p:spPr>
          <a:xfrm flipH="1" flipV="1">
            <a:off x="7075471" y="3012381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ZoneTexte 66">
                <a:extLst>
                  <a:ext uri="{FF2B5EF4-FFF2-40B4-BE49-F238E27FC236}">
                    <a16:creationId xmlns:a16="http://schemas.microsoft.com/office/drawing/2014/main" id="{8A1336CA-B1EE-F66E-402A-5BE2E5FAC253}"/>
                  </a:ext>
                </a:extLst>
              </p:cNvPr>
              <p:cNvSpPr txBox="1"/>
              <p:nvPr/>
            </p:nvSpPr>
            <p:spPr>
              <a:xfrm>
                <a:off x="7160735" y="2420871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7" name="ZoneTexte 66">
                <a:extLst>
                  <a:ext uri="{FF2B5EF4-FFF2-40B4-BE49-F238E27FC236}">
                    <a16:creationId xmlns:a16="http://schemas.microsoft.com/office/drawing/2014/main" id="{8A1336CA-B1EE-F66E-402A-5BE2E5FAC2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0735" y="2420871"/>
                <a:ext cx="694036" cy="276999"/>
              </a:xfrm>
              <a:prstGeom prst="rect">
                <a:avLst/>
              </a:prstGeom>
              <a:blipFill>
                <a:blip r:embed="rId20"/>
                <a:stretch>
                  <a:fillRect l="-12281" t="-4348" r="-12281" b="-369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Connecteur droit avec flèche 67">
            <a:extLst>
              <a:ext uri="{FF2B5EF4-FFF2-40B4-BE49-F238E27FC236}">
                <a16:creationId xmlns:a16="http://schemas.microsoft.com/office/drawing/2014/main" id="{DD9D7C76-476B-6F1A-EFF4-74AA176412F0}"/>
              </a:ext>
            </a:extLst>
          </p:cNvPr>
          <p:cNvCxnSpPr>
            <a:cxnSpLocks/>
          </p:cNvCxnSpPr>
          <p:nvPr/>
        </p:nvCxnSpPr>
        <p:spPr>
          <a:xfrm flipV="1">
            <a:off x="7919433" y="2399943"/>
            <a:ext cx="131712" cy="3273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ZoneTexte 68">
                <a:extLst>
                  <a:ext uri="{FF2B5EF4-FFF2-40B4-BE49-F238E27FC236}">
                    <a16:creationId xmlns:a16="http://schemas.microsoft.com/office/drawing/2014/main" id="{76E798E0-F202-05A2-3B57-46E510F61B24}"/>
                  </a:ext>
                </a:extLst>
              </p:cNvPr>
              <p:cNvSpPr txBox="1"/>
              <p:nvPr/>
            </p:nvSpPr>
            <p:spPr>
              <a:xfrm>
                <a:off x="7055981" y="168012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9" name="ZoneTexte 68">
                <a:extLst>
                  <a:ext uri="{FF2B5EF4-FFF2-40B4-BE49-F238E27FC236}">
                    <a16:creationId xmlns:a16="http://schemas.microsoft.com/office/drawing/2014/main" id="{76E798E0-F202-05A2-3B57-46E510F61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55981" y="1680125"/>
                <a:ext cx="1236364" cy="299249"/>
              </a:xfrm>
              <a:prstGeom prst="rect">
                <a:avLst/>
              </a:prstGeom>
              <a:blipFill>
                <a:blip r:embed="rId21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0" name="Image 69">
            <a:extLst>
              <a:ext uri="{FF2B5EF4-FFF2-40B4-BE49-F238E27FC236}">
                <a16:creationId xmlns:a16="http://schemas.microsoft.com/office/drawing/2014/main" id="{44931C0A-25E7-6495-8858-0109DC7DE62F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 rot="16200000">
            <a:off x="9134571" y="5542883"/>
            <a:ext cx="842008" cy="861382"/>
          </a:xfrm>
          <a:prstGeom prst="rect">
            <a:avLst/>
          </a:prstGeom>
        </p:spPr>
      </p:pic>
      <p:pic>
        <p:nvPicPr>
          <p:cNvPr id="71" name="Image 70">
            <a:extLst>
              <a:ext uri="{FF2B5EF4-FFF2-40B4-BE49-F238E27FC236}">
                <a16:creationId xmlns:a16="http://schemas.microsoft.com/office/drawing/2014/main" id="{B4B5DEDE-D222-1EB4-6922-03251F6AC755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818177" y="5510072"/>
            <a:ext cx="854819" cy="910353"/>
          </a:xfrm>
          <a:prstGeom prst="rect">
            <a:avLst/>
          </a:prstGeom>
        </p:spPr>
      </p:pic>
      <p:cxnSp>
        <p:nvCxnSpPr>
          <p:cNvPr id="72" name="Connecteur droit avec flèche 71">
            <a:extLst>
              <a:ext uri="{FF2B5EF4-FFF2-40B4-BE49-F238E27FC236}">
                <a16:creationId xmlns:a16="http://schemas.microsoft.com/office/drawing/2014/main" id="{C094FA9F-B19D-D9A6-314C-39EAEE14F369}"/>
              </a:ext>
            </a:extLst>
          </p:cNvPr>
          <p:cNvCxnSpPr>
            <a:cxnSpLocks/>
          </p:cNvCxnSpPr>
          <p:nvPr/>
        </p:nvCxnSpPr>
        <p:spPr>
          <a:xfrm flipV="1">
            <a:off x="7552731" y="6498581"/>
            <a:ext cx="3303150" cy="931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ZoneTexte 72">
            <a:extLst>
              <a:ext uri="{FF2B5EF4-FFF2-40B4-BE49-F238E27FC236}">
                <a16:creationId xmlns:a16="http://schemas.microsoft.com/office/drawing/2014/main" id="{491D5446-BEA7-D474-F1B8-015EF8CF29C6}"/>
              </a:ext>
            </a:extLst>
          </p:cNvPr>
          <p:cNvSpPr txBox="1"/>
          <p:nvPr/>
        </p:nvSpPr>
        <p:spPr>
          <a:xfrm>
            <a:off x="10204211" y="5980517"/>
            <a:ext cx="14331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Ions</a:t>
            </a:r>
          </a:p>
        </p:txBody>
      </p:sp>
      <p:cxnSp>
        <p:nvCxnSpPr>
          <p:cNvPr id="74" name="Connecteur droit avec flèche 73">
            <a:extLst>
              <a:ext uri="{FF2B5EF4-FFF2-40B4-BE49-F238E27FC236}">
                <a16:creationId xmlns:a16="http://schemas.microsoft.com/office/drawing/2014/main" id="{691206C0-D647-E7A1-DA79-4DCEDE05B649}"/>
              </a:ext>
            </a:extLst>
          </p:cNvPr>
          <p:cNvCxnSpPr>
            <a:cxnSpLocks/>
          </p:cNvCxnSpPr>
          <p:nvPr/>
        </p:nvCxnSpPr>
        <p:spPr>
          <a:xfrm flipV="1">
            <a:off x="10730439" y="5985225"/>
            <a:ext cx="144140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830968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3EEAAFB-29E8-1558-AE3E-BFDCA51909D9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3EEAAFB-29E8-1558-AE3E-BFDCA51909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7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9638458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grpSp>
        <p:nvGrpSpPr>
          <p:cNvPr id="241" name="Groupe 240">
            <a:extLst>
              <a:ext uri="{FF2B5EF4-FFF2-40B4-BE49-F238E27FC236}">
                <a16:creationId xmlns:a16="http://schemas.microsoft.com/office/drawing/2014/main" id="{5B01A8D2-0D57-1F51-0D38-9303B9AA76AE}"/>
              </a:ext>
            </a:extLst>
          </p:cNvPr>
          <p:cNvGrpSpPr/>
          <p:nvPr/>
        </p:nvGrpSpPr>
        <p:grpSpPr>
          <a:xfrm>
            <a:off x="8847788" y="3152357"/>
            <a:ext cx="2569640" cy="1560684"/>
            <a:chOff x="6149764" y="5746140"/>
            <a:chExt cx="1407125" cy="926256"/>
          </a:xfrm>
        </p:grpSpPr>
        <p:grpSp>
          <p:nvGrpSpPr>
            <p:cNvPr id="242" name="Groupe 241">
              <a:extLst>
                <a:ext uri="{FF2B5EF4-FFF2-40B4-BE49-F238E27FC236}">
                  <a16:creationId xmlns:a16="http://schemas.microsoft.com/office/drawing/2014/main" id="{F959D35E-8FA9-D98A-50CF-A83D6459331E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45" name="Freeform 575">
                <a:extLst>
                  <a:ext uri="{FF2B5EF4-FFF2-40B4-BE49-F238E27FC236}">
                    <a16:creationId xmlns:a16="http://schemas.microsoft.com/office/drawing/2014/main" id="{7339F871-E480-1CD7-BC4D-0EB61A33601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46" name="Groupe 245">
                <a:extLst>
                  <a:ext uri="{FF2B5EF4-FFF2-40B4-BE49-F238E27FC236}">
                    <a16:creationId xmlns:a16="http://schemas.microsoft.com/office/drawing/2014/main" id="{6C0D3850-96D8-A137-548D-D97AB49D076F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47" name="Freeform 574">
                  <a:extLst>
                    <a:ext uri="{FF2B5EF4-FFF2-40B4-BE49-F238E27FC236}">
                      <a16:creationId xmlns:a16="http://schemas.microsoft.com/office/drawing/2014/main" id="{4835667E-031D-4F45-20A6-1071BF602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48" name="Forme libre 6">
                  <a:extLst>
                    <a:ext uri="{FF2B5EF4-FFF2-40B4-BE49-F238E27FC236}">
                      <a16:creationId xmlns:a16="http://schemas.microsoft.com/office/drawing/2014/main" id="{C7B2E60A-3968-BFA8-6C67-52254360971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49" name="Forme libre 7">
                  <a:extLst>
                    <a:ext uri="{FF2B5EF4-FFF2-40B4-BE49-F238E27FC236}">
                      <a16:creationId xmlns:a16="http://schemas.microsoft.com/office/drawing/2014/main" id="{1F07DAE5-AFD4-C2DB-B9BD-B443A3AE0E31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0" name="Forme libre 8">
                  <a:extLst>
                    <a:ext uri="{FF2B5EF4-FFF2-40B4-BE49-F238E27FC236}">
                      <a16:creationId xmlns:a16="http://schemas.microsoft.com/office/drawing/2014/main" id="{5690F070-DEDE-79A2-65E4-2064765A9F5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1" name="Forme libre 9">
                  <a:extLst>
                    <a:ext uri="{FF2B5EF4-FFF2-40B4-BE49-F238E27FC236}">
                      <a16:creationId xmlns:a16="http://schemas.microsoft.com/office/drawing/2014/main" id="{E9CE5177-D6D0-46B0-EDBE-747279D5722B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2" name="Forme libre 10">
                  <a:extLst>
                    <a:ext uri="{FF2B5EF4-FFF2-40B4-BE49-F238E27FC236}">
                      <a16:creationId xmlns:a16="http://schemas.microsoft.com/office/drawing/2014/main" id="{60FCF99C-3550-C9B6-1FF3-97F55DD1144F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3" name="Forme libre 11">
                  <a:extLst>
                    <a:ext uri="{FF2B5EF4-FFF2-40B4-BE49-F238E27FC236}">
                      <a16:creationId xmlns:a16="http://schemas.microsoft.com/office/drawing/2014/main" id="{6C788A07-3BB9-D9F5-C891-A500CF16EBD5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4" name="Forme libre 18">
                  <a:extLst>
                    <a:ext uri="{FF2B5EF4-FFF2-40B4-BE49-F238E27FC236}">
                      <a16:creationId xmlns:a16="http://schemas.microsoft.com/office/drawing/2014/main" id="{74613B41-2945-3D3E-41D9-D2133197D84B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5" name="Forme libre 19">
                  <a:extLst>
                    <a:ext uri="{FF2B5EF4-FFF2-40B4-BE49-F238E27FC236}">
                      <a16:creationId xmlns:a16="http://schemas.microsoft.com/office/drawing/2014/main" id="{199E0E72-657B-79B8-4CE0-0EEC2DA4F35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6" name="Forme libre 20">
                  <a:extLst>
                    <a:ext uri="{FF2B5EF4-FFF2-40B4-BE49-F238E27FC236}">
                      <a16:creationId xmlns:a16="http://schemas.microsoft.com/office/drawing/2014/main" id="{815D57FC-B940-F196-EFDA-46C11071B71D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7" name="Forme libre 21">
                  <a:extLst>
                    <a:ext uri="{FF2B5EF4-FFF2-40B4-BE49-F238E27FC236}">
                      <a16:creationId xmlns:a16="http://schemas.microsoft.com/office/drawing/2014/main" id="{93786993-0E02-EB53-1A47-0CD6122F710D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8" name="Forme libre 22">
                  <a:extLst>
                    <a:ext uri="{FF2B5EF4-FFF2-40B4-BE49-F238E27FC236}">
                      <a16:creationId xmlns:a16="http://schemas.microsoft.com/office/drawing/2014/main" id="{F5C1A6D4-E65C-FC05-90DA-608A541D9389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9" name="Forme libre 23">
                  <a:extLst>
                    <a:ext uri="{FF2B5EF4-FFF2-40B4-BE49-F238E27FC236}">
                      <a16:creationId xmlns:a16="http://schemas.microsoft.com/office/drawing/2014/main" id="{5FF267BB-D850-AA64-9870-AD3FA00A392D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0" name="Forme libre 24">
                  <a:extLst>
                    <a:ext uri="{FF2B5EF4-FFF2-40B4-BE49-F238E27FC236}">
                      <a16:creationId xmlns:a16="http://schemas.microsoft.com/office/drawing/2014/main" id="{E1602D1B-8A76-C5F3-6BDC-AC0B8ECC1A83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1" name="Forme libre 25">
                  <a:extLst>
                    <a:ext uri="{FF2B5EF4-FFF2-40B4-BE49-F238E27FC236}">
                      <a16:creationId xmlns:a16="http://schemas.microsoft.com/office/drawing/2014/main" id="{49024B90-9A78-ECCA-89DD-C7A59BBF540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2" name="Forme libre 26">
                  <a:extLst>
                    <a:ext uri="{FF2B5EF4-FFF2-40B4-BE49-F238E27FC236}">
                      <a16:creationId xmlns:a16="http://schemas.microsoft.com/office/drawing/2014/main" id="{FBC15369-4688-587C-73B7-68F9A42F92FD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63" name="Groupe 27">
                  <a:extLst>
                    <a:ext uri="{FF2B5EF4-FFF2-40B4-BE49-F238E27FC236}">
                      <a16:creationId xmlns:a16="http://schemas.microsoft.com/office/drawing/2014/main" id="{F4879A73-517D-61C7-F71F-148F1993F5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4" name="Line 591">
                    <a:extLst>
                      <a:ext uri="{FF2B5EF4-FFF2-40B4-BE49-F238E27FC236}">
                        <a16:creationId xmlns:a16="http://schemas.microsoft.com/office/drawing/2014/main" id="{9CF07D60-6E86-8A8A-D5A3-CA60320DF25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5" name="Connecteur droit 314">
                    <a:extLst>
                      <a:ext uri="{FF2B5EF4-FFF2-40B4-BE49-F238E27FC236}">
                        <a16:creationId xmlns:a16="http://schemas.microsoft.com/office/drawing/2014/main" id="{BFD895C0-8BC2-7837-C8D0-847B4DB10A4D}"/>
                      </a:ext>
                    </a:extLst>
                  </p:cNvPr>
                  <p:cNvCxnSpPr>
                    <a:stCxn id="314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Connecteur droit 315">
                    <a:extLst>
                      <a:ext uri="{FF2B5EF4-FFF2-40B4-BE49-F238E27FC236}">
                        <a16:creationId xmlns:a16="http://schemas.microsoft.com/office/drawing/2014/main" id="{03D4151A-80E0-147F-F0E2-447BAB8C9BC9}"/>
                      </a:ext>
                    </a:extLst>
                  </p:cNvPr>
                  <p:cNvCxnSpPr>
                    <a:stCxn id="314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e 31">
                  <a:extLst>
                    <a:ext uri="{FF2B5EF4-FFF2-40B4-BE49-F238E27FC236}">
                      <a16:creationId xmlns:a16="http://schemas.microsoft.com/office/drawing/2014/main" id="{6DE806A3-01F9-FEC8-CE6C-6C18CFA5F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1" name="Line 591">
                    <a:extLst>
                      <a:ext uri="{FF2B5EF4-FFF2-40B4-BE49-F238E27FC236}">
                        <a16:creationId xmlns:a16="http://schemas.microsoft.com/office/drawing/2014/main" id="{44639E6F-DEC9-1495-A8D4-472A3E0EB1A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2" name="Connecteur droit 311">
                    <a:extLst>
                      <a:ext uri="{FF2B5EF4-FFF2-40B4-BE49-F238E27FC236}">
                        <a16:creationId xmlns:a16="http://schemas.microsoft.com/office/drawing/2014/main" id="{92937A0F-043E-D5BD-5FB6-71EF393DE158}"/>
                      </a:ext>
                    </a:extLst>
                  </p:cNvPr>
                  <p:cNvCxnSpPr>
                    <a:stCxn id="311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3" name="Connecteur droit 312">
                    <a:extLst>
                      <a:ext uri="{FF2B5EF4-FFF2-40B4-BE49-F238E27FC236}">
                        <a16:creationId xmlns:a16="http://schemas.microsoft.com/office/drawing/2014/main" id="{6441207E-A6F0-D572-3388-22C1A2626377}"/>
                      </a:ext>
                    </a:extLst>
                  </p:cNvPr>
                  <p:cNvCxnSpPr>
                    <a:stCxn id="311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e 35">
                  <a:extLst>
                    <a:ext uri="{FF2B5EF4-FFF2-40B4-BE49-F238E27FC236}">
                      <a16:creationId xmlns:a16="http://schemas.microsoft.com/office/drawing/2014/main" id="{E48980E1-9741-A03E-9211-7007283C57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8" name="Line 591">
                    <a:extLst>
                      <a:ext uri="{FF2B5EF4-FFF2-40B4-BE49-F238E27FC236}">
                        <a16:creationId xmlns:a16="http://schemas.microsoft.com/office/drawing/2014/main" id="{848F2AF5-BFCE-F87A-A13A-611B8BA06EBC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9" name="Connecteur droit 308">
                    <a:extLst>
                      <a:ext uri="{FF2B5EF4-FFF2-40B4-BE49-F238E27FC236}">
                        <a16:creationId xmlns:a16="http://schemas.microsoft.com/office/drawing/2014/main" id="{5B8DE6F7-BBFC-ED7D-A7E9-3CB92EFD36B5}"/>
                      </a:ext>
                    </a:extLst>
                  </p:cNvPr>
                  <p:cNvCxnSpPr>
                    <a:stCxn id="308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0" name="Connecteur droit 309">
                    <a:extLst>
                      <a:ext uri="{FF2B5EF4-FFF2-40B4-BE49-F238E27FC236}">
                        <a16:creationId xmlns:a16="http://schemas.microsoft.com/office/drawing/2014/main" id="{9A572999-186F-5946-351D-5951A7C5CD5E}"/>
                      </a:ext>
                    </a:extLst>
                  </p:cNvPr>
                  <p:cNvCxnSpPr>
                    <a:stCxn id="308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e 39">
                  <a:extLst>
                    <a:ext uri="{FF2B5EF4-FFF2-40B4-BE49-F238E27FC236}">
                      <a16:creationId xmlns:a16="http://schemas.microsoft.com/office/drawing/2014/main" id="{F85D191F-4F74-D045-DD00-ED1B7EBEF5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5" name="Line 591">
                    <a:extLst>
                      <a:ext uri="{FF2B5EF4-FFF2-40B4-BE49-F238E27FC236}">
                        <a16:creationId xmlns:a16="http://schemas.microsoft.com/office/drawing/2014/main" id="{ADE61647-305D-F152-7184-00E3D49B58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6" name="Connecteur droit 305">
                    <a:extLst>
                      <a:ext uri="{FF2B5EF4-FFF2-40B4-BE49-F238E27FC236}">
                        <a16:creationId xmlns:a16="http://schemas.microsoft.com/office/drawing/2014/main" id="{25BBD172-BC4D-E900-45FF-151418BC77F0}"/>
                      </a:ext>
                    </a:extLst>
                  </p:cNvPr>
                  <p:cNvCxnSpPr>
                    <a:stCxn id="305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7" name="Connecteur droit 306">
                    <a:extLst>
                      <a:ext uri="{FF2B5EF4-FFF2-40B4-BE49-F238E27FC236}">
                        <a16:creationId xmlns:a16="http://schemas.microsoft.com/office/drawing/2014/main" id="{912BE4C2-F85D-A0CF-F56E-1CE5A21FD814}"/>
                      </a:ext>
                    </a:extLst>
                  </p:cNvPr>
                  <p:cNvCxnSpPr>
                    <a:stCxn id="305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7" name="Groupe 43">
                  <a:extLst>
                    <a:ext uri="{FF2B5EF4-FFF2-40B4-BE49-F238E27FC236}">
                      <a16:creationId xmlns:a16="http://schemas.microsoft.com/office/drawing/2014/main" id="{C7A9EBA0-FDA8-2CC6-9161-0AA08E7A2E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2" name="Line 591">
                    <a:extLst>
                      <a:ext uri="{FF2B5EF4-FFF2-40B4-BE49-F238E27FC236}">
                        <a16:creationId xmlns:a16="http://schemas.microsoft.com/office/drawing/2014/main" id="{E3264245-27A7-3ECB-D0DF-BD933E9B746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3" name="Connecteur droit 302">
                    <a:extLst>
                      <a:ext uri="{FF2B5EF4-FFF2-40B4-BE49-F238E27FC236}">
                        <a16:creationId xmlns:a16="http://schemas.microsoft.com/office/drawing/2014/main" id="{F530723D-78F2-A947-91A0-3E4E7F82CAE8}"/>
                      </a:ext>
                    </a:extLst>
                  </p:cNvPr>
                  <p:cNvCxnSpPr>
                    <a:stCxn id="302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Connecteur droit 303">
                    <a:extLst>
                      <a:ext uri="{FF2B5EF4-FFF2-40B4-BE49-F238E27FC236}">
                        <a16:creationId xmlns:a16="http://schemas.microsoft.com/office/drawing/2014/main" id="{9FEF1BDD-62C2-624C-858B-41E3E766C654}"/>
                      </a:ext>
                    </a:extLst>
                  </p:cNvPr>
                  <p:cNvCxnSpPr>
                    <a:stCxn id="302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8" name="Groupe 47">
                  <a:extLst>
                    <a:ext uri="{FF2B5EF4-FFF2-40B4-BE49-F238E27FC236}">
                      <a16:creationId xmlns:a16="http://schemas.microsoft.com/office/drawing/2014/main" id="{4EECE86D-06A5-3270-CE90-FC09EC7714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99" name="Line 591">
                    <a:extLst>
                      <a:ext uri="{FF2B5EF4-FFF2-40B4-BE49-F238E27FC236}">
                        <a16:creationId xmlns:a16="http://schemas.microsoft.com/office/drawing/2014/main" id="{E0215C98-F3A0-EFBB-899F-838632A8020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0" name="Connecteur droit 299">
                    <a:extLst>
                      <a:ext uri="{FF2B5EF4-FFF2-40B4-BE49-F238E27FC236}">
                        <a16:creationId xmlns:a16="http://schemas.microsoft.com/office/drawing/2014/main" id="{6E772438-0B34-F18D-2FA4-A20662EAF5CB}"/>
                      </a:ext>
                    </a:extLst>
                  </p:cNvPr>
                  <p:cNvCxnSpPr>
                    <a:stCxn id="299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Connecteur droit 300">
                    <a:extLst>
                      <a:ext uri="{FF2B5EF4-FFF2-40B4-BE49-F238E27FC236}">
                        <a16:creationId xmlns:a16="http://schemas.microsoft.com/office/drawing/2014/main" id="{ED5C7630-9027-E600-E819-4CA0B2DFAECB}"/>
                      </a:ext>
                    </a:extLst>
                  </p:cNvPr>
                  <p:cNvCxnSpPr>
                    <a:stCxn id="299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9" name="Groupe 51">
                  <a:extLst>
                    <a:ext uri="{FF2B5EF4-FFF2-40B4-BE49-F238E27FC236}">
                      <a16:creationId xmlns:a16="http://schemas.microsoft.com/office/drawing/2014/main" id="{7E7841C0-5C57-3DB5-3128-C43A466811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6" name="Line 591">
                    <a:extLst>
                      <a:ext uri="{FF2B5EF4-FFF2-40B4-BE49-F238E27FC236}">
                        <a16:creationId xmlns:a16="http://schemas.microsoft.com/office/drawing/2014/main" id="{88415503-38A0-5A95-CF2D-F3853870425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7" name="Connecteur droit 296">
                    <a:extLst>
                      <a:ext uri="{FF2B5EF4-FFF2-40B4-BE49-F238E27FC236}">
                        <a16:creationId xmlns:a16="http://schemas.microsoft.com/office/drawing/2014/main" id="{BDF3851E-975A-F903-D61F-48FF6C8225CB}"/>
                      </a:ext>
                    </a:extLst>
                  </p:cNvPr>
                  <p:cNvCxnSpPr>
                    <a:stCxn id="296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Connecteur droit 297">
                    <a:extLst>
                      <a:ext uri="{FF2B5EF4-FFF2-40B4-BE49-F238E27FC236}">
                        <a16:creationId xmlns:a16="http://schemas.microsoft.com/office/drawing/2014/main" id="{51B31905-91CF-1A1B-E4DE-E93268D98EA5}"/>
                      </a:ext>
                    </a:extLst>
                  </p:cNvPr>
                  <p:cNvCxnSpPr>
                    <a:stCxn id="296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0" name="Groupe 55">
                  <a:extLst>
                    <a:ext uri="{FF2B5EF4-FFF2-40B4-BE49-F238E27FC236}">
                      <a16:creationId xmlns:a16="http://schemas.microsoft.com/office/drawing/2014/main" id="{AA0B8F37-BBC7-F0C2-C56D-7D9C236AA1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3" name="Line 591">
                    <a:extLst>
                      <a:ext uri="{FF2B5EF4-FFF2-40B4-BE49-F238E27FC236}">
                        <a16:creationId xmlns:a16="http://schemas.microsoft.com/office/drawing/2014/main" id="{4F42E00F-580E-FF96-A225-8E7B446D611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4" name="Connecteur droit 293">
                    <a:extLst>
                      <a:ext uri="{FF2B5EF4-FFF2-40B4-BE49-F238E27FC236}">
                        <a16:creationId xmlns:a16="http://schemas.microsoft.com/office/drawing/2014/main" id="{65AB3100-1EDA-2A76-D224-4B56E31CC9A9}"/>
                      </a:ext>
                    </a:extLst>
                  </p:cNvPr>
                  <p:cNvCxnSpPr>
                    <a:stCxn id="293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5" name="Connecteur droit 294">
                    <a:extLst>
                      <a:ext uri="{FF2B5EF4-FFF2-40B4-BE49-F238E27FC236}">
                        <a16:creationId xmlns:a16="http://schemas.microsoft.com/office/drawing/2014/main" id="{C42E8BBF-5D04-AC71-2B2F-3D016DE81229}"/>
                      </a:ext>
                    </a:extLst>
                  </p:cNvPr>
                  <p:cNvCxnSpPr>
                    <a:stCxn id="293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1" name="Groupe 59">
                  <a:extLst>
                    <a:ext uri="{FF2B5EF4-FFF2-40B4-BE49-F238E27FC236}">
                      <a16:creationId xmlns:a16="http://schemas.microsoft.com/office/drawing/2014/main" id="{1A9F7675-9ABD-5BF7-5911-D2A80F594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0" name="Line 591">
                    <a:extLst>
                      <a:ext uri="{FF2B5EF4-FFF2-40B4-BE49-F238E27FC236}">
                        <a16:creationId xmlns:a16="http://schemas.microsoft.com/office/drawing/2014/main" id="{CB5B45D6-9CA7-FA06-E179-434D6906FB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1" name="Connecteur droit 290">
                    <a:extLst>
                      <a:ext uri="{FF2B5EF4-FFF2-40B4-BE49-F238E27FC236}">
                        <a16:creationId xmlns:a16="http://schemas.microsoft.com/office/drawing/2014/main" id="{A7ACACB0-72BB-FCED-0521-F117373A2E5E}"/>
                      </a:ext>
                    </a:extLst>
                  </p:cNvPr>
                  <p:cNvCxnSpPr>
                    <a:stCxn id="290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Connecteur droit 291">
                    <a:extLst>
                      <a:ext uri="{FF2B5EF4-FFF2-40B4-BE49-F238E27FC236}">
                        <a16:creationId xmlns:a16="http://schemas.microsoft.com/office/drawing/2014/main" id="{8B469DDE-0BBA-A32C-87E4-6D181E66BC03}"/>
                      </a:ext>
                    </a:extLst>
                  </p:cNvPr>
                  <p:cNvCxnSpPr>
                    <a:stCxn id="290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2" name="Groupe 63">
                  <a:extLst>
                    <a:ext uri="{FF2B5EF4-FFF2-40B4-BE49-F238E27FC236}">
                      <a16:creationId xmlns:a16="http://schemas.microsoft.com/office/drawing/2014/main" id="{42CB60ED-6463-9596-9304-61EC820227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7" name="Line 591">
                    <a:extLst>
                      <a:ext uri="{FF2B5EF4-FFF2-40B4-BE49-F238E27FC236}">
                        <a16:creationId xmlns:a16="http://schemas.microsoft.com/office/drawing/2014/main" id="{DD21B2A3-8EEB-D85C-1AF6-5B054C3BEED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8" name="Connecteur droit 287">
                    <a:extLst>
                      <a:ext uri="{FF2B5EF4-FFF2-40B4-BE49-F238E27FC236}">
                        <a16:creationId xmlns:a16="http://schemas.microsoft.com/office/drawing/2014/main" id="{BB20A102-7A50-2792-CF90-C58541069745}"/>
                      </a:ext>
                    </a:extLst>
                  </p:cNvPr>
                  <p:cNvCxnSpPr>
                    <a:stCxn id="287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9" name="Connecteur droit 288">
                    <a:extLst>
                      <a:ext uri="{FF2B5EF4-FFF2-40B4-BE49-F238E27FC236}">
                        <a16:creationId xmlns:a16="http://schemas.microsoft.com/office/drawing/2014/main" id="{599121CD-9190-3C1B-E52C-4A8F6ABC1183}"/>
                      </a:ext>
                    </a:extLst>
                  </p:cNvPr>
                  <p:cNvCxnSpPr>
                    <a:stCxn id="287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3" name="Groupe 67">
                  <a:extLst>
                    <a:ext uri="{FF2B5EF4-FFF2-40B4-BE49-F238E27FC236}">
                      <a16:creationId xmlns:a16="http://schemas.microsoft.com/office/drawing/2014/main" id="{48123F5A-5406-0B02-6443-F26A6FFDDC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4" name="Line 591">
                    <a:extLst>
                      <a:ext uri="{FF2B5EF4-FFF2-40B4-BE49-F238E27FC236}">
                        <a16:creationId xmlns:a16="http://schemas.microsoft.com/office/drawing/2014/main" id="{0D4B21E0-3529-23C5-2785-3183346E885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ED5C5FDD-0BF9-77E1-2138-934AD27A1191}"/>
                      </a:ext>
                    </a:extLst>
                  </p:cNvPr>
                  <p:cNvCxnSpPr>
                    <a:stCxn id="284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6" name="Connecteur droit 285">
                    <a:extLst>
                      <a:ext uri="{FF2B5EF4-FFF2-40B4-BE49-F238E27FC236}">
                        <a16:creationId xmlns:a16="http://schemas.microsoft.com/office/drawing/2014/main" id="{707F76AD-B81C-1548-C006-E88B4C538161}"/>
                      </a:ext>
                    </a:extLst>
                  </p:cNvPr>
                  <p:cNvCxnSpPr>
                    <a:stCxn id="284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e 71">
                  <a:extLst>
                    <a:ext uri="{FF2B5EF4-FFF2-40B4-BE49-F238E27FC236}">
                      <a16:creationId xmlns:a16="http://schemas.microsoft.com/office/drawing/2014/main" id="{81A7DB99-37F3-BA29-DA9C-DC8A0A687F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1" name="Line 591">
                    <a:extLst>
                      <a:ext uri="{FF2B5EF4-FFF2-40B4-BE49-F238E27FC236}">
                        <a16:creationId xmlns:a16="http://schemas.microsoft.com/office/drawing/2014/main" id="{8B6D4453-FE75-9EF4-682A-DD11BBEF1AE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349E8FA1-46EE-7A34-D371-502C27E710C3}"/>
                      </a:ext>
                    </a:extLst>
                  </p:cNvPr>
                  <p:cNvCxnSpPr>
                    <a:stCxn id="281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0D47A912-5DC3-D9B2-0644-D21A215D7C63}"/>
                      </a:ext>
                    </a:extLst>
                  </p:cNvPr>
                  <p:cNvCxnSpPr>
                    <a:stCxn id="281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95A117E7-FCBE-F8E0-80CA-5C97D9A6A3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6" name="Image 275">
                  <a:extLst>
                    <a:ext uri="{FF2B5EF4-FFF2-40B4-BE49-F238E27FC236}">
                      <a16:creationId xmlns:a16="http://schemas.microsoft.com/office/drawing/2014/main" id="{E0B17DDC-80A5-D2EA-F25F-FD14BCA2DE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7" name="Image 276">
                  <a:extLst>
                    <a:ext uri="{FF2B5EF4-FFF2-40B4-BE49-F238E27FC236}">
                      <a16:creationId xmlns:a16="http://schemas.microsoft.com/office/drawing/2014/main" id="{B36BF108-925A-8A00-4CBA-223122C38E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8" name="Image 277">
                  <a:extLst>
                    <a:ext uri="{FF2B5EF4-FFF2-40B4-BE49-F238E27FC236}">
                      <a16:creationId xmlns:a16="http://schemas.microsoft.com/office/drawing/2014/main" id="{6F1147AC-BE91-E876-CA3D-FF29654D98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9" name="Image 278">
                  <a:extLst>
                    <a:ext uri="{FF2B5EF4-FFF2-40B4-BE49-F238E27FC236}">
                      <a16:creationId xmlns:a16="http://schemas.microsoft.com/office/drawing/2014/main" id="{134AFD41-0C98-F12C-C534-063378B1C9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80" name="Image 279">
                  <a:extLst>
                    <a:ext uri="{FF2B5EF4-FFF2-40B4-BE49-F238E27FC236}">
                      <a16:creationId xmlns:a16="http://schemas.microsoft.com/office/drawing/2014/main" id="{BE4C5013-7CE6-2966-E2A7-989E43640F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243" name="Ellipse 242">
              <a:extLst>
                <a:ext uri="{FF2B5EF4-FFF2-40B4-BE49-F238E27FC236}">
                  <a16:creationId xmlns:a16="http://schemas.microsoft.com/office/drawing/2014/main" id="{4A7914D1-6EB2-86A1-3466-90B658B32A0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0925B371-CB84-4DA3-DF9F-265BD8A37D6E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18" name="ZoneTexte 317">
            <a:extLst>
              <a:ext uri="{FF2B5EF4-FFF2-40B4-BE49-F238E27FC236}">
                <a16:creationId xmlns:a16="http://schemas.microsoft.com/office/drawing/2014/main" id="{200C2900-0030-2581-AC00-A468B7CC744C}"/>
              </a:ext>
            </a:extLst>
          </p:cNvPr>
          <p:cNvSpPr txBox="1"/>
          <p:nvPr/>
        </p:nvSpPr>
        <p:spPr>
          <a:xfrm>
            <a:off x="9310860" y="5138869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Segmental motion</a:t>
            </a:r>
          </a:p>
        </p:txBody>
      </p:sp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340" name="Ellipse 339">
            <a:extLst>
              <a:ext uri="{FF2B5EF4-FFF2-40B4-BE49-F238E27FC236}">
                <a16:creationId xmlns:a16="http://schemas.microsoft.com/office/drawing/2014/main" id="{45A51CD7-FF08-2DD3-0B12-EC9E22B1EB4A}"/>
              </a:ext>
            </a:extLst>
          </p:cNvPr>
          <p:cNvSpPr/>
          <p:nvPr/>
        </p:nvSpPr>
        <p:spPr>
          <a:xfrm rot="19659142">
            <a:off x="6394665" y="2445804"/>
            <a:ext cx="1709792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54" name="Connecteur droit avec flèche 353">
            <a:extLst>
              <a:ext uri="{FF2B5EF4-FFF2-40B4-BE49-F238E27FC236}">
                <a16:creationId xmlns:a16="http://schemas.microsoft.com/office/drawing/2014/main" id="{03209E49-D32A-4F4F-CD47-C61DF127C733}"/>
              </a:ext>
            </a:extLst>
          </p:cNvPr>
          <p:cNvCxnSpPr>
            <a:cxnSpLocks/>
          </p:cNvCxnSpPr>
          <p:nvPr/>
        </p:nvCxnSpPr>
        <p:spPr>
          <a:xfrm>
            <a:off x="7835203" y="2598269"/>
            <a:ext cx="925515" cy="785793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549AF7FB-7FC0-5A7B-900E-A77A2146E444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549AF7FB-7FC0-5A7B-900E-A77A2146E4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7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1748259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1BB148A6-2F3C-41DA-F094-8D71D1392927}"/>
              </a:ext>
            </a:extLst>
          </p:cNvPr>
          <p:cNvGrpSpPr/>
          <p:nvPr/>
        </p:nvGrpSpPr>
        <p:grpSpPr>
          <a:xfrm>
            <a:off x="242958" y="1596070"/>
            <a:ext cx="2389859" cy="1600245"/>
            <a:chOff x="-5159976" y="5109366"/>
            <a:chExt cx="3670301" cy="2217738"/>
          </a:xfrm>
        </p:grpSpPr>
        <p:sp>
          <p:nvSpPr>
            <p:cNvPr id="4" name="Freeform 575">
              <a:extLst>
                <a:ext uri="{FF2B5EF4-FFF2-40B4-BE49-F238E27FC236}">
                  <a16:creationId xmlns:a16="http://schemas.microsoft.com/office/drawing/2014/main" id="{4D8DB378-4F5A-CAB7-EA5B-A52B5042BAA7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5" name="Freeform 574">
              <a:extLst>
                <a:ext uri="{FF2B5EF4-FFF2-40B4-BE49-F238E27FC236}">
                  <a16:creationId xmlns:a16="http://schemas.microsoft.com/office/drawing/2014/main" id="{2ACBCFB3-02D1-9EC0-E835-45452AF7D5AB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" name="Forme libre 79">
              <a:extLst>
                <a:ext uri="{FF2B5EF4-FFF2-40B4-BE49-F238E27FC236}">
                  <a16:creationId xmlns:a16="http://schemas.microsoft.com/office/drawing/2014/main" id="{668A061B-BBD2-AC52-1745-6302BBECBC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" name="Forme libre 80">
              <a:extLst>
                <a:ext uri="{FF2B5EF4-FFF2-40B4-BE49-F238E27FC236}">
                  <a16:creationId xmlns:a16="http://schemas.microsoft.com/office/drawing/2014/main" id="{2D9A4D78-182B-4912-8245-B49DFFE54D3A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" name="Forme libre 81">
              <a:extLst>
                <a:ext uri="{FF2B5EF4-FFF2-40B4-BE49-F238E27FC236}">
                  <a16:creationId xmlns:a16="http://schemas.microsoft.com/office/drawing/2014/main" id="{154077A7-2095-FD01-6EFB-CD2E2C48262C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" name="Forme libre 82">
              <a:extLst>
                <a:ext uri="{FF2B5EF4-FFF2-40B4-BE49-F238E27FC236}">
                  <a16:creationId xmlns:a16="http://schemas.microsoft.com/office/drawing/2014/main" id="{D0022CDB-3C04-2B65-A921-AFF90A9B3990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6" name="Forme libre 83">
              <a:extLst>
                <a:ext uri="{FF2B5EF4-FFF2-40B4-BE49-F238E27FC236}">
                  <a16:creationId xmlns:a16="http://schemas.microsoft.com/office/drawing/2014/main" id="{9AB40DDF-7AB9-E4A5-A96A-839940820A05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7" name="Forme libre 84">
              <a:extLst>
                <a:ext uri="{FF2B5EF4-FFF2-40B4-BE49-F238E27FC236}">
                  <a16:creationId xmlns:a16="http://schemas.microsoft.com/office/drawing/2014/main" id="{DCCBF0DC-CD35-CBCB-658A-F0E60AFA23EA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9" name="Ellipse 18">
              <a:extLst>
                <a:ext uri="{FF2B5EF4-FFF2-40B4-BE49-F238E27FC236}">
                  <a16:creationId xmlns:a16="http://schemas.microsoft.com/office/drawing/2014/main" id="{A4E41AE7-AAB1-555C-FAAD-CD4B68BE20BD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0" name="Forme libre 91">
              <a:extLst>
                <a:ext uri="{FF2B5EF4-FFF2-40B4-BE49-F238E27FC236}">
                  <a16:creationId xmlns:a16="http://schemas.microsoft.com/office/drawing/2014/main" id="{5DA7A5FE-EBF9-D742-C89D-40E76483E4D1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1" name="Forme libre 92">
              <a:extLst>
                <a:ext uri="{FF2B5EF4-FFF2-40B4-BE49-F238E27FC236}">
                  <a16:creationId xmlns:a16="http://schemas.microsoft.com/office/drawing/2014/main" id="{B9D9D5CD-C778-F836-18CA-32A10DB7EDA6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3" name="Forme libre 93">
              <a:extLst>
                <a:ext uri="{FF2B5EF4-FFF2-40B4-BE49-F238E27FC236}">
                  <a16:creationId xmlns:a16="http://schemas.microsoft.com/office/drawing/2014/main" id="{967A06C8-6437-7C61-709C-43BE63CB006D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" name="Forme libre 94">
              <a:extLst>
                <a:ext uri="{FF2B5EF4-FFF2-40B4-BE49-F238E27FC236}">
                  <a16:creationId xmlns:a16="http://schemas.microsoft.com/office/drawing/2014/main" id="{8B071F3D-6DEC-124E-9998-527BCEAF8B53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" name="Forme libre 95">
              <a:extLst>
                <a:ext uri="{FF2B5EF4-FFF2-40B4-BE49-F238E27FC236}">
                  <a16:creationId xmlns:a16="http://schemas.microsoft.com/office/drawing/2014/main" id="{23DFB273-39AB-BBDD-8965-85AD240065D8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0" name="Forme libre 96">
              <a:extLst>
                <a:ext uri="{FF2B5EF4-FFF2-40B4-BE49-F238E27FC236}">
                  <a16:creationId xmlns:a16="http://schemas.microsoft.com/office/drawing/2014/main" id="{E68FF1CC-9A54-6E21-0286-801D1485100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1" name="Forme libre 97">
              <a:extLst>
                <a:ext uri="{FF2B5EF4-FFF2-40B4-BE49-F238E27FC236}">
                  <a16:creationId xmlns:a16="http://schemas.microsoft.com/office/drawing/2014/main" id="{2FFD5810-06B5-ECD1-537F-29331F9EADDF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2" name="Forme libre 98">
              <a:extLst>
                <a:ext uri="{FF2B5EF4-FFF2-40B4-BE49-F238E27FC236}">
                  <a16:creationId xmlns:a16="http://schemas.microsoft.com/office/drawing/2014/main" id="{D1102B81-5E0B-4F55-ADF9-B27DA13856AA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3" name="Forme libre 99">
              <a:extLst>
                <a:ext uri="{FF2B5EF4-FFF2-40B4-BE49-F238E27FC236}">
                  <a16:creationId xmlns:a16="http://schemas.microsoft.com/office/drawing/2014/main" id="{0FB5A60F-7D2F-A0E6-C053-1F0995367EE4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34" name="Groupe 100">
              <a:extLst>
                <a:ext uri="{FF2B5EF4-FFF2-40B4-BE49-F238E27FC236}">
                  <a16:creationId xmlns:a16="http://schemas.microsoft.com/office/drawing/2014/main" id="{04116B39-7983-F185-CD79-CF7094BB1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237" name="Line 591">
                <a:extLst>
                  <a:ext uri="{FF2B5EF4-FFF2-40B4-BE49-F238E27FC236}">
                    <a16:creationId xmlns:a16="http://schemas.microsoft.com/office/drawing/2014/main" id="{DD4817F5-33CF-3865-E0E2-86874DCB7FB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8" name="Connecteur droit 237">
                <a:extLst>
                  <a:ext uri="{FF2B5EF4-FFF2-40B4-BE49-F238E27FC236}">
                    <a16:creationId xmlns:a16="http://schemas.microsoft.com/office/drawing/2014/main" id="{72E36086-33A3-96AA-B0CC-04B498017EFC}"/>
                  </a:ext>
                </a:extLst>
              </p:cNvPr>
              <p:cNvCxnSpPr>
                <a:stCxn id="237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Connecteur droit 238">
                <a:extLst>
                  <a:ext uri="{FF2B5EF4-FFF2-40B4-BE49-F238E27FC236}">
                    <a16:creationId xmlns:a16="http://schemas.microsoft.com/office/drawing/2014/main" id="{0074FABF-2370-A3DF-D2E4-A8F3ACB1D5D4}"/>
                  </a:ext>
                </a:extLst>
              </p:cNvPr>
              <p:cNvCxnSpPr>
                <a:stCxn id="237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Groupe 104">
              <a:extLst>
                <a:ext uri="{FF2B5EF4-FFF2-40B4-BE49-F238E27FC236}">
                  <a16:creationId xmlns:a16="http://schemas.microsoft.com/office/drawing/2014/main" id="{E03CF97A-561B-3438-F2E6-149DDCA13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234" name="Line 591">
                <a:extLst>
                  <a:ext uri="{FF2B5EF4-FFF2-40B4-BE49-F238E27FC236}">
                    <a16:creationId xmlns:a16="http://schemas.microsoft.com/office/drawing/2014/main" id="{8201DDAF-81A7-C403-46FA-1E4AB54BAD8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5" name="Connecteur droit 234">
                <a:extLst>
                  <a:ext uri="{FF2B5EF4-FFF2-40B4-BE49-F238E27FC236}">
                    <a16:creationId xmlns:a16="http://schemas.microsoft.com/office/drawing/2014/main" id="{7CFE6E43-710F-E090-DB50-60D009998551}"/>
                  </a:ext>
                </a:extLst>
              </p:cNvPr>
              <p:cNvCxnSpPr>
                <a:stCxn id="234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Connecteur droit 235">
                <a:extLst>
                  <a:ext uri="{FF2B5EF4-FFF2-40B4-BE49-F238E27FC236}">
                    <a16:creationId xmlns:a16="http://schemas.microsoft.com/office/drawing/2014/main" id="{63D40DA1-1209-FAEB-46C5-C379F899ABBB}"/>
                  </a:ext>
                </a:extLst>
              </p:cNvPr>
              <p:cNvCxnSpPr>
                <a:stCxn id="234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e 108">
              <a:extLst>
                <a:ext uri="{FF2B5EF4-FFF2-40B4-BE49-F238E27FC236}">
                  <a16:creationId xmlns:a16="http://schemas.microsoft.com/office/drawing/2014/main" id="{CDF808ED-EFC1-4342-2C2A-6410EF8332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231" name="Line 591">
                <a:extLst>
                  <a:ext uri="{FF2B5EF4-FFF2-40B4-BE49-F238E27FC236}">
                    <a16:creationId xmlns:a16="http://schemas.microsoft.com/office/drawing/2014/main" id="{85F90AF6-2E48-BA24-C242-8CF48B2AEDA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2" name="Connecteur droit 231">
                <a:extLst>
                  <a:ext uri="{FF2B5EF4-FFF2-40B4-BE49-F238E27FC236}">
                    <a16:creationId xmlns:a16="http://schemas.microsoft.com/office/drawing/2014/main" id="{E54EF17E-18F3-8235-03F8-24E9CDBD0169}"/>
                  </a:ext>
                </a:extLst>
              </p:cNvPr>
              <p:cNvCxnSpPr>
                <a:stCxn id="231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Connecteur droit 232">
                <a:extLst>
                  <a:ext uri="{FF2B5EF4-FFF2-40B4-BE49-F238E27FC236}">
                    <a16:creationId xmlns:a16="http://schemas.microsoft.com/office/drawing/2014/main" id="{08EC0370-EF96-C9D1-C7DA-E777B10B7064}"/>
                  </a:ext>
                </a:extLst>
              </p:cNvPr>
              <p:cNvCxnSpPr>
                <a:stCxn id="231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Groupe 112">
              <a:extLst>
                <a:ext uri="{FF2B5EF4-FFF2-40B4-BE49-F238E27FC236}">
                  <a16:creationId xmlns:a16="http://schemas.microsoft.com/office/drawing/2014/main" id="{89963B41-D499-D4CA-E88B-D2FDF5716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228" name="Line 591">
                <a:extLst>
                  <a:ext uri="{FF2B5EF4-FFF2-40B4-BE49-F238E27FC236}">
                    <a16:creationId xmlns:a16="http://schemas.microsoft.com/office/drawing/2014/main" id="{60228046-5163-093C-7FF9-AD422D2D38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9" name="Connecteur droit 228">
                <a:extLst>
                  <a:ext uri="{FF2B5EF4-FFF2-40B4-BE49-F238E27FC236}">
                    <a16:creationId xmlns:a16="http://schemas.microsoft.com/office/drawing/2014/main" id="{EEC97930-FA53-207E-B3ED-CA3271515274}"/>
                  </a:ext>
                </a:extLst>
              </p:cNvPr>
              <p:cNvCxnSpPr>
                <a:stCxn id="228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Connecteur droit 229">
                <a:extLst>
                  <a:ext uri="{FF2B5EF4-FFF2-40B4-BE49-F238E27FC236}">
                    <a16:creationId xmlns:a16="http://schemas.microsoft.com/office/drawing/2014/main" id="{6921A520-D9F2-5C96-97A1-5D4F840B8E8E}"/>
                  </a:ext>
                </a:extLst>
              </p:cNvPr>
              <p:cNvCxnSpPr>
                <a:stCxn id="228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Groupe 116">
              <a:extLst>
                <a:ext uri="{FF2B5EF4-FFF2-40B4-BE49-F238E27FC236}">
                  <a16:creationId xmlns:a16="http://schemas.microsoft.com/office/drawing/2014/main" id="{B7AFB652-7C73-90DC-D9DA-125AA4044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225" name="Line 591">
                <a:extLst>
                  <a:ext uri="{FF2B5EF4-FFF2-40B4-BE49-F238E27FC236}">
                    <a16:creationId xmlns:a16="http://schemas.microsoft.com/office/drawing/2014/main" id="{F1E0363B-C1CA-D193-2B73-6AEA9B3F12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6" name="Connecteur droit 225">
                <a:extLst>
                  <a:ext uri="{FF2B5EF4-FFF2-40B4-BE49-F238E27FC236}">
                    <a16:creationId xmlns:a16="http://schemas.microsoft.com/office/drawing/2014/main" id="{E271E3AA-F84B-771D-B755-D21E21AED045}"/>
                  </a:ext>
                </a:extLst>
              </p:cNvPr>
              <p:cNvCxnSpPr>
                <a:stCxn id="225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Connecteur droit 226">
                <a:extLst>
                  <a:ext uri="{FF2B5EF4-FFF2-40B4-BE49-F238E27FC236}">
                    <a16:creationId xmlns:a16="http://schemas.microsoft.com/office/drawing/2014/main" id="{AB1BAE6B-3669-0860-F529-F64C6EAC3F05}"/>
                  </a:ext>
                </a:extLst>
              </p:cNvPr>
              <p:cNvCxnSpPr>
                <a:stCxn id="225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Groupe 120">
              <a:extLst>
                <a:ext uri="{FF2B5EF4-FFF2-40B4-BE49-F238E27FC236}">
                  <a16:creationId xmlns:a16="http://schemas.microsoft.com/office/drawing/2014/main" id="{6AEDCC3B-51FC-3573-48BD-A3272A4D8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222" name="Line 591">
                <a:extLst>
                  <a:ext uri="{FF2B5EF4-FFF2-40B4-BE49-F238E27FC236}">
                    <a16:creationId xmlns:a16="http://schemas.microsoft.com/office/drawing/2014/main" id="{6C4FE8BA-2F0A-29B3-35F0-28A9CACBD9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3" name="Connecteur droit 222">
                <a:extLst>
                  <a:ext uri="{FF2B5EF4-FFF2-40B4-BE49-F238E27FC236}">
                    <a16:creationId xmlns:a16="http://schemas.microsoft.com/office/drawing/2014/main" id="{E62F57EE-CB0C-E02B-E610-E70A21DD4323}"/>
                  </a:ext>
                </a:extLst>
              </p:cNvPr>
              <p:cNvCxnSpPr>
                <a:stCxn id="222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Connecteur droit 223">
                <a:extLst>
                  <a:ext uri="{FF2B5EF4-FFF2-40B4-BE49-F238E27FC236}">
                    <a16:creationId xmlns:a16="http://schemas.microsoft.com/office/drawing/2014/main" id="{F324AA23-7E7D-06B9-C812-3476F93563E3}"/>
                  </a:ext>
                </a:extLst>
              </p:cNvPr>
              <p:cNvCxnSpPr>
                <a:stCxn id="222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" name="Groupe 124">
              <a:extLst>
                <a:ext uri="{FF2B5EF4-FFF2-40B4-BE49-F238E27FC236}">
                  <a16:creationId xmlns:a16="http://schemas.microsoft.com/office/drawing/2014/main" id="{CF2CF37C-F798-5343-9EC8-958EC9F3601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219" name="Line 591">
                <a:extLst>
                  <a:ext uri="{FF2B5EF4-FFF2-40B4-BE49-F238E27FC236}">
                    <a16:creationId xmlns:a16="http://schemas.microsoft.com/office/drawing/2014/main" id="{5E9CE82C-B987-E6EF-68A5-31E6B843942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0" name="Connecteur droit 219">
                <a:extLst>
                  <a:ext uri="{FF2B5EF4-FFF2-40B4-BE49-F238E27FC236}">
                    <a16:creationId xmlns:a16="http://schemas.microsoft.com/office/drawing/2014/main" id="{721B6CEF-16FE-1A1D-AF93-F5EDFBD3EB1F}"/>
                  </a:ext>
                </a:extLst>
              </p:cNvPr>
              <p:cNvCxnSpPr>
                <a:stCxn id="219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Connecteur droit 220">
                <a:extLst>
                  <a:ext uri="{FF2B5EF4-FFF2-40B4-BE49-F238E27FC236}">
                    <a16:creationId xmlns:a16="http://schemas.microsoft.com/office/drawing/2014/main" id="{84F1EDCF-2CB8-A668-7FBB-174DFD34002C}"/>
                  </a:ext>
                </a:extLst>
              </p:cNvPr>
              <p:cNvCxnSpPr>
                <a:stCxn id="219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" name="Groupe 128">
              <a:extLst>
                <a:ext uri="{FF2B5EF4-FFF2-40B4-BE49-F238E27FC236}">
                  <a16:creationId xmlns:a16="http://schemas.microsoft.com/office/drawing/2014/main" id="{3741D3F1-2321-1DD6-16FB-D6E9863901F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216" name="Line 591">
                <a:extLst>
                  <a:ext uri="{FF2B5EF4-FFF2-40B4-BE49-F238E27FC236}">
                    <a16:creationId xmlns:a16="http://schemas.microsoft.com/office/drawing/2014/main" id="{0E3444ED-AE8B-C340-C0A5-81EC4C30052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17" name="Connecteur droit 216">
                <a:extLst>
                  <a:ext uri="{FF2B5EF4-FFF2-40B4-BE49-F238E27FC236}">
                    <a16:creationId xmlns:a16="http://schemas.microsoft.com/office/drawing/2014/main" id="{7A662338-4766-58F2-4AE6-60E7BD0C75EE}"/>
                  </a:ext>
                </a:extLst>
              </p:cNvPr>
              <p:cNvCxnSpPr>
                <a:stCxn id="216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Connecteur droit 217">
                <a:extLst>
                  <a:ext uri="{FF2B5EF4-FFF2-40B4-BE49-F238E27FC236}">
                    <a16:creationId xmlns:a16="http://schemas.microsoft.com/office/drawing/2014/main" id="{1A9BB108-5180-F533-7F03-967AA099397E}"/>
                  </a:ext>
                </a:extLst>
              </p:cNvPr>
              <p:cNvCxnSpPr>
                <a:stCxn id="216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" name="Groupe 132">
              <a:extLst>
                <a:ext uri="{FF2B5EF4-FFF2-40B4-BE49-F238E27FC236}">
                  <a16:creationId xmlns:a16="http://schemas.microsoft.com/office/drawing/2014/main" id="{135A7A04-76AD-25A2-D2F2-23728D9B6A0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213" name="Line 591">
                <a:extLst>
                  <a:ext uri="{FF2B5EF4-FFF2-40B4-BE49-F238E27FC236}">
                    <a16:creationId xmlns:a16="http://schemas.microsoft.com/office/drawing/2014/main" id="{46D940C5-9C3A-E966-5ED0-CCB000077E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214" name="Connecteur droit 213">
                <a:extLst>
                  <a:ext uri="{FF2B5EF4-FFF2-40B4-BE49-F238E27FC236}">
                    <a16:creationId xmlns:a16="http://schemas.microsoft.com/office/drawing/2014/main" id="{F0D30D7B-1269-5941-07D4-217A331CE11B}"/>
                  </a:ext>
                </a:extLst>
              </p:cNvPr>
              <p:cNvCxnSpPr>
                <a:stCxn id="213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Connecteur droit 214">
                <a:extLst>
                  <a:ext uri="{FF2B5EF4-FFF2-40B4-BE49-F238E27FC236}">
                    <a16:creationId xmlns:a16="http://schemas.microsoft.com/office/drawing/2014/main" id="{B6D3E569-6407-27EF-3D33-E83761948B1D}"/>
                  </a:ext>
                </a:extLst>
              </p:cNvPr>
              <p:cNvCxnSpPr>
                <a:stCxn id="213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Groupe 136">
              <a:extLst>
                <a:ext uri="{FF2B5EF4-FFF2-40B4-BE49-F238E27FC236}">
                  <a16:creationId xmlns:a16="http://schemas.microsoft.com/office/drawing/2014/main" id="{64D14DAE-2EB9-B72F-E79C-3CF5062CDC3C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210" name="Line 591">
                <a:extLst>
                  <a:ext uri="{FF2B5EF4-FFF2-40B4-BE49-F238E27FC236}">
                    <a16:creationId xmlns:a16="http://schemas.microsoft.com/office/drawing/2014/main" id="{AD49B006-3FDD-A7FF-371E-3BA9A53491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11" name="Connecteur droit 210">
                <a:extLst>
                  <a:ext uri="{FF2B5EF4-FFF2-40B4-BE49-F238E27FC236}">
                    <a16:creationId xmlns:a16="http://schemas.microsoft.com/office/drawing/2014/main" id="{84897158-E9F5-CB6C-A0F4-955E1C7B989C}"/>
                  </a:ext>
                </a:extLst>
              </p:cNvPr>
              <p:cNvCxnSpPr>
                <a:stCxn id="210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Connecteur droit 211">
                <a:extLst>
                  <a:ext uri="{FF2B5EF4-FFF2-40B4-BE49-F238E27FC236}">
                    <a16:creationId xmlns:a16="http://schemas.microsoft.com/office/drawing/2014/main" id="{5CE6E2A1-8896-5BA2-5BCD-15427D6EB70D}"/>
                  </a:ext>
                </a:extLst>
              </p:cNvPr>
              <p:cNvCxnSpPr>
                <a:stCxn id="210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e 140">
              <a:extLst>
                <a:ext uri="{FF2B5EF4-FFF2-40B4-BE49-F238E27FC236}">
                  <a16:creationId xmlns:a16="http://schemas.microsoft.com/office/drawing/2014/main" id="{6038DC58-BE41-4A9B-D76D-17A1B4892F07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56" name="Line 591">
                <a:extLst>
                  <a:ext uri="{FF2B5EF4-FFF2-40B4-BE49-F238E27FC236}">
                    <a16:creationId xmlns:a16="http://schemas.microsoft.com/office/drawing/2014/main" id="{4C2E745B-53C7-1B91-25BD-E06C94B450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57" name="Connecteur droit 56">
                <a:extLst>
                  <a:ext uri="{FF2B5EF4-FFF2-40B4-BE49-F238E27FC236}">
                    <a16:creationId xmlns:a16="http://schemas.microsoft.com/office/drawing/2014/main" id="{17433513-7B70-E39C-75D0-3CB4C0200109}"/>
                  </a:ext>
                </a:extLst>
              </p:cNvPr>
              <p:cNvCxnSpPr>
                <a:stCxn id="56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necteur droit 57">
                <a:extLst>
                  <a:ext uri="{FF2B5EF4-FFF2-40B4-BE49-F238E27FC236}">
                    <a16:creationId xmlns:a16="http://schemas.microsoft.com/office/drawing/2014/main" id="{9C529415-9F92-3418-E598-BF5275417417}"/>
                  </a:ext>
                </a:extLst>
              </p:cNvPr>
              <p:cNvCxnSpPr>
                <a:stCxn id="56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" name="Groupe 144">
              <a:extLst>
                <a:ext uri="{FF2B5EF4-FFF2-40B4-BE49-F238E27FC236}">
                  <a16:creationId xmlns:a16="http://schemas.microsoft.com/office/drawing/2014/main" id="{75F2BC21-F894-CAFF-4EAE-DBC9E7F8C8D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53" name="Line 591">
                <a:extLst>
                  <a:ext uri="{FF2B5EF4-FFF2-40B4-BE49-F238E27FC236}">
                    <a16:creationId xmlns:a16="http://schemas.microsoft.com/office/drawing/2014/main" id="{8016E4DB-11D6-F7AC-1913-2C13EBCD6D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54" name="Connecteur droit 53">
                <a:extLst>
                  <a:ext uri="{FF2B5EF4-FFF2-40B4-BE49-F238E27FC236}">
                    <a16:creationId xmlns:a16="http://schemas.microsoft.com/office/drawing/2014/main" id="{AB78F8C4-49C1-C0AC-856F-C70CC97E1563}"/>
                  </a:ext>
                </a:extLst>
              </p:cNvPr>
              <p:cNvCxnSpPr>
                <a:stCxn id="53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Connecteur droit 54">
                <a:extLst>
                  <a:ext uri="{FF2B5EF4-FFF2-40B4-BE49-F238E27FC236}">
                    <a16:creationId xmlns:a16="http://schemas.microsoft.com/office/drawing/2014/main" id="{DD1D5D96-3EED-69B9-D3C3-4AE69A914117}"/>
                  </a:ext>
                </a:extLst>
              </p:cNvPr>
              <p:cNvCxnSpPr>
                <a:stCxn id="53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Ellipse 46">
              <a:extLst>
                <a:ext uri="{FF2B5EF4-FFF2-40B4-BE49-F238E27FC236}">
                  <a16:creationId xmlns:a16="http://schemas.microsoft.com/office/drawing/2014/main" id="{D2C4503E-9667-48A3-B901-047E670EDD0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48" name="Image 47">
              <a:extLst>
                <a:ext uri="{FF2B5EF4-FFF2-40B4-BE49-F238E27FC236}">
                  <a16:creationId xmlns:a16="http://schemas.microsoft.com/office/drawing/2014/main" id="{3188254F-42D2-7190-4507-54E8D9148C9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49" name="Image 48">
              <a:extLst>
                <a:ext uri="{FF2B5EF4-FFF2-40B4-BE49-F238E27FC236}">
                  <a16:creationId xmlns:a16="http://schemas.microsoft.com/office/drawing/2014/main" id="{BC32984E-B888-6634-277F-6837F6D27E9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50" name="Image 49">
              <a:extLst>
                <a:ext uri="{FF2B5EF4-FFF2-40B4-BE49-F238E27FC236}">
                  <a16:creationId xmlns:a16="http://schemas.microsoft.com/office/drawing/2014/main" id="{2848EE33-7CE8-0EEF-EBEA-890FC68C0F7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51" name="Image 50">
              <a:extLst>
                <a:ext uri="{FF2B5EF4-FFF2-40B4-BE49-F238E27FC236}">
                  <a16:creationId xmlns:a16="http://schemas.microsoft.com/office/drawing/2014/main" id="{773CACBD-EB7D-1F06-3261-0C83756D7B6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52" name="Image 51">
              <a:extLst>
                <a:ext uri="{FF2B5EF4-FFF2-40B4-BE49-F238E27FC236}">
                  <a16:creationId xmlns:a16="http://schemas.microsoft.com/office/drawing/2014/main" id="{7F4133C5-BA40-1B79-9F2E-4817EAC93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240" name="ZoneTexte 239">
            <a:extLst>
              <a:ext uri="{FF2B5EF4-FFF2-40B4-BE49-F238E27FC236}">
                <a16:creationId xmlns:a16="http://schemas.microsoft.com/office/drawing/2014/main" id="{3FBA83D2-FEC2-D0F9-97D2-B4651BEBE441}"/>
              </a:ext>
            </a:extLst>
          </p:cNvPr>
          <p:cNvSpPr txBox="1"/>
          <p:nvPr/>
        </p:nvSpPr>
        <p:spPr>
          <a:xfrm>
            <a:off x="262735" y="3717284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Dissociation of bonds</a:t>
            </a:r>
          </a:p>
        </p:txBody>
      </p:sp>
      <p:grpSp>
        <p:nvGrpSpPr>
          <p:cNvPr id="241" name="Groupe 240">
            <a:extLst>
              <a:ext uri="{FF2B5EF4-FFF2-40B4-BE49-F238E27FC236}">
                <a16:creationId xmlns:a16="http://schemas.microsoft.com/office/drawing/2014/main" id="{5B01A8D2-0D57-1F51-0D38-9303B9AA76AE}"/>
              </a:ext>
            </a:extLst>
          </p:cNvPr>
          <p:cNvGrpSpPr/>
          <p:nvPr/>
        </p:nvGrpSpPr>
        <p:grpSpPr>
          <a:xfrm>
            <a:off x="8847788" y="3152357"/>
            <a:ext cx="2569640" cy="1560684"/>
            <a:chOff x="6149764" y="5746140"/>
            <a:chExt cx="1407125" cy="926256"/>
          </a:xfrm>
        </p:grpSpPr>
        <p:grpSp>
          <p:nvGrpSpPr>
            <p:cNvPr id="242" name="Groupe 241">
              <a:extLst>
                <a:ext uri="{FF2B5EF4-FFF2-40B4-BE49-F238E27FC236}">
                  <a16:creationId xmlns:a16="http://schemas.microsoft.com/office/drawing/2014/main" id="{F959D35E-8FA9-D98A-50CF-A83D6459331E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45" name="Freeform 575">
                <a:extLst>
                  <a:ext uri="{FF2B5EF4-FFF2-40B4-BE49-F238E27FC236}">
                    <a16:creationId xmlns:a16="http://schemas.microsoft.com/office/drawing/2014/main" id="{7339F871-E480-1CD7-BC4D-0EB61A33601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46" name="Groupe 245">
                <a:extLst>
                  <a:ext uri="{FF2B5EF4-FFF2-40B4-BE49-F238E27FC236}">
                    <a16:creationId xmlns:a16="http://schemas.microsoft.com/office/drawing/2014/main" id="{6C0D3850-96D8-A137-548D-D97AB49D076F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47" name="Freeform 574">
                  <a:extLst>
                    <a:ext uri="{FF2B5EF4-FFF2-40B4-BE49-F238E27FC236}">
                      <a16:creationId xmlns:a16="http://schemas.microsoft.com/office/drawing/2014/main" id="{4835667E-031D-4F45-20A6-1071BF602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48" name="Forme libre 6">
                  <a:extLst>
                    <a:ext uri="{FF2B5EF4-FFF2-40B4-BE49-F238E27FC236}">
                      <a16:creationId xmlns:a16="http://schemas.microsoft.com/office/drawing/2014/main" id="{C7B2E60A-3968-BFA8-6C67-52254360971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49" name="Forme libre 7">
                  <a:extLst>
                    <a:ext uri="{FF2B5EF4-FFF2-40B4-BE49-F238E27FC236}">
                      <a16:creationId xmlns:a16="http://schemas.microsoft.com/office/drawing/2014/main" id="{1F07DAE5-AFD4-C2DB-B9BD-B443A3AE0E31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0" name="Forme libre 8">
                  <a:extLst>
                    <a:ext uri="{FF2B5EF4-FFF2-40B4-BE49-F238E27FC236}">
                      <a16:creationId xmlns:a16="http://schemas.microsoft.com/office/drawing/2014/main" id="{5690F070-DEDE-79A2-65E4-2064765A9F5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1" name="Forme libre 9">
                  <a:extLst>
                    <a:ext uri="{FF2B5EF4-FFF2-40B4-BE49-F238E27FC236}">
                      <a16:creationId xmlns:a16="http://schemas.microsoft.com/office/drawing/2014/main" id="{E9CE5177-D6D0-46B0-EDBE-747279D5722B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2" name="Forme libre 10">
                  <a:extLst>
                    <a:ext uri="{FF2B5EF4-FFF2-40B4-BE49-F238E27FC236}">
                      <a16:creationId xmlns:a16="http://schemas.microsoft.com/office/drawing/2014/main" id="{60FCF99C-3550-C9B6-1FF3-97F55DD1144F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3" name="Forme libre 11">
                  <a:extLst>
                    <a:ext uri="{FF2B5EF4-FFF2-40B4-BE49-F238E27FC236}">
                      <a16:creationId xmlns:a16="http://schemas.microsoft.com/office/drawing/2014/main" id="{6C788A07-3BB9-D9F5-C891-A500CF16EBD5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4" name="Forme libre 18">
                  <a:extLst>
                    <a:ext uri="{FF2B5EF4-FFF2-40B4-BE49-F238E27FC236}">
                      <a16:creationId xmlns:a16="http://schemas.microsoft.com/office/drawing/2014/main" id="{74613B41-2945-3D3E-41D9-D2133197D84B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5" name="Forme libre 19">
                  <a:extLst>
                    <a:ext uri="{FF2B5EF4-FFF2-40B4-BE49-F238E27FC236}">
                      <a16:creationId xmlns:a16="http://schemas.microsoft.com/office/drawing/2014/main" id="{199E0E72-657B-79B8-4CE0-0EEC2DA4F35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6" name="Forme libre 20">
                  <a:extLst>
                    <a:ext uri="{FF2B5EF4-FFF2-40B4-BE49-F238E27FC236}">
                      <a16:creationId xmlns:a16="http://schemas.microsoft.com/office/drawing/2014/main" id="{815D57FC-B940-F196-EFDA-46C11071B71D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7" name="Forme libre 21">
                  <a:extLst>
                    <a:ext uri="{FF2B5EF4-FFF2-40B4-BE49-F238E27FC236}">
                      <a16:creationId xmlns:a16="http://schemas.microsoft.com/office/drawing/2014/main" id="{93786993-0E02-EB53-1A47-0CD6122F710D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8" name="Forme libre 22">
                  <a:extLst>
                    <a:ext uri="{FF2B5EF4-FFF2-40B4-BE49-F238E27FC236}">
                      <a16:creationId xmlns:a16="http://schemas.microsoft.com/office/drawing/2014/main" id="{F5C1A6D4-E65C-FC05-90DA-608A541D9389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9" name="Forme libre 23">
                  <a:extLst>
                    <a:ext uri="{FF2B5EF4-FFF2-40B4-BE49-F238E27FC236}">
                      <a16:creationId xmlns:a16="http://schemas.microsoft.com/office/drawing/2014/main" id="{5FF267BB-D850-AA64-9870-AD3FA00A392D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0" name="Forme libre 24">
                  <a:extLst>
                    <a:ext uri="{FF2B5EF4-FFF2-40B4-BE49-F238E27FC236}">
                      <a16:creationId xmlns:a16="http://schemas.microsoft.com/office/drawing/2014/main" id="{E1602D1B-8A76-C5F3-6BDC-AC0B8ECC1A83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1" name="Forme libre 25">
                  <a:extLst>
                    <a:ext uri="{FF2B5EF4-FFF2-40B4-BE49-F238E27FC236}">
                      <a16:creationId xmlns:a16="http://schemas.microsoft.com/office/drawing/2014/main" id="{49024B90-9A78-ECCA-89DD-C7A59BBF540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2" name="Forme libre 26">
                  <a:extLst>
                    <a:ext uri="{FF2B5EF4-FFF2-40B4-BE49-F238E27FC236}">
                      <a16:creationId xmlns:a16="http://schemas.microsoft.com/office/drawing/2014/main" id="{FBC15369-4688-587C-73B7-68F9A42F92FD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63" name="Groupe 27">
                  <a:extLst>
                    <a:ext uri="{FF2B5EF4-FFF2-40B4-BE49-F238E27FC236}">
                      <a16:creationId xmlns:a16="http://schemas.microsoft.com/office/drawing/2014/main" id="{F4879A73-517D-61C7-F71F-148F1993F5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4" name="Line 591">
                    <a:extLst>
                      <a:ext uri="{FF2B5EF4-FFF2-40B4-BE49-F238E27FC236}">
                        <a16:creationId xmlns:a16="http://schemas.microsoft.com/office/drawing/2014/main" id="{9CF07D60-6E86-8A8A-D5A3-CA60320DF25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5" name="Connecteur droit 314">
                    <a:extLst>
                      <a:ext uri="{FF2B5EF4-FFF2-40B4-BE49-F238E27FC236}">
                        <a16:creationId xmlns:a16="http://schemas.microsoft.com/office/drawing/2014/main" id="{BFD895C0-8BC2-7837-C8D0-847B4DB10A4D}"/>
                      </a:ext>
                    </a:extLst>
                  </p:cNvPr>
                  <p:cNvCxnSpPr>
                    <a:stCxn id="314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Connecteur droit 315">
                    <a:extLst>
                      <a:ext uri="{FF2B5EF4-FFF2-40B4-BE49-F238E27FC236}">
                        <a16:creationId xmlns:a16="http://schemas.microsoft.com/office/drawing/2014/main" id="{03D4151A-80E0-147F-F0E2-447BAB8C9BC9}"/>
                      </a:ext>
                    </a:extLst>
                  </p:cNvPr>
                  <p:cNvCxnSpPr>
                    <a:stCxn id="314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e 31">
                  <a:extLst>
                    <a:ext uri="{FF2B5EF4-FFF2-40B4-BE49-F238E27FC236}">
                      <a16:creationId xmlns:a16="http://schemas.microsoft.com/office/drawing/2014/main" id="{6DE806A3-01F9-FEC8-CE6C-6C18CFA5F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1" name="Line 591">
                    <a:extLst>
                      <a:ext uri="{FF2B5EF4-FFF2-40B4-BE49-F238E27FC236}">
                        <a16:creationId xmlns:a16="http://schemas.microsoft.com/office/drawing/2014/main" id="{44639E6F-DEC9-1495-A8D4-472A3E0EB1A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2" name="Connecteur droit 311">
                    <a:extLst>
                      <a:ext uri="{FF2B5EF4-FFF2-40B4-BE49-F238E27FC236}">
                        <a16:creationId xmlns:a16="http://schemas.microsoft.com/office/drawing/2014/main" id="{92937A0F-043E-D5BD-5FB6-71EF393DE158}"/>
                      </a:ext>
                    </a:extLst>
                  </p:cNvPr>
                  <p:cNvCxnSpPr>
                    <a:stCxn id="311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3" name="Connecteur droit 312">
                    <a:extLst>
                      <a:ext uri="{FF2B5EF4-FFF2-40B4-BE49-F238E27FC236}">
                        <a16:creationId xmlns:a16="http://schemas.microsoft.com/office/drawing/2014/main" id="{6441207E-A6F0-D572-3388-22C1A2626377}"/>
                      </a:ext>
                    </a:extLst>
                  </p:cNvPr>
                  <p:cNvCxnSpPr>
                    <a:stCxn id="311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e 35">
                  <a:extLst>
                    <a:ext uri="{FF2B5EF4-FFF2-40B4-BE49-F238E27FC236}">
                      <a16:creationId xmlns:a16="http://schemas.microsoft.com/office/drawing/2014/main" id="{E48980E1-9741-A03E-9211-7007283C57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8" name="Line 591">
                    <a:extLst>
                      <a:ext uri="{FF2B5EF4-FFF2-40B4-BE49-F238E27FC236}">
                        <a16:creationId xmlns:a16="http://schemas.microsoft.com/office/drawing/2014/main" id="{848F2AF5-BFCE-F87A-A13A-611B8BA06EBC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9" name="Connecteur droit 308">
                    <a:extLst>
                      <a:ext uri="{FF2B5EF4-FFF2-40B4-BE49-F238E27FC236}">
                        <a16:creationId xmlns:a16="http://schemas.microsoft.com/office/drawing/2014/main" id="{5B8DE6F7-BBFC-ED7D-A7E9-3CB92EFD36B5}"/>
                      </a:ext>
                    </a:extLst>
                  </p:cNvPr>
                  <p:cNvCxnSpPr>
                    <a:stCxn id="308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0" name="Connecteur droit 309">
                    <a:extLst>
                      <a:ext uri="{FF2B5EF4-FFF2-40B4-BE49-F238E27FC236}">
                        <a16:creationId xmlns:a16="http://schemas.microsoft.com/office/drawing/2014/main" id="{9A572999-186F-5946-351D-5951A7C5CD5E}"/>
                      </a:ext>
                    </a:extLst>
                  </p:cNvPr>
                  <p:cNvCxnSpPr>
                    <a:stCxn id="308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e 39">
                  <a:extLst>
                    <a:ext uri="{FF2B5EF4-FFF2-40B4-BE49-F238E27FC236}">
                      <a16:creationId xmlns:a16="http://schemas.microsoft.com/office/drawing/2014/main" id="{F85D191F-4F74-D045-DD00-ED1B7EBEF5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5" name="Line 591">
                    <a:extLst>
                      <a:ext uri="{FF2B5EF4-FFF2-40B4-BE49-F238E27FC236}">
                        <a16:creationId xmlns:a16="http://schemas.microsoft.com/office/drawing/2014/main" id="{ADE61647-305D-F152-7184-00E3D49B58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6" name="Connecteur droit 305">
                    <a:extLst>
                      <a:ext uri="{FF2B5EF4-FFF2-40B4-BE49-F238E27FC236}">
                        <a16:creationId xmlns:a16="http://schemas.microsoft.com/office/drawing/2014/main" id="{25BBD172-BC4D-E900-45FF-151418BC77F0}"/>
                      </a:ext>
                    </a:extLst>
                  </p:cNvPr>
                  <p:cNvCxnSpPr>
                    <a:stCxn id="305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7" name="Connecteur droit 306">
                    <a:extLst>
                      <a:ext uri="{FF2B5EF4-FFF2-40B4-BE49-F238E27FC236}">
                        <a16:creationId xmlns:a16="http://schemas.microsoft.com/office/drawing/2014/main" id="{912BE4C2-F85D-A0CF-F56E-1CE5A21FD814}"/>
                      </a:ext>
                    </a:extLst>
                  </p:cNvPr>
                  <p:cNvCxnSpPr>
                    <a:stCxn id="305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7" name="Groupe 43">
                  <a:extLst>
                    <a:ext uri="{FF2B5EF4-FFF2-40B4-BE49-F238E27FC236}">
                      <a16:creationId xmlns:a16="http://schemas.microsoft.com/office/drawing/2014/main" id="{C7A9EBA0-FDA8-2CC6-9161-0AA08E7A2E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2" name="Line 591">
                    <a:extLst>
                      <a:ext uri="{FF2B5EF4-FFF2-40B4-BE49-F238E27FC236}">
                        <a16:creationId xmlns:a16="http://schemas.microsoft.com/office/drawing/2014/main" id="{E3264245-27A7-3ECB-D0DF-BD933E9B746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3" name="Connecteur droit 302">
                    <a:extLst>
                      <a:ext uri="{FF2B5EF4-FFF2-40B4-BE49-F238E27FC236}">
                        <a16:creationId xmlns:a16="http://schemas.microsoft.com/office/drawing/2014/main" id="{F530723D-78F2-A947-91A0-3E4E7F82CAE8}"/>
                      </a:ext>
                    </a:extLst>
                  </p:cNvPr>
                  <p:cNvCxnSpPr>
                    <a:stCxn id="302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Connecteur droit 303">
                    <a:extLst>
                      <a:ext uri="{FF2B5EF4-FFF2-40B4-BE49-F238E27FC236}">
                        <a16:creationId xmlns:a16="http://schemas.microsoft.com/office/drawing/2014/main" id="{9FEF1BDD-62C2-624C-858B-41E3E766C654}"/>
                      </a:ext>
                    </a:extLst>
                  </p:cNvPr>
                  <p:cNvCxnSpPr>
                    <a:stCxn id="302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8" name="Groupe 47">
                  <a:extLst>
                    <a:ext uri="{FF2B5EF4-FFF2-40B4-BE49-F238E27FC236}">
                      <a16:creationId xmlns:a16="http://schemas.microsoft.com/office/drawing/2014/main" id="{4EECE86D-06A5-3270-CE90-FC09EC7714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99" name="Line 591">
                    <a:extLst>
                      <a:ext uri="{FF2B5EF4-FFF2-40B4-BE49-F238E27FC236}">
                        <a16:creationId xmlns:a16="http://schemas.microsoft.com/office/drawing/2014/main" id="{E0215C98-F3A0-EFBB-899F-838632A8020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0" name="Connecteur droit 299">
                    <a:extLst>
                      <a:ext uri="{FF2B5EF4-FFF2-40B4-BE49-F238E27FC236}">
                        <a16:creationId xmlns:a16="http://schemas.microsoft.com/office/drawing/2014/main" id="{6E772438-0B34-F18D-2FA4-A20662EAF5CB}"/>
                      </a:ext>
                    </a:extLst>
                  </p:cNvPr>
                  <p:cNvCxnSpPr>
                    <a:stCxn id="299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Connecteur droit 300">
                    <a:extLst>
                      <a:ext uri="{FF2B5EF4-FFF2-40B4-BE49-F238E27FC236}">
                        <a16:creationId xmlns:a16="http://schemas.microsoft.com/office/drawing/2014/main" id="{ED5C7630-9027-E600-E819-4CA0B2DFAECB}"/>
                      </a:ext>
                    </a:extLst>
                  </p:cNvPr>
                  <p:cNvCxnSpPr>
                    <a:stCxn id="299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9" name="Groupe 51">
                  <a:extLst>
                    <a:ext uri="{FF2B5EF4-FFF2-40B4-BE49-F238E27FC236}">
                      <a16:creationId xmlns:a16="http://schemas.microsoft.com/office/drawing/2014/main" id="{7E7841C0-5C57-3DB5-3128-C43A466811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6" name="Line 591">
                    <a:extLst>
                      <a:ext uri="{FF2B5EF4-FFF2-40B4-BE49-F238E27FC236}">
                        <a16:creationId xmlns:a16="http://schemas.microsoft.com/office/drawing/2014/main" id="{88415503-38A0-5A95-CF2D-F3853870425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7" name="Connecteur droit 296">
                    <a:extLst>
                      <a:ext uri="{FF2B5EF4-FFF2-40B4-BE49-F238E27FC236}">
                        <a16:creationId xmlns:a16="http://schemas.microsoft.com/office/drawing/2014/main" id="{BDF3851E-975A-F903-D61F-48FF6C8225CB}"/>
                      </a:ext>
                    </a:extLst>
                  </p:cNvPr>
                  <p:cNvCxnSpPr>
                    <a:stCxn id="296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Connecteur droit 297">
                    <a:extLst>
                      <a:ext uri="{FF2B5EF4-FFF2-40B4-BE49-F238E27FC236}">
                        <a16:creationId xmlns:a16="http://schemas.microsoft.com/office/drawing/2014/main" id="{51B31905-91CF-1A1B-E4DE-E93268D98EA5}"/>
                      </a:ext>
                    </a:extLst>
                  </p:cNvPr>
                  <p:cNvCxnSpPr>
                    <a:stCxn id="296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0" name="Groupe 55">
                  <a:extLst>
                    <a:ext uri="{FF2B5EF4-FFF2-40B4-BE49-F238E27FC236}">
                      <a16:creationId xmlns:a16="http://schemas.microsoft.com/office/drawing/2014/main" id="{AA0B8F37-BBC7-F0C2-C56D-7D9C236AA1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3" name="Line 591">
                    <a:extLst>
                      <a:ext uri="{FF2B5EF4-FFF2-40B4-BE49-F238E27FC236}">
                        <a16:creationId xmlns:a16="http://schemas.microsoft.com/office/drawing/2014/main" id="{4F42E00F-580E-FF96-A225-8E7B446D611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4" name="Connecteur droit 293">
                    <a:extLst>
                      <a:ext uri="{FF2B5EF4-FFF2-40B4-BE49-F238E27FC236}">
                        <a16:creationId xmlns:a16="http://schemas.microsoft.com/office/drawing/2014/main" id="{65AB3100-1EDA-2A76-D224-4B56E31CC9A9}"/>
                      </a:ext>
                    </a:extLst>
                  </p:cNvPr>
                  <p:cNvCxnSpPr>
                    <a:stCxn id="293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5" name="Connecteur droit 294">
                    <a:extLst>
                      <a:ext uri="{FF2B5EF4-FFF2-40B4-BE49-F238E27FC236}">
                        <a16:creationId xmlns:a16="http://schemas.microsoft.com/office/drawing/2014/main" id="{C42E8BBF-5D04-AC71-2B2F-3D016DE81229}"/>
                      </a:ext>
                    </a:extLst>
                  </p:cNvPr>
                  <p:cNvCxnSpPr>
                    <a:stCxn id="293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1" name="Groupe 59">
                  <a:extLst>
                    <a:ext uri="{FF2B5EF4-FFF2-40B4-BE49-F238E27FC236}">
                      <a16:creationId xmlns:a16="http://schemas.microsoft.com/office/drawing/2014/main" id="{1A9F7675-9ABD-5BF7-5911-D2A80F594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0" name="Line 591">
                    <a:extLst>
                      <a:ext uri="{FF2B5EF4-FFF2-40B4-BE49-F238E27FC236}">
                        <a16:creationId xmlns:a16="http://schemas.microsoft.com/office/drawing/2014/main" id="{CB5B45D6-9CA7-FA06-E179-434D6906FB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1" name="Connecteur droit 290">
                    <a:extLst>
                      <a:ext uri="{FF2B5EF4-FFF2-40B4-BE49-F238E27FC236}">
                        <a16:creationId xmlns:a16="http://schemas.microsoft.com/office/drawing/2014/main" id="{A7ACACB0-72BB-FCED-0521-F117373A2E5E}"/>
                      </a:ext>
                    </a:extLst>
                  </p:cNvPr>
                  <p:cNvCxnSpPr>
                    <a:stCxn id="290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Connecteur droit 291">
                    <a:extLst>
                      <a:ext uri="{FF2B5EF4-FFF2-40B4-BE49-F238E27FC236}">
                        <a16:creationId xmlns:a16="http://schemas.microsoft.com/office/drawing/2014/main" id="{8B469DDE-0BBA-A32C-87E4-6D181E66BC03}"/>
                      </a:ext>
                    </a:extLst>
                  </p:cNvPr>
                  <p:cNvCxnSpPr>
                    <a:stCxn id="290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2" name="Groupe 63">
                  <a:extLst>
                    <a:ext uri="{FF2B5EF4-FFF2-40B4-BE49-F238E27FC236}">
                      <a16:creationId xmlns:a16="http://schemas.microsoft.com/office/drawing/2014/main" id="{42CB60ED-6463-9596-9304-61EC820227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7" name="Line 591">
                    <a:extLst>
                      <a:ext uri="{FF2B5EF4-FFF2-40B4-BE49-F238E27FC236}">
                        <a16:creationId xmlns:a16="http://schemas.microsoft.com/office/drawing/2014/main" id="{DD21B2A3-8EEB-D85C-1AF6-5B054C3BEED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8" name="Connecteur droit 287">
                    <a:extLst>
                      <a:ext uri="{FF2B5EF4-FFF2-40B4-BE49-F238E27FC236}">
                        <a16:creationId xmlns:a16="http://schemas.microsoft.com/office/drawing/2014/main" id="{BB20A102-7A50-2792-CF90-C58541069745}"/>
                      </a:ext>
                    </a:extLst>
                  </p:cNvPr>
                  <p:cNvCxnSpPr>
                    <a:stCxn id="287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9" name="Connecteur droit 288">
                    <a:extLst>
                      <a:ext uri="{FF2B5EF4-FFF2-40B4-BE49-F238E27FC236}">
                        <a16:creationId xmlns:a16="http://schemas.microsoft.com/office/drawing/2014/main" id="{599121CD-9190-3C1B-E52C-4A8F6ABC1183}"/>
                      </a:ext>
                    </a:extLst>
                  </p:cNvPr>
                  <p:cNvCxnSpPr>
                    <a:stCxn id="287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3" name="Groupe 67">
                  <a:extLst>
                    <a:ext uri="{FF2B5EF4-FFF2-40B4-BE49-F238E27FC236}">
                      <a16:creationId xmlns:a16="http://schemas.microsoft.com/office/drawing/2014/main" id="{48123F5A-5406-0B02-6443-F26A6FFDDC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4" name="Line 591">
                    <a:extLst>
                      <a:ext uri="{FF2B5EF4-FFF2-40B4-BE49-F238E27FC236}">
                        <a16:creationId xmlns:a16="http://schemas.microsoft.com/office/drawing/2014/main" id="{0D4B21E0-3529-23C5-2785-3183346E885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ED5C5FDD-0BF9-77E1-2138-934AD27A1191}"/>
                      </a:ext>
                    </a:extLst>
                  </p:cNvPr>
                  <p:cNvCxnSpPr>
                    <a:stCxn id="284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6" name="Connecteur droit 285">
                    <a:extLst>
                      <a:ext uri="{FF2B5EF4-FFF2-40B4-BE49-F238E27FC236}">
                        <a16:creationId xmlns:a16="http://schemas.microsoft.com/office/drawing/2014/main" id="{707F76AD-B81C-1548-C006-E88B4C538161}"/>
                      </a:ext>
                    </a:extLst>
                  </p:cNvPr>
                  <p:cNvCxnSpPr>
                    <a:stCxn id="284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e 71">
                  <a:extLst>
                    <a:ext uri="{FF2B5EF4-FFF2-40B4-BE49-F238E27FC236}">
                      <a16:creationId xmlns:a16="http://schemas.microsoft.com/office/drawing/2014/main" id="{81A7DB99-37F3-BA29-DA9C-DC8A0A687F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1" name="Line 591">
                    <a:extLst>
                      <a:ext uri="{FF2B5EF4-FFF2-40B4-BE49-F238E27FC236}">
                        <a16:creationId xmlns:a16="http://schemas.microsoft.com/office/drawing/2014/main" id="{8B6D4453-FE75-9EF4-682A-DD11BBEF1AE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349E8FA1-46EE-7A34-D371-502C27E710C3}"/>
                      </a:ext>
                    </a:extLst>
                  </p:cNvPr>
                  <p:cNvCxnSpPr>
                    <a:stCxn id="281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0D47A912-5DC3-D9B2-0644-D21A215D7C63}"/>
                      </a:ext>
                    </a:extLst>
                  </p:cNvPr>
                  <p:cNvCxnSpPr>
                    <a:stCxn id="281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95A117E7-FCBE-F8E0-80CA-5C97D9A6A3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6" name="Image 275">
                  <a:extLst>
                    <a:ext uri="{FF2B5EF4-FFF2-40B4-BE49-F238E27FC236}">
                      <a16:creationId xmlns:a16="http://schemas.microsoft.com/office/drawing/2014/main" id="{E0B17DDC-80A5-D2EA-F25F-FD14BCA2DE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7" name="Image 276">
                  <a:extLst>
                    <a:ext uri="{FF2B5EF4-FFF2-40B4-BE49-F238E27FC236}">
                      <a16:creationId xmlns:a16="http://schemas.microsoft.com/office/drawing/2014/main" id="{B36BF108-925A-8A00-4CBA-223122C38E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8" name="Image 277">
                  <a:extLst>
                    <a:ext uri="{FF2B5EF4-FFF2-40B4-BE49-F238E27FC236}">
                      <a16:creationId xmlns:a16="http://schemas.microsoft.com/office/drawing/2014/main" id="{6F1147AC-BE91-E876-CA3D-FF29654D98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9" name="Image 278">
                  <a:extLst>
                    <a:ext uri="{FF2B5EF4-FFF2-40B4-BE49-F238E27FC236}">
                      <a16:creationId xmlns:a16="http://schemas.microsoft.com/office/drawing/2014/main" id="{134AFD41-0C98-F12C-C534-063378B1C9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80" name="Image 279">
                  <a:extLst>
                    <a:ext uri="{FF2B5EF4-FFF2-40B4-BE49-F238E27FC236}">
                      <a16:creationId xmlns:a16="http://schemas.microsoft.com/office/drawing/2014/main" id="{BE4C5013-7CE6-2966-E2A7-989E43640F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243" name="Ellipse 242">
              <a:extLst>
                <a:ext uri="{FF2B5EF4-FFF2-40B4-BE49-F238E27FC236}">
                  <a16:creationId xmlns:a16="http://schemas.microsoft.com/office/drawing/2014/main" id="{4A7914D1-6EB2-86A1-3466-90B658B32A0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0925B371-CB84-4DA3-DF9F-265BD8A37D6E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18" name="ZoneTexte 317">
            <a:extLst>
              <a:ext uri="{FF2B5EF4-FFF2-40B4-BE49-F238E27FC236}">
                <a16:creationId xmlns:a16="http://schemas.microsoft.com/office/drawing/2014/main" id="{200C2900-0030-2581-AC00-A468B7CC744C}"/>
              </a:ext>
            </a:extLst>
          </p:cNvPr>
          <p:cNvSpPr txBox="1"/>
          <p:nvPr/>
        </p:nvSpPr>
        <p:spPr>
          <a:xfrm>
            <a:off x="9310860" y="5138869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Segmental motion</a:t>
            </a:r>
          </a:p>
        </p:txBody>
      </p:sp>
      <p:cxnSp>
        <p:nvCxnSpPr>
          <p:cNvPr id="322" name="Connecteur droit avec flèche 321">
            <a:extLst>
              <a:ext uri="{FF2B5EF4-FFF2-40B4-BE49-F238E27FC236}">
                <a16:creationId xmlns:a16="http://schemas.microsoft.com/office/drawing/2014/main" id="{31AA3FEA-9493-4268-983A-7D05E6288914}"/>
              </a:ext>
            </a:extLst>
          </p:cNvPr>
          <p:cNvCxnSpPr>
            <a:cxnSpLocks/>
          </p:cNvCxnSpPr>
          <p:nvPr/>
        </p:nvCxnSpPr>
        <p:spPr>
          <a:xfrm flipH="1" flipV="1">
            <a:off x="2825081" y="2724259"/>
            <a:ext cx="1679885" cy="546475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340" name="Ellipse 339">
            <a:extLst>
              <a:ext uri="{FF2B5EF4-FFF2-40B4-BE49-F238E27FC236}">
                <a16:creationId xmlns:a16="http://schemas.microsoft.com/office/drawing/2014/main" id="{45A51CD7-FF08-2DD3-0B12-EC9E22B1EB4A}"/>
              </a:ext>
            </a:extLst>
          </p:cNvPr>
          <p:cNvSpPr/>
          <p:nvPr/>
        </p:nvSpPr>
        <p:spPr>
          <a:xfrm rot="19659142">
            <a:off x="6394665" y="2445804"/>
            <a:ext cx="1709792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43" name="Ellipse 342">
            <a:extLst>
              <a:ext uri="{FF2B5EF4-FFF2-40B4-BE49-F238E27FC236}">
                <a16:creationId xmlns:a16="http://schemas.microsoft.com/office/drawing/2014/main" id="{ADF84BF0-090D-468B-CC2B-6D55D948BDC2}"/>
              </a:ext>
            </a:extLst>
          </p:cNvPr>
          <p:cNvSpPr/>
          <p:nvPr/>
        </p:nvSpPr>
        <p:spPr>
          <a:xfrm rot="21122751">
            <a:off x="4433914" y="2895975"/>
            <a:ext cx="1926832" cy="886771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8" name="ZoneTexte 347">
                <a:extLst>
                  <a:ext uri="{FF2B5EF4-FFF2-40B4-BE49-F238E27FC236}">
                    <a16:creationId xmlns:a16="http://schemas.microsoft.com/office/drawing/2014/main" id="{FE100538-2BF1-FEB1-9731-7E5028F5DF67}"/>
                  </a:ext>
                </a:extLst>
              </p:cNvPr>
              <p:cNvSpPr txBox="1"/>
              <p:nvPr/>
            </p:nvSpPr>
            <p:spPr>
              <a:xfrm>
                <a:off x="7470890" y="6202131"/>
                <a:ext cx="6476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48" name="ZoneTexte 347">
                <a:extLst>
                  <a:ext uri="{FF2B5EF4-FFF2-40B4-BE49-F238E27FC236}">
                    <a16:creationId xmlns:a16="http://schemas.microsoft.com/office/drawing/2014/main" id="{FE100538-2BF1-FEB1-9731-7E5028F5DF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0890" y="6202131"/>
                <a:ext cx="647613" cy="276999"/>
              </a:xfrm>
              <a:prstGeom prst="rect">
                <a:avLst/>
              </a:prstGeom>
              <a:blipFill>
                <a:blip r:embed="rId7"/>
                <a:stretch>
                  <a:fillRect l="-8491" t="-2174" r="-13208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9" name="ZoneTexte 348">
            <a:extLst>
              <a:ext uri="{FF2B5EF4-FFF2-40B4-BE49-F238E27FC236}">
                <a16:creationId xmlns:a16="http://schemas.microsoft.com/office/drawing/2014/main" id="{1770E67F-8068-2CFF-F560-F0B5F53A8504}"/>
              </a:ext>
            </a:extLst>
          </p:cNvPr>
          <p:cNvSpPr txBox="1"/>
          <p:nvPr/>
        </p:nvSpPr>
        <p:spPr>
          <a:xfrm>
            <a:off x="3794924" y="6153083"/>
            <a:ext cx="4998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leads to bonds </a:t>
            </a:r>
            <a:r>
              <a:rPr lang="fr-BE" dirty="0" err="1"/>
              <a:t>much</a:t>
            </a:r>
            <a:r>
              <a:rPr lang="fr-BE" dirty="0"/>
              <a:t> more stable </a:t>
            </a:r>
            <a:r>
              <a:rPr lang="fr-BE" dirty="0" err="1"/>
              <a:t>than</a:t>
            </a:r>
            <a:r>
              <a:rPr lang="fr-BE" dirty="0"/>
              <a:t>              </a:t>
            </a:r>
            <a:r>
              <a:rPr lang="fr-BE" dirty="0" err="1"/>
              <a:t>does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0" name="ZoneTexte 349">
                <a:extLst>
                  <a:ext uri="{FF2B5EF4-FFF2-40B4-BE49-F238E27FC236}">
                    <a16:creationId xmlns:a16="http://schemas.microsoft.com/office/drawing/2014/main" id="{A63D3D06-F7D2-6F2A-2463-733C8ED73CBF}"/>
                  </a:ext>
                </a:extLst>
              </p:cNvPr>
              <p:cNvSpPr txBox="1"/>
              <p:nvPr/>
            </p:nvSpPr>
            <p:spPr>
              <a:xfrm>
                <a:off x="3219343" y="6199249"/>
                <a:ext cx="65402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Cu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0" name="ZoneTexte 349">
                <a:extLst>
                  <a:ext uri="{FF2B5EF4-FFF2-40B4-BE49-F238E27FC236}">
                    <a16:creationId xmlns:a16="http://schemas.microsoft.com/office/drawing/2014/main" id="{A63D3D06-F7D2-6F2A-2463-733C8ED73C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9343" y="6199249"/>
                <a:ext cx="654025" cy="276999"/>
              </a:xfrm>
              <a:prstGeom prst="rect">
                <a:avLst/>
              </a:prstGeom>
              <a:blipFill>
                <a:blip r:embed="rId8"/>
                <a:stretch>
                  <a:fillRect l="-7477" t="-2222" r="-13084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" name="Connecteur droit avec flèche 350">
            <a:extLst>
              <a:ext uri="{FF2B5EF4-FFF2-40B4-BE49-F238E27FC236}">
                <a16:creationId xmlns:a16="http://schemas.microsoft.com/office/drawing/2014/main" id="{94343347-2C41-C48A-A50D-93FB684205DF}"/>
              </a:ext>
            </a:extLst>
          </p:cNvPr>
          <p:cNvCxnSpPr>
            <a:cxnSpLocks/>
          </p:cNvCxnSpPr>
          <p:nvPr/>
        </p:nvCxnSpPr>
        <p:spPr>
          <a:xfrm>
            <a:off x="2534621" y="6325684"/>
            <a:ext cx="601071" cy="3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" name="Connecteur droit avec flèche 353">
            <a:extLst>
              <a:ext uri="{FF2B5EF4-FFF2-40B4-BE49-F238E27FC236}">
                <a16:creationId xmlns:a16="http://schemas.microsoft.com/office/drawing/2014/main" id="{03209E49-D32A-4F4F-CD47-C61DF127C733}"/>
              </a:ext>
            </a:extLst>
          </p:cNvPr>
          <p:cNvCxnSpPr>
            <a:cxnSpLocks/>
          </p:cNvCxnSpPr>
          <p:nvPr/>
        </p:nvCxnSpPr>
        <p:spPr>
          <a:xfrm>
            <a:off x="7835203" y="2598269"/>
            <a:ext cx="925515" cy="785793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9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6246994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Image 21">
            <a:extLst>
              <a:ext uri="{FF2B5EF4-FFF2-40B4-BE49-F238E27FC236}">
                <a16:creationId xmlns:a16="http://schemas.microsoft.com/office/drawing/2014/main" id="{6073E415-3215-0B93-BC7D-039C4558C0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3767" y="1938241"/>
            <a:ext cx="4711000" cy="3787738"/>
          </a:xfrm>
          <a:prstGeom prst="rect">
            <a:avLst/>
          </a:prstGeom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0340" y="2081555"/>
            <a:ext cx="4446978" cy="3723515"/>
          </a:xfrm>
          <a:prstGeom prst="rect">
            <a:avLst/>
          </a:prstGeom>
        </p:spPr>
      </p:pic>
      <p:cxnSp>
        <p:nvCxnSpPr>
          <p:cNvPr id="354" name="Connecteur droit avec flèche 353">
            <a:extLst>
              <a:ext uri="{FF2B5EF4-FFF2-40B4-BE49-F238E27FC236}">
                <a16:creationId xmlns:a16="http://schemas.microsoft.com/office/drawing/2014/main" id="{03209E49-D32A-4F4F-CD47-C61DF127C733}"/>
              </a:ext>
            </a:extLst>
          </p:cNvPr>
          <p:cNvCxnSpPr>
            <a:cxnSpLocks/>
          </p:cNvCxnSpPr>
          <p:nvPr/>
        </p:nvCxnSpPr>
        <p:spPr>
          <a:xfrm>
            <a:off x="2763520" y="2405600"/>
            <a:ext cx="7482094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4576" y="94710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Linear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r>
              <a:rPr lang="fr-FR" sz="4000" dirty="0">
                <a:solidFill>
                  <a:schemeClr val="bg1"/>
                </a:solidFill>
              </a:rPr>
              <a:t> : Thermal </a:t>
            </a:r>
            <a:r>
              <a:rPr lang="fr-FR" sz="4000" dirty="0" err="1">
                <a:solidFill>
                  <a:schemeClr val="bg1"/>
                </a:solidFill>
              </a:rPr>
              <a:t>responsiveness</a:t>
            </a:r>
            <a:endParaRPr lang="en-GB" sz="4000" dirty="0">
              <a:solidFill>
                <a:schemeClr val="bg1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340" name="Ellipse 339">
            <a:extLst>
              <a:ext uri="{FF2B5EF4-FFF2-40B4-BE49-F238E27FC236}">
                <a16:creationId xmlns:a16="http://schemas.microsoft.com/office/drawing/2014/main" id="{45A51CD7-FF08-2DD3-0B12-EC9E22B1EB4A}"/>
              </a:ext>
            </a:extLst>
          </p:cNvPr>
          <p:cNvSpPr/>
          <p:nvPr/>
        </p:nvSpPr>
        <p:spPr>
          <a:xfrm rot="19659142">
            <a:off x="9902538" y="2319214"/>
            <a:ext cx="1709792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43" name="Ellipse 342">
            <a:extLst>
              <a:ext uri="{FF2B5EF4-FFF2-40B4-BE49-F238E27FC236}">
                <a16:creationId xmlns:a16="http://schemas.microsoft.com/office/drawing/2014/main" id="{ADF84BF0-090D-468B-CC2B-6D55D948BDC2}"/>
              </a:ext>
            </a:extLst>
          </p:cNvPr>
          <p:cNvSpPr/>
          <p:nvPr/>
        </p:nvSpPr>
        <p:spPr>
          <a:xfrm rot="21122751">
            <a:off x="7941787" y="2769385"/>
            <a:ext cx="1926832" cy="886771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/>
              <p:nvPr/>
            </p:nvSpPr>
            <p:spPr>
              <a:xfrm>
                <a:off x="9886139" y="4312013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86139" y="4312013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4433" r="-3941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1" name="Ellipse 320">
            <a:extLst>
              <a:ext uri="{FF2B5EF4-FFF2-40B4-BE49-F238E27FC236}">
                <a16:creationId xmlns:a16="http://schemas.microsoft.com/office/drawing/2014/main" id="{4A7152E8-0E33-4327-B049-7BABC387D006}"/>
              </a:ext>
            </a:extLst>
          </p:cNvPr>
          <p:cNvSpPr/>
          <p:nvPr/>
        </p:nvSpPr>
        <p:spPr>
          <a:xfrm rot="2241564">
            <a:off x="1399319" y="2340924"/>
            <a:ext cx="1522467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23" name="Connecteur droit avec flèche 322">
            <a:extLst>
              <a:ext uri="{FF2B5EF4-FFF2-40B4-BE49-F238E27FC236}">
                <a16:creationId xmlns:a16="http://schemas.microsoft.com/office/drawing/2014/main" id="{99FDD63A-29A7-A42C-545F-744454CE47A1}"/>
              </a:ext>
            </a:extLst>
          </p:cNvPr>
          <p:cNvCxnSpPr>
            <a:cxnSpLocks/>
          </p:cNvCxnSpPr>
          <p:nvPr/>
        </p:nvCxnSpPr>
        <p:spPr>
          <a:xfrm flipV="1">
            <a:off x="4470400" y="3321150"/>
            <a:ext cx="3324296" cy="243433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6" name="ZoneTexte 325">
            <a:extLst>
              <a:ext uri="{FF2B5EF4-FFF2-40B4-BE49-F238E27FC236}">
                <a16:creationId xmlns:a16="http://schemas.microsoft.com/office/drawing/2014/main" id="{2391651E-0ABB-BDFA-4AAA-9C4DC79098F0}"/>
              </a:ext>
            </a:extLst>
          </p:cNvPr>
          <p:cNvSpPr txBox="1"/>
          <p:nvPr/>
        </p:nvSpPr>
        <p:spPr>
          <a:xfrm>
            <a:off x="298569" y="1368003"/>
            <a:ext cx="94457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Changing</a:t>
            </a:r>
            <a:r>
              <a:rPr lang="fr-BE" dirty="0"/>
              <a:t> the nature of ions </a:t>
            </a:r>
            <a:r>
              <a:rPr lang="fr-BE" dirty="0" err="1"/>
              <a:t>also</a:t>
            </a:r>
            <a:r>
              <a:rPr lang="fr-BE" dirty="0"/>
              <a:t> </a:t>
            </a:r>
            <a:r>
              <a:rPr lang="fr-BE" dirty="0" err="1"/>
              <a:t>allows</a:t>
            </a:r>
            <a:r>
              <a:rPr lang="fr-BE" dirty="0"/>
              <a:t> to tune the thermal </a:t>
            </a:r>
            <a:r>
              <a:rPr lang="fr-BE" dirty="0" err="1"/>
              <a:t>responsiveness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28" name="Tableau 327">
                <a:extLst>
                  <a:ext uri="{FF2B5EF4-FFF2-40B4-BE49-F238E27FC236}">
                    <a16:creationId xmlns:a16="http://schemas.microsoft.com/office/drawing/2014/main" id="{BF15253A-17FC-05CD-0D91-1E0A43A5243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8430511"/>
                  </p:ext>
                </p:extLst>
              </p:nvPr>
            </p:nvGraphicFramePr>
            <p:xfrm>
              <a:off x="5298362" y="5935493"/>
              <a:ext cx="3299264" cy="669270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75760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758864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802640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762000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</a:tblGrid>
                  <a:tr h="334635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Neutral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Cu(II)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Zn(II)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58503556"/>
                      </a:ext>
                    </a:extLst>
                  </a:tr>
                  <a:tr h="334635">
                    <a:tc>
                      <a:txBody>
                        <a:bodyPr/>
                        <a:lstStyle/>
                        <a:p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sub>
                              </m:sSub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m:rPr>
                                  <m:sty m:val="p"/>
                                </m:rPr>
                                <a:rPr lang="fr-BE" sz="14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kJ</m:t>
                              </m:r>
                              <m:r>
                                <a:rPr lang="fr-BE" sz="14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m:rPr>
                                  <m:sty m:val="p"/>
                                </m:rPr>
                                <a:rPr lang="fr-BE" sz="14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mol</m:t>
                              </m:r>
                            </m:oMath>
                          </a14:m>
                          <a:r>
                            <a:rPr lang="fr-BE" sz="1400" dirty="0">
                              <a:solidFill>
                                <a:schemeClr val="tx1"/>
                              </a:solidFill>
                            </a:rPr>
                            <a:t>]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51.2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49.4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80228154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28" name="Tableau 327">
                <a:extLst>
                  <a:ext uri="{FF2B5EF4-FFF2-40B4-BE49-F238E27FC236}">
                    <a16:creationId xmlns:a16="http://schemas.microsoft.com/office/drawing/2014/main" id="{BF15253A-17FC-05CD-0D91-1E0A43A52438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08430511"/>
                  </p:ext>
                </p:extLst>
              </p:nvPr>
            </p:nvGraphicFramePr>
            <p:xfrm>
              <a:off x="5298362" y="5935493"/>
              <a:ext cx="3299264" cy="669270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75760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758864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802640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762000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</a:tblGrid>
                  <a:tr h="334635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Neutral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Cu(II)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Zn(II)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58503556"/>
                      </a:ext>
                    </a:extLst>
                  </a:tr>
                  <a:tr h="334635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7"/>
                          <a:stretch>
                            <a:fillRect l="-625" t="-103636" r="-240000" b="-1818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51.2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49.4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802281547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9" name="ZoneTexte 328">
                <a:extLst>
                  <a:ext uri="{FF2B5EF4-FFF2-40B4-BE49-F238E27FC236}">
                    <a16:creationId xmlns:a16="http://schemas.microsoft.com/office/drawing/2014/main" id="{C8CBCBF9-5B64-AC9D-4F85-47F376966122}"/>
                  </a:ext>
                </a:extLst>
              </p:cNvPr>
              <p:cNvSpPr txBox="1"/>
              <p:nvPr/>
            </p:nvSpPr>
            <p:spPr>
              <a:xfrm>
                <a:off x="2661920" y="5977909"/>
                <a:ext cx="2102307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𝑙𝑖𝑓𝑒𝑡𝑖𝑚𝑒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29" name="ZoneTexte 328">
                <a:extLst>
                  <a:ext uri="{FF2B5EF4-FFF2-40B4-BE49-F238E27FC236}">
                    <a16:creationId xmlns:a16="http://schemas.microsoft.com/office/drawing/2014/main" id="{C8CBCBF9-5B64-AC9D-4F85-47F3769661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1920" y="5977909"/>
                <a:ext cx="2102307" cy="6223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63370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B622D150-80AA-D04D-AD87-160DAB341A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92336" y="8846652"/>
            <a:ext cx="6268392" cy="4935392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24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-2644032" y="1909753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Modelling</a:t>
            </a:r>
            <a:endParaRPr lang="fr-BE" sz="2000" dirty="0"/>
          </a:p>
        </p:txBody>
      </p: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8868471C-38A5-8E0C-CF8A-36746D701056}"/>
              </a:ext>
            </a:extLst>
          </p:cNvPr>
          <p:cNvCxnSpPr>
            <a:cxnSpLocks/>
          </p:cNvCxnSpPr>
          <p:nvPr/>
        </p:nvCxnSpPr>
        <p:spPr>
          <a:xfrm flipH="1" flipV="1">
            <a:off x="2533149" y="10291203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/>
              <p:nvPr/>
            </p:nvSpPr>
            <p:spPr>
              <a:xfrm>
                <a:off x="2286283" y="9941395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6283" y="9941395"/>
                <a:ext cx="694036" cy="276999"/>
              </a:xfrm>
              <a:prstGeom prst="rect">
                <a:avLst/>
              </a:prstGeom>
              <a:blipFill>
                <a:blip r:embed="rId5"/>
                <a:stretch>
                  <a:fillRect l="-11404" t="-4444" r="-13158" b="-3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4843119D-4D69-3B06-CFA5-7F47AE75D81C}"/>
              </a:ext>
            </a:extLst>
          </p:cNvPr>
          <p:cNvCxnSpPr/>
          <p:nvPr/>
        </p:nvCxnSpPr>
        <p:spPr>
          <a:xfrm flipV="1">
            <a:off x="3040204" y="9941394"/>
            <a:ext cx="68416" cy="276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/>
              <p:nvPr/>
            </p:nvSpPr>
            <p:spPr>
              <a:xfrm>
                <a:off x="1816081" y="897695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6081" y="8976955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4433" r="-3941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Image 3">
            <a:extLst>
              <a:ext uri="{FF2B5EF4-FFF2-40B4-BE49-F238E27FC236}">
                <a16:creationId xmlns:a16="http://schemas.microsoft.com/office/drawing/2014/main" id="{1EE0B386-60A8-F802-74AE-EF19B63A05B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3273917" y="5110611"/>
            <a:ext cx="2077721" cy="1949069"/>
          </a:xfrm>
          <a:prstGeom prst="rect">
            <a:avLst/>
          </a:prstGeom>
          <a:blipFill dpi="0" rotWithShape="1">
            <a:blip r:embed="rId8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8" name="Rectangle: Rounded Corners 29">
            <a:extLst>
              <a:ext uri="{FF2B5EF4-FFF2-40B4-BE49-F238E27FC236}">
                <a16:creationId xmlns:a16="http://schemas.microsoft.com/office/drawing/2014/main" id="{F1F1E10C-3108-2D2A-E698-B533F9D5B4B2}"/>
              </a:ext>
            </a:extLst>
          </p:cNvPr>
          <p:cNvSpPr/>
          <p:nvPr/>
        </p:nvSpPr>
        <p:spPr>
          <a:xfrm>
            <a:off x="-2697523" y="6438038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e 57">
            <a:extLst>
              <a:ext uri="{FF2B5EF4-FFF2-40B4-BE49-F238E27FC236}">
                <a16:creationId xmlns:a16="http://schemas.microsoft.com/office/drawing/2014/main" id="{AB72AB99-7321-B722-2AF8-503095ACBAC7}"/>
              </a:ext>
            </a:extLst>
          </p:cNvPr>
          <p:cNvGrpSpPr/>
          <p:nvPr/>
        </p:nvGrpSpPr>
        <p:grpSpPr>
          <a:xfrm>
            <a:off x="-3433550" y="7611054"/>
            <a:ext cx="4282721" cy="3779930"/>
            <a:chOff x="566357" y="7097136"/>
            <a:chExt cx="6012716" cy="5542076"/>
          </a:xfrm>
        </p:grpSpPr>
        <p:grpSp>
          <p:nvGrpSpPr>
            <p:cNvPr id="43" name="Groupe 42">
              <a:extLst>
                <a:ext uri="{FF2B5EF4-FFF2-40B4-BE49-F238E27FC236}">
                  <a16:creationId xmlns:a16="http://schemas.microsoft.com/office/drawing/2014/main" id="{B33935E9-17FE-952F-0E80-D0D97A799A78}"/>
                </a:ext>
              </a:extLst>
            </p:cNvPr>
            <p:cNvGrpSpPr/>
            <p:nvPr/>
          </p:nvGrpSpPr>
          <p:grpSpPr>
            <a:xfrm>
              <a:off x="566357" y="7268425"/>
              <a:ext cx="2668796" cy="2693450"/>
              <a:chOff x="6004560" y="2482515"/>
              <a:chExt cx="2668796" cy="2693450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556B71F-01D5-D032-2FA2-DF55A803BB27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2E4BEE3F-A159-5201-A725-3767BA68CAD2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DB75B57-6555-4E0A-5A63-D7B3BD57D0B0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pic>
            <p:nvPicPr>
              <p:cNvPr id="47" name="Image 46">
                <a:extLst>
                  <a:ext uri="{FF2B5EF4-FFF2-40B4-BE49-F238E27FC236}">
                    <a16:creationId xmlns:a16="http://schemas.microsoft.com/office/drawing/2014/main" id="{64E73234-D185-7079-F3F9-6311805F59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04560" y="2482515"/>
                <a:ext cx="2668796" cy="2693450"/>
              </a:xfrm>
              <a:prstGeom prst="rect">
                <a:avLst/>
              </a:prstGeom>
            </p:spPr>
          </p:pic>
          <p:sp>
            <p:nvSpPr>
              <p:cNvPr id="48" name="Ellipse 47">
                <a:extLst>
                  <a:ext uri="{FF2B5EF4-FFF2-40B4-BE49-F238E27FC236}">
                    <a16:creationId xmlns:a16="http://schemas.microsoft.com/office/drawing/2014/main" id="{4AEC2925-CBAE-67E0-5FB8-358E7A7F9388}"/>
                  </a:ext>
                </a:extLst>
              </p:cNvPr>
              <p:cNvSpPr/>
              <p:nvPr/>
            </p:nvSpPr>
            <p:spPr>
              <a:xfrm>
                <a:off x="6709017" y="366331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9" name="Ellipse 48">
                <a:extLst>
                  <a:ext uri="{FF2B5EF4-FFF2-40B4-BE49-F238E27FC236}">
                    <a16:creationId xmlns:a16="http://schemas.microsoft.com/office/drawing/2014/main" id="{301A2D22-99C1-A83D-0810-387F05454580}"/>
                  </a:ext>
                </a:extLst>
              </p:cNvPr>
              <p:cNvSpPr/>
              <p:nvPr/>
            </p:nvSpPr>
            <p:spPr>
              <a:xfrm>
                <a:off x="6748882" y="452358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00C07527-03D1-E7A1-32DE-1AD4F94A5887}"/>
                </a:ext>
              </a:extLst>
            </p:cNvPr>
            <p:cNvSpPr/>
            <p:nvPr/>
          </p:nvSpPr>
          <p:spPr>
            <a:xfrm>
              <a:off x="3760179" y="7097136"/>
              <a:ext cx="2547707" cy="2212358"/>
            </a:xfrm>
            <a:prstGeom prst="rect">
              <a:avLst/>
            </a:prstGeom>
            <a:solidFill>
              <a:schemeClr val="bg1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pic>
          <p:nvPicPr>
            <p:cNvPr id="51" name="Image 50">
              <a:extLst>
                <a:ext uri="{FF2B5EF4-FFF2-40B4-BE49-F238E27FC236}">
                  <a16:creationId xmlns:a16="http://schemas.microsoft.com/office/drawing/2014/main" id="{E3094D88-3EEC-1222-364E-A5A8FDD457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796382" y="7149789"/>
              <a:ext cx="2501325" cy="1902984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/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fr-BE" b="1" dirty="0">
                      <a:solidFill>
                        <a:srgbClr val="FFC000"/>
                      </a:solidFill>
                    </a:rPr>
                    <a:t>M</a:t>
                  </a:r>
                  <a:r>
                    <a:rPr lang="fr-BE" dirty="0"/>
                    <a:t> :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i="0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blipFill>
                  <a:blip r:embed="rId11"/>
                  <a:stretch>
                    <a:fillRect l="-2920" t="-8197" b="-2459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A33414FD-076B-5490-3615-2DCE1A010CE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6577" y="7097136"/>
              <a:ext cx="1413602" cy="100414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eur droit 53">
              <a:extLst>
                <a:ext uri="{FF2B5EF4-FFF2-40B4-BE49-F238E27FC236}">
                  <a16:creationId xmlns:a16="http://schemas.microsoft.com/office/drawing/2014/main" id="{84B249DD-81E3-C239-6D2B-C5FAC7AE00CE}"/>
                </a:ext>
              </a:extLst>
            </p:cNvPr>
            <p:cNvCxnSpPr>
              <a:cxnSpLocks/>
            </p:cNvCxnSpPr>
            <p:nvPr/>
          </p:nvCxnSpPr>
          <p:spPr>
            <a:xfrm>
              <a:off x="2346577" y="8222050"/>
              <a:ext cx="1413602" cy="1087444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necteur droit avec flèche 56">
              <a:extLst>
                <a:ext uri="{FF2B5EF4-FFF2-40B4-BE49-F238E27FC236}">
                  <a16:creationId xmlns:a16="http://schemas.microsoft.com/office/drawing/2014/main" id="{22DBD66D-DB17-7919-8C64-DECA1960FB62}"/>
                </a:ext>
              </a:extLst>
            </p:cNvPr>
            <p:cNvCxnSpPr>
              <a:cxnSpLocks/>
            </p:cNvCxnSpPr>
            <p:nvPr/>
          </p:nvCxnSpPr>
          <p:spPr>
            <a:xfrm>
              <a:off x="4964972" y="12269880"/>
              <a:ext cx="88454" cy="36933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AA74A70-45C6-F707-11D8-F0E69844C0BE}"/>
              </a:ext>
            </a:extLst>
          </p:cNvPr>
          <p:cNvSpPr txBox="1"/>
          <p:nvPr/>
        </p:nvSpPr>
        <p:spPr>
          <a:xfrm>
            <a:off x="197107" y="1254170"/>
            <a:ext cx="733667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>
                <a:effectLst/>
              </a:rPr>
              <a:t>Unentangled chains : Sticky Rouse model </a:t>
            </a:r>
            <a:endParaRPr lang="fr-BE" sz="2000" i="1" dirty="0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F734ED4-CCD5-FB4F-736D-782B3A22DAAF}"/>
              </a:ext>
            </a:extLst>
          </p:cNvPr>
          <p:cNvSpPr txBox="1"/>
          <p:nvPr/>
        </p:nvSpPr>
        <p:spPr>
          <a:xfrm>
            <a:off x="213668" y="4210647"/>
            <a:ext cx="710288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>
                <a:effectLst/>
              </a:rPr>
              <a:t>Entangled chains</a:t>
            </a:r>
            <a:r>
              <a:rPr lang="fr-BE" sz="2000" i="1" dirty="0"/>
              <a:t> : </a:t>
            </a:r>
            <a:r>
              <a:rPr lang="en-US" sz="2000" i="1" dirty="0">
                <a:effectLst/>
              </a:rPr>
              <a:t>Sticky reptation model</a:t>
            </a:r>
            <a:endParaRPr lang="fr-BE" sz="2000" i="1" dirty="0"/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24DD2C03-0276-8235-BE1F-FC719B9D5010}"/>
              </a:ext>
            </a:extLst>
          </p:cNvPr>
          <p:cNvGrpSpPr/>
          <p:nvPr/>
        </p:nvGrpSpPr>
        <p:grpSpPr>
          <a:xfrm>
            <a:off x="2764936" y="1911680"/>
            <a:ext cx="1832515" cy="1743030"/>
            <a:chOff x="7554454" y="2066517"/>
            <a:chExt cx="3310878" cy="3234076"/>
          </a:xfrm>
        </p:grpSpPr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E252D006-6982-A899-8CEB-E4E995787E7F}"/>
                </a:ext>
              </a:extLst>
            </p:cNvPr>
            <p:cNvGrpSpPr/>
            <p:nvPr/>
          </p:nvGrpSpPr>
          <p:grpSpPr>
            <a:xfrm>
              <a:off x="7702668" y="2092477"/>
              <a:ext cx="2854818" cy="3153018"/>
              <a:chOff x="7893168" y="2451457"/>
              <a:chExt cx="2854818" cy="3153018"/>
            </a:xfrm>
          </p:grpSpPr>
          <p:sp>
            <p:nvSpPr>
              <p:cNvPr id="36" name="Ellipse 35">
                <a:extLst>
                  <a:ext uri="{FF2B5EF4-FFF2-40B4-BE49-F238E27FC236}">
                    <a16:creationId xmlns:a16="http://schemas.microsoft.com/office/drawing/2014/main" id="{C4B15DEC-51F0-DA1D-B824-C44C3F7AC0F3}"/>
                  </a:ext>
                </a:extLst>
              </p:cNvPr>
              <p:cNvSpPr/>
              <p:nvPr/>
            </p:nvSpPr>
            <p:spPr>
              <a:xfrm>
                <a:off x="7893168" y="2451457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37" name="Groupe 36">
                <a:extLst>
                  <a:ext uri="{FF2B5EF4-FFF2-40B4-BE49-F238E27FC236}">
                    <a16:creationId xmlns:a16="http://schemas.microsoft.com/office/drawing/2014/main" id="{12B6EB07-C22B-6A15-9AC9-034B5A18B84E}"/>
                  </a:ext>
                </a:extLst>
              </p:cNvPr>
              <p:cNvGrpSpPr/>
              <p:nvPr/>
            </p:nvGrpSpPr>
            <p:grpSpPr>
              <a:xfrm>
                <a:off x="8151961" y="2515037"/>
                <a:ext cx="914401" cy="314701"/>
                <a:chOff x="3257005" y="2719363"/>
                <a:chExt cx="914401" cy="314701"/>
              </a:xfrm>
            </p:grpSpPr>
            <p:sp>
              <p:nvSpPr>
                <p:cNvPr id="224" name="Forme libre : forme 223">
                  <a:extLst>
                    <a:ext uri="{FF2B5EF4-FFF2-40B4-BE49-F238E27FC236}">
                      <a16:creationId xmlns:a16="http://schemas.microsoft.com/office/drawing/2014/main" id="{D19659D2-3AFB-1512-04E6-631B23D6F4CD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5" name="Forme libre : forme 224">
                  <a:extLst>
                    <a:ext uri="{FF2B5EF4-FFF2-40B4-BE49-F238E27FC236}">
                      <a16:creationId xmlns:a16="http://schemas.microsoft.com/office/drawing/2014/main" id="{8D8D1D43-2363-9A5C-048E-7F45A9E1EA02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6" name="Forme libre : forme 225">
                  <a:extLst>
                    <a:ext uri="{FF2B5EF4-FFF2-40B4-BE49-F238E27FC236}">
                      <a16:creationId xmlns:a16="http://schemas.microsoft.com/office/drawing/2014/main" id="{45E2EFFF-AFD7-4851-01C6-0DE68BF12853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39" name="Ellipse 38">
                <a:extLst>
                  <a:ext uri="{FF2B5EF4-FFF2-40B4-BE49-F238E27FC236}">
                    <a16:creationId xmlns:a16="http://schemas.microsoft.com/office/drawing/2014/main" id="{2CF7ED5B-EF71-BFCA-4FAA-F689A1A7EAE2}"/>
                  </a:ext>
                </a:extLst>
              </p:cNvPr>
              <p:cNvSpPr/>
              <p:nvPr/>
            </p:nvSpPr>
            <p:spPr>
              <a:xfrm>
                <a:off x="9077249" y="2634287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0" name="Ellipse 39">
                <a:extLst>
                  <a:ext uri="{FF2B5EF4-FFF2-40B4-BE49-F238E27FC236}">
                    <a16:creationId xmlns:a16="http://schemas.microsoft.com/office/drawing/2014/main" id="{8AC76A81-4927-5B77-4C51-613675F491DF}"/>
                  </a:ext>
                </a:extLst>
              </p:cNvPr>
              <p:cNvSpPr/>
              <p:nvPr/>
            </p:nvSpPr>
            <p:spPr>
              <a:xfrm>
                <a:off x="9470962" y="3527375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41" name="Groupe 40">
                <a:extLst>
                  <a:ext uri="{FF2B5EF4-FFF2-40B4-BE49-F238E27FC236}">
                    <a16:creationId xmlns:a16="http://schemas.microsoft.com/office/drawing/2014/main" id="{B36B60DB-4B8E-1B26-913E-870A8BF43F08}"/>
                  </a:ext>
                </a:extLst>
              </p:cNvPr>
              <p:cNvGrpSpPr/>
              <p:nvPr/>
            </p:nvGrpSpPr>
            <p:grpSpPr>
              <a:xfrm rot="1357984">
                <a:off x="9657723" y="3773059"/>
                <a:ext cx="914401" cy="314701"/>
                <a:chOff x="3257005" y="2719363"/>
                <a:chExt cx="914401" cy="314701"/>
              </a:xfrm>
            </p:grpSpPr>
            <p:sp>
              <p:nvSpPr>
                <p:cNvPr id="221" name="Forme libre : forme 220">
                  <a:extLst>
                    <a:ext uri="{FF2B5EF4-FFF2-40B4-BE49-F238E27FC236}">
                      <a16:creationId xmlns:a16="http://schemas.microsoft.com/office/drawing/2014/main" id="{693CEAFC-87A6-FA73-CC01-59D4F075E9A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2" name="Forme libre : forme 221">
                  <a:extLst>
                    <a:ext uri="{FF2B5EF4-FFF2-40B4-BE49-F238E27FC236}">
                      <a16:creationId xmlns:a16="http://schemas.microsoft.com/office/drawing/2014/main" id="{038EDD42-EC80-85F1-4653-669FCF99B24E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3" name="Forme libre : forme 222">
                  <a:extLst>
                    <a:ext uri="{FF2B5EF4-FFF2-40B4-BE49-F238E27FC236}">
                      <a16:creationId xmlns:a16="http://schemas.microsoft.com/office/drawing/2014/main" id="{AB6CE5BF-8E8D-7309-7125-5D58A6E9D23C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42" name="Ellipse 41">
                <a:extLst>
                  <a:ext uri="{FF2B5EF4-FFF2-40B4-BE49-F238E27FC236}">
                    <a16:creationId xmlns:a16="http://schemas.microsoft.com/office/drawing/2014/main" id="{B6445B9D-E629-8E3F-E057-F42861A49F42}"/>
                  </a:ext>
                </a:extLst>
              </p:cNvPr>
              <p:cNvSpPr/>
              <p:nvPr/>
            </p:nvSpPr>
            <p:spPr>
              <a:xfrm>
                <a:off x="10489193" y="4111065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55" name="Groupe 54">
                <a:extLst>
                  <a:ext uri="{FF2B5EF4-FFF2-40B4-BE49-F238E27FC236}">
                    <a16:creationId xmlns:a16="http://schemas.microsoft.com/office/drawing/2014/main" id="{611CFF78-B4BE-9BE3-B9DD-B8DC351E6FDC}"/>
                  </a:ext>
                </a:extLst>
              </p:cNvPr>
              <p:cNvGrpSpPr/>
              <p:nvPr/>
            </p:nvGrpSpPr>
            <p:grpSpPr>
              <a:xfrm rot="7937221">
                <a:off x="9730109" y="4448717"/>
                <a:ext cx="914401" cy="314701"/>
                <a:chOff x="3257005" y="2719363"/>
                <a:chExt cx="914401" cy="314701"/>
              </a:xfrm>
            </p:grpSpPr>
            <p:sp>
              <p:nvSpPr>
                <p:cNvPr id="218" name="Forme libre : forme 217">
                  <a:extLst>
                    <a:ext uri="{FF2B5EF4-FFF2-40B4-BE49-F238E27FC236}">
                      <a16:creationId xmlns:a16="http://schemas.microsoft.com/office/drawing/2014/main" id="{92BDCBED-54A8-850F-D944-F13451478C14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9" name="Forme libre : forme 218">
                  <a:extLst>
                    <a:ext uri="{FF2B5EF4-FFF2-40B4-BE49-F238E27FC236}">
                      <a16:creationId xmlns:a16="http://schemas.microsoft.com/office/drawing/2014/main" id="{AED8B932-18E7-3934-847E-BAA50AC02915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0" name="Forme libre : forme 219">
                  <a:extLst>
                    <a:ext uri="{FF2B5EF4-FFF2-40B4-BE49-F238E27FC236}">
                      <a16:creationId xmlns:a16="http://schemas.microsoft.com/office/drawing/2014/main" id="{85494FE9-E736-F88B-593C-509EF23793C1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56" name="Ellipse 55">
                <a:extLst>
                  <a:ext uri="{FF2B5EF4-FFF2-40B4-BE49-F238E27FC236}">
                    <a16:creationId xmlns:a16="http://schemas.microsoft.com/office/drawing/2014/main" id="{C00240DD-BC46-049B-69E1-62AD15339C88}"/>
                  </a:ext>
                </a:extLst>
              </p:cNvPr>
              <p:cNvSpPr/>
              <p:nvPr/>
            </p:nvSpPr>
            <p:spPr>
              <a:xfrm>
                <a:off x="9591557" y="486139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210" name="Groupe 209">
                <a:extLst>
                  <a:ext uri="{FF2B5EF4-FFF2-40B4-BE49-F238E27FC236}">
                    <a16:creationId xmlns:a16="http://schemas.microsoft.com/office/drawing/2014/main" id="{7107053D-DA87-15F9-E98D-4B94EB377453}"/>
                  </a:ext>
                </a:extLst>
              </p:cNvPr>
              <p:cNvGrpSpPr/>
              <p:nvPr/>
            </p:nvGrpSpPr>
            <p:grpSpPr>
              <a:xfrm rot="5944836">
                <a:off x="8084724" y="4789854"/>
                <a:ext cx="914401" cy="314701"/>
                <a:chOff x="3257005" y="2719363"/>
                <a:chExt cx="914401" cy="314701"/>
              </a:xfrm>
            </p:grpSpPr>
            <p:sp>
              <p:nvSpPr>
                <p:cNvPr id="215" name="Forme libre : forme 214">
                  <a:extLst>
                    <a:ext uri="{FF2B5EF4-FFF2-40B4-BE49-F238E27FC236}">
                      <a16:creationId xmlns:a16="http://schemas.microsoft.com/office/drawing/2014/main" id="{6A3E53ED-195B-1D89-5670-3BAC1DFFAA2A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6" name="Forme libre : forme 215">
                  <a:extLst>
                    <a:ext uri="{FF2B5EF4-FFF2-40B4-BE49-F238E27FC236}">
                      <a16:creationId xmlns:a16="http://schemas.microsoft.com/office/drawing/2014/main" id="{39BC055F-3EB8-5FB0-DE4C-9F0C9D576BE8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7" name="Forme libre : forme 216">
                  <a:extLst>
                    <a:ext uri="{FF2B5EF4-FFF2-40B4-BE49-F238E27FC236}">
                      <a16:creationId xmlns:a16="http://schemas.microsoft.com/office/drawing/2014/main" id="{3B593BD8-E9BD-0D0A-86AF-E34587E5D1F8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211" name="Ellipse 210">
                <a:extLst>
                  <a:ext uri="{FF2B5EF4-FFF2-40B4-BE49-F238E27FC236}">
                    <a16:creationId xmlns:a16="http://schemas.microsoft.com/office/drawing/2014/main" id="{6E28F92C-C245-570A-0471-933B12EE8A6B}"/>
                  </a:ext>
                </a:extLst>
              </p:cNvPr>
              <p:cNvSpPr/>
              <p:nvPr/>
            </p:nvSpPr>
            <p:spPr>
              <a:xfrm>
                <a:off x="8570275" y="4279026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12" name="Ellipse 211">
                <a:extLst>
                  <a:ext uri="{FF2B5EF4-FFF2-40B4-BE49-F238E27FC236}">
                    <a16:creationId xmlns:a16="http://schemas.microsoft.com/office/drawing/2014/main" id="{AD666839-045E-D62C-F0EA-353B81AB4314}"/>
                  </a:ext>
                </a:extLst>
              </p:cNvPr>
              <p:cNvSpPr/>
              <p:nvPr/>
            </p:nvSpPr>
            <p:spPr>
              <a:xfrm>
                <a:off x="8256332" y="538018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213" name="Connecteur droit 212">
                <a:extLst>
                  <a:ext uri="{FF2B5EF4-FFF2-40B4-BE49-F238E27FC236}">
                    <a16:creationId xmlns:a16="http://schemas.microsoft.com/office/drawing/2014/main" id="{CCFC4D76-6AA2-3D75-71FF-245B3D370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58250" y="2855670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Connecteur droit 213">
                <a:extLst>
                  <a:ext uri="{FF2B5EF4-FFF2-40B4-BE49-F238E27FC236}">
                    <a16:creationId xmlns:a16="http://schemas.microsoft.com/office/drawing/2014/main" id="{B5E933A2-E268-4B58-FF63-F1274E887D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00845" y="4436614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ZoneTexte 6">
                  <a:extLst>
                    <a:ext uri="{FF2B5EF4-FFF2-40B4-BE49-F238E27FC236}">
                      <a16:creationId xmlns:a16="http://schemas.microsoft.com/office/drawing/2014/main" id="{C5850720-9A85-99CF-5122-EB7238232CEC}"/>
                    </a:ext>
                  </a:extLst>
                </p:cNvPr>
                <p:cNvSpPr txBox="1"/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blipFill>
                  <a:blip r:embed="rId14"/>
                  <a:stretch>
                    <a:fillRect l="-14286" r="-952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ZoneTexte 8">
                  <a:extLst>
                    <a:ext uri="{FF2B5EF4-FFF2-40B4-BE49-F238E27FC236}">
                      <a16:creationId xmlns:a16="http://schemas.microsoft.com/office/drawing/2014/main" id="{BD730669-AC61-7325-10EA-CEC1DDCB0FE7}"/>
                    </a:ext>
                  </a:extLst>
                </p:cNvPr>
                <p:cNvSpPr txBox="1"/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2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blipFill>
                  <a:blip r:embed="rId15"/>
                  <a:stretch>
                    <a:fillRect l="-13953" r="-4651"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ZoneTexte 15">
                  <a:extLst>
                    <a:ext uri="{FF2B5EF4-FFF2-40B4-BE49-F238E27FC236}">
                      <a16:creationId xmlns:a16="http://schemas.microsoft.com/office/drawing/2014/main" id="{6ADA3D0C-E6FF-6D16-17FF-87719D528513}"/>
                    </a:ext>
                  </a:extLst>
                </p:cNvPr>
                <p:cNvSpPr txBox="1"/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7EC388FB-A49A-F37D-B72C-FF9AFBCAF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blipFill>
                  <a:blip r:embed="rId16"/>
                  <a:stretch>
                    <a:fillRect l="-17857" r="-42857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ZoneTexte 16">
                  <a:extLst>
                    <a:ext uri="{FF2B5EF4-FFF2-40B4-BE49-F238E27FC236}">
                      <a16:creationId xmlns:a16="http://schemas.microsoft.com/office/drawing/2014/main" id="{9FE0507E-576F-AF4E-C46D-EC3207507BA3}"/>
                    </a:ext>
                  </a:extLst>
                </p:cNvPr>
                <p:cNvSpPr txBox="1"/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4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blipFill>
                  <a:blip r:embed="rId17"/>
                  <a:stretch>
                    <a:fillRect l="-12766" r="-8511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ZoneTexte 18">
                  <a:extLst>
                    <a:ext uri="{FF2B5EF4-FFF2-40B4-BE49-F238E27FC236}">
                      <a16:creationId xmlns:a16="http://schemas.microsoft.com/office/drawing/2014/main" id="{0EE1BBC1-82F7-4BA5-A0B0-7143BC1A40BA}"/>
                    </a:ext>
                  </a:extLst>
                </p:cNvPr>
                <p:cNvSpPr txBox="1"/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blipFill>
                  <a:blip r:embed="rId18"/>
                  <a:stretch>
                    <a:fillRect l="-6977" r="-5814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ZoneTexte 19">
                  <a:extLst>
                    <a:ext uri="{FF2B5EF4-FFF2-40B4-BE49-F238E27FC236}">
                      <a16:creationId xmlns:a16="http://schemas.microsoft.com/office/drawing/2014/main" id="{8FE0C96F-9B54-411A-2D24-9DB00B65D2CB}"/>
                    </a:ext>
                  </a:extLst>
                </p:cNvPr>
                <p:cNvSpPr txBox="1"/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4" name="ZoneTexte 23">
                  <a:extLst>
                    <a:ext uri="{FF2B5EF4-FFF2-40B4-BE49-F238E27FC236}">
                      <a16:creationId xmlns:a16="http://schemas.microsoft.com/office/drawing/2014/main" id="{480F95B9-D9E2-53F4-14D7-E624B06925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16129" r="-43548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2C13D8A4-4C96-8708-5827-6B69B9903F20}"/>
                    </a:ext>
                  </a:extLst>
                </p:cNvPr>
                <p:cNvSpPr txBox="1"/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9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blipFill>
                  <a:blip r:embed="rId20"/>
                  <a:stretch>
                    <a:fillRect l="-14286" r="-9524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3" name="Connecteur droit avec flèche 22">
              <a:extLst>
                <a:ext uri="{FF2B5EF4-FFF2-40B4-BE49-F238E27FC236}">
                  <a16:creationId xmlns:a16="http://schemas.microsoft.com/office/drawing/2014/main" id="{B2E4C1F0-2B6B-8204-7C6E-742EE37A4C4D}"/>
                </a:ext>
              </a:extLst>
            </p:cNvPr>
            <p:cNvCxnSpPr>
              <a:cxnSpLocks/>
            </p:cNvCxnSpPr>
            <p:nvPr/>
          </p:nvCxnSpPr>
          <p:spPr>
            <a:xfrm>
              <a:off x="9626974" y="3105915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3B926599-AD7E-5B7B-F622-857C3447EB60}"/>
                    </a:ext>
                  </a:extLst>
                </p:cNvPr>
                <p:cNvSpPr txBox="1"/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1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e>
                          <m:sub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5371B2BE-A165-5DB8-BDCE-5ED401A8F4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blipFill>
                  <a:blip r:embed="rId21"/>
                  <a:stretch>
                    <a:fillRect l="-16667" r="-46154" b="-80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99F5A0E7-D56F-F99D-949F-4C5C84FF8133}"/>
                    </a:ext>
                  </a:extLst>
                </p:cNvPr>
                <p:cNvSpPr txBox="1"/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8" name="ZoneTexte 27">
                  <a:extLst>
                    <a:ext uri="{FF2B5EF4-FFF2-40B4-BE49-F238E27FC236}">
                      <a16:creationId xmlns:a16="http://schemas.microsoft.com/office/drawing/2014/main" id="{A1F4D2CC-104E-3B66-922A-51E251DD31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6CF5F112-3042-0A7F-CF40-5CD073DE5BA7}"/>
                    </a:ext>
                  </a:extLst>
                </p:cNvPr>
                <p:cNvSpPr txBox="1"/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C27AC446-015E-7915-9DEC-BFBDE8773F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29167" r="-4167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D844F798-A30A-2FB9-BB1F-7136241B7428}"/>
                    </a:ext>
                  </a:extLst>
                </p:cNvPr>
                <p:cNvSpPr txBox="1"/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C37810A4-2937-46C5-D15B-E65600A1E0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blipFill>
                  <a:blip r:embed="rId24"/>
                  <a:stretch>
                    <a:fillRect l="-29167" r="-4167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33DA62C5-5FDA-F712-443E-14470C47591B}"/>
                    </a:ext>
                  </a:extLst>
                </p:cNvPr>
                <p:cNvSpPr txBox="1"/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2697BE37-5140-34B7-6B49-32FEBCA92E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30435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E8CEE0A1-ADA4-4669-0629-791974F32AB8}"/>
                    </a:ext>
                  </a:extLst>
                </p:cNvPr>
                <p:cNvSpPr txBox="1"/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CCCF1A2A-C630-AE36-87E3-AB915CC684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blipFill>
                  <a:blip r:embed="rId25"/>
                  <a:stretch>
                    <a:fillRect l="-34783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F581649F-6E31-4374-1317-02CE24D3B39C}"/>
                    </a:ext>
                  </a:extLst>
                </p:cNvPr>
                <p:cNvSpPr txBox="1"/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A2399554-66CB-EA13-7A6A-9DF8E4BA69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blipFill>
                  <a:blip r:embed="rId26"/>
                  <a:stretch>
                    <a:fillRect l="-34783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ZoneTexte 34">
                  <a:extLst>
                    <a:ext uri="{FF2B5EF4-FFF2-40B4-BE49-F238E27FC236}">
                      <a16:creationId xmlns:a16="http://schemas.microsoft.com/office/drawing/2014/main" id="{CC457BAC-B5CA-732C-99F7-8106ABF772C8}"/>
                    </a:ext>
                  </a:extLst>
                </p:cNvPr>
                <p:cNvSpPr txBox="1"/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0CBEC83D-516F-F0B5-A08C-23513B2223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227" name="Image 226">
            <a:extLst>
              <a:ext uri="{FF2B5EF4-FFF2-40B4-BE49-F238E27FC236}">
                <a16:creationId xmlns:a16="http://schemas.microsoft.com/office/drawing/2014/main" id="{EACE4CF4-0DEA-3F7E-180F-76DE7EC5708B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6192" y="2033205"/>
            <a:ext cx="1718924" cy="147031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E00376D6-948C-6538-5F4A-DCD8B76C8A8D}"/>
                  </a:ext>
                </a:extLst>
              </p:cNvPr>
              <p:cNvSpPr txBox="1"/>
              <p:nvPr/>
            </p:nvSpPr>
            <p:spPr>
              <a:xfrm>
                <a:off x="2104419" y="2568336"/>
                <a:ext cx="734035" cy="553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3000" b="0" i="1" smtClean="0">
                          <a:latin typeface="Cambria Math" panose="02040503050406030204" pitchFamily="18" charset="0"/>
                        </a:rPr>
                        <m:t>≈</m:t>
                      </m:r>
                    </m:oMath>
                  </m:oMathPara>
                </a14:m>
                <a:endParaRPr lang="fr-BE" sz="3000" dirty="0"/>
              </a:p>
            </p:txBody>
          </p:sp>
        </mc:Choice>
        <mc:Fallback xmlns="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E00376D6-948C-6538-5F4A-DCD8B76C8A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4419" y="2568336"/>
                <a:ext cx="734035" cy="55399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1" name="Groupe 230">
            <a:extLst>
              <a:ext uri="{FF2B5EF4-FFF2-40B4-BE49-F238E27FC236}">
                <a16:creationId xmlns:a16="http://schemas.microsoft.com/office/drawing/2014/main" id="{827ED074-57E6-BB49-188D-B82F8CFC25A5}"/>
              </a:ext>
            </a:extLst>
          </p:cNvPr>
          <p:cNvGrpSpPr/>
          <p:nvPr/>
        </p:nvGrpSpPr>
        <p:grpSpPr>
          <a:xfrm>
            <a:off x="5001421" y="2143525"/>
            <a:ext cx="3306501" cy="1239110"/>
            <a:chOff x="1615098" y="1917766"/>
            <a:chExt cx="3306501" cy="123911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2" name="ZoneTexte 231">
                  <a:extLst>
                    <a:ext uri="{FF2B5EF4-FFF2-40B4-BE49-F238E27FC236}">
                      <a16:creationId xmlns:a16="http://schemas.microsoft.com/office/drawing/2014/main" id="{109900FC-6324-A793-4296-1416BE17269E}"/>
                    </a:ext>
                  </a:extLst>
                </p:cNvPr>
                <p:cNvSpPr txBox="1"/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fr-BE">
                                <a:latin typeface="Cambria Math" panose="02040503050406030204" pitchFamily="18" charset="0"/>
                              </a:rPr>
                              <m:t>ζ</m:t>
                            </m:r>
                          </m:e>
                          <m:sub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𝚵</m:t>
                        </m:r>
                        <m:f>
                          <m:f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num>
                          <m:den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m:rPr>
                                <m:sty m:val="p"/>
                              </m:rPr>
                              <a:rPr lang="fr-BE" i="0">
                                <a:latin typeface="Cambria Math" panose="02040503050406030204" pitchFamily="18" charset="0"/>
                              </a:rPr>
                              <m:t>t</m:t>
                            </m:r>
                          </m:den>
                        </m:f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=− </m:t>
                        </m:r>
                        <m:r>
                          <a:rPr lang="fr-BE" b="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𝜅</m:t>
                        </m:r>
                        <m:r>
                          <a:rPr lang="fr-BE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𝐀𝐑</m:t>
                        </m:r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1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𝐅</m:t>
                            </m:r>
                          </m:e>
                          <m:sub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𝐁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𝐈</m:t>
                        </m:r>
                      </m:oMath>
                    </m:oMathPara>
                  </a14:m>
                  <a:endParaRPr lang="fr-BE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" name="ZoneTexte 2">
                  <a:extLst>
                    <a:ext uri="{FF2B5EF4-FFF2-40B4-BE49-F238E27FC236}">
                      <a16:creationId xmlns:a16="http://schemas.microsoft.com/office/drawing/2014/main" id="{1377F249-F3CE-C9A0-C2FC-FA260F89AA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33" name="Accolade ouvrante 232">
              <a:extLst>
                <a:ext uri="{FF2B5EF4-FFF2-40B4-BE49-F238E27FC236}">
                  <a16:creationId xmlns:a16="http://schemas.microsoft.com/office/drawing/2014/main" id="{BAF57649-41D8-EAD4-D6C6-CE7722B37E30}"/>
                </a:ext>
              </a:extLst>
            </p:cNvPr>
            <p:cNvSpPr/>
            <p:nvPr/>
          </p:nvSpPr>
          <p:spPr>
            <a:xfrm rot="16200000">
              <a:off x="2437173" y="2251866"/>
              <a:ext cx="151482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4" name="Accolade ouvrante 233">
              <a:extLst>
                <a:ext uri="{FF2B5EF4-FFF2-40B4-BE49-F238E27FC236}">
                  <a16:creationId xmlns:a16="http://schemas.microsoft.com/office/drawing/2014/main" id="{5BA7304F-92C3-F139-0968-5705AD0C6742}"/>
                </a:ext>
              </a:extLst>
            </p:cNvPr>
            <p:cNvSpPr/>
            <p:nvPr/>
          </p:nvSpPr>
          <p:spPr>
            <a:xfrm rot="16200000">
              <a:off x="3451994" y="2239281"/>
              <a:ext cx="80013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5" name="Accolade ouvrante 234">
              <a:extLst>
                <a:ext uri="{FF2B5EF4-FFF2-40B4-BE49-F238E27FC236}">
                  <a16:creationId xmlns:a16="http://schemas.microsoft.com/office/drawing/2014/main" id="{569E8ABE-26C3-26CB-C8D2-49D1004E89CA}"/>
                </a:ext>
              </a:extLst>
            </p:cNvPr>
            <p:cNvSpPr/>
            <p:nvPr/>
          </p:nvSpPr>
          <p:spPr>
            <a:xfrm rot="16200000">
              <a:off x="4189299" y="2360236"/>
              <a:ext cx="88137" cy="441229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6" name="ZoneTexte 235">
                  <a:extLst>
                    <a:ext uri="{FF2B5EF4-FFF2-40B4-BE49-F238E27FC236}">
                      <a16:creationId xmlns:a16="http://schemas.microsoft.com/office/drawing/2014/main" id="{15011AF6-5CE3-97CE-1264-BA8832990AF6}"/>
                    </a:ext>
                  </a:extLst>
                </p:cNvPr>
                <p:cNvSpPr txBox="1"/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𝑣𝑖𝑠𝑐𝑜𝑢𝑠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0" name="ZoneTexte 9">
                  <a:extLst>
                    <a:ext uri="{FF2B5EF4-FFF2-40B4-BE49-F238E27FC236}">
                      <a16:creationId xmlns:a16="http://schemas.microsoft.com/office/drawing/2014/main" id="{3205DF13-3217-ED9C-F676-5EF60FBCE6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7" name="ZoneTexte 236">
                  <a:extLst>
                    <a:ext uri="{FF2B5EF4-FFF2-40B4-BE49-F238E27FC236}">
                      <a16:creationId xmlns:a16="http://schemas.microsoft.com/office/drawing/2014/main" id="{F066336D-1B89-B211-C6C7-5D9CFBF960AE}"/>
                    </a:ext>
                  </a:extLst>
                </p:cNvPr>
                <p:cNvSpPr txBox="1"/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𝑠𝑝𝑟𝑖𝑛𝑔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6E584360-FFBF-B50B-01B9-F2330CFB2C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blipFill>
                  <a:blip r:embed="rId31"/>
                  <a:stretch>
                    <a:fillRect b="-1093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8" name="ZoneTexte 237">
                  <a:extLst>
                    <a:ext uri="{FF2B5EF4-FFF2-40B4-BE49-F238E27FC236}">
                      <a16:creationId xmlns:a16="http://schemas.microsoft.com/office/drawing/2014/main" id="{AA07A3D5-3863-8CA1-F839-63A9493C36F5}"/>
                    </a:ext>
                  </a:extLst>
                </p:cNvPr>
                <p:cNvSpPr txBox="1"/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𝑡h𝑒𝑟𝑚𝑎𝑙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5" name="ZoneTexte 14">
                  <a:extLst>
                    <a:ext uri="{FF2B5EF4-FFF2-40B4-BE49-F238E27FC236}">
                      <a16:creationId xmlns:a16="http://schemas.microsoft.com/office/drawing/2014/main" id="{19205299-54FB-3E0A-35FF-A7A32AFE25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blipFill>
                  <a:blip r:embed="rId32"/>
                  <a:stretch>
                    <a:fillRect r="-197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39" name="ZoneTexte 238">
            <a:extLst>
              <a:ext uri="{FF2B5EF4-FFF2-40B4-BE49-F238E27FC236}">
                <a16:creationId xmlns:a16="http://schemas.microsoft.com/office/drawing/2014/main" id="{515A01BD-2D50-BD69-E59D-63842C6C793A}"/>
              </a:ext>
            </a:extLst>
          </p:cNvPr>
          <p:cNvSpPr txBox="1"/>
          <p:nvPr/>
        </p:nvSpPr>
        <p:spPr>
          <a:xfrm>
            <a:off x="6233176" y="3377711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Jiang et al.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2021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40" name="Image 239">
            <a:extLst>
              <a:ext uri="{FF2B5EF4-FFF2-40B4-BE49-F238E27FC236}">
                <a16:creationId xmlns:a16="http://schemas.microsoft.com/office/drawing/2014/main" id="{FAC54E5B-502C-18CE-0B00-43C0A8B415EB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1283" y="1497147"/>
            <a:ext cx="3300211" cy="2598973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" name="Image 240">
            <a:extLst>
              <a:ext uri="{FF2B5EF4-FFF2-40B4-BE49-F238E27FC236}">
                <a16:creationId xmlns:a16="http://schemas.microsoft.com/office/drawing/2014/main" id="{753D0166-7779-3EB3-2D0E-2FF794246266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173187" y="4673975"/>
            <a:ext cx="2374291" cy="111936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1E5C5661-9803-DB28-D87D-F9B60E7ADFD8}"/>
                  </a:ext>
                </a:extLst>
              </p:cNvPr>
              <p:cNvSpPr txBox="1"/>
              <p:nvPr/>
            </p:nvSpPr>
            <p:spPr>
              <a:xfrm>
                <a:off x="5004036" y="5801713"/>
                <a:ext cx="270465" cy="370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1E5C5661-9803-DB28-D87D-F9B60E7ADF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4036" y="5801713"/>
                <a:ext cx="270465" cy="370101"/>
              </a:xfrm>
              <a:prstGeom prst="rect">
                <a:avLst/>
              </a:prstGeom>
              <a:blipFill>
                <a:blip r:embed="rId35"/>
                <a:stretch>
                  <a:fillRect r="-36364" b="-1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5" name="ZoneTexte 244">
            <a:extLst>
              <a:ext uri="{FF2B5EF4-FFF2-40B4-BE49-F238E27FC236}">
                <a16:creationId xmlns:a16="http://schemas.microsoft.com/office/drawing/2014/main" id="{AA7A3CF6-7186-001C-DD2D-22A160494A0F}"/>
              </a:ext>
            </a:extLst>
          </p:cNvPr>
          <p:cNvSpPr txBox="1"/>
          <p:nvPr/>
        </p:nvSpPr>
        <p:spPr>
          <a:xfrm>
            <a:off x="3519526" y="5864037"/>
            <a:ext cx="16919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Tube </a:t>
            </a:r>
            <a:r>
              <a:rPr lang="fr-BE" sz="1400" dirty="0" err="1"/>
              <a:t>with</a:t>
            </a:r>
            <a:r>
              <a:rPr lang="fr-BE" sz="1400" dirty="0"/>
              <a:t> a </a:t>
            </a:r>
            <a:r>
              <a:rPr lang="fr-BE" sz="1400" dirty="0" err="1"/>
              <a:t>lifetime</a:t>
            </a:r>
            <a:r>
              <a:rPr lang="fr-BE" sz="1400" dirty="0"/>
              <a:t> </a:t>
            </a:r>
          </a:p>
        </p:txBody>
      </p:sp>
      <p:grpSp>
        <p:nvGrpSpPr>
          <p:cNvPr id="247" name="Groupe 246">
            <a:extLst>
              <a:ext uri="{FF2B5EF4-FFF2-40B4-BE49-F238E27FC236}">
                <a16:creationId xmlns:a16="http://schemas.microsoft.com/office/drawing/2014/main" id="{241533B0-5E19-E712-204B-F28E90576C69}"/>
              </a:ext>
            </a:extLst>
          </p:cNvPr>
          <p:cNvGrpSpPr/>
          <p:nvPr/>
        </p:nvGrpSpPr>
        <p:grpSpPr>
          <a:xfrm>
            <a:off x="395448" y="5086583"/>
            <a:ext cx="1602639" cy="851804"/>
            <a:chOff x="342941" y="4663994"/>
            <a:chExt cx="1602639" cy="851804"/>
          </a:xfrm>
        </p:grpSpPr>
        <p:grpSp>
          <p:nvGrpSpPr>
            <p:cNvPr id="248" name="Groupe 247">
              <a:extLst>
                <a:ext uri="{FF2B5EF4-FFF2-40B4-BE49-F238E27FC236}">
                  <a16:creationId xmlns:a16="http://schemas.microsoft.com/office/drawing/2014/main" id="{5F6C0761-9726-C920-190E-3A2B12B98A2F}"/>
                </a:ext>
              </a:extLst>
            </p:cNvPr>
            <p:cNvGrpSpPr/>
            <p:nvPr/>
          </p:nvGrpSpPr>
          <p:grpSpPr>
            <a:xfrm>
              <a:off x="342941" y="4663994"/>
              <a:ext cx="1602639" cy="851804"/>
              <a:chOff x="4907277" y="1545607"/>
              <a:chExt cx="3371022" cy="1664070"/>
            </a:xfrm>
          </p:grpSpPr>
          <p:sp>
            <p:nvSpPr>
              <p:cNvPr id="258" name="Freeform 574">
                <a:extLst>
                  <a:ext uri="{FF2B5EF4-FFF2-40B4-BE49-F238E27FC236}">
                    <a16:creationId xmlns:a16="http://schemas.microsoft.com/office/drawing/2014/main" id="{153EE384-8FB9-B173-4D7F-56E377DD89B0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5126210" y="190077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259" name="Freeform 575">
                <a:extLst>
                  <a:ext uri="{FF2B5EF4-FFF2-40B4-BE49-F238E27FC236}">
                    <a16:creationId xmlns:a16="http://schemas.microsoft.com/office/drawing/2014/main" id="{31954C5D-0E21-3C45-695A-E55BE4DC12BE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6527190" y="89747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260" name="Freeform: Shape 164">
                <a:extLst>
                  <a:ext uri="{FF2B5EF4-FFF2-40B4-BE49-F238E27FC236}">
                    <a16:creationId xmlns:a16="http://schemas.microsoft.com/office/drawing/2014/main" id="{25EB0448-0D1E-6316-1FAA-77B40D39D0CB}"/>
                  </a:ext>
                </a:extLst>
              </p:cNvPr>
              <p:cNvSpPr/>
              <p:nvPr/>
            </p:nvSpPr>
            <p:spPr>
              <a:xfrm rot="1967439">
                <a:off x="5455670" y="173479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1" name="Freeform: Shape 167">
                <a:extLst>
                  <a:ext uri="{FF2B5EF4-FFF2-40B4-BE49-F238E27FC236}">
                    <a16:creationId xmlns:a16="http://schemas.microsoft.com/office/drawing/2014/main" id="{F041E536-FD5B-E3F2-9783-7572B9476335}"/>
                  </a:ext>
                </a:extLst>
              </p:cNvPr>
              <p:cNvSpPr/>
              <p:nvPr/>
            </p:nvSpPr>
            <p:spPr>
              <a:xfrm rot="1967439">
                <a:off x="5623369" y="1803566"/>
                <a:ext cx="290945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Freeform: Shape 168">
                <a:extLst>
                  <a:ext uri="{FF2B5EF4-FFF2-40B4-BE49-F238E27FC236}">
                    <a16:creationId xmlns:a16="http://schemas.microsoft.com/office/drawing/2014/main" id="{62ABD6AE-4C96-A799-34FA-66BFEA31412C}"/>
                  </a:ext>
                </a:extLst>
              </p:cNvPr>
              <p:cNvSpPr/>
              <p:nvPr/>
            </p:nvSpPr>
            <p:spPr>
              <a:xfrm>
                <a:off x="7135092" y="162873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3" name="Freeform: Shape 169">
                <a:extLst>
                  <a:ext uri="{FF2B5EF4-FFF2-40B4-BE49-F238E27FC236}">
                    <a16:creationId xmlns:a16="http://schemas.microsoft.com/office/drawing/2014/main" id="{FB4D64D0-62F0-175D-D033-E0CB6738B547}"/>
                  </a:ext>
                </a:extLst>
              </p:cNvPr>
              <p:cNvSpPr/>
              <p:nvPr/>
            </p:nvSpPr>
            <p:spPr>
              <a:xfrm>
                <a:off x="7394864" y="1545607"/>
                <a:ext cx="290946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64" name="Group 173">
                <a:extLst>
                  <a:ext uri="{FF2B5EF4-FFF2-40B4-BE49-F238E27FC236}">
                    <a16:creationId xmlns:a16="http://schemas.microsoft.com/office/drawing/2014/main" id="{160E639D-6794-5913-7C18-26A536D2394B}"/>
                  </a:ext>
                </a:extLst>
              </p:cNvPr>
              <p:cNvGrpSpPr/>
              <p:nvPr/>
            </p:nvGrpSpPr>
            <p:grpSpPr>
              <a:xfrm rot="2147218">
                <a:off x="6041300" y="2522669"/>
                <a:ext cx="541153" cy="687008"/>
                <a:chOff x="6711702" y="2731601"/>
                <a:chExt cx="541153" cy="687008"/>
              </a:xfrm>
            </p:grpSpPr>
            <p:sp>
              <p:nvSpPr>
                <p:cNvPr id="265" name="Freeform: Shape 174">
                  <a:extLst>
                    <a:ext uri="{FF2B5EF4-FFF2-40B4-BE49-F238E27FC236}">
                      <a16:creationId xmlns:a16="http://schemas.microsoft.com/office/drawing/2014/main" id="{046B1E34-7973-1C37-E1D5-9245A86AC18E}"/>
                    </a:ext>
                  </a:extLst>
                </p:cNvPr>
                <p:cNvSpPr/>
                <p:nvPr/>
              </p:nvSpPr>
              <p:spPr>
                <a:xfrm>
                  <a:off x="6711702" y="2731601"/>
                  <a:ext cx="541153" cy="468799"/>
                </a:xfrm>
                <a:custGeom>
                  <a:avLst/>
                  <a:gdLst>
                    <a:gd name="connsiteX0" fmla="*/ 541153 w 541153"/>
                    <a:gd name="connsiteY0" fmla="*/ 468799 h 468799"/>
                    <a:gd name="connsiteX1" fmla="*/ 416462 w 541153"/>
                    <a:gd name="connsiteY1" fmla="*/ 458408 h 468799"/>
                    <a:gd name="connsiteX2" fmla="*/ 354116 w 541153"/>
                    <a:gd name="connsiteY2" fmla="*/ 427235 h 468799"/>
                    <a:gd name="connsiteX3" fmla="*/ 281380 w 541153"/>
                    <a:gd name="connsiteY3" fmla="*/ 396063 h 468799"/>
                    <a:gd name="connsiteX4" fmla="*/ 270989 w 541153"/>
                    <a:gd name="connsiteY4" fmla="*/ 364890 h 468799"/>
                    <a:gd name="connsiteX5" fmla="*/ 260598 w 541153"/>
                    <a:gd name="connsiteY5" fmla="*/ 157072 h 468799"/>
                    <a:gd name="connsiteX6" fmla="*/ 219034 w 541153"/>
                    <a:gd name="connsiteY6" fmla="*/ 94726 h 468799"/>
                    <a:gd name="connsiteX7" fmla="*/ 167080 w 541153"/>
                    <a:gd name="connsiteY7" fmla="*/ 53163 h 468799"/>
                    <a:gd name="connsiteX8" fmla="*/ 146298 w 541153"/>
                    <a:gd name="connsiteY8" fmla="*/ 21990 h 468799"/>
                    <a:gd name="connsiteX9" fmla="*/ 42389 w 541153"/>
                    <a:gd name="connsiteY9" fmla="*/ 11599 h 468799"/>
                    <a:gd name="connsiteX10" fmla="*/ 11216 w 541153"/>
                    <a:gd name="connsiteY10" fmla="*/ 42772 h 468799"/>
                    <a:gd name="connsiteX11" fmla="*/ 21607 w 541153"/>
                    <a:gd name="connsiteY11" fmla="*/ 125899 h 468799"/>
                    <a:gd name="connsiteX12" fmla="*/ 52780 w 541153"/>
                    <a:gd name="connsiteY12" fmla="*/ 167463 h 46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153" h="468799">
                      <a:moveTo>
                        <a:pt x="541153" y="468799"/>
                      </a:moveTo>
                      <a:cubicBezTo>
                        <a:pt x="499589" y="465335"/>
                        <a:pt x="457804" y="463920"/>
                        <a:pt x="416462" y="458408"/>
                      </a:cubicBezTo>
                      <a:cubicBezTo>
                        <a:pt x="385400" y="454266"/>
                        <a:pt x="380768" y="442465"/>
                        <a:pt x="354116" y="427235"/>
                      </a:cubicBezTo>
                      <a:cubicBezTo>
                        <a:pt x="318166" y="406692"/>
                        <a:pt x="316351" y="407720"/>
                        <a:pt x="281380" y="396063"/>
                      </a:cubicBezTo>
                      <a:cubicBezTo>
                        <a:pt x="277916" y="385672"/>
                        <a:pt x="271938" y="375802"/>
                        <a:pt x="270989" y="364890"/>
                      </a:cubicBezTo>
                      <a:cubicBezTo>
                        <a:pt x="264980" y="295792"/>
                        <a:pt x="273696" y="225183"/>
                        <a:pt x="260598" y="157072"/>
                      </a:cubicBezTo>
                      <a:cubicBezTo>
                        <a:pt x="255881" y="132545"/>
                        <a:pt x="232889" y="115508"/>
                        <a:pt x="219034" y="94726"/>
                      </a:cubicBezTo>
                      <a:cubicBezTo>
                        <a:pt x="192177" y="54440"/>
                        <a:pt x="210100" y="67503"/>
                        <a:pt x="167080" y="53163"/>
                      </a:cubicBezTo>
                      <a:cubicBezTo>
                        <a:pt x="160153" y="42772"/>
                        <a:pt x="155129" y="30821"/>
                        <a:pt x="146298" y="21990"/>
                      </a:cubicBezTo>
                      <a:cubicBezTo>
                        <a:pt x="109783" y="-14525"/>
                        <a:pt x="98001" y="3654"/>
                        <a:pt x="42389" y="11599"/>
                      </a:cubicBezTo>
                      <a:cubicBezTo>
                        <a:pt x="31998" y="21990"/>
                        <a:pt x="18507" y="30013"/>
                        <a:pt x="11216" y="42772"/>
                      </a:cubicBezTo>
                      <a:cubicBezTo>
                        <a:pt x="-10238" y="80315"/>
                        <a:pt x="2363" y="92222"/>
                        <a:pt x="21607" y="125899"/>
                      </a:cubicBezTo>
                      <a:cubicBezTo>
                        <a:pt x="37273" y="153315"/>
                        <a:pt x="36631" y="151314"/>
                        <a:pt x="52780" y="16746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6" name="Freeform: Shape 175">
                  <a:extLst>
                    <a:ext uri="{FF2B5EF4-FFF2-40B4-BE49-F238E27FC236}">
                      <a16:creationId xmlns:a16="http://schemas.microsoft.com/office/drawing/2014/main" id="{9CBDF277-99EE-40DD-15DA-F33C2BF5A1BF}"/>
                    </a:ext>
                  </a:extLst>
                </p:cNvPr>
                <p:cNvSpPr/>
                <p:nvPr/>
              </p:nvSpPr>
              <p:spPr>
                <a:xfrm>
                  <a:off x="6816436" y="3044536"/>
                  <a:ext cx="85755" cy="374073"/>
                </a:xfrm>
                <a:custGeom>
                  <a:avLst/>
                  <a:gdLst>
                    <a:gd name="connsiteX0" fmla="*/ 0 w 85755"/>
                    <a:gd name="connsiteY0" fmla="*/ 0 h 374073"/>
                    <a:gd name="connsiteX1" fmla="*/ 10391 w 85755"/>
                    <a:gd name="connsiteY1" fmla="*/ 62346 h 374073"/>
                    <a:gd name="connsiteX2" fmla="*/ 51955 w 85755"/>
                    <a:gd name="connsiteY2" fmla="*/ 124691 h 374073"/>
                    <a:gd name="connsiteX3" fmla="*/ 62346 w 85755"/>
                    <a:gd name="connsiteY3" fmla="*/ 155864 h 374073"/>
                    <a:gd name="connsiteX4" fmla="*/ 83128 w 85755"/>
                    <a:gd name="connsiteY4" fmla="*/ 187037 h 374073"/>
                    <a:gd name="connsiteX5" fmla="*/ 83128 w 85755"/>
                    <a:gd name="connsiteY5" fmla="*/ 374073 h 374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755" h="374073">
                      <a:moveTo>
                        <a:pt x="0" y="0"/>
                      </a:moveTo>
                      <a:cubicBezTo>
                        <a:pt x="3464" y="20782"/>
                        <a:pt x="2288" y="42898"/>
                        <a:pt x="10391" y="62346"/>
                      </a:cubicBezTo>
                      <a:cubicBezTo>
                        <a:pt x="19997" y="85401"/>
                        <a:pt x="51955" y="124691"/>
                        <a:pt x="51955" y="124691"/>
                      </a:cubicBezTo>
                      <a:cubicBezTo>
                        <a:pt x="55419" y="135082"/>
                        <a:pt x="57448" y="146067"/>
                        <a:pt x="62346" y="155864"/>
                      </a:cubicBezTo>
                      <a:cubicBezTo>
                        <a:pt x="67931" y="167034"/>
                        <a:pt x="81944" y="174605"/>
                        <a:pt x="83128" y="187037"/>
                      </a:cubicBezTo>
                      <a:cubicBezTo>
                        <a:pt x="89039" y="249101"/>
                        <a:pt x="83128" y="311728"/>
                        <a:pt x="83128" y="37407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249" name="Oval 10">
              <a:extLst>
                <a:ext uri="{FF2B5EF4-FFF2-40B4-BE49-F238E27FC236}">
                  <a16:creationId xmlns:a16="http://schemas.microsoft.com/office/drawing/2014/main" id="{8A154BDE-536A-2CA4-257A-737FB0D73AAE}"/>
                </a:ext>
              </a:extLst>
            </p:cNvPr>
            <p:cNvSpPr/>
            <p:nvPr/>
          </p:nvSpPr>
          <p:spPr>
            <a:xfrm>
              <a:off x="1117538" y="51663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Oval 10">
              <a:extLst>
                <a:ext uri="{FF2B5EF4-FFF2-40B4-BE49-F238E27FC236}">
                  <a16:creationId xmlns:a16="http://schemas.microsoft.com/office/drawing/2014/main" id="{F5DF315A-E448-F0D2-D4A9-3938D722C228}"/>
                </a:ext>
              </a:extLst>
            </p:cNvPr>
            <p:cNvSpPr/>
            <p:nvPr/>
          </p:nvSpPr>
          <p:spPr>
            <a:xfrm>
              <a:off x="1254920" y="5105081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Oval 10">
              <a:extLst>
                <a:ext uri="{FF2B5EF4-FFF2-40B4-BE49-F238E27FC236}">
                  <a16:creationId xmlns:a16="http://schemas.microsoft.com/office/drawing/2014/main" id="{901C2099-E3F7-1E63-42DF-7500E86B5E73}"/>
                </a:ext>
              </a:extLst>
            </p:cNvPr>
            <p:cNvSpPr/>
            <p:nvPr/>
          </p:nvSpPr>
          <p:spPr>
            <a:xfrm>
              <a:off x="1398556" y="500144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Oval 10">
              <a:extLst>
                <a:ext uri="{FF2B5EF4-FFF2-40B4-BE49-F238E27FC236}">
                  <a16:creationId xmlns:a16="http://schemas.microsoft.com/office/drawing/2014/main" id="{F90510E3-DB46-A743-02F8-3F837D448F17}"/>
                </a:ext>
              </a:extLst>
            </p:cNvPr>
            <p:cNvSpPr/>
            <p:nvPr/>
          </p:nvSpPr>
          <p:spPr>
            <a:xfrm>
              <a:off x="1681618" y="492197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Oval 10">
              <a:extLst>
                <a:ext uri="{FF2B5EF4-FFF2-40B4-BE49-F238E27FC236}">
                  <a16:creationId xmlns:a16="http://schemas.microsoft.com/office/drawing/2014/main" id="{692F08C7-13FD-9F86-60DA-1C2635330B75}"/>
                </a:ext>
              </a:extLst>
            </p:cNvPr>
            <p:cNvSpPr/>
            <p:nvPr/>
          </p:nvSpPr>
          <p:spPr>
            <a:xfrm>
              <a:off x="752394" y="5129285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Oval 10">
              <a:extLst>
                <a:ext uri="{FF2B5EF4-FFF2-40B4-BE49-F238E27FC236}">
                  <a16:creationId xmlns:a16="http://schemas.microsoft.com/office/drawing/2014/main" id="{277808F4-9F20-4AA2-F8E8-2A928A292426}"/>
                </a:ext>
              </a:extLst>
            </p:cNvPr>
            <p:cNvSpPr/>
            <p:nvPr/>
          </p:nvSpPr>
          <p:spPr>
            <a:xfrm>
              <a:off x="856026" y="521462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Oval 10">
              <a:extLst>
                <a:ext uri="{FF2B5EF4-FFF2-40B4-BE49-F238E27FC236}">
                  <a16:creationId xmlns:a16="http://schemas.microsoft.com/office/drawing/2014/main" id="{09779F8D-A52B-0EE0-9381-A6ACACCBA551}"/>
                </a:ext>
              </a:extLst>
            </p:cNvPr>
            <p:cNvSpPr/>
            <p:nvPr/>
          </p:nvSpPr>
          <p:spPr>
            <a:xfrm>
              <a:off x="1834018" y="49829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Oval 10">
              <a:extLst>
                <a:ext uri="{FF2B5EF4-FFF2-40B4-BE49-F238E27FC236}">
                  <a16:creationId xmlns:a16="http://schemas.microsoft.com/office/drawing/2014/main" id="{4A3F29A4-F21F-71F1-D8E9-D1FF1311545B}"/>
                </a:ext>
              </a:extLst>
            </p:cNvPr>
            <p:cNvSpPr/>
            <p:nvPr/>
          </p:nvSpPr>
          <p:spPr>
            <a:xfrm>
              <a:off x="401458" y="5049994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Oval 10">
              <a:extLst>
                <a:ext uri="{FF2B5EF4-FFF2-40B4-BE49-F238E27FC236}">
                  <a16:creationId xmlns:a16="http://schemas.microsoft.com/office/drawing/2014/main" id="{0FA4EB85-4860-F317-8D05-0E82189D3925}"/>
                </a:ext>
              </a:extLst>
            </p:cNvPr>
            <p:cNvSpPr/>
            <p:nvPr/>
          </p:nvSpPr>
          <p:spPr>
            <a:xfrm>
              <a:off x="523378" y="4970746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8" name="Oval 10">
            <a:extLst>
              <a:ext uri="{FF2B5EF4-FFF2-40B4-BE49-F238E27FC236}">
                <a16:creationId xmlns:a16="http://schemas.microsoft.com/office/drawing/2014/main" id="{FDECC74F-B644-BAFF-544B-445024153E70}"/>
              </a:ext>
            </a:extLst>
          </p:cNvPr>
          <p:cNvSpPr/>
          <p:nvPr/>
        </p:nvSpPr>
        <p:spPr>
          <a:xfrm>
            <a:off x="3382343" y="5366375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Oval 10">
            <a:extLst>
              <a:ext uri="{FF2B5EF4-FFF2-40B4-BE49-F238E27FC236}">
                <a16:creationId xmlns:a16="http://schemas.microsoft.com/office/drawing/2014/main" id="{542ABD92-C73E-3020-3F94-696A855BDE35}"/>
              </a:ext>
            </a:extLst>
          </p:cNvPr>
          <p:cNvSpPr/>
          <p:nvPr/>
        </p:nvSpPr>
        <p:spPr>
          <a:xfrm>
            <a:off x="3555546" y="5292443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Oval 10">
            <a:extLst>
              <a:ext uri="{FF2B5EF4-FFF2-40B4-BE49-F238E27FC236}">
                <a16:creationId xmlns:a16="http://schemas.microsoft.com/office/drawing/2014/main" id="{0D9A8875-E50A-120E-7E04-3A038DA3D15A}"/>
              </a:ext>
            </a:extLst>
          </p:cNvPr>
          <p:cNvSpPr/>
          <p:nvPr/>
        </p:nvSpPr>
        <p:spPr>
          <a:xfrm>
            <a:off x="3720253" y="5233657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Oval 10">
            <a:extLst>
              <a:ext uri="{FF2B5EF4-FFF2-40B4-BE49-F238E27FC236}">
                <a16:creationId xmlns:a16="http://schemas.microsoft.com/office/drawing/2014/main" id="{51DB2907-9192-8880-D786-2FA182E688D0}"/>
              </a:ext>
            </a:extLst>
          </p:cNvPr>
          <p:cNvSpPr/>
          <p:nvPr/>
        </p:nvSpPr>
        <p:spPr>
          <a:xfrm>
            <a:off x="4444124" y="5372430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Oval 10">
            <a:extLst>
              <a:ext uri="{FF2B5EF4-FFF2-40B4-BE49-F238E27FC236}">
                <a16:creationId xmlns:a16="http://schemas.microsoft.com/office/drawing/2014/main" id="{963845A3-ADE2-6C96-9A65-69EE18404D66}"/>
              </a:ext>
            </a:extLst>
          </p:cNvPr>
          <p:cNvSpPr/>
          <p:nvPr/>
        </p:nvSpPr>
        <p:spPr>
          <a:xfrm>
            <a:off x="4606296" y="5351048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3" name="Oval 10">
            <a:extLst>
              <a:ext uri="{FF2B5EF4-FFF2-40B4-BE49-F238E27FC236}">
                <a16:creationId xmlns:a16="http://schemas.microsoft.com/office/drawing/2014/main" id="{563AF00F-DE6F-42B4-FABA-42BDE85734B5}"/>
              </a:ext>
            </a:extLst>
          </p:cNvPr>
          <p:cNvSpPr/>
          <p:nvPr/>
        </p:nvSpPr>
        <p:spPr>
          <a:xfrm>
            <a:off x="4998427" y="5187222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Oval 10">
            <a:extLst>
              <a:ext uri="{FF2B5EF4-FFF2-40B4-BE49-F238E27FC236}">
                <a16:creationId xmlns:a16="http://schemas.microsoft.com/office/drawing/2014/main" id="{EF937781-E236-DB73-7AA5-396434DD133B}"/>
              </a:ext>
            </a:extLst>
          </p:cNvPr>
          <p:cNvSpPr/>
          <p:nvPr/>
        </p:nvSpPr>
        <p:spPr>
          <a:xfrm flipH="1">
            <a:off x="5153156" y="5076300"/>
            <a:ext cx="45719" cy="4571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76" name="Connecteur droit 275">
            <a:extLst>
              <a:ext uri="{FF2B5EF4-FFF2-40B4-BE49-F238E27FC236}">
                <a16:creationId xmlns:a16="http://schemas.microsoft.com/office/drawing/2014/main" id="{4582679A-725F-D1CE-DDAE-AA63BE798EB3}"/>
              </a:ext>
            </a:extLst>
          </p:cNvPr>
          <p:cNvCxnSpPr>
            <a:cxnSpLocks/>
          </p:cNvCxnSpPr>
          <p:nvPr/>
        </p:nvCxnSpPr>
        <p:spPr>
          <a:xfrm>
            <a:off x="3859627" y="5193841"/>
            <a:ext cx="495818" cy="220943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Oval 10">
            <a:extLst>
              <a:ext uri="{FF2B5EF4-FFF2-40B4-BE49-F238E27FC236}">
                <a16:creationId xmlns:a16="http://schemas.microsoft.com/office/drawing/2014/main" id="{F5559AB9-668D-78A5-79BB-35FE0613EA92}"/>
              </a:ext>
            </a:extLst>
          </p:cNvPr>
          <p:cNvSpPr/>
          <p:nvPr/>
        </p:nvSpPr>
        <p:spPr>
          <a:xfrm>
            <a:off x="3949422" y="5219935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Oval 10">
            <a:extLst>
              <a:ext uri="{FF2B5EF4-FFF2-40B4-BE49-F238E27FC236}">
                <a16:creationId xmlns:a16="http://schemas.microsoft.com/office/drawing/2014/main" id="{EA581EE5-9131-9353-D1F0-B67F2DEA59D2}"/>
              </a:ext>
            </a:extLst>
          </p:cNvPr>
          <p:cNvSpPr/>
          <p:nvPr/>
        </p:nvSpPr>
        <p:spPr>
          <a:xfrm>
            <a:off x="4085498" y="5288829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Oval 10">
            <a:extLst>
              <a:ext uri="{FF2B5EF4-FFF2-40B4-BE49-F238E27FC236}">
                <a16:creationId xmlns:a16="http://schemas.microsoft.com/office/drawing/2014/main" id="{34513FEE-691C-5CBF-4C9F-6026E2C3B162}"/>
              </a:ext>
            </a:extLst>
          </p:cNvPr>
          <p:cNvSpPr/>
          <p:nvPr/>
        </p:nvSpPr>
        <p:spPr>
          <a:xfrm>
            <a:off x="4230506" y="5351659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Oval 10">
            <a:extLst>
              <a:ext uri="{FF2B5EF4-FFF2-40B4-BE49-F238E27FC236}">
                <a16:creationId xmlns:a16="http://schemas.microsoft.com/office/drawing/2014/main" id="{16E1079C-D41F-6581-98AA-5F963A25478B}"/>
              </a:ext>
            </a:extLst>
          </p:cNvPr>
          <p:cNvSpPr/>
          <p:nvPr/>
        </p:nvSpPr>
        <p:spPr>
          <a:xfrm>
            <a:off x="4757258" y="5327454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4" name="ZoneTexte 283">
                <a:extLst>
                  <a:ext uri="{FF2B5EF4-FFF2-40B4-BE49-F238E27FC236}">
                    <a16:creationId xmlns:a16="http://schemas.microsoft.com/office/drawing/2014/main" id="{7CD84C7D-B780-EC6F-716C-303F04069E9C}"/>
                  </a:ext>
                </a:extLst>
              </p:cNvPr>
              <p:cNvSpPr txBox="1"/>
              <p:nvPr/>
            </p:nvSpPr>
            <p:spPr>
              <a:xfrm>
                <a:off x="2247854" y="5171243"/>
                <a:ext cx="734035" cy="553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3000" b="0" i="1" smtClean="0">
                          <a:latin typeface="Cambria Math" panose="02040503050406030204" pitchFamily="18" charset="0"/>
                        </a:rPr>
                        <m:t>≈</m:t>
                      </m:r>
                    </m:oMath>
                  </m:oMathPara>
                </a14:m>
                <a:endParaRPr lang="fr-BE" sz="3000" dirty="0"/>
              </a:p>
            </p:txBody>
          </p:sp>
        </mc:Choice>
        <mc:Fallback xmlns="">
          <p:sp>
            <p:nvSpPr>
              <p:cNvPr id="284" name="ZoneTexte 283">
                <a:extLst>
                  <a:ext uri="{FF2B5EF4-FFF2-40B4-BE49-F238E27FC236}">
                    <a16:creationId xmlns:a16="http://schemas.microsoft.com/office/drawing/2014/main" id="{7CD84C7D-B780-EC6F-716C-303F04069E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7854" y="5171243"/>
                <a:ext cx="734035" cy="553998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5" name="Image 284">
            <a:extLst>
              <a:ext uri="{FF2B5EF4-FFF2-40B4-BE49-F238E27FC236}">
                <a16:creationId xmlns:a16="http://schemas.microsoft.com/office/drawing/2014/main" id="{40A30E58-B35B-EFA5-0582-ABFA306B8CED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6054396" y="4612652"/>
            <a:ext cx="2701835" cy="2016680"/>
          </a:xfrm>
          <a:prstGeom prst="rect">
            <a:avLst/>
          </a:prstGeom>
        </p:spPr>
      </p:pic>
      <p:pic>
        <p:nvPicPr>
          <p:cNvPr id="286" name="Image 285">
            <a:extLst>
              <a:ext uri="{FF2B5EF4-FFF2-40B4-BE49-F238E27FC236}">
                <a16:creationId xmlns:a16="http://schemas.microsoft.com/office/drawing/2014/main" id="{9CAC76F5-990D-DFD8-215C-CCA8D962174D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061922" y="4585862"/>
            <a:ext cx="2701835" cy="2038226"/>
          </a:xfrm>
          <a:prstGeom prst="rect">
            <a:avLst/>
          </a:prstGeom>
        </p:spPr>
      </p:pic>
      <p:sp>
        <p:nvSpPr>
          <p:cNvPr id="229" name="ZoneTexte 228">
            <a:extLst>
              <a:ext uri="{FF2B5EF4-FFF2-40B4-BE49-F238E27FC236}">
                <a16:creationId xmlns:a16="http://schemas.microsoft.com/office/drawing/2014/main" id="{6ECEB127-014D-D862-7235-F74AADA3018E}"/>
              </a:ext>
            </a:extLst>
          </p:cNvPr>
          <p:cNvSpPr txBox="1"/>
          <p:nvPr/>
        </p:nvSpPr>
        <p:spPr>
          <a:xfrm>
            <a:off x="2969280" y="3853624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Baxandall</a:t>
            </a:r>
            <a:r>
              <a:rPr lang="fr-B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1988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2" name="ZoneTexte 241">
            <a:extLst>
              <a:ext uri="{FF2B5EF4-FFF2-40B4-BE49-F238E27FC236}">
                <a16:creationId xmlns:a16="http://schemas.microsoft.com/office/drawing/2014/main" id="{E26F7FD3-B902-95B2-63A9-5B0DD65336A2}"/>
              </a:ext>
            </a:extLst>
          </p:cNvPr>
          <p:cNvSpPr txBox="1"/>
          <p:nvPr/>
        </p:nvSpPr>
        <p:spPr>
          <a:xfrm>
            <a:off x="2281497" y="6286803"/>
            <a:ext cx="333584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Doi</a:t>
            </a:r>
            <a:r>
              <a:rPr lang="fr-B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&amp; Edwards 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Theory of polymer dynamics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1986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30" name="Image 229">
            <a:extLst>
              <a:ext uri="{FF2B5EF4-FFF2-40B4-BE49-F238E27FC236}">
                <a16:creationId xmlns:a16="http://schemas.microsoft.com/office/drawing/2014/main" id="{A3AC3F3E-7F43-59E3-A39F-F07E25106F6D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>
            <a:off x="4837059" y="4099657"/>
            <a:ext cx="998598" cy="660994"/>
          </a:xfrm>
          <a:prstGeom prst="rect">
            <a:avLst/>
          </a:prstGeom>
        </p:spPr>
      </p:pic>
      <p:pic>
        <p:nvPicPr>
          <p:cNvPr id="243" name="Image 242">
            <a:extLst>
              <a:ext uri="{FF2B5EF4-FFF2-40B4-BE49-F238E27FC236}">
                <a16:creationId xmlns:a16="http://schemas.microsoft.com/office/drawing/2014/main" id="{4B0F8775-C5EE-2F38-75FE-00D2365D93C1}"/>
              </a:ext>
            </a:extLst>
          </p:cNvPr>
          <p:cNvPicPr>
            <a:picLocks noChangeAspect="1"/>
          </p:cNvPicPr>
          <p:nvPr/>
        </p:nvPicPr>
        <p:blipFill>
          <a:blip r:embed="rId40"/>
          <a:stretch>
            <a:fillRect/>
          </a:stretch>
        </p:blipFill>
        <p:spPr>
          <a:xfrm>
            <a:off x="4619348" y="1169527"/>
            <a:ext cx="1159053" cy="6122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604863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Steady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measurements</a:t>
            </a:r>
            <a:r>
              <a:rPr lang="fr-BE" sz="4000" dirty="0">
                <a:solidFill>
                  <a:schemeClr val="bg1"/>
                </a:solidFill>
              </a:rPr>
              <a:t> : Method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25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4294981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2C0366B4-E750-AAD4-E9E4-4D66758006C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7" r="24762" b="18254"/>
          <a:stretch/>
        </p:blipFill>
        <p:spPr>
          <a:xfrm>
            <a:off x="4972471" y="2609781"/>
            <a:ext cx="2667283" cy="2333125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23EF3044-EBAC-0C6C-BB46-98C68512BD4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56" t="33651" r="29506" b="36031"/>
          <a:stretch/>
        </p:blipFill>
        <p:spPr>
          <a:xfrm>
            <a:off x="5682543" y="5430608"/>
            <a:ext cx="1247137" cy="1230261"/>
          </a:xfrm>
          <a:prstGeom prst="rect">
            <a:avLst/>
          </a:prstGeom>
        </p:spPr>
      </p:pic>
      <p:pic>
        <p:nvPicPr>
          <p:cNvPr id="73" name="Image 72">
            <a:extLst>
              <a:ext uri="{FF2B5EF4-FFF2-40B4-BE49-F238E27FC236}">
                <a16:creationId xmlns:a16="http://schemas.microsoft.com/office/drawing/2014/main" id="{345CF350-FACA-9EBE-1E48-F05D3938578D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10524004" y="2168894"/>
            <a:ext cx="886698" cy="757135"/>
          </a:xfrm>
          <a:prstGeom prst="rect">
            <a:avLst/>
          </a:prstGeom>
        </p:spPr>
      </p:pic>
      <p:pic>
        <p:nvPicPr>
          <p:cNvPr id="74" name="Image 73">
            <a:extLst>
              <a:ext uri="{FF2B5EF4-FFF2-40B4-BE49-F238E27FC236}">
                <a16:creationId xmlns:a16="http://schemas.microsoft.com/office/drawing/2014/main" id="{CD8A3DCD-9A81-18DE-2045-0E72344A06F2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24004" y="3972334"/>
            <a:ext cx="879580" cy="1180022"/>
          </a:xfrm>
          <a:prstGeom prst="rect">
            <a:avLst/>
          </a:prstGeom>
        </p:spPr>
      </p:pic>
      <p:sp>
        <p:nvSpPr>
          <p:cNvPr id="75" name="ZoneTexte 74">
            <a:extLst>
              <a:ext uri="{FF2B5EF4-FFF2-40B4-BE49-F238E27FC236}">
                <a16:creationId xmlns:a16="http://schemas.microsoft.com/office/drawing/2014/main" id="{9F7941ED-8D9A-741A-EE87-E36E1A3C7101}"/>
              </a:ext>
            </a:extLst>
          </p:cNvPr>
          <p:cNvSpPr txBox="1"/>
          <p:nvPr/>
        </p:nvSpPr>
        <p:spPr>
          <a:xfrm>
            <a:off x="8684927" y="1796659"/>
            <a:ext cx="2858425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Plate-plate geometries</a:t>
            </a:r>
          </a:p>
        </p:txBody>
      </p:sp>
      <p:sp>
        <p:nvSpPr>
          <p:cNvPr id="76" name="ZoneTexte 75">
            <a:extLst>
              <a:ext uri="{FF2B5EF4-FFF2-40B4-BE49-F238E27FC236}">
                <a16:creationId xmlns:a16="http://schemas.microsoft.com/office/drawing/2014/main" id="{86A1AA64-54FE-F3E2-C3F4-A05187053C94}"/>
              </a:ext>
            </a:extLst>
          </p:cNvPr>
          <p:cNvSpPr txBox="1"/>
          <p:nvPr/>
        </p:nvSpPr>
        <p:spPr>
          <a:xfrm>
            <a:off x="8661588" y="3603667"/>
            <a:ext cx="2858996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Cone-partitioned-plate geometries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F176E27-652D-7433-1E3D-C175C11361C2}"/>
              </a:ext>
            </a:extLst>
          </p:cNvPr>
          <p:cNvSpPr/>
          <p:nvPr/>
        </p:nvSpPr>
        <p:spPr>
          <a:xfrm>
            <a:off x="8661588" y="3911779"/>
            <a:ext cx="2858996" cy="13690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AB626FB0-3494-DACB-1F4C-D30142CAB792}"/>
              </a:ext>
            </a:extLst>
          </p:cNvPr>
          <p:cNvSpPr/>
          <p:nvPr/>
        </p:nvSpPr>
        <p:spPr>
          <a:xfrm>
            <a:off x="8684927" y="2100396"/>
            <a:ext cx="2858996" cy="110724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9" name="Image 78">
            <a:extLst>
              <a:ext uri="{FF2B5EF4-FFF2-40B4-BE49-F238E27FC236}">
                <a16:creationId xmlns:a16="http://schemas.microsoft.com/office/drawing/2014/main" id="{576A5A1F-CD39-C332-1C57-6540731925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10742" y="2240536"/>
            <a:ext cx="1140051" cy="677324"/>
          </a:xfrm>
          <a:prstGeom prst="rect">
            <a:avLst/>
          </a:prstGeom>
        </p:spPr>
      </p:pic>
      <p:pic>
        <p:nvPicPr>
          <p:cNvPr id="80" name="Image 79">
            <a:extLst>
              <a:ext uri="{FF2B5EF4-FFF2-40B4-BE49-F238E27FC236}">
                <a16:creationId xmlns:a16="http://schemas.microsoft.com/office/drawing/2014/main" id="{083F6159-AE59-6BF9-8B41-5D66A8A28A4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043598" y="4096399"/>
            <a:ext cx="1129992" cy="828214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F14DA318-F024-4736-E379-4F9701AA927C}"/>
              </a:ext>
            </a:extLst>
          </p:cNvPr>
          <p:cNvSpPr txBox="1"/>
          <p:nvPr/>
        </p:nvSpPr>
        <p:spPr>
          <a:xfrm>
            <a:off x="162685" y="1920138"/>
            <a:ext cx="780288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i="1" u="sng" dirty="0">
                <a:ea typeface="Cambria Math" panose="02040503050406030204" pitchFamily="18" charset="0"/>
              </a:rPr>
              <a:t>C</a:t>
            </a:r>
            <a:r>
              <a:rPr lang="en-US" sz="1600" b="1" i="1" dirty="0">
                <a:ea typeface="Cambria Math" panose="02040503050406030204" pitchFamily="18" charset="0"/>
              </a:rPr>
              <a:t>one-</a:t>
            </a:r>
            <a:r>
              <a:rPr lang="en-US" sz="1600" b="1" i="1" u="sng" dirty="0">
                <a:ea typeface="Cambria Math" panose="02040503050406030204" pitchFamily="18" charset="0"/>
              </a:rPr>
              <a:t>P</a:t>
            </a:r>
            <a:r>
              <a:rPr lang="en-US" sz="1600" b="1" i="1" dirty="0">
                <a:ea typeface="Cambria Math" panose="02040503050406030204" pitchFamily="18" charset="0"/>
              </a:rPr>
              <a:t>artitioned-</a:t>
            </a:r>
            <a:r>
              <a:rPr lang="fr-BE" sz="1600" b="1" i="1" u="sng" dirty="0">
                <a:ea typeface="Cambria Math" panose="02040503050406030204" pitchFamily="18" charset="0"/>
              </a:rPr>
              <a:t>P</a:t>
            </a:r>
            <a:r>
              <a:rPr lang="fr-BE" sz="1600" b="1" i="1" dirty="0">
                <a:ea typeface="Cambria Math" panose="02040503050406030204" pitchFamily="18" charset="0"/>
              </a:rPr>
              <a:t>late </a:t>
            </a:r>
            <a:r>
              <a:rPr lang="en-US" sz="1600" b="1" i="1" dirty="0">
                <a:ea typeface="Cambria Math" panose="02040503050406030204" pitchFamily="18" charset="0"/>
              </a:rPr>
              <a:t>geometry</a:t>
            </a:r>
            <a:r>
              <a:rPr lang="fr-BE" sz="1600" b="1" i="1" dirty="0">
                <a:ea typeface="Cambria Math" panose="02040503050406030204" pitchFamily="18" charset="0"/>
              </a:rPr>
              <a:t> (CPP)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A534AD05-3248-F8F9-6201-8C4B728314DB}"/>
              </a:ext>
            </a:extLst>
          </p:cNvPr>
          <p:cNvGrpSpPr/>
          <p:nvPr/>
        </p:nvGrpSpPr>
        <p:grpSpPr>
          <a:xfrm>
            <a:off x="295478" y="2363682"/>
            <a:ext cx="4912782" cy="2843750"/>
            <a:chOff x="57261" y="2517784"/>
            <a:chExt cx="4912782" cy="2843750"/>
          </a:xfrm>
        </p:grpSpPr>
        <p:grpSp>
          <p:nvGrpSpPr>
            <p:cNvPr id="47" name="Groupe 46">
              <a:extLst>
                <a:ext uri="{FF2B5EF4-FFF2-40B4-BE49-F238E27FC236}">
                  <a16:creationId xmlns:a16="http://schemas.microsoft.com/office/drawing/2014/main" id="{7FC7F3D7-F910-E3E5-3B30-FBFCDDC62EF8}"/>
                </a:ext>
              </a:extLst>
            </p:cNvPr>
            <p:cNvGrpSpPr/>
            <p:nvPr/>
          </p:nvGrpSpPr>
          <p:grpSpPr>
            <a:xfrm>
              <a:off x="57261" y="2517784"/>
              <a:ext cx="4893316" cy="2843750"/>
              <a:chOff x="322138" y="2467559"/>
              <a:chExt cx="5003355" cy="2931977"/>
            </a:xfrm>
          </p:grpSpPr>
          <p:pic>
            <p:nvPicPr>
              <p:cNvPr id="14" name="Image 13">
                <a:extLst>
                  <a:ext uri="{FF2B5EF4-FFF2-40B4-BE49-F238E27FC236}">
                    <a16:creationId xmlns:a16="http://schemas.microsoft.com/office/drawing/2014/main" id="{EBCE0D59-5191-7092-0469-2F6E056C6445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/>
              <a:srcRect l="4070"/>
              <a:stretch/>
            </p:blipFill>
            <p:spPr>
              <a:xfrm>
                <a:off x="322138" y="2467559"/>
                <a:ext cx="2505457" cy="2857500"/>
              </a:xfrm>
              <a:prstGeom prst="rect">
                <a:avLst/>
              </a:prstGeom>
            </p:spPr>
          </p:pic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B8BD42EB-15FE-664B-FB2B-8E58E81D776F}"/>
                  </a:ext>
                </a:extLst>
              </p:cNvPr>
              <p:cNvCxnSpPr>
                <a:cxnSpLocks/>
                <a:endCxn id="22" idx="1"/>
              </p:cNvCxnSpPr>
              <p:nvPr/>
            </p:nvCxnSpPr>
            <p:spPr>
              <a:xfrm flipV="1">
                <a:off x="1800292" y="5245647"/>
                <a:ext cx="1168171" cy="1"/>
              </a:xfrm>
              <a:prstGeom prst="line">
                <a:avLst/>
              </a:prstGeom>
              <a:ln w="19050">
                <a:solidFill>
                  <a:srgbClr val="00B05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Connecteur droit 15">
                <a:extLst>
                  <a:ext uri="{FF2B5EF4-FFF2-40B4-BE49-F238E27FC236}">
                    <a16:creationId xmlns:a16="http://schemas.microsoft.com/office/drawing/2014/main" id="{7646ED83-C3AD-545D-ED81-5274301AE834}"/>
                  </a:ext>
                </a:extLst>
              </p:cNvPr>
              <p:cNvCxnSpPr>
                <a:cxnSpLocks/>
                <a:endCxn id="27" idx="1"/>
              </p:cNvCxnSpPr>
              <p:nvPr/>
            </p:nvCxnSpPr>
            <p:spPr>
              <a:xfrm>
                <a:off x="2116891" y="4545657"/>
                <a:ext cx="8767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Connecteur droit 17">
                <a:extLst>
                  <a:ext uri="{FF2B5EF4-FFF2-40B4-BE49-F238E27FC236}">
                    <a16:creationId xmlns:a16="http://schemas.microsoft.com/office/drawing/2014/main" id="{E2520A96-020E-6AE7-D596-1CB3708BF08B}"/>
                  </a:ext>
                </a:extLst>
              </p:cNvPr>
              <p:cNvCxnSpPr>
                <a:cxnSpLocks/>
                <a:endCxn id="24" idx="1"/>
              </p:cNvCxnSpPr>
              <p:nvPr/>
            </p:nvCxnSpPr>
            <p:spPr>
              <a:xfrm flipV="1">
                <a:off x="1952905" y="3968967"/>
                <a:ext cx="1040702" cy="10296"/>
              </a:xfrm>
              <a:prstGeom prst="line">
                <a:avLst/>
              </a:prstGeom>
              <a:ln w="19050">
                <a:solidFill>
                  <a:srgbClr val="0000FF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Connecteur droit 20">
                <a:extLst>
                  <a:ext uri="{FF2B5EF4-FFF2-40B4-BE49-F238E27FC236}">
                    <a16:creationId xmlns:a16="http://schemas.microsoft.com/office/drawing/2014/main" id="{3FD85F81-F637-6B77-B7EF-AE35FDF5CFB2}"/>
                  </a:ext>
                </a:extLst>
              </p:cNvPr>
              <p:cNvCxnSpPr>
                <a:cxnSpLocks/>
                <a:endCxn id="23" idx="1"/>
              </p:cNvCxnSpPr>
              <p:nvPr/>
            </p:nvCxnSpPr>
            <p:spPr>
              <a:xfrm flipV="1">
                <a:off x="1841759" y="4975110"/>
                <a:ext cx="1134390" cy="2958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83B8EE10-2176-B917-0EB6-0325030144A5}"/>
                  </a:ext>
                </a:extLst>
              </p:cNvPr>
              <p:cNvSpPr txBox="1"/>
              <p:nvPr/>
            </p:nvSpPr>
            <p:spPr>
              <a:xfrm>
                <a:off x="2968463" y="5091759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B050"/>
                    </a:solidFill>
                  </a:rPr>
                  <a:t>Cone geometry </a:t>
                </a:r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DD0343B5-E391-9B93-E970-4A2DA5E45AE7}"/>
                  </a:ext>
                </a:extLst>
              </p:cNvPr>
              <p:cNvSpPr txBox="1"/>
              <p:nvPr/>
            </p:nvSpPr>
            <p:spPr>
              <a:xfrm>
                <a:off x="2976149" y="4821222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FF0000"/>
                    </a:solidFill>
                  </a:rPr>
                  <a:t>Polymer sample</a:t>
                </a:r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A07E29B-05A2-60F4-AB0C-496AB7E07A01}"/>
                  </a:ext>
                </a:extLst>
              </p:cNvPr>
              <p:cNvSpPr txBox="1"/>
              <p:nvPr/>
            </p:nvSpPr>
            <p:spPr>
              <a:xfrm>
                <a:off x="2993607" y="3815079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00FF"/>
                    </a:solidFill>
                  </a:rPr>
                  <a:t>Outer hollowed parallel plate</a:t>
                </a:r>
              </a:p>
            </p:txBody>
          </p:sp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E70E6639-D877-2ACD-AAAC-F370CD4E1A1B}"/>
                  </a:ext>
                </a:extLst>
              </p:cNvPr>
              <p:cNvSpPr txBox="1"/>
              <p:nvPr/>
            </p:nvSpPr>
            <p:spPr>
              <a:xfrm>
                <a:off x="2993607" y="4391768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/>
                  <a:t>Inner parallel plate</a:t>
                </a:r>
              </a:p>
            </p:txBody>
          </p:sp>
          <p:cxnSp>
            <p:nvCxnSpPr>
              <p:cNvPr id="28" name="Connecteur droit 27">
                <a:extLst>
                  <a:ext uri="{FF2B5EF4-FFF2-40B4-BE49-F238E27FC236}">
                    <a16:creationId xmlns:a16="http://schemas.microsoft.com/office/drawing/2014/main" id="{554BF8C5-2DD9-E6B3-1E9B-E2B6B06284D6}"/>
                  </a:ext>
                </a:extLst>
              </p:cNvPr>
              <p:cNvCxnSpPr/>
              <p:nvPr/>
            </p:nvCxnSpPr>
            <p:spPr>
              <a:xfrm flipV="1">
                <a:off x="1765315" y="4545657"/>
                <a:ext cx="356338" cy="338784"/>
              </a:xfrm>
              <a:prstGeom prst="line">
                <a:avLst/>
              </a:prstGeom>
              <a:ln w="19050">
                <a:headEnd type="oval"/>
                <a:tailEnd type="non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8C1A6874-2D19-37BE-9142-6F94F44CCBFA}"/>
                </a:ext>
              </a:extLst>
            </p:cNvPr>
            <p:cNvSpPr txBox="1"/>
            <p:nvPr/>
          </p:nvSpPr>
          <p:spPr>
            <a:xfrm>
              <a:off x="2689441" y="3289783"/>
              <a:ext cx="22806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>
                  <a:solidFill>
                    <a:srgbClr val="FFC000"/>
                  </a:solidFill>
                </a:rPr>
                <a:t>Translation stages for </a:t>
              </a:r>
              <a:r>
                <a:rPr lang="en-US" sz="1400" i="1" dirty="0" err="1">
                  <a:solidFill>
                    <a:srgbClr val="FFC000"/>
                  </a:solidFill>
                </a:rPr>
                <a:t>alignement</a:t>
              </a:r>
              <a:endParaRPr lang="en-US" sz="1400" i="1" dirty="0">
                <a:solidFill>
                  <a:srgbClr val="FFC000"/>
                </a:solidFill>
              </a:endParaRPr>
            </a:p>
          </p:txBody>
        </p:sp>
        <p:cxnSp>
          <p:nvCxnSpPr>
            <p:cNvPr id="33" name="Connecteur droit 32">
              <a:extLst>
                <a:ext uri="{FF2B5EF4-FFF2-40B4-BE49-F238E27FC236}">
                  <a16:creationId xmlns:a16="http://schemas.microsoft.com/office/drawing/2014/main" id="{EFEB6F1A-17B6-E75C-E51B-4ED0BA63EDF6}"/>
                </a:ext>
              </a:extLst>
            </p:cNvPr>
            <p:cNvCxnSpPr>
              <a:cxnSpLocks/>
            </p:cNvCxnSpPr>
            <p:nvPr/>
          </p:nvCxnSpPr>
          <p:spPr>
            <a:xfrm>
              <a:off x="1770343" y="3750596"/>
              <a:ext cx="484958" cy="0"/>
            </a:xfrm>
            <a:prstGeom prst="line">
              <a:avLst/>
            </a:prstGeom>
            <a:ln w="19050">
              <a:solidFill>
                <a:srgbClr val="FFFF00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necteur droit 35">
              <a:extLst>
                <a:ext uri="{FF2B5EF4-FFF2-40B4-BE49-F238E27FC236}">
                  <a16:creationId xmlns:a16="http://schemas.microsoft.com/office/drawing/2014/main" id="{973C95E0-37BF-3598-6A86-229DF41266D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51491" y="3560629"/>
              <a:ext cx="449472" cy="189967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ZoneTexte 4">
            <a:extLst>
              <a:ext uri="{FF2B5EF4-FFF2-40B4-BE49-F238E27FC236}">
                <a16:creationId xmlns:a16="http://schemas.microsoft.com/office/drawing/2014/main" id="{004F52BB-E110-CDFC-9DAE-B3F7682024AC}"/>
              </a:ext>
            </a:extLst>
          </p:cNvPr>
          <p:cNvSpPr txBox="1"/>
          <p:nvPr/>
        </p:nvSpPr>
        <p:spPr>
          <a:xfrm>
            <a:off x="121331" y="1298106"/>
            <a:ext cx="53353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b="1" dirty="0" err="1">
                <a:ea typeface="Cambria Math" panose="02040503050406030204" pitchFamily="18" charset="0"/>
              </a:rPr>
              <a:t>Nonlinear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shear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rheology</a:t>
            </a:r>
            <a:r>
              <a:rPr lang="fr-BE" b="1" dirty="0">
                <a:ea typeface="Cambria Math" panose="02040503050406030204" pitchFamily="18" charset="0"/>
              </a:rPr>
              <a:t> techniques for </a:t>
            </a:r>
            <a:r>
              <a:rPr lang="fr-BE" b="1" dirty="0" err="1">
                <a:ea typeface="Cambria Math" panose="02040503050406030204" pitchFamily="18" charset="0"/>
              </a:rPr>
              <a:t>polymer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melt</a:t>
            </a:r>
            <a:endParaRPr lang="en-US" dirty="0">
              <a:ea typeface="Cambria Math" panose="02040503050406030204" pitchFamily="18" charset="0"/>
            </a:endParaRP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60B06CBE-84A2-30FD-AAD7-35DF4B94E3BB}"/>
              </a:ext>
            </a:extLst>
          </p:cNvPr>
          <p:cNvSpPr txBox="1"/>
          <p:nvPr/>
        </p:nvSpPr>
        <p:spPr>
          <a:xfrm>
            <a:off x="5598077" y="5090888"/>
            <a:ext cx="158781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ea typeface="Cambria Math" panose="02040503050406030204" pitchFamily="18" charset="0"/>
              </a:rPr>
              <a:t>Upper</a:t>
            </a:r>
            <a:r>
              <a:rPr lang="fr-BE" sz="1600" i="1" dirty="0">
                <a:ea typeface="Cambria Math" panose="02040503050406030204" pitchFamily="18" charset="0"/>
              </a:rPr>
              <a:t> flat plate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C5066B3-5C3A-77F0-55DA-1DB625BEE914}"/>
              </a:ext>
            </a:extLst>
          </p:cNvPr>
          <p:cNvSpPr/>
          <p:nvPr/>
        </p:nvSpPr>
        <p:spPr>
          <a:xfrm>
            <a:off x="9047614" y="2439699"/>
            <a:ext cx="1066525" cy="182828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09E00FF-3216-2B96-4051-E74E1DB2E724}"/>
              </a:ext>
            </a:extLst>
          </p:cNvPr>
          <p:cNvSpPr/>
          <p:nvPr/>
        </p:nvSpPr>
        <p:spPr>
          <a:xfrm>
            <a:off x="1837390" y="2513886"/>
            <a:ext cx="275865" cy="1778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86BB271-191E-CE02-A4C6-4FBEABE386ED}"/>
              </a:ext>
            </a:extLst>
          </p:cNvPr>
          <p:cNvSpPr/>
          <p:nvPr/>
        </p:nvSpPr>
        <p:spPr>
          <a:xfrm>
            <a:off x="9051217" y="2363682"/>
            <a:ext cx="1062921" cy="60785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13704F3-155B-87C9-E328-2461786FDB8F}"/>
              </a:ext>
            </a:extLst>
          </p:cNvPr>
          <p:cNvSpPr/>
          <p:nvPr/>
        </p:nvSpPr>
        <p:spPr>
          <a:xfrm>
            <a:off x="9298174" y="2180435"/>
            <a:ext cx="562106" cy="22878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28F123C-2D10-1D78-BCCF-37DEBE99CA80}"/>
              </a:ext>
            </a:extLst>
          </p:cNvPr>
          <p:cNvSpPr txBox="1"/>
          <p:nvPr/>
        </p:nvSpPr>
        <p:spPr>
          <a:xfrm>
            <a:off x="-34023" y="6544070"/>
            <a:ext cx="50474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(Image from :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  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Costanzo et al., Macromolecules, (2016).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3977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Flèche en arc 51">
            <a:extLst>
              <a:ext uri="{FF2B5EF4-FFF2-40B4-BE49-F238E27FC236}">
                <a16:creationId xmlns:a16="http://schemas.microsoft.com/office/drawing/2014/main" id="{99424DEF-E75E-F4D6-3DFA-168E105D659F}"/>
              </a:ext>
            </a:extLst>
          </p:cNvPr>
          <p:cNvSpPr/>
          <p:nvPr/>
        </p:nvSpPr>
        <p:spPr>
          <a:xfrm rot="3544990">
            <a:off x="9063443" y="2221686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14" name="Image 113">
            <a:extLst>
              <a:ext uri="{FF2B5EF4-FFF2-40B4-BE49-F238E27FC236}">
                <a16:creationId xmlns:a16="http://schemas.microsoft.com/office/drawing/2014/main" id="{B6569A6A-C438-ECF0-C752-BF290047CF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52747" y="2218027"/>
            <a:ext cx="1116579" cy="663912"/>
          </a:xfrm>
          <a:prstGeom prst="rect">
            <a:avLst/>
          </a:prstGeom>
        </p:spPr>
      </p:pic>
      <p:cxnSp>
        <p:nvCxnSpPr>
          <p:cNvPr id="115" name="Connecteur droit avec flèche 114">
            <a:extLst>
              <a:ext uri="{FF2B5EF4-FFF2-40B4-BE49-F238E27FC236}">
                <a16:creationId xmlns:a16="http://schemas.microsoft.com/office/drawing/2014/main" id="{55882887-1A3C-2EDF-65EF-643028C57D43}"/>
              </a:ext>
            </a:extLst>
          </p:cNvPr>
          <p:cNvCxnSpPr>
            <a:cxnSpLocks/>
          </p:cNvCxnSpPr>
          <p:nvPr/>
        </p:nvCxnSpPr>
        <p:spPr>
          <a:xfrm>
            <a:off x="9024172" y="2504038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avec flèche 115">
            <a:extLst>
              <a:ext uri="{FF2B5EF4-FFF2-40B4-BE49-F238E27FC236}">
                <a16:creationId xmlns:a16="http://schemas.microsoft.com/office/drawing/2014/main" id="{954EE2D0-48E3-FB61-4525-1AC673321120}"/>
              </a:ext>
            </a:extLst>
          </p:cNvPr>
          <p:cNvCxnSpPr>
            <a:cxnSpLocks/>
          </p:cNvCxnSpPr>
          <p:nvPr/>
        </p:nvCxnSpPr>
        <p:spPr>
          <a:xfrm flipH="1">
            <a:off x="9928241" y="2507599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Flèche en arc 51">
            <a:extLst>
              <a:ext uri="{FF2B5EF4-FFF2-40B4-BE49-F238E27FC236}">
                <a16:creationId xmlns:a16="http://schemas.microsoft.com/office/drawing/2014/main" id="{FA1FFC50-F2D6-2E90-2F74-ACF7587ED123}"/>
              </a:ext>
            </a:extLst>
          </p:cNvPr>
          <p:cNvSpPr/>
          <p:nvPr/>
        </p:nvSpPr>
        <p:spPr>
          <a:xfrm rot="3544990">
            <a:off x="9054000" y="4302908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10" name="Image 109">
            <a:extLst>
              <a:ext uri="{FF2B5EF4-FFF2-40B4-BE49-F238E27FC236}">
                <a16:creationId xmlns:a16="http://schemas.microsoft.com/office/drawing/2014/main" id="{F3EFF4BC-6EDF-003D-3524-E747AF2357F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45920" y="4107547"/>
            <a:ext cx="1116579" cy="824860"/>
          </a:xfrm>
          <a:prstGeom prst="rect">
            <a:avLst/>
          </a:prstGeom>
        </p:spPr>
      </p:pic>
      <p:cxnSp>
        <p:nvCxnSpPr>
          <p:cNvPr id="111" name="Connecteur droit avec flèche 110">
            <a:extLst>
              <a:ext uri="{FF2B5EF4-FFF2-40B4-BE49-F238E27FC236}">
                <a16:creationId xmlns:a16="http://schemas.microsoft.com/office/drawing/2014/main" id="{EE8159FC-2E07-EDFA-5D58-4283044C754A}"/>
              </a:ext>
            </a:extLst>
          </p:cNvPr>
          <p:cNvCxnSpPr>
            <a:cxnSpLocks/>
          </p:cNvCxnSpPr>
          <p:nvPr/>
        </p:nvCxnSpPr>
        <p:spPr>
          <a:xfrm>
            <a:off x="9024172" y="4614780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Connecteur droit avec flèche 112">
            <a:extLst>
              <a:ext uri="{FF2B5EF4-FFF2-40B4-BE49-F238E27FC236}">
                <a16:creationId xmlns:a16="http://schemas.microsoft.com/office/drawing/2014/main" id="{BF6B9B74-192D-3FB6-E2D6-C68C2CA728B7}"/>
              </a:ext>
            </a:extLst>
          </p:cNvPr>
          <p:cNvCxnSpPr>
            <a:cxnSpLocks/>
          </p:cNvCxnSpPr>
          <p:nvPr/>
        </p:nvCxnSpPr>
        <p:spPr>
          <a:xfrm flipH="1">
            <a:off x="9928241" y="4618341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Steady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measurements</a:t>
            </a:r>
            <a:r>
              <a:rPr lang="fr-BE" sz="4000" dirty="0">
                <a:solidFill>
                  <a:schemeClr val="bg1"/>
                </a:solidFill>
              </a:rPr>
              <a:t> : Method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26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6" name="Image 45">
            <a:extLst>
              <a:ext uri="{FF2B5EF4-FFF2-40B4-BE49-F238E27FC236}">
                <a16:creationId xmlns:a16="http://schemas.microsoft.com/office/drawing/2014/main" id="{A0816106-AB96-0823-BDF7-7EEBAF5595A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7" r="24762" b="18254"/>
          <a:stretch/>
        </p:blipFill>
        <p:spPr>
          <a:xfrm>
            <a:off x="4972471" y="2609781"/>
            <a:ext cx="2667283" cy="2333125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5CBB120F-086E-DB1D-D004-F46A5A8BF105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56" t="33651" r="29506" b="36031"/>
          <a:stretch/>
        </p:blipFill>
        <p:spPr>
          <a:xfrm>
            <a:off x="5682543" y="5430608"/>
            <a:ext cx="1247137" cy="1230261"/>
          </a:xfrm>
          <a:prstGeom prst="rect">
            <a:avLst/>
          </a:prstGeom>
        </p:spPr>
      </p:pic>
      <p:grpSp>
        <p:nvGrpSpPr>
          <p:cNvPr id="50" name="Groupe 49">
            <a:extLst>
              <a:ext uri="{FF2B5EF4-FFF2-40B4-BE49-F238E27FC236}">
                <a16:creationId xmlns:a16="http://schemas.microsoft.com/office/drawing/2014/main" id="{4A78DF88-D610-7DC2-2CC9-182BAB6C328E}"/>
              </a:ext>
            </a:extLst>
          </p:cNvPr>
          <p:cNvGrpSpPr/>
          <p:nvPr/>
        </p:nvGrpSpPr>
        <p:grpSpPr>
          <a:xfrm>
            <a:off x="295478" y="2363682"/>
            <a:ext cx="4912782" cy="2843750"/>
            <a:chOff x="57261" y="2517784"/>
            <a:chExt cx="4912782" cy="2843750"/>
          </a:xfrm>
        </p:grpSpPr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id="{84FC051A-99D3-1E4F-229B-83D229BFCEFB}"/>
                </a:ext>
              </a:extLst>
            </p:cNvPr>
            <p:cNvGrpSpPr/>
            <p:nvPr/>
          </p:nvGrpSpPr>
          <p:grpSpPr>
            <a:xfrm>
              <a:off x="57261" y="2517784"/>
              <a:ext cx="4893316" cy="2843750"/>
              <a:chOff x="322138" y="2467559"/>
              <a:chExt cx="5003355" cy="2931977"/>
            </a:xfrm>
          </p:grpSpPr>
          <p:pic>
            <p:nvPicPr>
              <p:cNvPr id="55" name="Image 54">
                <a:extLst>
                  <a:ext uri="{FF2B5EF4-FFF2-40B4-BE49-F238E27FC236}">
                    <a16:creationId xmlns:a16="http://schemas.microsoft.com/office/drawing/2014/main" id="{9B09BDEF-475E-E1CD-E6D8-030FDE6015E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7"/>
              <a:srcRect l="4070"/>
              <a:stretch/>
            </p:blipFill>
            <p:spPr>
              <a:xfrm>
                <a:off x="322138" y="2467559"/>
                <a:ext cx="2505457" cy="2857500"/>
              </a:xfrm>
              <a:prstGeom prst="rect">
                <a:avLst/>
              </a:prstGeom>
            </p:spPr>
          </p:pic>
          <p:cxnSp>
            <p:nvCxnSpPr>
              <p:cNvPr id="57" name="Connecteur droit 56">
                <a:extLst>
                  <a:ext uri="{FF2B5EF4-FFF2-40B4-BE49-F238E27FC236}">
                    <a16:creationId xmlns:a16="http://schemas.microsoft.com/office/drawing/2014/main" id="{41F9A557-0E18-6823-DD80-5D58478EF163}"/>
                  </a:ext>
                </a:extLst>
              </p:cNvPr>
              <p:cNvCxnSpPr>
                <a:cxnSpLocks/>
                <a:endCxn id="61" idx="1"/>
              </p:cNvCxnSpPr>
              <p:nvPr/>
            </p:nvCxnSpPr>
            <p:spPr>
              <a:xfrm flipV="1">
                <a:off x="1800292" y="5245647"/>
                <a:ext cx="1168171" cy="1"/>
              </a:xfrm>
              <a:prstGeom prst="line">
                <a:avLst/>
              </a:prstGeom>
              <a:ln w="19050">
                <a:solidFill>
                  <a:srgbClr val="00B05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necteur droit 57">
                <a:extLst>
                  <a:ext uri="{FF2B5EF4-FFF2-40B4-BE49-F238E27FC236}">
                    <a16:creationId xmlns:a16="http://schemas.microsoft.com/office/drawing/2014/main" id="{559EB008-7538-DEA5-B5BF-3B6C0C26D146}"/>
                  </a:ext>
                </a:extLst>
              </p:cNvPr>
              <p:cNvCxnSpPr>
                <a:cxnSpLocks/>
                <a:endCxn id="64" idx="1"/>
              </p:cNvCxnSpPr>
              <p:nvPr/>
            </p:nvCxnSpPr>
            <p:spPr>
              <a:xfrm>
                <a:off x="2116891" y="4545657"/>
                <a:ext cx="8767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Connecteur droit 58">
                <a:extLst>
                  <a:ext uri="{FF2B5EF4-FFF2-40B4-BE49-F238E27FC236}">
                    <a16:creationId xmlns:a16="http://schemas.microsoft.com/office/drawing/2014/main" id="{8FCB116D-328B-BB18-8909-5F944EF80189}"/>
                  </a:ext>
                </a:extLst>
              </p:cNvPr>
              <p:cNvCxnSpPr>
                <a:cxnSpLocks/>
                <a:endCxn id="63" idx="1"/>
              </p:cNvCxnSpPr>
              <p:nvPr/>
            </p:nvCxnSpPr>
            <p:spPr>
              <a:xfrm flipV="1">
                <a:off x="1952905" y="3968967"/>
                <a:ext cx="1040702" cy="10296"/>
              </a:xfrm>
              <a:prstGeom prst="line">
                <a:avLst/>
              </a:prstGeom>
              <a:ln w="19050">
                <a:solidFill>
                  <a:srgbClr val="0000FF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Connecteur droit 59">
                <a:extLst>
                  <a:ext uri="{FF2B5EF4-FFF2-40B4-BE49-F238E27FC236}">
                    <a16:creationId xmlns:a16="http://schemas.microsoft.com/office/drawing/2014/main" id="{11647156-0B27-A7E2-E5BC-2CCC43BB8729}"/>
                  </a:ext>
                </a:extLst>
              </p:cNvPr>
              <p:cNvCxnSpPr>
                <a:cxnSpLocks/>
                <a:endCxn id="62" idx="1"/>
              </p:cNvCxnSpPr>
              <p:nvPr/>
            </p:nvCxnSpPr>
            <p:spPr>
              <a:xfrm flipV="1">
                <a:off x="1841759" y="4975110"/>
                <a:ext cx="1134390" cy="2958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ZoneTexte 60">
                <a:extLst>
                  <a:ext uri="{FF2B5EF4-FFF2-40B4-BE49-F238E27FC236}">
                    <a16:creationId xmlns:a16="http://schemas.microsoft.com/office/drawing/2014/main" id="{CB7272EE-3E53-F9B5-E527-EB73F0BB4E45}"/>
                  </a:ext>
                </a:extLst>
              </p:cNvPr>
              <p:cNvSpPr txBox="1"/>
              <p:nvPr/>
            </p:nvSpPr>
            <p:spPr>
              <a:xfrm>
                <a:off x="2968463" y="5091759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B050"/>
                    </a:solidFill>
                  </a:rPr>
                  <a:t>Cone geometry </a:t>
                </a:r>
              </a:p>
            </p:txBody>
          </p:sp>
          <p:sp>
            <p:nvSpPr>
              <p:cNvPr id="62" name="ZoneTexte 61">
                <a:extLst>
                  <a:ext uri="{FF2B5EF4-FFF2-40B4-BE49-F238E27FC236}">
                    <a16:creationId xmlns:a16="http://schemas.microsoft.com/office/drawing/2014/main" id="{06B42241-7C1E-0997-34D4-9BF5EB214392}"/>
                  </a:ext>
                </a:extLst>
              </p:cNvPr>
              <p:cNvSpPr txBox="1"/>
              <p:nvPr/>
            </p:nvSpPr>
            <p:spPr>
              <a:xfrm>
                <a:off x="2976149" y="4821222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FF0000"/>
                    </a:solidFill>
                  </a:rPr>
                  <a:t>Polymer sample</a:t>
                </a:r>
              </a:p>
            </p:txBody>
          </p:sp>
          <p:sp>
            <p:nvSpPr>
              <p:cNvPr id="63" name="ZoneTexte 62">
                <a:extLst>
                  <a:ext uri="{FF2B5EF4-FFF2-40B4-BE49-F238E27FC236}">
                    <a16:creationId xmlns:a16="http://schemas.microsoft.com/office/drawing/2014/main" id="{3A8DC213-5744-6284-D1C5-D30935F06CDE}"/>
                  </a:ext>
                </a:extLst>
              </p:cNvPr>
              <p:cNvSpPr txBox="1"/>
              <p:nvPr/>
            </p:nvSpPr>
            <p:spPr>
              <a:xfrm>
                <a:off x="2993607" y="3815079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00FF"/>
                    </a:solidFill>
                  </a:rPr>
                  <a:t>Outer hollowed parallel plate</a:t>
                </a:r>
              </a:p>
            </p:txBody>
          </p:sp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CEC7AD53-5874-62CA-95B1-0926265F5BAC}"/>
                  </a:ext>
                </a:extLst>
              </p:cNvPr>
              <p:cNvSpPr txBox="1"/>
              <p:nvPr/>
            </p:nvSpPr>
            <p:spPr>
              <a:xfrm>
                <a:off x="2993607" y="4391768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/>
                  <a:t>Inner parallel plate</a:t>
                </a:r>
              </a:p>
            </p:txBody>
          </p:sp>
          <p:cxnSp>
            <p:nvCxnSpPr>
              <p:cNvPr id="65" name="Connecteur droit 64">
                <a:extLst>
                  <a:ext uri="{FF2B5EF4-FFF2-40B4-BE49-F238E27FC236}">
                    <a16:creationId xmlns:a16="http://schemas.microsoft.com/office/drawing/2014/main" id="{D4A957DD-1774-08BB-5F5F-B629C8A2E49A}"/>
                  </a:ext>
                </a:extLst>
              </p:cNvPr>
              <p:cNvCxnSpPr/>
              <p:nvPr/>
            </p:nvCxnSpPr>
            <p:spPr>
              <a:xfrm flipV="1">
                <a:off x="1765315" y="4545657"/>
                <a:ext cx="356338" cy="338784"/>
              </a:xfrm>
              <a:prstGeom prst="line">
                <a:avLst/>
              </a:prstGeom>
              <a:ln w="19050">
                <a:headEnd type="oval"/>
                <a:tailEnd type="non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D4347574-25E8-DEE4-F233-B0B7CF87A794}"/>
                </a:ext>
              </a:extLst>
            </p:cNvPr>
            <p:cNvSpPr txBox="1"/>
            <p:nvPr/>
          </p:nvSpPr>
          <p:spPr>
            <a:xfrm>
              <a:off x="2689441" y="3289783"/>
              <a:ext cx="22806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>
                  <a:solidFill>
                    <a:srgbClr val="FFC000"/>
                  </a:solidFill>
                </a:rPr>
                <a:t>Translation stages for </a:t>
              </a:r>
              <a:r>
                <a:rPr lang="en-US" sz="1400" i="1" dirty="0" err="1">
                  <a:solidFill>
                    <a:srgbClr val="FFC000"/>
                  </a:solidFill>
                </a:rPr>
                <a:t>alignement</a:t>
              </a:r>
              <a:endParaRPr lang="en-US" sz="1400" i="1" dirty="0">
                <a:solidFill>
                  <a:srgbClr val="FFC000"/>
                </a:solidFill>
              </a:endParaRPr>
            </a:p>
          </p:txBody>
        </p:sp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A8DB1AFA-F1E8-D528-AEF4-123019F11CD5}"/>
                </a:ext>
              </a:extLst>
            </p:cNvPr>
            <p:cNvCxnSpPr>
              <a:cxnSpLocks/>
            </p:cNvCxnSpPr>
            <p:nvPr/>
          </p:nvCxnSpPr>
          <p:spPr>
            <a:xfrm>
              <a:off x="1770343" y="3750596"/>
              <a:ext cx="484958" cy="0"/>
            </a:xfrm>
            <a:prstGeom prst="line">
              <a:avLst/>
            </a:prstGeom>
            <a:ln w="19050">
              <a:solidFill>
                <a:srgbClr val="FFFF00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eur droit 53">
              <a:extLst>
                <a:ext uri="{FF2B5EF4-FFF2-40B4-BE49-F238E27FC236}">
                  <a16:creationId xmlns:a16="http://schemas.microsoft.com/office/drawing/2014/main" id="{CB3BE5D0-A5BE-D58E-5BBB-C3852ECE0F9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51491" y="3560629"/>
              <a:ext cx="449472" cy="189967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" name="ZoneTexte 65">
            <a:extLst>
              <a:ext uri="{FF2B5EF4-FFF2-40B4-BE49-F238E27FC236}">
                <a16:creationId xmlns:a16="http://schemas.microsoft.com/office/drawing/2014/main" id="{7413DA0E-589D-DF25-1E09-A7E4E540188A}"/>
              </a:ext>
            </a:extLst>
          </p:cNvPr>
          <p:cNvSpPr txBox="1"/>
          <p:nvPr/>
        </p:nvSpPr>
        <p:spPr>
          <a:xfrm>
            <a:off x="121332" y="1298106"/>
            <a:ext cx="38503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b="1" dirty="0" err="1">
                <a:ea typeface="Cambria Math" panose="02040503050406030204" pitchFamily="18" charset="0"/>
              </a:rPr>
              <a:t>Nonlinear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shear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rheology</a:t>
            </a:r>
            <a:r>
              <a:rPr lang="fr-BE" b="1" dirty="0">
                <a:ea typeface="Cambria Math" panose="02040503050406030204" pitchFamily="18" charset="0"/>
              </a:rPr>
              <a:t> techniques</a:t>
            </a:r>
            <a:endParaRPr lang="en-US" dirty="0">
              <a:ea typeface="Cambria Math" panose="02040503050406030204" pitchFamily="18" charset="0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5C1DD1B5-A73E-F625-1224-80E6A2A0B631}"/>
              </a:ext>
            </a:extLst>
          </p:cNvPr>
          <p:cNvSpPr/>
          <p:nvPr/>
        </p:nvSpPr>
        <p:spPr>
          <a:xfrm>
            <a:off x="8294953" y="5623095"/>
            <a:ext cx="3592265" cy="338554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Inward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propagation of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edge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fracture</a:t>
            </a:r>
            <a:endParaRPr lang="en-US" sz="1600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cxnSp>
        <p:nvCxnSpPr>
          <p:cNvPr id="69" name="Connecteur droit avec flèche 68">
            <a:extLst>
              <a:ext uri="{FF2B5EF4-FFF2-40B4-BE49-F238E27FC236}">
                <a16:creationId xmlns:a16="http://schemas.microsoft.com/office/drawing/2014/main" id="{6D8C4197-4273-0076-A1DD-F326A54BA00E}"/>
              </a:ext>
            </a:extLst>
          </p:cNvPr>
          <p:cNvCxnSpPr>
            <a:cxnSpLocks/>
          </p:cNvCxnSpPr>
          <p:nvPr/>
        </p:nvCxnSpPr>
        <p:spPr>
          <a:xfrm>
            <a:off x="8657224" y="6272663"/>
            <a:ext cx="58186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ZoneTexte 71">
            <a:extLst>
              <a:ext uri="{FF2B5EF4-FFF2-40B4-BE49-F238E27FC236}">
                <a16:creationId xmlns:a16="http://schemas.microsoft.com/office/drawing/2014/main" id="{03C77F5D-0035-9156-1570-FCD29D68187E}"/>
              </a:ext>
            </a:extLst>
          </p:cNvPr>
          <p:cNvSpPr txBox="1"/>
          <p:nvPr/>
        </p:nvSpPr>
        <p:spPr>
          <a:xfrm>
            <a:off x="9210532" y="6094150"/>
            <a:ext cx="614680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CPP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measures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only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the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inner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part</a:t>
            </a:r>
            <a:endParaRPr lang="fr-BE" sz="1600" dirty="0"/>
          </a:p>
        </p:txBody>
      </p:sp>
      <p:pic>
        <p:nvPicPr>
          <p:cNvPr id="100" name="Image 99">
            <a:extLst>
              <a:ext uri="{FF2B5EF4-FFF2-40B4-BE49-F238E27FC236}">
                <a16:creationId xmlns:a16="http://schemas.microsoft.com/office/drawing/2014/main" id="{3E5B0F41-11B8-257E-CA13-D7F8271F1221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10524004" y="2168894"/>
            <a:ext cx="886698" cy="757135"/>
          </a:xfrm>
          <a:prstGeom prst="rect">
            <a:avLst/>
          </a:prstGeom>
        </p:spPr>
      </p:pic>
      <p:pic>
        <p:nvPicPr>
          <p:cNvPr id="101" name="Image 100">
            <a:extLst>
              <a:ext uri="{FF2B5EF4-FFF2-40B4-BE49-F238E27FC236}">
                <a16:creationId xmlns:a16="http://schemas.microsoft.com/office/drawing/2014/main" id="{D2C339BE-AAB8-A738-E711-A5917B397546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24004" y="3972334"/>
            <a:ext cx="879580" cy="1180022"/>
          </a:xfrm>
          <a:prstGeom prst="rect">
            <a:avLst/>
          </a:prstGeom>
        </p:spPr>
      </p:pic>
      <p:sp>
        <p:nvSpPr>
          <p:cNvPr id="102" name="ZoneTexte 101">
            <a:extLst>
              <a:ext uri="{FF2B5EF4-FFF2-40B4-BE49-F238E27FC236}">
                <a16:creationId xmlns:a16="http://schemas.microsoft.com/office/drawing/2014/main" id="{6B5250E1-B59E-FE4D-FB38-E7DEE0A02F73}"/>
              </a:ext>
            </a:extLst>
          </p:cNvPr>
          <p:cNvSpPr txBox="1"/>
          <p:nvPr/>
        </p:nvSpPr>
        <p:spPr>
          <a:xfrm>
            <a:off x="8684927" y="1796659"/>
            <a:ext cx="2858425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Plate-plate geometries</a:t>
            </a:r>
          </a:p>
        </p:txBody>
      </p:sp>
      <p:sp>
        <p:nvSpPr>
          <p:cNvPr id="103" name="ZoneTexte 102">
            <a:extLst>
              <a:ext uri="{FF2B5EF4-FFF2-40B4-BE49-F238E27FC236}">
                <a16:creationId xmlns:a16="http://schemas.microsoft.com/office/drawing/2014/main" id="{5AFB722D-6454-2069-9FD6-5E3BB35763B5}"/>
              </a:ext>
            </a:extLst>
          </p:cNvPr>
          <p:cNvSpPr txBox="1"/>
          <p:nvPr/>
        </p:nvSpPr>
        <p:spPr>
          <a:xfrm>
            <a:off x="8661588" y="3603667"/>
            <a:ext cx="2858996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Cone-partitioned-plate geometries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EFD33F33-B488-77E9-F4F6-F6E5A4150977}"/>
              </a:ext>
            </a:extLst>
          </p:cNvPr>
          <p:cNvSpPr/>
          <p:nvPr/>
        </p:nvSpPr>
        <p:spPr>
          <a:xfrm>
            <a:off x="8661588" y="3911779"/>
            <a:ext cx="2858996" cy="13690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28BC648B-EE40-CB79-D2A3-139B16C309E6}"/>
              </a:ext>
            </a:extLst>
          </p:cNvPr>
          <p:cNvSpPr/>
          <p:nvPr/>
        </p:nvSpPr>
        <p:spPr>
          <a:xfrm>
            <a:off x="8684927" y="2100396"/>
            <a:ext cx="2858996" cy="110724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08" name="Image 107">
            <a:extLst>
              <a:ext uri="{FF2B5EF4-FFF2-40B4-BE49-F238E27FC236}">
                <a16:creationId xmlns:a16="http://schemas.microsoft.com/office/drawing/2014/main" id="{5AA5A32B-7C37-FCE9-EFD9-297A6254B37A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31122" y="3972334"/>
            <a:ext cx="879580" cy="1180022"/>
          </a:xfrm>
          <a:prstGeom prst="rect">
            <a:avLst/>
          </a:prstGeom>
        </p:spPr>
      </p:pic>
      <p:sp>
        <p:nvSpPr>
          <p:cNvPr id="117" name="ZoneTexte 116">
            <a:extLst>
              <a:ext uri="{FF2B5EF4-FFF2-40B4-BE49-F238E27FC236}">
                <a16:creationId xmlns:a16="http://schemas.microsoft.com/office/drawing/2014/main" id="{B8170001-081F-BD38-099F-FDCBADFD955A}"/>
              </a:ext>
            </a:extLst>
          </p:cNvPr>
          <p:cNvSpPr txBox="1"/>
          <p:nvPr/>
        </p:nvSpPr>
        <p:spPr>
          <a:xfrm>
            <a:off x="5598077" y="5090888"/>
            <a:ext cx="158781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ea typeface="Cambria Math" panose="02040503050406030204" pitchFamily="18" charset="0"/>
              </a:rPr>
              <a:t>Upper</a:t>
            </a:r>
            <a:r>
              <a:rPr lang="fr-BE" sz="1600" i="1" dirty="0">
                <a:ea typeface="Cambria Math" panose="02040503050406030204" pitchFamily="18" charset="0"/>
              </a:rPr>
              <a:t> flat plate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pic>
        <p:nvPicPr>
          <p:cNvPr id="119" name="Image 118">
            <a:extLst>
              <a:ext uri="{FF2B5EF4-FFF2-40B4-BE49-F238E27FC236}">
                <a16:creationId xmlns:a16="http://schemas.microsoft.com/office/drawing/2014/main" id="{E83C7ED8-5D89-5542-2FD1-9066456F709C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48" t="33336" r="38147" b="39851"/>
          <a:stretch/>
        </p:blipFill>
        <p:spPr>
          <a:xfrm>
            <a:off x="10531122" y="2179811"/>
            <a:ext cx="907481" cy="760250"/>
          </a:xfrm>
          <a:prstGeom prst="rect">
            <a:avLst/>
          </a:prstGeom>
        </p:spPr>
      </p:pic>
      <p:sp>
        <p:nvSpPr>
          <p:cNvPr id="31" name="Triangle isocèle 30">
            <a:extLst>
              <a:ext uri="{FF2B5EF4-FFF2-40B4-BE49-F238E27FC236}">
                <a16:creationId xmlns:a16="http://schemas.microsoft.com/office/drawing/2014/main" id="{AC88C93D-DEFE-D358-500E-EF10333B9AB7}"/>
              </a:ext>
            </a:extLst>
          </p:cNvPr>
          <p:cNvSpPr/>
          <p:nvPr/>
        </p:nvSpPr>
        <p:spPr>
          <a:xfrm rot="16200000">
            <a:off x="9243845" y="2294220"/>
            <a:ext cx="112957" cy="365533"/>
          </a:xfrm>
          <a:prstGeom prst="triangle">
            <a:avLst>
              <a:gd name="adj" fmla="val 100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46E073D-9851-FA24-2062-6F7CA9C376CD}"/>
              </a:ext>
            </a:extLst>
          </p:cNvPr>
          <p:cNvSpPr/>
          <p:nvPr/>
        </p:nvSpPr>
        <p:spPr>
          <a:xfrm>
            <a:off x="9088439" y="2343998"/>
            <a:ext cx="1061402" cy="6673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AD1153C-BFE1-8CD4-AAB4-F876173EB841}"/>
              </a:ext>
            </a:extLst>
          </p:cNvPr>
          <p:cNvSpPr/>
          <p:nvPr/>
        </p:nvSpPr>
        <p:spPr>
          <a:xfrm>
            <a:off x="9329236" y="2166705"/>
            <a:ext cx="562106" cy="22878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4" name="Triangle isocèle 33">
            <a:extLst>
              <a:ext uri="{FF2B5EF4-FFF2-40B4-BE49-F238E27FC236}">
                <a16:creationId xmlns:a16="http://schemas.microsoft.com/office/drawing/2014/main" id="{8BE47670-D7C0-A254-7A0D-73DF7A511B8C}"/>
              </a:ext>
            </a:extLst>
          </p:cNvPr>
          <p:cNvSpPr/>
          <p:nvPr/>
        </p:nvSpPr>
        <p:spPr>
          <a:xfrm rot="5400000" flipH="1">
            <a:off x="9829140" y="2298307"/>
            <a:ext cx="126635" cy="381295"/>
          </a:xfrm>
          <a:prstGeom prst="triangle">
            <a:avLst>
              <a:gd name="adj" fmla="val 100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61CF703-F493-CFBC-1C77-AEC04B3E0DCF}"/>
              </a:ext>
            </a:extLst>
          </p:cNvPr>
          <p:cNvSpPr/>
          <p:nvPr/>
        </p:nvSpPr>
        <p:spPr>
          <a:xfrm>
            <a:off x="9384071" y="2422481"/>
            <a:ext cx="427943" cy="13677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8D88D9D-4B6F-06C6-C3DB-56595B826EFC}"/>
              </a:ext>
            </a:extLst>
          </p:cNvPr>
          <p:cNvSpPr/>
          <p:nvPr/>
        </p:nvSpPr>
        <p:spPr>
          <a:xfrm>
            <a:off x="10156959" y="2256266"/>
            <a:ext cx="97656" cy="1519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99AF356-5649-8B81-68F9-6C6A91AD0C98}"/>
              </a:ext>
            </a:extLst>
          </p:cNvPr>
          <p:cNvSpPr/>
          <p:nvPr/>
        </p:nvSpPr>
        <p:spPr>
          <a:xfrm>
            <a:off x="8978017" y="2256759"/>
            <a:ext cx="97656" cy="1519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id="{34E69288-D878-E597-43CD-E3E490315D9C}"/>
              </a:ext>
            </a:extLst>
          </p:cNvPr>
          <p:cNvSpPr txBox="1"/>
          <p:nvPr/>
        </p:nvSpPr>
        <p:spPr>
          <a:xfrm>
            <a:off x="162685" y="1920138"/>
            <a:ext cx="780288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i="1" u="sng" dirty="0">
                <a:ea typeface="Cambria Math" panose="02040503050406030204" pitchFamily="18" charset="0"/>
              </a:rPr>
              <a:t>C</a:t>
            </a:r>
            <a:r>
              <a:rPr lang="en-US" sz="1600" b="1" i="1" dirty="0">
                <a:ea typeface="Cambria Math" panose="02040503050406030204" pitchFamily="18" charset="0"/>
              </a:rPr>
              <a:t>one-</a:t>
            </a:r>
            <a:r>
              <a:rPr lang="en-US" sz="1600" b="1" i="1" u="sng" dirty="0">
                <a:ea typeface="Cambria Math" panose="02040503050406030204" pitchFamily="18" charset="0"/>
              </a:rPr>
              <a:t>P</a:t>
            </a:r>
            <a:r>
              <a:rPr lang="en-US" sz="1600" b="1" i="1" dirty="0">
                <a:ea typeface="Cambria Math" panose="02040503050406030204" pitchFamily="18" charset="0"/>
              </a:rPr>
              <a:t>artitioned-</a:t>
            </a:r>
            <a:r>
              <a:rPr lang="fr-BE" sz="1600" b="1" i="1" u="sng" dirty="0">
                <a:ea typeface="Cambria Math" panose="02040503050406030204" pitchFamily="18" charset="0"/>
              </a:rPr>
              <a:t>P</a:t>
            </a:r>
            <a:r>
              <a:rPr lang="fr-BE" sz="1600" b="1" i="1" dirty="0">
                <a:ea typeface="Cambria Math" panose="02040503050406030204" pitchFamily="18" charset="0"/>
              </a:rPr>
              <a:t>late </a:t>
            </a:r>
            <a:r>
              <a:rPr lang="en-US" sz="1600" b="1" i="1" dirty="0">
                <a:ea typeface="Cambria Math" panose="02040503050406030204" pitchFamily="18" charset="0"/>
              </a:rPr>
              <a:t>geometry</a:t>
            </a:r>
            <a:r>
              <a:rPr lang="fr-BE" sz="1600" b="1" i="1" dirty="0">
                <a:ea typeface="Cambria Math" panose="02040503050406030204" pitchFamily="18" charset="0"/>
              </a:rPr>
              <a:t> (CPP)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0FB7B15-ADE6-56DF-D042-A1020162A11D}"/>
              </a:ext>
            </a:extLst>
          </p:cNvPr>
          <p:cNvSpPr txBox="1"/>
          <p:nvPr/>
        </p:nvSpPr>
        <p:spPr>
          <a:xfrm>
            <a:off x="-34023" y="6544070"/>
            <a:ext cx="50474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(Image from :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  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Costanzo et al., Macromolecules, (2016).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363488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27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0" name="Image 29">
            <a:extLst>
              <a:ext uri="{FF2B5EF4-FFF2-40B4-BE49-F238E27FC236}">
                <a16:creationId xmlns:a16="http://schemas.microsoft.com/office/drawing/2014/main" id="{C227EB72-DE9E-6DAA-1840-F1C62733BD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8867" y="1817710"/>
            <a:ext cx="4757101" cy="3587430"/>
          </a:xfrm>
          <a:prstGeom prst="rect">
            <a:avLst/>
          </a:prstGeom>
        </p:spPr>
      </p:pic>
      <p:pic>
        <p:nvPicPr>
          <p:cNvPr id="32" name="Image 31">
            <a:extLst>
              <a:ext uri="{FF2B5EF4-FFF2-40B4-BE49-F238E27FC236}">
                <a16:creationId xmlns:a16="http://schemas.microsoft.com/office/drawing/2014/main" id="{265D6FDF-2EB5-4AB1-49E4-E6D5F8436F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20316" y="1780834"/>
            <a:ext cx="4758288" cy="3578493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id="{BEE6A4E7-AB5A-3C56-E4BD-D3075061258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8962599" y="3721055"/>
            <a:ext cx="1028838" cy="95511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/>
              <p:nvPr/>
            </p:nvSpPr>
            <p:spPr>
              <a:xfrm>
                <a:off x="7304428" y="200020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4428" y="2000209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Flèche : droite 35">
            <a:extLst>
              <a:ext uri="{FF2B5EF4-FFF2-40B4-BE49-F238E27FC236}">
                <a16:creationId xmlns:a16="http://schemas.microsoft.com/office/drawing/2014/main" id="{2CC92A59-3050-5CB9-A9B9-6CA934A41074}"/>
              </a:ext>
            </a:extLst>
          </p:cNvPr>
          <p:cNvSpPr/>
          <p:nvPr/>
        </p:nvSpPr>
        <p:spPr>
          <a:xfrm>
            <a:off x="5527142" y="2557585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TextBox 9">
            <a:extLst>
              <a:ext uri="{FF2B5EF4-FFF2-40B4-BE49-F238E27FC236}">
                <a16:creationId xmlns:a16="http://schemas.microsoft.com/office/drawing/2014/main" id="{FE042409-35E9-27A6-A8AB-521034BF6B5A}"/>
              </a:ext>
            </a:extLst>
          </p:cNvPr>
          <p:cNvSpPr txBox="1"/>
          <p:nvPr/>
        </p:nvSpPr>
        <p:spPr>
          <a:xfrm>
            <a:off x="5570526" y="3409255"/>
            <a:ext cx="914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38" name="Google Shape;172;p21">
            <a:extLst>
              <a:ext uri="{FF2B5EF4-FFF2-40B4-BE49-F238E27FC236}">
                <a16:creationId xmlns:a16="http://schemas.microsoft.com/office/drawing/2014/main" id="{D3DB5343-0B99-FC9C-6334-C9DC9B1245B8}"/>
              </a:ext>
            </a:extLst>
          </p:cNvPr>
          <p:cNvSpPr/>
          <p:nvPr/>
        </p:nvSpPr>
        <p:spPr>
          <a:xfrm>
            <a:off x="5930657" y="3538166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/>
              <p:nvPr/>
            </p:nvSpPr>
            <p:spPr>
              <a:xfrm>
                <a:off x="5244717" y="3802348"/>
                <a:ext cx="125188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>
                    <a:solidFill>
                      <a:srgbClr val="002060"/>
                    </a:solidFill>
                  </a:rPr>
                  <a:t>    </a:t>
                </a:r>
                <a:r>
                  <a:rPr lang="en-GB" sz="1600" dirty="0">
                    <a:solidFill>
                      <a:schemeClr val="tx1"/>
                    </a:solidFill>
                  </a:rPr>
                  <a:t>Metal Ions</a:t>
                </a:r>
              </a:p>
              <a:p>
                <a:r>
                  <a:rPr lang="en-GB" sz="1600" dirty="0">
                    <a:solidFill>
                      <a:schemeClr val="tx1"/>
                    </a:solidFill>
                  </a:rPr>
                  <a:t>      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sz="1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4717" y="3802348"/>
                <a:ext cx="1251881" cy="584775"/>
              </a:xfrm>
              <a:prstGeom prst="rect">
                <a:avLst/>
              </a:prstGeom>
              <a:blipFill>
                <a:blip r:embed="rId8"/>
                <a:stretch>
                  <a:fillRect t="-3125" r="-971"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7093903" y="5418290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F1D563C-00A3-F1B5-34F4-A148B42ADB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493733" y="4596847"/>
            <a:ext cx="1328196" cy="23237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924383" y="2169699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07" name="Groupe 106">
            <a:extLst>
              <a:ext uri="{FF2B5EF4-FFF2-40B4-BE49-F238E27FC236}">
                <a16:creationId xmlns:a16="http://schemas.microsoft.com/office/drawing/2014/main" id="{C66D89A9-9F2F-12BB-EC83-F29EEBF1B3EE}"/>
              </a:ext>
            </a:extLst>
          </p:cNvPr>
          <p:cNvGrpSpPr/>
          <p:nvPr/>
        </p:nvGrpSpPr>
        <p:grpSpPr>
          <a:xfrm>
            <a:off x="8984889" y="5651654"/>
            <a:ext cx="2791276" cy="1291199"/>
            <a:chOff x="8243744" y="5991872"/>
            <a:chExt cx="2022316" cy="784554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1D372A-5902-A977-C979-6A7D5C6C4F9D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D6D7FC1-9D06-7C30-8634-DF771371BE0F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7C96462-3F53-2E16-10E2-56C2B70AB640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28F1953-122F-0CC4-AAB4-F880915A4802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105" name="Groupe 104">
              <a:extLst>
                <a:ext uri="{FF2B5EF4-FFF2-40B4-BE49-F238E27FC236}">
                  <a16:creationId xmlns:a16="http://schemas.microsoft.com/office/drawing/2014/main" id="{31915112-3184-BDB4-1F56-A0013C00D442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id="{30E94603-C046-B8A7-98B8-477510356A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2A9A0B3C-7FC1-9B2C-FDD1-C547668C004C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necteur : en arc 47">
                <a:extLst>
                  <a:ext uri="{FF2B5EF4-FFF2-40B4-BE49-F238E27FC236}">
                    <a16:creationId xmlns:a16="http://schemas.microsoft.com/office/drawing/2014/main" id="{F0B221A9-6CF7-1FE5-20AB-3B3AC91261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necteur : en arc 52">
                <a:extLst>
                  <a:ext uri="{FF2B5EF4-FFF2-40B4-BE49-F238E27FC236}">
                    <a16:creationId xmlns:a16="http://schemas.microsoft.com/office/drawing/2014/main" id="{7573F545-F48D-003A-3741-E24074D9EC2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cteur droit 92">
                <a:extLst>
                  <a:ext uri="{FF2B5EF4-FFF2-40B4-BE49-F238E27FC236}">
                    <a16:creationId xmlns:a16="http://schemas.microsoft.com/office/drawing/2014/main" id="{67BB6632-E12B-890E-0842-C50B897C8B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 droit 98">
                <a:extLst>
                  <a:ext uri="{FF2B5EF4-FFF2-40B4-BE49-F238E27FC236}">
                    <a16:creationId xmlns:a16="http://schemas.microsoft.com/office/drawing/2014/main" id="{525A771C-95E7-3CB6-DBFB-AD04C6341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32EE4CC-A242-34CC-915F-516384615FE1}"/>
              </a:ext>
            </a:extLst>
          </p:cNvPr>
          <p:cNvSpPr/>
          <p:nvPr/>
        </p:nvSpPr>
        <p:spPr>
          <a:xfrm>
            <a:off x="6096000" y="6112801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BDCED5D5-E23D-3C02-2719-93A297BDA12E}"/>
              </a:ext>
            </a:extLst>
          </p:cNvPr>
          <p:cNvSpPr txBox="1"/>
          <p:nvPr/>
        </p:nvSpPr>
        <p:spPr>
          <a:xfrm>
            <a:off x="2046735" y="1293251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dirty="0">
                <a:effectLst/>
              </a:rPr>
              <a:t>PnBA25k </a:t>
            </a:r>
            <a:r>
              <a:rPr lang="en-US" dirty="0"/>
              <a:t>– 7tpy</a:t>
            </a:r>
            <a:endParaRPr lang="fr-BE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/>
              <p:nvPr/>
            </p:nvSpPr>
            <p:spPr>
              <a:xfrm>
                <a:off x="7789465" y="130713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- 7Tpy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89465" y="1307130"/>
                <a:ext cx="3302796" cy="463012"/>
              </a:xfrm>
              <a:prstGeom prst="rect">
                <a:avLst/>
              </a:prstGeom>
              <a:blipFill>
                <a:blip r:embed="rId11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1E70A862-49DC-614B-353C-1E29EC7F99B6}"/>
              </a:ext>
            </a:extLst>
          </p:cNvPr>
          <p:cNvCxnSpPr>
            <a:cxnSpLocks/>
          </p:cNvCxnSpPr>
          <p:nvPr/>
        </p:nvCxnSpPr>
        <p:spPr>
          <a:xfrm>
            <a:off x="6225480" y="5602956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11CD02E-9515-C2B4-87AC-6CE1E74B6AC6}"/>
              </a:ext>
            </a:extLst>
          </p:cNvPr>
          <p:cNvSpPr/>
          <p:nvPr/>
        </p:nvSpPr>
        <p:spPr>
          <a:xfrm>
            <a:off x="924383" y="1975771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/>
              <p:nvPr/>
            </p:nvSpPr>
            <p:spPr>
              <a:xfrm>
                <a:off x="924383" y="2062359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4383" y="2062359"/>
                <a:ext cx="1143198" cy="276999"/>
              </a:xfrm>
              <a:prstGeom prst="rect">
                <a:avLst/>
              </a:prstGeom>
              <a:blipFill>
                <a:blip r:embed="rId13"/>
                <a:stretch>
                  <a:fillRect l="-4813" r="-4278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1338029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Nonlinear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shear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rheology</a:t>
                </a:r>
                <a:r>
                  <a:rPr lang="fr-FR" sz="4000" dirty="0">
                    <a:solidFill>
                      <a:schemeClr val="bg1"/>
                    </a:solidFill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28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11CD02E-9515-C2B4-87AC-6CE1E74B6AC6}"/>
              </a:ext>
            </a:extLst>
          </p:cNvPr>
          <p:cNvSpPr/>
          <p:nvPr/>
        </p:nvSpPr>
        <p:spPr>
          <a:xfrm>
            <a:off x="924383" y="2225935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03363C4A-5768-6103-D4DC-60CC26D1EB1D}"/>
                  </a:ext>
                </a:extLst>
              </p:cNvPr>
              <p:cNvSpPr txBox="1"/>
              <p:nvPr/>
            </p:nvSpPr>
            <p:spPr>
              <a:xfrm>
                <a:off x="4547587" y="2317995"/>
                <a:ext cx="3576545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2000" i="1" dirty="0"/>
                  <a:t>2. </a:t>
                </a:r>
                <a:r>
                  <a:rPr lang="fr-BE" sz="2000" i="1" dirty="0" err="1"/>
                  <a:t>Yield</a:t>
                </a:r>
                <a:r>
                  <a:rPr lang="fr-BE" sz="2000" i="1" dirty="0"/>
                  <a:t> </a:t>
                </a:r>
                <a:r>
                  <a:rPr lang="fr-BE" sz="2000" i="1" dirty="0" err="1"/>
                  <a:t>strain</a:t>
                </a:r>
                <a:r>
                  <a:rPr lang="fr-BE" sz="2000" i="1" dirty="0"/>
                  <a:t> </a:t>
                </a:r>
                <a:r>
                  <a:rPr lang="fr-BE" sz="2000" i="1" dirty="0" err="1"/>
                  <a:t>independent</a:t>
                </a:r>
                <a:r>
                  <a:rPr lang="fr-BE" sz="2000" i="1" dirty="0"/>
                  <a:t> of </a:t>
                </a:r>
                <a14:m>
                  <m:oMath xmlns:m="http://schemas.openxmlformats.org/officeDocument/2006/math">
                    <m:acc>
                      <m:accPr>
                        <m:chr m:val="̇"/>
                        <m:ctrlPr>
                          <a:rPr lang="fr-BE" sz="2000" i="1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𝛾</m:t>
                        </m:r>
                      </m:e>
                    </m:acc>
                  </m:oMath>
                </a14:m>
                <a:r>
                  <a:rPr lang="fr-BE" sz="2000" i="1" dirty="0"/>
                  <a:t> </a:t>
                </a: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03363C4A-5768-6103-D4DC-60CC26D1EB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47587" y="2317995"/>
                <a:ext cx="3576545" cy="400110"/>
              </a:xfrm>
              <a:prstGeom prst="rect">
                <a:avLst/>
              </a:prstGeom>
              <a:blipFill>
                <a:blip r:embed="rId4"/>
                <a:stretch>
                  <a:fillRect l="-1874" t="-7576" b="-2575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ZoneTexte 23">
            <a:extLst>
              <a:ext uri="{FF2B5EF4-FFF2-40B4-BE49-F238E27FC236}">
                <a16:creationId xmlns:a16="http://schemas.microsoft.com/office/drawing/2014/main" id="{92D21D0C-6E95-29FF-74A9-E3AD8B6F1AE9}"/>
              </a:ext>
            </a:extLst>
          </p:cNvPr>
          <p:cNvSpPr txBox="1"/>
          <p:nvPr/>
        </p:nvSpPr>
        <p:spPr>
          <a:xfrm>
            <a:off x="729656" y="2319253"/>
            <a:ext cx="308267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1. </a:t>
            </a:r>
            <a:r>
              <a:rPr lang="fr-BE" sz="2000" i="1" dirty="0" err="1"/>
              <a:t>Validity</a:t>
            </a:r>
            <a:r>
              <a:rPr lang="fr-BE" sz="2000" i="1" dirty="0"/>
              <a:t> of TTS </a:t>
            </a:r>
            <a:r>
              <a:rPr lang="fr-BE" sz="2000" i="1" dirty="0" err="1"/>
              <a:t>principle</a:t>
            </a:r>
            <a:r>
              <a:rPr lang="fr-BE" sz="2000" i="1" dirty="0"/>
              <a:t> </a:t>
            </a: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FC6D1640-E422-ECBF-5976-7DBD19400C76}"/>
              </a:ext>
            </a:extLst>
          </p:cNvPr>
          <p:cNvSpPr txBox="1"/>
          <p:nvPr/>
        </p:nvSpPr>
        <p:spPr>
          <a:xfrm>
            <a:off x="8324795" y="2323612"/>
            <a:ext cx="39586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3. Breakdown of the Cox-Merz </a:t>
            </a:r>
            <a:r>
              <a:rPr lang="fr-BE" sz="2000" i="1" dirty="0" err="1"/>
              <a:t>rule</a:t>
            </a:r>
            <a:endParaRPr lang="fr-BE" sz="2000" i="1" dirty="0"/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4C0855C1-18BA-8805-E8E6-36E98C1737A5}"/>
              </a:ext>
            </a:extLst>
          </p:cNvPr>
          <p:cNvSpPr txBox="1"/>
          <p:nvPr/>
        </p:nvSpPr>
        <p:spPr>
          <a:xfrm>
            <a:off x="284115" y="1496227"/>
            <a:ext cx="74166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Experimentally</a:t>
            </a:r>
            <a:r>
              <a:rPr lang="fr-BE" sz="2000" dirty="0"/>
              <a:t> </a:t>
            </a:r>
            <a:r>
              <a:rPr lang="fr-BE" sz="2000" dirty="0" err="1"/>
              <a:t>observed</a:t>
            </a:r>
            <a:r>
              <a:rPr lang="fr-BE" sz="2000" dirty="0"/>
              <a:t> </a:t>
            </a:r>
            <a:r>
              <a:rPr lang="fr-BE" sz="2000" dirty="0" err="1"/>
              <a:t>features</a:t>
            </a:r>
            <a:r>
              <a:rPr lang="fr-BE" sz="2000" dirty="0"/>
              <a:t> in </a:t>
            </a:r>
            <a:r>
              <a:rPr lang="fr-BE" sz="2000" dirty="0" err="1"/>
              <a:t>nonlinear</a:t>
            </a:r>
            <a:r>
              <a:rPr lang="fr-BE" sz="2000" dirty="0"/>
              <a:t> </a:t>
            </a:r>
            <a:r>
              <a:rPr lang="fr-BE" sz="2000" dirty="0" err="1"/>
              <a:t>shear</a:t>
            </a:r>
            <a:r>
              <a:rPr lang="fr-BE" sz="2000" dirty="0"/>
              <a:t> </a:t>
            </a:r>
            <a:r>
              <a:rPr lang="fr-BE" sz="2000" dirty="0" err="1"/>
              <a:t>regime</a:t>
            </a:r>
            <a:r>
              <a:rPr lang="fr-BE" sz="2000" dirty="0"/>
              <a:t>: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E5621B90-946E-6DD0-E3AE-9D13BF2E683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50000"/>
          <a:stretch/>
        </p:blipFill>
        <p:spPr>
          <a:xfrm>
            <a:off x="4174166" y="2743811"/>
            <a:ext cx="3794466" cy="3112770"/>
          </a:xfrm>
          <a:prstGeom prst="rect">
            <a:avLst/>
          </a:prstGeom>
        </p:spPr>
      </p:pic>
      <p:pic>
        <p:nvPicPr>
          <p:cNvPr id="6" name="Image 5">
            <a:extLst>
              <a:ext uri="{FF2B5EF4-FFF2-40B4-BE49-F238E27FC236}">
                <a16:creationId xmlns:a16="http://schemas.microsoft.com/office/drawing/2014/main" id="{A7A0FA6D-DEAF-047D-313C-90D83D934CAD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-1008" r="50273" b="1"/>
          <a:stretch/>
        </p:blipFill>
        <p:spPr>
          <a:xfrm>
            <a:off x="91525" y="2651787"/>
            <a:ext cx="3794466" cy="3266337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D225B75D-7A08-BD60-F762-16705B90A92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50000"/>
          <a:stretch/>
        </p:blipFill>
        <p:spPr>
          <a:xfrm>
            <a:off x="8307013" y="2743812"/>
            <a:ext cx="3619780" cy="3131754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9AD4FD79-2944-312D-5F68-E733CDE3B0F3}"/>
              </a:ext>
            </a:extLst>
          </p:cNvPr>
          <p:cNvSpPr/>
          <p:nvPr/>
        </p:nvSpPr>
        <p:spPr>
          <a:xfrm>
            <a:off x="8763000" y="2811780"/>
            <a:ext cx="198120" cy="1905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9EA7190-95E2-FFB0-CD94-4E2A8F559B8A}"/>
              </a:ext>
            </a:extLst>
          </p:cNvPr>
          <p:cNvSpPr/>
          <p:nvPr/>
        </p:nvSpPr>
        <p:spPr>
          <a:xfrm>
            <a:off x="4640580" y="2855381"/>
            <a:ext cx="278130" cy="1905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E120BAA-C2E1-79AE-3D7F-F1E2077F46F4}"/>
              </a:ext>
            </a:extLst>
          </p:cNvPr>
          <p:cNvSpPr/>
          <p:nvPr/>
        </p:nvSpPr>
        <p:spPr>
          <a:xfrm>
            <a:off x="554631" y="2821091"/>
            <a:ext cx="198120" cy="1905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52316797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Outline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A8D556B2-6E8B-4D91-8AF6-5F4FF12E2C85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29</a:t>
            </a:fld>
            <a:endParaRPr lang="en-GB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B349617-1776-829E-9C7D-8950E4A3F57C}"/>
              </a:ext>
            </a:extLst>
          </p:cNvPr>
          <p:cNvSpPr txBox="1"/>
          <p:nvPr/>
        </p:nvSpPr>
        <p:spPr>
          <a:xfrm>
            <a:off x="261679" y="1684033"/>
            <a:ext cx="1076682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0" dirty="0">
                <a:effectLst/>
                <a:ea typeface="Verdana" panose="020B0604030504040204" pitchFamily="34" charset="0"/>
              </a:rPr>
              <a:t>My PhD consist of three parts:</a:t>
            </a:r>
          </a:p>
        </p:txBody>
      </p:sp>
      <p:sp>
        <p:nvSpPr>
          <p:cNvPr id="12" name="Accolade ouvrante 11">
            <a:extLst>
              <a:ext uri="{FF2B5EF4-FFF2-40B4-BE49-F238E27FC236}">
                <a16:creationId xmlns:a16="http://schemas.microsoft.com/office/drawing/2014/main" id="{AD60537F-3696-1A60-101B-65642FA728D4}"/>
              </a:ext>
            </a:extLst>
          </p:cNvPr>
          <p:cNvSpPr/>
          <p:nvPr/>
        </p:nvSpPr>
        <p:spPr>
          <a:xfrm rot="16200000">
            <a:off x="86697" y="3900533"/>
            <a:ext cx="349963" cy="7148976"/>
          </a:xfrm>
          <a:prstGeom prst="lef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FE4D142D-C714-D1C8-D645-181CEE90B6C4}"/>
              </a:ext>
            </a:extLst>
          </p:cNvPr>
          <p:cNvGrpSpPr/>
          <p:nvPr/>
        </p:nvGrpSpPr>
        <p:grpSpPr>
          <a:xfrm>
            <a:off x="547636" y="2493047"/>
            <a:ext cx="11096727" cy="2680920"/>
            <a:chOff x="547636" y="2435932"/>
            <a:chExt cx="11096727" cy="2680920"/>
          </a:xfrm>
        </p:grpSpPr>
        <p:grpSp>
          <p:nvGrpSpPr>
            <p:cNvPr id="30" name="Groupe 29">
              <a:extLst>
                <a:ext uri="{FF2B5EF4-FFF2-40B4-BE49-F238E27FC236}">
                  <a16:creationId xmlns:a16="http://schemas.microsoft.com/office/drawing/2014/main" id="{50FF4D23-82EA-0672-6545-AED9A43BABBF}"/>
                </a:ext>
              </a:extLst>
            </p:cNvPr>
            <p:cNvGrpSpPr/>
            <p:nvPr/>
          </p:nvGrpSpPr>
          <p:grpSpPr>
            <a:xfrm>
              <a:off x="547636" y="2435932"/>
              <a:ext cx="11096727" cy="2680920"/>
              <a:chOff x="513907" y="2482835"/>
              <a:chExt cx="11096727" cy="2680920"/>
            </a:xfrm>
          </p:grpSpPr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70C7DC73-DA69-CD98-F5C2-B70BF573912B}"/>
                  </a:ext>
                </a:extLst>
              </p:cNvPr>
              <p:cNvSpPr/>
              <p:nvPr/>
            </p:nvSpPr>
            <p:spPr>
              <a:xfrm>
                <a:off x="4113548" y="2838477"/>
                <a:ext cx="7432176" cy="231765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4" name="Rectangle: Rounded Corners 29">
                <a:extLst>
                  <a:ext uri="{FF2B5EF4-FFF2-40B4-BE49-F238E27FC236}">
                    <a16:creationId xmlns:a16="http://schemas.microsoft.com/office/drawing/2014/main" id="{E6833083-D5EB-4041-AB9E-E45D22D7590E}"/>
                  </a:ext>
                </a:extLst>
              </p:cNvPr>
              <p:cNvSpPr/>
              <p:nvPr/>
            </p:nvSpPr>
            <p:spPr>
              <a:xfrm>
                <a:off x="552719" y="2892090"/>
                <a:ext cx="4649801" cy="1047969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06BF9DE-74B0-4E00-86CF-6961F63EDC13}"/>
                  </a:ext>
                </a:extLst>
              </p:cNvPr>
              <p:cNvSpPr/>
              <p:nvPr/>
            </p:nvSpPr>
            <p:spPr>
              <a:xfrm>
                <a:off x="513907" y="2838477"/>
                <a:ext cx="7187636" cy="2325278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5" name="Connecteur droit 4">
                <a:extLst>
                  <a:ext uri="{FF2B5EF4-FFF2-40B4-BE49-F238E27FC236}">
                    <a16:creationId xmlns:a16="http://schemas.microsoft.com/office/drawing/2014/main" id="{7B3E5FD4-4391-4D51-A6D6-EEFD6080E4FE}"/>
                  </a:ext>
                </a:extLst>
              </p:cNvPr>
              <p:cNvCxnSpPr>
                <a:cxnSpLocks/>
                <a:stCxn id="3" idx="0"/>
              </p:cNvCxnSpPr>
              <p:nvPr/>
            </p:nvCxnSpPr>
            <p:spPr>
              <a:xfrm>
                <a:off x="4107725" y="2838477"/>
                <a:ext cx="17380" cy="2311229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" name="Image 15">
                <a:extLst>
                  <a:ext uri="{FF2B5EF4-FFF2-40B4-BE49-F238E27FC236}">
                    <a16:creationId xmlns:a16="http://schemas.microsoft.com/office/drawing/2014/main" id="{0BA55A81-7B73-4D6A-892B-271DCDC874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 rot="5400000">
                <a:off x="5001121" y="3318488"/>
                <a:ext cx="1708836" cy="1724622"/>
              </a:xfrm>
              <a:prstGeom prst="rect">
                <a:avLst/>
              </a:prstGeom>
            </p:spPr>
          </p:pic>
          <p:pic>
            <p:nvPicPr>
              <p:cNvPr id="17" name="Image 16">
                <a:extLst>
                  <a:ext uri="{FF2B5EF4-FFF2-40B4-BE49-F238E27FC236}">
                    <a16:creationId xmlns:a16="http://schemas.microsoft.com/office/drawing/2014/main" id="{C15468B0-725E-4276-800B-A34B9D67EF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149047" y="3436367"/>
                <a:ext cx="1954764" cy="1446299"/>
              </a:xfrm>
              <a:prstGeom prst="rect">
                <a:avLst/>
              </a:prstGeom>
            </p:spPr>
          </p:pic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57D1F7B4-C39E-4EFC-B7CA-E6067049263C}"/>
                  </a:ext>
                </a:extLst>
              </p:cNvPr>
              <p:cNvSpPr txBox="1"/>
              <p:nvPr/>
            </p:nvSpPr>
            <p:spPr>
              <a:xfrm>
                <a:off x="890188" y="2932716"/>
                <a:ext cx="342020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Entangled</a:t>
                </a:r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polymer</a:t>
                </a:r>
                <a:r>
                  <a:rPr lang="fr-BE" i="1" dirty="0">
                    <a:solidFill>
                      <a:schemeClr val="bg2">
                        <a:lumMod val="90000"/>
                      </a:schemeClr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>
                        <a:lumMod val="90000"/>
                      </a:schemeClr>
                    </a:solidFill>
                  </a:rPr>
                  <a:t>melts</a:t>
                </a:r>
                <a:endParaRPr lang="fr-BE" i="1" dirty="0">
                  <a:solidFill>
                    <a:schemeClr val="bg2">
                      <a:lumMod val="90000"/>
                    </a:schemeClr>
                  </a:solidFill>
                </a:endParaRPr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F7DBA52F-3EEC-4F67-95F4-4CFC181B8AAD}"/>
                  </a:ext>
                </a:extLst>
              </p:cNvPr>
              <p:cNvSpPr txBox="1"/>
              <p:nvPr/>
            </p:nvSpPr>
            <p:spPr>
              <a:xfrm>
                <a:off x="4579921" y="2907989"/>
                <a:ext cx="366033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 err="1">
                    <a:solidFill>
                      <a:schemeClr val="bg2"/>
                    </a:solidFill>
                  </a:rPr>
                  <a:t>Supramolecular</a:t>
                </a:r>
                <a:r>
                  <a:rPr lang="fr-BE" i="1" dirty="0">
                    <a:solidFill>
                      <a:schemeClr val="bg2"/>
                    </a:solidFill>
                  </a:rPr>
                  <a:t> </a:t>
                </a:r>
                <a:r>
                  <a:rPr lang="fr-BE" i="1" dirty="0" err="1">
                    <a:solidFill>
                      <a:schemeClr val="bg2"/>
                    </a:solidFill>
                  </a:rPr>
                  <a:t>polymers</a:t>
                </a:r>
                <a:endParaRPr lang="fr-BE" i="1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BCB12A6-DD68-43B8-4F5E-0E2ACBD6EC6E}"/>
                  </a:ext>
                </a:extLst>
              </p:cNvPr>
              <p:cNvSpPr txBox="1"/>
              <p:nvPr/>
            </p:nvSpPr>
            <p:spPr>
              <a:xfrm>
                <a:off x="7906310" y="2907989"/>
                <a:ext cx="370432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/>
                  <a:t>Orthogonal superposition </a:t>
                </a:r>
                <a:r>
                  <a:rPr lang="fr-BE" i="1" dirty="0" err="1"/>
                  <a:t>rheology</a:t>
                </a:r>
                <a:endParaRPr lang="fr-BE" i="1" dirty="0"/>
              </a:p>
            </p:txBody>
          </p:sp>
          <p:pic>
            <p:nvPicPr>
              <p:cNvPr id="9" name="Image 8">
                <a:extLst>
                  <a:ext uri="{FF2B5EF4-FFF2-40B4-BE49-F238E27FC236}">
                    <a16:creationId xmlns:a16="http://schemas.microsoft.com/office/drawing/2014/main" id="{40781AA2-79D4-7706-D243-0D1F75F318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9167346" y="3363556"/>
                <a:ext cx="491223" cy="1672612"/>
              </a:xfrm>
              <a:prstGeom prst="rect">
                <a:avLst/>
              </a:prstGeom>
            </p:spPr>
          </p:pic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101CD01E-4981-87EB-E12E-57D6404C6260}"/>
                  </a:ext>
                </a:extLst>
              </p:cNvPr>
              <p:cNvSpPr/>
              <p:nvPr/>
            </p:nvSpPr>
            <p:spPr>
              <a:xfrm>
                <a:off x="513907" y="2484120"/>
                <a:ext cx="7187636" cy="2679634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7AF06594-CD61-3FE0-053E-119552145180}"/>
                  </a:ext>
                </a:extLst>
              </p:cNvPr>
              <p:cNvSpPr/>
              <p:nvPr/>
            </p:nvSpPr>
            <p:spPr>
              <a:xfrm>
                <a:off x="7701543" y="2483510"/>
                <a:ext cx="3844181" cy="2679633"/>
              </a:xfrm>
              <a:prstGeom prst="rect">
                <a:avLst/>
              </a:prstGeom>
              <a:noFill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0E66B92-9617-120B-3B9E-6CF6B138E70E}"/>
                  </a:ext>
                </a:extLst>
              </p:cNvPr>
              <p:cNvSpPr txBox="1"/>
              <p:nvPr/>
            </p:nvSpPr>
            <p:spPr>
              <a:xfrm>
                <a:off x="2153025" y="2482835"/>
                <a:ext cx="7789762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b="1" dirty="0">
                    <a:solidFill>
                      <a:schemeClr val="bg2"/>
                    </a:solidFill>
                  </a:rPr>
                  <a:t>1. </a:t>
                </a:r>
                <a:r>
                  <a:rPr lang="fr-BE" b="1" dirty="0" err="1">
                    <a:solidFill>
                      <a:schemeClr val="bg2"/>
                    </a:solidFill>
                  </a:rPr>
                  <a:t>Characterisation</a:t>
                </a:r>
                <a:r>
                  <a:rPr lang="fr-BE" b="1" dirty="0">
                    <a:solidFill>
                      <a:schemeClr val="bg2"/>
                    </a:solidFill>
                  </a:rPr>
                  <a:t> and modeling </a:t>
                </a:r>
              </a:p>
            </p:txBody>
          </p:sp>
        </p:grp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BE66AAC1-F975-640F-F1C6-2B94C29B1B56}"/>
                </a:ext>
              </a:extLst>
            </p:cNvPr>
            <p:cNvSpPr txBox="1"/>
            <p:nvPr/>
          </p:nvSpPr>
          <p:spPr>
            <a:xfrm>
              <a:off x="8465072" y="2449238"/>
              <a:ext cx="2858195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b="1" dirty="0"/>
                <a:t>2. Design of a </a:t>
              </a:r>
              <a:r>
                <a:rPr lang="fr-BE" b="1" dirty="0" err="1"/>
                <a:t>rheometer</a:t>
              </a:r>
              <a:endParaRPr lang="fr-BE" b="1" dirty="0"/>
            </a:p>
          </p:txBody>
        </p:sp>
      </p:grpSp>
    </p:spTree>
    <p:extLst>
      <p:ext uri="{BB962C8B-B14F-4D97-AF65-F5344CB8AC3E}">
        <p14:creationId xmlns:p14="http://schemas.microsoft.com/office/powerpoint/2010/main" val="250707065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249429" y="441775"/>
            <a:ext cx="10826870" cy="711193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dirty="0">
                <a:solidFill>
                  <a:schemeClr val="bg1"/>
                </a:solidFill>
              </a:rPr>
              <a:t>Orthogonal superposition (OSP) </a:t>
            </a:r>
            <a:r>
              <a:rPr lang="fr-BE" dirty="0" err="1">
                <a:solidFill>
                  <a:schemeClr val="bg1"/>
                </a:solidFill>
              </a:rPr>
              <a:t>rheology</a:t>
            </a:r>
            <a:endParaRPr lang="fr-BE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46483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30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3D2DDCEB-9572-47D7-B7DE-420C927632BC}"/>
              </a:ext>
            </a:extLst>
          </p:cNvPr>
          <p:cNvSpPr txBox="1"/>
          <p:nvPr/>
        </p:nvSpPr>
        <p:spPr>
          <a:xfrm>
            <a:off x="249429" y="1333199"/>
            <a:ext cx="118462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800" b="1" dirty="0"/>
              <a:t>Objective :</a:t>
            </a:r>
            <a:r>
              <a:rPr lang="fr-BE" sz="1800" dirty="0"/>
              <a:t> </a:t>
            </a:r>
            <a:r>
              <a:rPr lang="it-IT" dirty="0"/>
              <a:t>Measure the response of polymer melts under orthogonal superposition flow</a:t>
            </a:r>
          </a:p>
        </p:txBody>
      </p:sp>
      <p:cxnSp>
        <p:nvCxnSpPr>
          <p:cNvPr id="64" name="Connecteur droit 63">
            <a:extLst>
              <a:ext uri="{FF2B5EF4-FFF2-40B4-BE49-F238E27FC236}">
                <a16:creationId xmlns:a16="http://schemas.microsoft.com/office/drawing/2014/main" id="{39AE8A10-8518-4186-9E85-219029E6E396}"/>
              </a:ext>
            </a:extLst>
          </p:cNvPr>
          <p:cNvCxnSpPr/>
          <p:nvPr/>
        </p:nvCxnSpPr>
        <p:spPr>
          <a:xfrm flipV="1">
            <a:off x="2790278" y="2185464"/>
            <a:ext cx="465827" cy="52621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Connecteur droit 69">
            <a:extLst>
              <a:ext uri="{FF2B5EF4-FFF2-40B4-BE49-F238E27FC236}">
                <a16:creationId xmlns:a16="http://schemas.microsoft.com/office/drawing/2014/main" id="{95FD4D52-F1C5-4236-BE62-F9D479681654}"/>
              </a:ext>
            </a:extLst>
          </p:cNvPr>
          <p:cNvCxnSpPr>
            <a:cxnSpLocks/>
          </p:cNvCxnSpPr>
          <p:nvPr/>
        </p:nvCxnSpPr>
        <p:spPr>
          <a:xfrm>
            <a:off x="3256105" y="2185464"/>
            <a:ext cx="1622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Connecteur droit 72">
            <a:extLst>
              <a:ext uri="{FF2B5EF4-FFF2-40B4-BE49-F238E27FC236}">
                <a16:creationId xmlns:a16="http://schemas.microsoft.com/office/drawing/2014/main" id="{6F0F7DCA-CE4B-4D22-95AD-B51DFC883F93}"/>
              </a:ext>
            </a:extLst>
          </p:cNvPr>
          <p:cNvCxnSpPr>
            <a:cxnSpLocks/>
          </p:cNvCxnSpPr>
          <p:nvPr/>
        </p:nvCxnSpPr>
        <p:spPr>
          <a:xfrm>
            <a:off x="2790278" y="2711675"/>
            <a:ext cx="16307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Connecteur droit 75">
            <a:extLst>
              <a:ext uri="{FF2B5EF4-FFF2-40B4-BE49-F238E27FC236}">
                <a16:creationId xmlns:a16="http://schemas.microsoft.com/office/drawing/2014/main" id="{1579849A-EE7E-4C5D-B1A7-4F4DF87A20A5}"/>
              </a:ext>
            </a:extLst>
          </p:cNvPr>
          <p:cNvCxnSpPr>
            <a:cxnSpLocks/>
          </p:cNvCxnSpPr>
          <p:nvPr/>
        </p:nvCxnSpPr>
        <p:spPr>
          <a:xfrm flipV="1">
            <a:off x="2790278" y="2788233"/>
            <a:ext cx="1630752" cy="76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Connecteur droit 76">
            <a:extLst>
              <a:ext uri="{FF2B5EF4-FFF2-40B4-BE49-F238E27FC236}">
                <a16:creationId xmlns:a16="http://schemas.microsoft.com/office/drawing/2014/main" id="{263B207E-D54C-4762-B15C-728ABE9D9AE0}"/>
              </a:ext>
            </a:extLst>
          </p:cNvPr>
          <p:cNvCxnSpPr>
            <a:cxnSpLocks/>
          </p:cNvCxnSpPr>
          <p:nvPr/>
        </p:nvCxnSpPr>
        <p:spPr>
          <a:xfrm flipV="1">
            <a:off x="4421030" y="2185464"/>
            <a:ext cx="457690" cy="52621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Connecteur droit 78">
            <a:extLst>
              <a:ext uri="{FF2B5EF4-FFF2-40B4-BE49-F238E27FC236}">
                <a16:creationId xmlns:a16="http://schemas.microsoft.com/office/drawing/2014/main" id="{12657D42-BBFC-4045-977C-625829645C57}"/>
              </a:ext>
            </a:extLst>
          </p:cNvPr>
          <p:cNvCxnSpPr>
            <a:cxnSpLocks/>
          </p:cNvCxnSpPr>
          <p:nvPr/>
        </p:nvCxnSpPr>
        <p:spPr>
          <a:xfrm flipV="1">
            <a:off x="4421030" y="2269643"/>
            <a:ext cx="455714" cy="5185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Connecteur droit 82">
            <a:extLst>
              <a:ext uri="{FF2B5EF4-FFF2-40B4-BE49-F238E27FC236}">
                <a16:creationId xmlns:a16="http://schemas.microsoft.com/office/drawing/2014/main" id="{B3E5A98E-E4D2-44C9-ACAA-F5CB3DC24C2D}"/>
              </a:ext>
            </a:extLst>
          </p:cNvPr>
          <p:cNvCxnSpPr>
            <a:cxnSpLocks/>
          </p:cNvCxnSpPr>
          <p:nvPr/>
        </p:nvCxnSpPr>
        <p:spPr>
          <a:xfrm>
            <a:off x="4421030" y="2711675"/>
            <a:ext cx="0" cy="7655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Connecteur droit 86">
            <a:extLst>
              <a:ext uri="{FF2B5EF4-FFF2-40B4-BE49-F238E27FC236}">
                <a16:creationId xmlns:a16="http://schemas.microsoft.com/office/drawing/2014/main" id="{080EA245-413A-4952-AFC1-9CCFD8FF97CE}"/>
              </a:ext>
            </a:extLst>
          </p:cNvPr>
          <p:cNvCxnSpPr>
            <a:cxnSpLocks/>
          </p:cNvCxnSpPr>
          <p:nvPr/>
        </p:nvCxnSpPr>
        <p:spPr>
          <a:xfrm>
            <a:off x="2790278" y="2711675"/>
            <a:ext cx="0" cy="8417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Connecteur droit 88">
            <a:extLst>
              <a:ext uri="{FF2B5EF4-FFF2-40B4-BE49-F238E27FC236}">
                <a16:creationId xmlns:a16="http://schemas.microsoft.com/office/drawing/2014/main" id="{2EB5C2ED-CEE0-46DB-8A08-FC5A8B128E48}"/>
              </a:ext>
            </a:extLst>
          </p:cNvPr>
          <p:cNvCxnSpPr>
            <a:cxnSpLocks/>
          </p:cNvCxnSpPr>
          <p:nvPr/>
        </p:nvCxnSpPr>
        <p:spPr>
          <a:xfrm flipH="1">
            <a:off x="4876744" y="2185464"/>
            <a:ext cx="1" cy="8417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Connecteur droit 90">
            <a:extLst>
              <a:ext uri="{FF2B5EF4-FFF2-40B4-BE49-F238E27FC236}">
                <a16:creationId xmlns:a16="http://schemas.microsoft.com/office/drawing/2014/main" id="{2D4ECC64-ADAC-423D-8993-7F0040B2B3D1}"/>
              </a:ext>
            </a:extLst>
          </p:cNvPr>
          <p:cNvCxnSpPr>
            <a:cxnSpLocks/>
          </p:cNvCxnSpPr>
          <p:nvPr/>
        </p:nvCxnSpPr>
        <p:spPr>
          <a:xfrm flipV="1">
            <a:off x="2573180" y="2803474"/>
            <a:ext cx="477185" cy="5269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Connecteur droit 92">
            <a:extLst>
              <a:ext uri="{FF2B5EF4-FFF2-40B4-BE49-F238E27FC236}">
                <a16:creationId xmlns:a16="http://schemas.microsoft.com/office/drawing/2014/main" id="{D9376E4C-224C-4965-9D3A-E3FDA2BFAC86}"/>
              </a:ext>
            </a:extLst>
          </p:cNvPr>
          <p:cNvCxnSpPr>
            <a:cxnSpLocks/>
          </p:cNvCxnSpPr>
          <p:nvPr/>
        </p:nvCxnSpPr>
        <p:spPr>
          <a:xfrm>
            <a:off x="2573180" y="3330429"/>
            <a:ext cx="164846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Connecteur droit 93">
            <a:extLst>
              <a:ext uri="{FF2B5EF4-FFF2-40B4-BE49-F238E27FC236}">
                <a16:creationId xmlns:a16="http://schemas.microsoft.com/office/drawing/2014/main" id="{642BC444-0E6C-4EA8-A02B-F59F56C67725}"/>
              </a:ext>
            </a:extLst>
          </p:cNvPr>
          <p:cNvCxnSpPr>
            <a:cxnSpLocks/>
          </p:cNvCxnSpPr>
          <p:nvPr/>
        </p:nvCxnSpPr>
        <p:spPr>
          <a:xfrm>
            <a:off x="2573180" y="3414249"/>
            <a:ext cx="164846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Connecteur droit 95">
            <a:extLst>
              <a:ext uri="{FF2B5EF4-FFF2-40B4-BE49-F238E27FC236}">
                <a16:creationId xmlns:a16="http://schemas.microsoft.com/office/drawing/2014/main" id="{EFA49F1C-0238-4464-8678-DB4642D0F63A}"/>
              </a:ext>
            </a:extLst>
          </p:cNvPr>
          <p:cNvCxnSpPr>
            <a:cxnSpLocks/>
          </p:cNvCxnSpPr>
          <p:nvPr/>
        </p:nvCxnSpPr>
        <p:spPr>
          <a:xfrm flipV="1">
            <a:off x="4221640" y="2880033"/>
            <a:ext cx="465324" cy="534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Connecteur droit 97">
            <a:extLst>
              <a:ext uri="{FF2B5EF4-FFF2-40B4-BE49-F238E27FC236}">
                <a16:creationId xmlns:a16="http://schemas.microsoft.com/office/drawing/2014/main" id="{956B2FF5-8061-4297-9959-F67D2797CA51}"/>
              </a:ext>
            </a:extLst>
          </p:cNvPr>
          <p:cNvCxnSpPr>
            <a:cxnSpLocks/>
          </p:cNvCxnSpPr>
          <p:nvPr/>
        </p:nvCxnSpPr>
        <p:spPr>
          <a:xfrm flipV="1">
            <a:off x="4221640" y="2803473"/>
            <a:ext cx="469134" cy="5326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Connecteur droit 99">
            <a:extLst>
              <a:ext uri="{FF2B5EF4-FFF2-40B4-BE49-F238E27FC236}">
                <a16:creationId xmlns:a16="http://schemas.microsoft.com/office/drawing/2014/main" id="{D1EFC389-3570-4911-99C0-912B1AC99CB3}"/>
              </a:ext>
            </a:extLst>
          </p:cNvPr>
          <p:cNvCxnSpPr>
            <a:cxnSpLocks/>
          </p:cNvCxnSpPr>
          <p:nvPr/>
        </p:nvCxnSpPr>
        <p:spPr>
          <a:xfrm flipH="1">
            <a:off x="4686964" y="2803473"/>
            <a:ext cx="3810" cy="7656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Connecteur droit 101">
            <a:extLst>
              <a:ext uri="{FF2B5EF4-FFF2-40B4-BE49-F238E27FC236}">
                <a16:creationId xmlns:a16="http://schemas.microsoft.com/office/drawing/2014/main" id="{0937E34E-8BFC-44AA-8DA9-22B9A536F396}"/>
              </a:ext>
            </a:extLst>
          </p:cNvPr>
          <p:cNvCxnSpPr>
            <a:cxnSpLocks/>
          </p:cNvCxnSpPr>
          <p:nvPr/>
        </p:nvCxnSpPr>
        <p:spPr>
          <a:xfrm flipH="1">
            <a:off x="4221640" y="3333226"/>
            <a:ext cx="3810" cy="8102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Connecteur droit 103">
            <a:extLst>
              <a:ext uri="{FF2B5EF4-FFF2-40B4-BE49-F238E27FC236}">
                <a16:creationId xmlns:a16="http://schemas.microsoft.com/office/drawing/2014/main" id="{BC92B285-46A5-4236-9C54-ECD23108D56E}"/>
              </a:ext>
            </a:extLst>
          </p:cNvPr>
          <p:cNvCxnSpPr>
            <a:cxnSpLocks/>
          </p:cNvCxnSpPr>
          <p:nvPr/>
        </p:nvCxnSpPr>
        <p:spPr>
          <a:xfrm>
            <a:off x="2576554" y="3332885"/>
            <a:ext cx="0" cy="8382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Connecteur droit 104">
            <a:extLst>
              <a:ext uri="{FF2B5EF4-FFF2-40B4-BE49-F238E27FC236}">
                <a16:creationId xmlns:a16="http://schemas.microsoft.com/office/drawing/2014/main" id="{03EE1964-5A6A-410B-B09A-C1F2844FD0B7}"/>
              </a:ext>
            </a:extLst>
          </p:cNvPr>
          <p:cNvCxnSpPr>
            <a:cxnSpLocks/>
          </p:cNvCxnSpPr>
          <p:nvPr/>
        </p:nvCxnSpPr>
        <p:spPr>
          <a:xfrm flipV="1">
            <a:off x="3050365" y="2803473"/>
            <a:ext cx="1636599" cy="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Connecteur droit 106">
            <a:extLst>
              <a:ext uri="{FF2B5EF4-FFF2-40B4-BE49-F238E27FC236}">
                <a16:creationId xmlns:a16="http://schemas.microsoft.com/office/drawing/2014/main" id="{3F889B53-FB94-4855-848B-C24AC10900AD}"/>
              </a:ext>
            </a:extLst>
          </p:cNvPr>
          <p:cNvCxnSpPr>
            <a:cxnSpLocks/>
          </p:cNvCxnSpPr>
          <p:nvPr/>
        </p:nvCxnSpPr>
        <p:spPr>
          <a:xfrm>
            <a:off x="3339422" y="2788233"/>
            <a:ext cx="3811" cy="5091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Connecteur droit 109">
            <a:extLst>
              <a:ext uri="{FF2B5EF4-FFF2-40B4-BE49-F238E27FC236}">
                <a16:creationId xmlns:a16="http://schemas.microsoft.com/office/drawing/2014/main" id="{555BBF9B-A056-434A-8F92-FFAF6E9B7ADD}"/>
              </a:ext>
            </a:extLst>
          </p:cNvPr>
          <p:cNvCxnSpPr>
            <a:cxnSpLocks/>
          </p:cNvCxnSpPr>
          <p:nvPr/>
        </p:nvCxnSpPr>
        <p:spPr>
          <a:xfrm flipH="1">
            <a:off x="3349852" y="2795495"/>
            <a:ext cx="664552" cy="50025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Connecteur droit avec flèche 113">
            <a:extLst>
              <a:ext uri="{FF2B5EF4-FFF2-40B4-BE49-F238E27FC236}">
                <a16:creationId xmlns:a16="http://schemas.microsoft.com/office/drawing/2014/main" id="{535DDE88-249B-4CB1-92F2-390927339248}"/>
              </a:ext>
            </a:extLst>
          </p:cNvPr>
          <p:cNvCxnSpPr>
            <a:cxnSpLocks/>
          </p:cNvCxnSpPr>
          <p:nvPr/>
        </p:nvCxnSpPr>
        <p:spPr>
          <a:xfrm flipV="1">
            <a:off x="3343232" y="3093751"/>
            <a:ext cx="260086" cy="876"/>
          </a:xfrm>
          <a:prstGeom prst="straightConnector1">
            <a:avLst/>
          </a:prstGeom>
          <a:ln w="3175">
            <a:solidFill>
              <a:schemeClr val="tx1"/>
            </a:solidFill>
            <a:prstDash val="sysDash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avec flèche 115">
            <a:extLst>
              <a:ext uri="{FF2B5EF4-FFF2-40B4-BE49-F238E27FC236}">
                <a16:creationId xmlns:a16="http://schemas.microsoft.com/office/drawing/2014/main" id="{19CF431F-D6AC-487C-B9A0-201CE069206A}"/>
              </a:ext>
            </a:extLst>
          </p:cNvPr>
          <p:cNvCxnSpPr>
            <a:cxnSpLocks/>
          </p:cNvCxnSpPr>
          <p:nvPr/>
        </p:nvCxnSpPr>
        <p:spPr>
          <a:xfrm flipV="1">
            <a:off x="3349851" y="2974779"/>
            <a:ext cx="425857" cy="1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headEnd type="none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Connecteur droit avec flèche 118">
            <a:extLst>
              <a:ext uri="{FF2B5EF4-FFF2-40B4-BE49-F238E27FC236}">
                <a16:creationId xmlns:a16="http://schemas.microsoft.com/office/drawing/2014/main" id="{AFF57AF3-AB73-446C-A88F-C78648D38D87}"/>
              </a:ext>
            </a:extLst>
          </p:cNvPr>
          <p:cNvCxnSpPr>
            <a:cxnSpLocks/>
          </p:cNvCxnSpPr>
          <p:nvPr/>
        </p:nvCxnSpPr>
        <p:spPr>
          <a:xfrm>
            <a:off x="3339422" y="2855339"/>
            <a:ext cx="580571" cy="0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Connecteur droit avec flèche 145">
            <a:extLst>
              <a:ext uri="{FF2B5EF4-FFF2-40B4-BE49-F238E27FC236}">
                <a16:creationId xmlns:a16="http://schemas.microsoft.com/office/drawing/2014/main" id="{A0D85E0D-0AB3-4B7B-8527-1E3D310DD322}"/>
              </a:ext>
            </a:extLst>
          </p:cNvPr>
          <p:cNvCxnSpPr>
            <a:cxnSpLocks/>
          </p:cNvCxnSpPr>
          <p:nvPr/>
        </p:nvCxnSpPr>
        <p:spPr>
          <a:xfrm>
            <a:off x="3256105" y="2528938"/>
            <a:ext cx="956644" cy="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2B8E68AD-E86D-43F5-BE9B-4EAD9DB0FFAE}"/>
                  </a:ext>
                </a:extLst>
              </p:cNvPr>
              <p:cNvSpPr txBox="1"/>
              <p:nvPr/>
            </p:nvSpPr>
            <p:spPr>
              <a:xfrm>
                <a:off x="3748094" y="2187847"/>
                <a:ext cx="180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2B8E68AD-E86D-43F5-BE9B-4EAD9DB0FF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8094" y="2187847"/>
                <a:ext cx="180947" cy="276999"/>
              </a:xfrm>
              <a:prstGeom prst="rect">
                <a:avLst/>
              </a:prstGeom>
              <a:blipFill>
                <a:blip r:embed="rId3"/>
                <a:stretch>
                  <a:fillRect l="-33333" t="-4444" r="-50000" b="-222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9" name="Connecteur droit avec flèche 148">
            <a:extLst>
              <a:ext uri="{FF2B5EF4-FFF2-40B4-BE49-F238E27FC236}">
                <a16:creationId xmlns:a16="http://schemas.microsoft.com/office/drawing/2014/main" id="{D307BC2E-0389-4106-AA4C-E90BE8C0160B}"/>
              </a:ext>
            </a:extLst>
          </p:cNvPr>
          <p:cNvCxnSpPr>
            <a:cxnSpLocks/>
          </p:cNvCxnSpPr>
          <p:nvPr/>
        </p:nvCxnSpPr>
        <p:spPr>
          <a:xfrm flipH="1">
            <a:off x="4150584" y="2931577"/>
            <a:ext cx="259033" cy="337506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C98D7BE0-2018-4FD3-8651-696C48BF9FC3}"/>
                  </a:ext>
                </a:extLst>
              </p:cNvPr>
              <p:cNvSpPr txBox="1"/>
              <p:nvPr/>
            </p:nvSpPr>
            <p:spPr>
              <a:xfrm>
                <a:off x="3949687" y="2879568"/>
                <a:ext cx="180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C98D7BE0-2018-4FD3-8651-696C48BF9F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9687" y="2879568"/>
                <a:ext cx="180947" cy="276999"/>
              </a:xfrm>
              <a:prstGeom prst="rect">
                <a:avLst/>
              </a:prstGeom>
              <a:blipFill>
                <a:blip r:embed="rId4"/>
                <a:stretch>
                  <a:fillRect l="-33333" t="-2174" r="-50000" b="-217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5" name="Connecteur droit 154">
            <a:extLst>
              <a:ext uri="{FF2B5EF4-FFF2-40B4-BE49-F238E27FC236}">
                <a16:creationId xmlns:a16="http://schemas.microsoft.com/office/drawing/2014/main" id="{D169EE5F-40A9-46D7-9D3D-C80F66A84BD0}"/>
              </a:ext>
            </a:extLst>
          </p:cNvPr>
          <p:cNvCxnSpPr>
            <a:cxnSpLocks/>
          </p:cNvCxnSpPr>
          <p:nvPr/>
        </p:nvCxnSpPr>
        <p:spPr>
          <a:xfrm flipH="1" flipV="1">
            <a:off x="4059803" y="3100330"/>
            <a:ext cx="1" cy="71302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Connecteur droit 158">
            <a:extLst>
              <a:ext uri="{FF2B5EF4-FFF2-40B4-BE49-F238E27FC236}">
                <a16:creationId xmlns:a16="http://schemas.microsoft.com/office/drawing/2014/main" id="{6AC0C581-25DD-4996-ACDC-F78BD824041C}"/>
              </a:ext>
            </a:extLst>
          </p:cNvPr>
          <p:cNvCxnSpPr>
            <a:cxnSpLocks/>
          </p:cNvCxnSpPr>
          <p:nvPr/>
        </p:nvCxnSpPr>
        <p:spPr>
          <a:xfrm flipH="1">
            <a:off x="4010985" y="3175419"/>
            <a:ext cx="115921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Connecteur droit avec flèche 171">
            <a:extLst>
              <a:ext uri="{FF2B5EF4-FFF2-40B4-BE49-F238E27FC236}">
                <a16:creationId xmlns:a16="http://schemas.microsoft.com/office/drawing/2014/main" id="{8EE1F18C-6B82-46D1-9CC3-C58048E26082}"/>
              </a:ext>
            </a:extLst>
          </p:cNvPr>
          <p:cNvCxnSpPr/>
          <p:nvPr/>
        </p:nvCxnSpPr>
        <p:spPr>
          <a:xfrm>
            <a:off x="1736859" y="2443114"/>
            <a:ext cx="5042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Connecteur droit avec flèche 172">
            <a:extLst>
              <a:ext uri="{FF2B5EF4-FFF2-40B4-BE49-F238E27FC236}">
                <a16:creationId xmlns:a16="http://schemas.microsoft.com/office/drawing/2014/main" id="{EFF0C567-D88D-4A02-AD8D-621165BB72B9}"/>
              </a:ext>
            </a:extLst>
          </p:cNvPr>
          <p:cNvCxnSpPr>
            <a:cxnSpLocks/>
          </p:cNvCxnSpPr>
          <p:nvPr/>
        </p:nvCxnSpPr>
        <p:spPr>
          <a:xfrm>
            <a:off x="1736859" y="2443114"/>
            <a:ext cx="0" cy="4572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Connecteur droit avec flèche 176">
            <a:extLst>
              <a:ext uri="{FF2B5EF4-FFF2-40B4-BE49-F238E27FC236}">
                <a16:creationId xmlns:a16="http://schemas.microsoft.com/office/drawing/2014/main" id="{6E63632B-8252-43D8-BBF2-3C49AC76BEF4}"/>
              </a:ext>
            </a:extLst>
          </p:cNvPr>
          <p:cNvCxnSpPr>
            <a:cxnSpLocks/>
          </p:cNvCxnSpPr>
          <p:nvPr/>
        </p:nvCxnSpPr>
        <p:spPr>
          <a:xfrm flipV="1">
            <a:off x="1734687" y="2116779"/>
            <a:ext cx="267709" cy="32984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CC0E4F5-2061-4133-940C-63D794A93D24}"/>
              </a:ext>
            </a:extLst>
          </p:cNvPr>
          <p:cNvSpPr txBox="1"/>
          <p:nvPr/>
        </p:nvSpPr>
        <p:spPr>
          <a:xfrm>
            <a:off x="2077555" y="2464963"/>
            <a:ext cx="5042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1</a:t>
            </a: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48DF52D-F6FA-492C-8745-B4689B93F468}"/>
              </a:ext>
            </a:extLst>
          </p:cNvPr>
          <p:cNvSpPr txBox="1"/>
          <p:nvPr/>
        </p:nvSpPr>
        <p:spPr>
          <a:xfrm>
            <a:off x="1416905" y="2667855"/>
            <a:ext cx="3397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2</a:t>
            </a:r>
          </a:p>
        </p:txBody>
      </p:sp>
      <p:sp>
        <p:nvSpPr>
          <p:cNvPr id="182" name="ZoneTexte 181">
            <a:extLst>
              <a:ext uri="{FF2B5EF4-FFF2-40B4-BE49-F238E27FC236}">
                <a16:creationId xmlns:a16="http://schemas.microsoft.com/office/drawing/2014/main" id="{5A0AECCB-6EF0-48AC-81BC-50A3C18CD68D}"/>
              </a:ext>
            </a:extLst>
          </p:cNvPr>
          <p:cNvSpPr txBox="1"/>
          <p:nvPr/>
        </p:nvSpPr>
        <p:spPr>
          <a:xfrm>
            <a:off x="1671082" y="1901195"/>
            <a:ext cx="3313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3</a:t>
            </a:r>
          </a:p>
        </p:txBody>
      </p:sp>
      <p:grpSp>
        <p:nvGrpSpPr>
          <p:cNvPr id="194" name="Groupe 193">
            <a:extLst>
              <a:ext uri="{FF2B5EF4-FFF2-40B4-BE49-F238E27FC236}">
                <a16:creationId xmlns:a16="http://schemas.microsoft.com/office/drawing/2014/main" id="{7A4CC94E-4768-415D-B5C2-915C46DFBFFE}"/>
              </a:ext>
            </a:extLst>
          </p:cNvPr>
          <p:cNvGrpSpPr/>
          <p:nvPr/>
        </p:nvGrpSpPr>
        <p:grpSpPr>
          <a:xfrm>
            <a:off x="5662864" y="2171839"/>
            <a:ext cx="4965298" cy="1399591"/>
            <a:chOff x="5701132" y="2065862"/>
            <a:chExt cx="4965298" cy="1399591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83E90F79-B39F-4A91-99A3-7DE18A800FD4}"/>
                </a:ext>
              </a:extLst>
            </p:cNvPr>
            <p:cNvSpPr/>
            <p:nvPr/>
          </p:nvSpPr>
          <p:spPr>
            <a:xfrm>
              <a:off x="5872571" y="309612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EC6C100C-96EB-454F-849D-71907B0E0989}"/>
                </a:ext>
              </a:extLst>
            </p:cNvPr>
            <p:cNvSpPr/>
            <p:nvPr/>
          </p:nvSpPr>
          <p:spPr>
            <a:xfrm>
              <a:off x="5872571" y="309612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" name="ZoneTexte 186">
                  <a:extLst>
                    <a:ext uri="{FF2B5EF4-FFF2-40B4-BE49-F238E27FC236}">
                      <a16:creationId xmlns:a16="http://schemas.microsoft.com/office/drawing/2014/main" id="{423B0D1B-0046-41F9-B790-5541C9B92A80}"/>
                    </a:ext>
                  </a:extLst>
                </p:cNvPr>
                <p:cNvSpPr txBox="1"/>
                <p:nvPr/>
              </p:nvSpPr>
              <p:spPr>
                <a:xfrm>
                  <a:off x="5849737" y="2065862"/>
                  <a:ext cx="3815333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acc>
                          <m:accPr>
                            <m:chr m:val="̇"/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𝛾</m:t>
                            </m:r>
                          </m:e>
                        </m:acc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sSup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87" name="ZoneTexte 186">
                  <a:extLst>
                    <a:ext uri="{FF2B5EF4-FFF2-40B4-BE49-F238E27FC236}">
                      <a16:creationId xmlns:a16="http://schemas.microsoft.com/office/drawing/2014/main" id="{423B0D1B-0046-41F9-B790-5541C9B92A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49737" y="2065862"/>
                  <a:ext cx="3815333" cy="369332"/>
                </a:xfrm>
                <a:prstGeom prst="rect">
                  <a:avLst/>
                </a:prstGeom>
                <a:blipFill>
                  <a:blip r:embed="rId5"/>
                  <a:stretch>
                    <a:fillRect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9" name="ZoneTexte 188">
                  <a:extLst>
                    <a:ext uri="{FF2B5EF4-FFF2-40B4-BE49-F238E27FC236}">
                      <a16:creationId xmlns:a16="http://schemas.microsoft.com/office/drawing/2014/main" id="{55DA3098-AB4C-46A3-8BB8-3C5D1BA0FD53}"/>
                    </a:ext>
                  </a:extLst>
                </p:cNvPr>
                <p:cNvSpPr txBox="1"/>
                <p:nvPr/>
              </p:nvSpPr>
              <p:spPr>
                <a:xfrm>
                  <a:off x="5701132" y="2391388"/>
                  <a:ext cx="2447269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89" name="ZoneTexte 188">
                  <a:extLst>
                    <a:ext uri="{FF2B5EF4-FFF2-40B4-BE49-F238E27FC236}">
                      <a16:creationId xmlns:a16="http://schemas.microsoft.com/office/drawing/2014/main" id="{55DA3098-AB4C-46A3-8BB8-3C5D1BA0FD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1132" y="2391388"/>
                  <a:ext cx="2447269" cy="369332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1" name="ZoneTexte 190">
                  <a:extLst>
                    <a:ext uri="{FF2B5EF4-FFF2-40B4-BE49-F238E27FC236}">
                      <a16:creationId xmlns:a16="http://schemas.microsoft.com/office/drawing/2014/main" id="{254256DD-E6AE-4BF5-BC6C-E52AC923E129}"/>
                    </a:ext>
                  </a:extLst>
                </p:cNvPr>
                <p:cNvSpPr txBox="1"/>
                <p:nvPr/>
              </p:nvSpPr>
              <p:spPr>
                <a:xfrm>
                  <a:off x="5881832" y="2728844"/>
                  <a:ext cx="4784598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 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𝛾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fr-BE" b="0" i="0" smtClean="0">
                                <a:latin typeface="Cambria Math" panose="02040503050406030204" pitchFamily="18" charset="0"/>
                              </a:rPr>
                              <m:t>sin</m:t>
                            </m:r>
                          </m:fName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𝜔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</m:t>
                            </m:r>
                            <m:func>
                              <m:func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fr-BE" b="0" i="0" smtClean="0"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fName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𝜔</m:t>
                                </m:r>
                                <m:sSup>
                                  <m:sSup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′</m:t>
                                    </m:r>
                                  </m:sup>
                                </m:s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) </m:t>
                                </m:r>
                                <m:sSub>
                                  <m:sSub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func>
                          </m:e>
                        </m:func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91" name="ZoneTexte 190">
                  <a:extLst>
                    <a:ext uri="{FF2B5EF4-FFF2-40B4-BE49-F238E27FC236}">
                      <a16:creationId xmlns:a16="http://schemas.microsoft.com/office/drawing/2014/main" id="{254256DD-E6AE-4BF5-BC6C-E52AC923E1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81832" y="2728844"/>
                  <a:ext cx="4784598" cy="369332"/>
                </a:xfrm>
                <a:prstGeom prst="rect">
                  <a:avLst/>
                </a:prstGeom>
                <a:blipFill>
                  <a:blip r:embed="rId7"/>
                  <a:stretch>
                    <a:fillRect b="-1311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93" name="Accolade ouvrante 192">
              <a:extLst>
                <a:ext uri="{FF2B5EF4-FFF2-40B4-BE49-F238E27FC236}">
                  <a16:creationId xmlns:a16="http://schemas.microsoft.com/office/drawing/2014/main" id="{626AFDB3-4E9B-48AA-A8F5-BE5133D3A426}"/>
                </a:ext>
              </a:extLst>
            </p:cNvPr>
            <p:cNvSpPr/>
            <p:nvPr/>
          </p:nvSpPr>
          <p:spPr>
            <a:xfrm>
              <a:off x="6045053" y="2065862"/>
              <a:ext cx="210892" cy="1044188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pic>
        <p:nvPicPr>
          <p:cNvPr id="196" name="Image 195">
            <a:extLst>
              <a:ext uri="{FF2B5EF4-FFF2-40B4-BE49-F238E27FC236}">
                <a16:creationId xmlns:a16="http://schemas.microsoft.com/office/drawing/2014/main" id="{D4469730-1F0B-4936-8343-47C785A5877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330868" y="3928969"/>
            <a:ext cx="3557819" cy="2530313"/>
          </a:xfrm>
          <a:prstGeom prst="rect">
            <a:avLst/>
          </a:prstGeom>
        </p:spPr>
      </p:pic>
      <p:sp>
        <p:nvSpPr>
          <p:cNvPr id="197" name="ZoneTexte 196">
            <a:extLst>
              <a:ext uri="{FF2B5EF4-FFF2-40B4-BE49-F238E27FC236}">
                <a16:creationId xmlns:a16="http://schemas.microsoft.com/office/drawing/2014/main" id="{10C101ED-8403-461F-A382-AB80B09D7896}"/>
              </a:ext>
            </a:extLst>
          </p:cNvPr>
          <p:cNvSpPr txBox="1"/>
          <p:nvPr/>
        </p:nvSpPr>
        <p:spPr>
          <a:xfrm>
            <a:off x="2114246" y="4909511"/>
            <a:ext cx="334288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Spectral </a:t>
            </a:r>
            <a:r>
              <a:rPr lang="fr-BE" dirty="0" err="1"/>
              <a:t>analysis</a:t>
            </a:r>
            <a:r>
              <a:rPr lang="fr-BE" dirty="0"/>
              <a:t> of the flow  </a:t>
            </a:r>
          </a:p>
        </p:txBody>
      </p:sp>
      <p:pic>
        <p:nvPicPr>
          <p:cNvPr id="199" name="Image 198">
            <a:extLst>
              <a:ext uri="{FF2B5EF4-FFF2-40B4-BE49-F238E27FC236}">
                <a16:creationId xmlns:a16="http://schemas.microsoft.com/office/drawing/2014/main" id="{88F8E7A9-41C8-4490-950B-964BECE699F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385447" y="6465654"/>
            <a:ext cx="1909041" cy="183319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6D6DC4AF-31BC-4B42-86B2-650520DF6B51}"/>
              </a:ext>
            </a:extLst>
          </p:cNvPr>
          <p:cNvSpPr txBox="1"/>
          <p:nvPr/>
        </p:nvSpPr>
        <p:spPr>
          <a:xfrm>
            <a:off x="8159189" y="6617467"/>
            <a:ext cx="42061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000" dirty="0"/>
              <a:t> Hendrickx, J. PhD </a:t>
            </a:r>
            <a:r>
              <a:rPr lang="fr-BE" sz="1000" dirty="0" err="1"/>
              <a:t>thesis</a:t>
            </a:r>
            <a:r>
              <a:rPr lang="fr-BE" sz="1000" dirty="0"/>
              <a:t> 2019 </a:t>
            </a:r>
          </a:p>
        </p:txBody>
      </p:sp>
      <p:sp>
        <p:nvSpPr>
          <p:cNvPr id="60" name="ZoneTexte 59">
            <a:extLst>
              <a:ext uri="{FF2B5EF4-FFF2-40B4-BE49-F238E27FC236}">
                <a16:creationId xmlns:a16="http://schemas.microsoft.com/office/drawing/2014/main" id="{96D3A7D3-BDA6-412A-A017-098A259A73C2}"/>
              </a:ext>
            </a:extLst>
          </p:cNvPr>
          <p:cNvSpPr txBox="1"/>
          <p:nvPr/>
        </p:nvSpPr>
        <p:spPr>
          <a:xfrm>
            <a:off x="7045752" y="3640741"/>
            <a:ext cx="342020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i="1" dirty="0" err="1"/>
              <a:t>Entangled</a:t>
            </a:r>
            <a:r>
              <a:rPr lang="fr-BE" sz="1500" i="1" dirty="0"/>
              <a:t> associative </a:t>
            </a:r>
            <a:r>
              <a:rPr lang="fr-BE" sz="1500" i="1" dirty="0" err="1"/>
              <a:t>polymers</a:t>
            </a:r>
            <a:endParaRPr lang="fr-BE" sz="1500" i="1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2E07DB95-C857-8E56-6E69-318D78CAFBD1}"/>
              </a:ext>
            </a:extLst>
          </p:cNvPr>
          <p:cNvCxnSpPr/>
          <p:nvPr/>
        </p:nvCxnSpPr>
        <p:spPr>
          <a:xfrm flipH="1" flipV="1">
            <a:off x="13089424" y="2500032"/>
            <a:ext cx="2296160" cy="1930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ZoneTexte 4">
            <a:extLst>
              <a:ext uri="{FF2B5EF4-FFF2-40B4-BE49-F238E27FC236}">
                <a16:creationId xmlns:a16="http://schemas.microsoft.com/office/drawing/2014/main" id="{16AA8FB8-D740-D85B-CDA6-645217007FE1}"/>
              </a:ext>
            </a:extLst>
          </p:cNvPr>
          <p:cNvSpPr txBox="1"/>
          <p:nvPr/>
        </p:nvSpPr>
        <p:spPr>
          <a:xfrm>
            <a:off x="14939333" y="2801893"/>
            <a:ext cx="40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Simu + Linear </a:t>
            </a:r>
            <a:r>
              <a:rPr lang="en-US" sz="2000" dirty="0" err="1">
                <a:effectLst/>
              </a:rPr>
              <a:t>perturabtion</a:t>
            </a:r>
            <a:endParaRPr lang="fr-BE" sz="2000" dirty="0"/>
          </a:p>
        </p:txBody>
      </p:sp>
      <p:sp>
        <p:nvSpPr>
          <p:cNvPr id="6" name="Flèche : droite 5">
            <a:extLst>
              <a:ext uri="{FF2B5EF4-FFF2-40B4-BE49-F238E27FC236}">
                <a16:creationId xmlns:a16="http://schemas.microsoft.com/office/drawing/2014/main" id="{936C8D6D-E69D-C5AB-73DF-38D045D6BE08}"/>
              </a:ext>
            </a:extLst>
          </p:cNvPr>
          <p:cNvSpPr/>
          <p:nvPr/>
        </p:nvSpPr>
        <p:spPr>
          <a:xfrm>
            <a:off x="951145" y="4942708"/>
            <a:ext cx="1051250" cy="39410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68760700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73">
            <a:extLst>
              <a:ext uri="{FF2B5EF4-FFF2-40B4-BE49-F238E27FC236}">
                <a16:creationId xmlns:a16="http://schemas.microsoft.com/office/drawing/2014/main" id="{979325AE-F46E-141C-B499-09419E5D6B0D}"/>
              </a:ext>
            </a:extLst>
          </p:cNvPr>
          <p:cNvSpPr/>
          <p:nvPr/>
        </p:nvSpPr>
        <p:spPr>
          <a:xfrm>
            <a:off x="3387252" y="5897988"/>
            <a:ext cx="6128893" cy="781024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Superposition </a:t>
            </a:r>
            <a:r>
              <a:rPr lang="fr-BE" sz="4000" dirty="0" err="1">
                <a:solidFill>
                  <a:schemeClr val="bg1"/>
                </a:solidFill>
              </a:rPr>
              <a:t>rheology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31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Object 19">
                <a:extLst>
                  <a:ext uri="{FF2B5EF4-FFF2-40B4-BE49-F238E27FC236}">
                    <a16:creationId xmlns:a16="http://schemas.microsoft.com/office/drawing/2014/main" id="{2E2243B5-11DD-EEFD-6B5C-330B747876F4}"/>
                  </a:ext>
                </a:extLst>
              </p:cNvPr>
              <p:cNvSpPr txBox="1"/>
              <p:nvPr/>
            </p:nvSpPr>
            <p:spPr bwMode="auto">
              <a:xfrm>
                <a:off x="-590852" y="7905973"/>
                <a:ext cx="2815351" cy="989012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>
                <a:norm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en-US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≈</m:t>
                      </m:r>
                      <m:f>
                        <m:fPr>
                          <m:ctrlPr>
                            <a:rPr lang="en-US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  <m:e>
                          <m:func>
                            <m:funcPr>
                              <m:ctrlPr>
                                <a:rPr lang="en-US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i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en-US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en-US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5" name="Object 19">
                <a:extLst>
                  <a:ext uri="{FF2B5EF4-FFF2-40B4-BE49-F238E27FC236}">
                    <a16:creationId xmlns:a16="http://schemas.microsoft.com/office/drawing/2014/main" id="{2E2243B5-11DD-EEFD-6B5C-330B747876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-590852" y="7905973"/>
                <a:ext cx="2815351" cy="989012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  <a:ln>
                <a:noFill/>
              </a:ln>
              <a:effectLst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Image 2">
            <a:extLst>
              <a:ext uri="{FF2B5EF4-FFF2-40B4-BE49-F238E27FC236}">
                <a16:creationId xmlns:a16="http://schemas.microsoft.com/office/drawing/2014/main" id="{7C2BE333-9F22-F601-47AB-44FFD7D7B37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610144" y="2314605"/>
            <a:ext cx="3930008" cy="3067778"/>
          </a:xfrm>
          <a:prstGeom prst="rect">
            <a:avLst/>
          </a:prstGeom>
        </p:spPr>
      </p:pic>
      <p:pic>
        <p:nvPicPr>
          <p:cNvPr id="4" name="Image 3">
            <a:extLst>
              <a:ext uri="{FF2B5EF4-FFF2-40B4-BE49-F238E27FC236}">
                <a16:creationId xmlns:a16="http://schemas.microsoft.com/office/drawing/2014/main" id="{EF6A9108-A842-BB3C-2905-61DDF883CCC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094306" y="2277865"/>
            <a:ext cx="3957563" cy="313709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D01E32F4-63F2-5436-9C78-21595C7BFF50}"/>
                  </a:ext>
                </a:extLst>
              </p:cNvPr>
              <p:cNvSpPr txBox="1"/>
              <p:nvPr/>
            </p:nvSpPr>
            <p:spPr>
              <a:xfrm>
                <a:off x="8126623" y="7258122"/>
                <a:ext cx="789383" cy="55470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𝜅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D01E32F4-63F2-5436-9C78-21595C7BFF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6623" y="7258122"/>
                <a:ext cx="789383" cy="55470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ZoneTexte 14">
            <a:extLst>
              <a:ext uri="{FF2B5EF4-FFF2-40B4-BE49-F238E27FC236}">
                <a16:creationId xmlns:a16="http://schemas.microsoft.com/office/drawing/2014/main" id="{50FB94FB-97D5-6F76-5DAC-09A8A80C7306}"/>
              </a:ext>
            </a:extLst>
          </p:cNvPr>
          <p:cNvSpPr txBox="1"/>
          <p:nvPr/>
        </p:nvSpPr>
        <p:spPr>
          <a:xfrm>
            <a:off x="5826085" y="7350808"/>
            <a:ext cx="1775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Horizontal shift :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B24EFCC0-C828-EB0C-161B-227C3211AB85}"/>
              </a:ext>
            </a:extLst>
          </p:cNvPr>
          <p:cNvSpPr txBox="1"/>
          <p:nvPr/>
        </p:nvSpPr>
        <p:spPr>
          <a:xfrm>
            <a:off x="179182" y="1329640"/>
            <a:ext cx="1014591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Predictions</a:t>
            </a:r>
            <a:r>
              <a:rPr lang="fr-BE" dirty="0"/>
              <a:t> of orthogonal </a:t>
            </a:r>
            <a:r>
              <a:rPr lang="fr-BE" dirty="0" err="1"/>
              <a:t>moduli</a:t>
            </a:r>
            <a:r>
              <a:rPr lang="fr-BE" dirty="0"/>
              <a:t> of an </a:t>
            </a:r>
            <a:r>
              <a:rPr lang="fr-BE" b="1" dirty="0" err="1"/>
              <a:t>unentangled</a:t>
            </a:r>
            <a:r>
              <a:rPr lang="fr-BE" b="1" dirty="0"/>
              <a:t> </a:t>
            </a:r>
            <a:r>
              <a:rPr lang="fr-BE" b="1" dirty="0" err="1"/>
              <a:t>melts</a:t>
            </a:r>
            <a:r>
              <a:rPr lang="fr-BE" b="1" dirty="0"/>
              <a:t> </a:t>
            </a:r>
            <a:r>
              <a:rPr lang="fr-BE" dirty="0" err="1"/>
              <a:t>using</a:t>
            </a:r>
            <a:r>
              <a:rPr lang="fr-BE" dirty="0"/>
              <a:t> a </a:t>
            </a:r>
            <a:r>
              <a:rPr lang="fr-BE" b="1" dirty="0" err="1"/>
              <a:t>bead-spring</a:t>
            </a:r>
            <a:r>
              <a:rPr lang="fr-BE" b="1" dirty="0"/>
              <a:t> model </a:t>
            </a:r>
            <a:r>
              <a:rPr lang="fr-BE" dirty="0" err="1"/>
              <a:t>from</a:t>
            </a:r>
            <a:r>
              <a:rPr lang="fr-BE" dirty="0"/>
              <a:t> the </a:t>
            </a:r>
            <a:r>
              <a:rPr lang="fr-BE" dirty="0" err="1"/>
              <a:t>literature</a:t>
            </a:r>
            <a:r>
              <a:rPr lang="fr-BE" dirty="0"/>
              <a:t>  </a:t>
            </a:r>
            <a:endParaRPr lang="it-IT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ZoneTexte 62">
                <a:extLst>
                  <a:ext uri="{FF2B5EF4-FFF2-40B4-BE49-F238E27FC236}">
                    <a16:creationId xmlns:a16="http://schemas.microsoft.com/office/drawing/2014/main" id="{5DDB33E8-98F4-7BB7-1653-05FCB45B3266}"/>
                  </a:ext>
                </a:extLst>
              </p:cNvPr>
              <p:cNvSpPr txBox="1"/>
              <p:nvPr/>
            </p:nvSpPr>
            <p:spPr>
              <a:xfrm>
                <a:off x="2788406" y="6034569"/>
                <a:ext cx="3771689" cy="5312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𝑒𝑞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∗</m:t>
                              </m:r>
                            </m:sup>
                          </m:sSup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𝑒𝑞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𝜅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3" name="ZoneTexte 62">
                <a:extLst>
                  <a:ext uri="{FF2B5EF4-FFF2-40B4-BE49-F238E27FC236}">
                    <a16:creationId xmlns:a16="http://schemas.microsoft.com/office/drawing/2014/main" id="{5DDB33E8-98F4-7BB7-1653-05FCB45B32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8406" y="6034569"/>
                <a:ext cx="3771689" cy="531299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1" name="ZoneTexte 70">
                <a:extLst>
                  <a:ext uri="{FF2B5EF4-FFF2-40B4-BE49-F238E27FC236}">
                    <a16:creationId xmlns:a16="http://schemas.microsoft.com/office/drawing/2014/main" id="{32829E25-ABC8-17A3-CAF3-93E937371FA0}"/>
                  </a:ext>
                </a:extLst>
              </p:cNvPr>
              <p:cNvSpPr txBox="1"/>
              <p:nvPr/>
            </p:nvSpPr>
            <p:spPr>
              <a:xfrm>
                <a:off x="5956004" y="6003088"/>
                <a:ext cx="3771689" cy="88325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⊥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𝜈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𝑢𝑛𝑟𝑒𝑙</m:t>
                              </m:r>
                            </m:sub>
                          </m:s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num>
                        <m:den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∗</m:t>
                              </m:r>
                            </m:sup>
                          </m:sSup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𝑢𝑛𝑟𝑒𝑙</m:t>
                          </m:r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f>
                        <m:f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  <a:p>
                <a:endParaRPr lang="fr-BE" dirty="0"/>
              </a:p>
            </p:txBody>
          </p:sp>
        </mc:Choice>
        <mc:Fallback xmlns="">
          <p:sp>
            <p:nvSpPr>
              <p:cNvPr id="71" name="ZoneTexte 70">
                <a:extLst>
                  <a:ext uri="{FF2B5EF4-FFF2-40B4-BE49-F238E27FC236}">
                    <a16:creationId xmlns:a16="http://schemas.microsoft.com/office/drawing/2014/main" id="{32829E25-ABC8-17A3-CAF3-93E937371F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6004" y="6003088"/>
                <a:ext cx="3771689" cy="883255"/>
              </a:xfrm>
              <a:prstGeom prst="rect">
                <a:avLst/>
              </a:prstGeom>
              <a:blipFill>
                <a:blip r:embed="rId1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ZoneTexte 74">
            <a:extLst>
              <a:ext uri="{FF2B5EF4-FFF2-40B4-BE49-F238E27FC236}">
                <a16:creationId xmlns:a16="http://schemas.microsoft.com/office/drawing/2014/main" id="{CEEB29E1-9778-7904-41C3-09278BFD7B1B}"/>
              </a:ext>
            </a:extLst>
          </p:cNvPr>
          <p:cNvSpPr txBox="1"/>
          <p:nvPr/>
        </p:nvSpPr>
        <p:spPr>
          <a:xfrm>
            <a:off x="5827279" y="6116170"/>
            <a:ext cx="3417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BE" dirty="0"/>
              <a:t>&amp;</a:t>
            </a:r>
          </a:p>
        </p:txBody>
      </p:sp>
      <p:sp>
        <p:nvSpPr>
          <p:cNvPr id="2" name="Flèche : droite 1">
            <a:extLst>
              <a:ext uri="{FF2B5EF4-FFF2-40B4-BE49-F238E27FC236}">
                <a16:creationId xmlns:a16="http://schemas.microsoft.com/office/drawing/2014/main" id="{12146A9F-BEF0-71D8-2C71-1F8794C5D052}"/>
              </a:ext>
            </a:extLst>
          </p:cNvPr>
          <p:cNvSpPr/>
          <p:nvPr/>
        </p:nvSpPr>
        <p:spPr>
          <a:xfrm>
            <a:off x="5703429" y="3367945"/>
            <a:ext cx="1185244" cy="622464"/>
          </a:xfrm>
          <a:prstGeom prst="rightArrow">
            <a:avLst/>
          </a:prstGeom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1C5FE5D-2507-1EFC-3BB8-BE452190350A}"/>
              </a:ext>
            </a:extLst>
          </p:cNvPr>
          <p:cNvSpPr txBox="1"/>
          <p:nvPr/>
        </p:nvSpPr>
        <p:spPr>
          <a:xfrm>
            <a:off x="2174738" y="5319092"/>
            <a:ext cx="353896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Constitutive model </a:t>
            </a:r>
            <a:r>
              <a:rPr lang="fr-BE" sz="1200" dirty="0" err="1"/>
              <a:t>from</a:t>
            </a:r>
            <a:r>
              <a:rPr lang="fr-BE" sz="1200" dirty="0"/>
              <a:t> Sato </a:t>
            </a:r>
            <a:r>
              <a:rPr lang="fr-BE" sz="1200" i="1" dirty="0"/>
              <a:t>et al. Phys. </a:t>
            </a:r>
            <a:r>
              <a:rPr lang="fr-BE" sz="1200" i="1" dirty="0" err="1"/>
              <a:t>Fluid</a:t>
            </a:r>
            <a:r>
              <a:rPr lang="fr-BE" sz="1200" dirty="0"/>
              <a:t> 2021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50C54955-1C35-CA4F-45D4-931909A32EF2}"/>
                  </a:ext>
                </a:extLst>
              </p:cNvPr>
              <p:cNvSpPr txBox="1"/>
              <p:nvPr/>
            </p:nvSpPr>
            <p:spPr>
              <a:xfrm>
                <a:off x="2312352" y="1965849"/>
                <a:ext cx="266991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i="1" dirty="0"/>
                  <a:t>Predictions of 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𝐺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′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⊥</m:t>
                        </m:r>
                      </m:sub>
                    </m:sSub>
                  </m:oMath>
                </a14:m>
                <a:r>
                  <a:rPr lang="fr-BE" dirty="0"/>
                  <a:t> 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⊥</m:t>
                        </m:r>
                      </m:sub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′′</m:t>
                        </m:r>
                      </m:sup>
                    </m:sSubSup>
                  </m:oMath>
                </a14:m>
                <a:r>
                  <a:rPr lang="fr-BE" dirty="0"/>
                  <a:t>  </a:t>
                </a: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50C54955-1C35-CA4F-45D4-931909A32E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2352" y="1965849"/>
                <a:ext cx="2669918" cy="369332"/>
              </a:xfrm>
              <a:prstGeom prst="rect">
                <a:avLst/>
              </a:prstGeom>
              <a:blipFill>
                <a:blip r:embed="rId20"/>
                <a:stretch>
                  <a:fillRect l="-1826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ZoneTexte 9">
            <a:extLst>
              <a:ext uri="{FF2B5EF4-FFF2-40B4-BE49-F238E27FC236}">
                <a16:creationId xmlns:a16="http://schemas.microsoft.com/office/drawing/2014/main" id="{D5E8CFA7-A429-ADA5-5D9D-D5DE5575A0AF}"/>
              </a:ext>
            </a:extLst>
          </p:cNvPr>
          <p:cNvSpPr txBox="1"/>
          <p:nvPr/>
        </p:nvSpPr>
        <p:spPr>
          <a:xfrm>
            <a:off x="8439745" y="1949839"/>
            <a:ext cx="639603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it-IT" i="1" dirty="0"/>
              <a:t>Master curves</a:t>
            </a:r>
            <a:endParaRPr lang="fr-BE" i="1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633A95F-4E95-5C04-49F3-2C01BF0C45C3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2174738" y="2471762"/>
            <a:ext cx="766370" cy="4048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58451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181A9CAE-1B7E-C097-4F3A-DA2FEDA546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66658" y="3012804"/>
            <a:ext cx="1994575" cy="2625886"/>
          </a:xfrm>
          <a:prstGeom prst="rect">
            <a:avLst/>
          </a:prstGeom>
        </p:spPr>
      </p:pic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OSP design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234" name="Groupe 233">
            <a:extLst>
              <a:ext uri="{FF2B5EF4-FFF2-40B4-BE49-F238E27FC236}">
                <a16:creationId xmlns:a16="http://schemas.microsoft.com/office/drawing/2014/main" id="{B2F0FD06-6968-61F1-D412-EB45DEA00F1E}"/>
              </a:ext>
            </a:extLst>
          </p:cNvPr>
          <p:cNvGrpSpPr/>
          <p:nvPr/>
        </p:nvGrpSpPr>
        <p:grpSpPr>
          <a:xfrm>
            <a:off x="3884187" y="7438796"/>
            <a:ext cx="1766656" cy="1725369"/>
            <a:chOff x="384074" y="4416035"/>
            <a:chExt cx="1766656" cy="1725369"/>
          </a:xfrm>
        </p:grpSpPr>
        <p:grpSp>
          <p:nvGrpSpPr>
            <p:cNvPr id="205" name="Groupe 204">
              <a:extLst>
                <a:ext uri="{FF2B5EF4-FFF2-40B4-BE49-F238E27FC236}">
                  <a16:creationId xmlns:a16="http://schemas.microsoft.com/office/drawing/2014/main" id="{0ADAEFBD-8C7A-DBB3-47EE-CCCE71ADF020}"/>
                </a:ext>
              </a:extLst>
            </p:cNvPr>
            <p:cNvGrpSpPr/>
            <p:nvPr/>
          </p:nvGrpSpPr>
          <p:grpSpPr>
            <a:xfrm>
              <a:off x="384074" y="4416035"/>
              <a:ext cx="1766656" cy="1725369"/>
              <a:chOff x="4415385" y="4117623"/>
              <a:chExt cx="1766656" cy="1725369"/>
            </a:xfrm>
          </p:grpSpPr>
          <p:grpSp>
            <p:nvGrpSpPr>
              <p:cNvPr id="126" name="Groupe 125">
                <a:extLst>
                  <a:ext uri="{FF2B5EF4-FFF2-40B4-BE49-F238E27FC236}">
                    <a16:creationId xmlns:a16="http://schemas.microsoft.com/office/drawing/2014/main" id="{0B5946DF-A614-E876-A439-92E0DB3542C6}"/>
                  </a:ext>
                </a:extLst>
              </p:cNvPr>
              <p:cNvGrpSpPr/>
              <p:nvPr/>
            </p:nvGrpSpPr>
            <p:grpSpPr>
              <a:xfrm>
                <a:off x="4415385" y="4117623"/>
                <a:ext cx="1766656" cy="1725369"/>
                <a:chOff x="1660125" y="3816727"/>
                <a:chExt cx="1766656" cy="1725369"/>
              </a:xfrm>
            </p:grpSpPr>
            <p:sp>
              <p:nvSpPr>
                <p:cNvPr id="122" name="Cercle : creux 121">
                  <a:extLst>
                    <a:ext uri="{FF2B5EF4-FFF2-40B4-BE49-F238E27FC236}">
                      <a16:creationId xmlns:a16="http://schemas.microsoft.com/office/drawing/2014/main" id="{69D7248D-587A-7530-1684-9120CD38577F}"/>
                    </a:ext>
                  </a:extLst>
                </p:cNvPr>
                <p:cNvSpPr/>
                <p:nvPr/>
              </p:nvSpPr>
              <p:spPr>
                <a:xfrm>
                  <a:off x="1660125" y="3816727"/>
                  <a:ext cx="1766656" cy="1725369"/>
                </a:xfrm>
                <a:prstGeom prst="donut">
                  <a:avLst>
                    <a:gd name="adj" fmla="val 10282"/>
                  </a:avLst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46" name="Cercle : creux 145">
                  <a:extLst>
                    <a:ext uri="{FF2B5EF4-FFF2-40B4-BE49-F238E27FC236}">
                      <a16:creationId xmlns:a16="http://schemas.microsoft.com/office/drawing/2014/main" id="{6CE92BAE-DA5E-368A-DC83-D7D784442710}"/>
                    </a:ext>
                  </a:extLst>
                </p:cNvPr>
                <p:cNvSpPr/>
                <p:nvPr/>
              </p:nvSpPr>
              <p:spPr>
                <a:xfrm>
                  <a:off x="2214239" y="4361188"/>
                  <a:ext cx="658427" cy="636446"/>
                </a:xfrm>
                <a:prstGeom prst="donut">
                  <a:avLst>
                    <a:gd name="adj" fmla="val 45138"/>
                  </a:avLst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25" name="Rectangle 124">
                  <a:extLst>
                    <a:ext uri="{FF2B5EF4-FFF2-40B4-BE49-F238E27FC236}">
                      <a16:creationId xmlns:a16="http://schemas.microsoft.com/office/drawing/2014/main" id="{30131CE4-D594-A2CF-1A8B-8DBB8F5E5282}"/>
                    </a:ext>
                  </a:extLst>
                </p:cNvPr>
                <p:cNvSpPr/>
                <p:nvPr/>
              </p:nvSpPr>
              <p:spPr>
                <a:xfrm>
                  <a:off x="2419165" y="4492980"/>
                  <a:ext cx="248574" cy="372862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 dirty="0"/>
                </a:p>
              </p:txBody>
            </p:sp>
          </p:grpSp>
          <p:sp>
            <p:nvSpPr>
              <p:cNvPr id="168" name="Arc 167">
                <a:extLst>
                  <a:ext uri="{FF2B5EF4-FFF2-40B4-BE49-F238E27FC236}">
                    <a16:creationId xmlns:a16="http://schemas.microsoft.com/office/drawing/2014/main" id="{2EB0D4CF-1431-572F-5A94-6509A98EFA53}"/>
                  </a:ext>
                </a:extLst>
              </p:cNvPr>
              <p:cNvSpPr/>
              <p:nvPr/>
            </p:nvSpPr>
            <p:spPr>
              <a:xfrm rot="17220152">
                <a:off x="4889191" y="4616508"/>
                <a:ext cx="696594" cy="641576"/>
              </a:xfrm>
              <a:prstGeom prst="arc">
                <a:avLst>
                  <a:gd name="adj1" fmla="val 17212960"/>
                  <a:gd name="adj2" fmla="val 173702"/>
                </a:avLst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170" name="Connecteur droit avec flèche 169">
                <a:extLst>
                  <a:ext uri="{FF2B5EF4-FFF2-40B4-BE49-F238E27FC236}">
                    <a16:creationId xmlns:a16="http://schemas.microsoft.com/office/drawing/2014/main" id="{260A18E3-49D8-28DD-36E5-E9567535A919}"/>
                  </a:ext>
                </a:extLst>
              </p:cNvPr>
              <p:cNvCxnSpPr>
                <a:cxnSpLocks/>
                <a:stCxn id="168" idx="0"/>
              </p:cNvCxnSpPr>
              <p:nvPr/>
            </p:nvCxnSpPr>
            <p:spPr>
              <a:xfrm flipH="1">
                <a:off x="4947602" y="4757291"/>
                <a:ext cx="21861" cy="36585"/>
              </a:xfrm>
              <a:prstGeom prst="straightConnector1">
                <a:avLst/>
              </a:prstGeom>
              <a:ln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1" name="ZoneTexte 170">
                    <a:extLst>
                      <a:ext uri="{FF2B5EF4-FFF2-40B4-BE49-F238E27FC236}">
                        <a16:creationId xmlns:a16="http://schemas.microsoft.com/office/drawing/2014/main" id="{11A05DF4-EDF5-AAD7-7103-0642CEC58B95}"/>
                      </a:ext>
                    </a:extLst>
                  </p:cNvPr>
                  <p:cNvSpPr txBox="1"/>
                  <p:nvPr/>
                </p:nvSpPr>
                <p:spPr>
                  <a:xfrm flipH="1">
                    <a:off x="4932806" y="4294189"/>
                    <a:ext cx="356252" cy="276999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71" name="ZoneTexte 170">
                    <a:extLst>
                      <a:ext uri="{FF2B5EF4-FFF2-40B4-BE49-F238E27FC236}">
                        <a16:creationId xmlns:a16="http://schemas.microsoft.com/office/drawing/2014/main" id="{11A05DF4-EDF5-AAD7-7103-0642CEC58B9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flipH="1">
                    <a:off x="4932806" y="4294189"/>
                    <a:ext cx="356252" cy="276999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5172" r="-3448" b="-15217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209" name="Connecteur droit avec flèche 208">
              <a:extLst>
                <a:ext uri="{FF2B5EF4-FFF2-40B4-BE49-F238E27FC236}">
                  <a16:creationId xmlns:a16="http://schemas.microsoft.com/office/drawing/2014/main" id="{0F08A66E-BFF5-F7AA-4ABA-9CA49D38A0F0}"/>
                </a:ext>
              </a:extLst>
            </p:cNvPr>
            <p:cNvCxnSpPr/>
            <p:nvPr/>
          </p:nvCxnSpPr>
          <p:spPr>
            <a:xfrm flipH="1">
              <a:off x="1068691" y="5208103"/>
              <a:ext cx="21861" cy="3658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" name="Arc 210">
              <a:extLst>
                <a:ext uri="{FF2B5EF4-FFF2-40B4-BE49-F238E27FC236}">
                  <a16:creationId xmlns:a16="http://schemas.microsoft.com/office/drawing/2014/main" id="{C16846D1-7577-F9DA-ACED-6621B055CC9E}"/>
                </a:ext>
              </a:extLst>
            </p:cNvPr>
            <p:cNvSpPr/>
            <p:nvPr/>
          </p:nvSpPr>
          <p:spPr>
            <a:xfrm rot="17220152">
              <a:off x="1010280" y="5067320"/>
              <a:ext cx="696594" cy="641576"/>
            </a:xfrm>
            <a:prstGeom prst="arc">
              <a:avLst>
                <a:gd name="adj1" fmla="val 17212960"/>
                <a:gd name="adj2" fmla="val 173702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grpSp>
        <p:nvGrpSpPr>
          <p:cNvPr id="204" name="Groupe 203">
            <a:extLst>
              <a:ext uri="{FF2B5EF4-FFF2-40B4-BE49-F238E27FC236}">
                <a16:creationId xmlns:a16="http://schemas.microsoft.com/office/drawing/2014/main" id="{B4EC82EC-B532-BC5B-6755-AEDA89CCDCDB}"/>
              </a:ext>
            </a:extLst>
          </p:cNvPr>
          <p:cNvGrpSpPr/>
          <p:nvPr/>
        </p:nvGrpSpPr>
        <p:grpSpPr>
          <a:xfrm>
            <a:off x="8678597" y="8015288"/>
            <a:ext cx="1689737" cy="2823121"/>
            <a:chOff x="3489960" y="3284220"/>
            <a:chExt cx="1689737" cy="2823121"/>
          </a:xfrm>
        </p:grpSpPr>
        <p:grpSp>
          <p:nvGrpSpPr>
            <p:cNvPr id="195" name="Groupe 194">
              <a:extLst>
                <a:ext uri="{FF2B5EF4-FFF2-40B4-BE49-F238E27FC236}">
                  <a16:creationId xmlns:a16="http://schemas.microsoft.com/office/drawing/2014/main" id="{D93C6E62-69A6-6D8E-B17A-AD8F9D3887D3}"/>
                </a:ext>
              </a:extLst>
            </p:cNvPr>
            <p:cNvGrpSpPr/>
            <p:nvPr/>
          </p:nvGrpSpPr>
          <p:grpSpPr>
            <a:xfrm>
              <a:off x="3528056" y="3287699"/>
              <a:ext cx="1651635" cy="582930"/>
              <a:chOff x="1604335" y="2930646"/>
              <a:chExt cx="1651635" cy="582930"/>
            </a:xfrm>
            <a:solidFill>
              <a:schemeClr val="accent1"/>
            </a:solidFill>
          </p:grpSpPr>
          <p:sp>
            <p:nvSpPr>
              <p:cNvPr id="193" name="Ellipse 192">
                <a:extLst>
                  <a:ext uri="{FF2B5EF4-FFF2-40B4-BE49-F238E27FC236}">
                    <a16:creationId xmlns:a16="http://schemas.microsoft.com/office/drawing/2014/main" id="{E1CE0674-8EAC-5496-C6CA-A0215EE903E5}"/>
                  </a:ext>
                </a:extLst>
              </p:cNvPr>
              <p:cNvSpPr/>
              <p:nvPr/>
            </p:nvSpPr>
            <p:spPr>
              <a:xfrm>
                <a:off x="1604335" y="2930646"/>
                <a:ext cx="1651635" cy="58293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94" name="Ellipse 193">
                <a:extLst>
                  <a:ext uri="{FF2B5EF4-FFF2-40B4-BE49-F238E27FC236}">
                    <a16:creationId xmlns:a16="http://schemas.microsoft.com/office/drawing/2014/main" id="{40218C87-297F-DDED-C4DC-019A1266DBAE}"/>
                  </a:ext>
                </a:extLst>
              </p:cNvPr>
              <p:cNvSpPr/>
              <p:nvPr/>
            </p:nvSpPr>
            <p:spPr>
              <a:xfrm>
                <a:off x="1821506" y="3012561"/>
                <a:ext cx="1226820" cy="41529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sp>
          <p:nvSpPr>
            <p:cNvPr id="196" name="Ellipse 195">
              <a:extLst>
                <a:ext uri="{FF2B5EF4-FFF2-40B4-BE49-F238E27FC236}">
                  <a16:creationId xmlns:a16="http://schemas.microsoft.com/office/drawing/2014/main" id="{F1645493-C10F-C363-C192-64B49B1AD194}"/>
                </a:ext>
              </a:extLst>
            </p:cNvPr>
            <p:cNvSpPr/>
            <p:nvPr/>
          </p:nvSpPr>
          <p:spPr>
            <a:xfrm>
              <a:off x="3745227" y="3364157"/>
              <a:ext cx="1226820" cy="415290"/>
            </a:xfrm>
            <a:prstGeom prst="ellips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2" name="Ellipse 181">
              <a:extLst>
                <a:ext uri="{FF2B5EF4-FFF2-40B4-BE49-F238E27FC236}">
                  <a16:creationId xmlns:a16="http://schemas.microsoft.com/office/drawing/2014/main" id="{2DA2EE10-BD0C-1373-04B7-15F58A28AC0A}"/>
                </a:ext>
              </a:extLst>
            </p:cNvPr>
            <p:cNvSpPr/>
            <p:nvPr/>
          </p:nvSpPr>
          <p:spPr>
            <a:xfrm>
              <a:off x="3901440" y="3415664"/>
              <a:ext cx="880110" cy="30670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192" name="Groupe 191">
              <a:extLst>
                <a:ext uri="{FF2B5EF4-FFF2-40B4-BE49-F238E27FC236}">
                  <a16:creationId xmlns:a16="http://schemas.microsoft.com/office/drawing/2014/main" id="{BBAFB277-27BC-1B82-A91F-25443609A552}"/>
                </a:ext>
              </a:extLst>
            </p:cNvPr>
            <p:cNvGrpSpPr/>
            <p:nvPr/>
          </p:nvGrpSpPr>
          <p:grpSpPr>
            <a:xfrm>
              <a:off x="3528059" y="3284220"/>
              <a:ext cx="1651635" cy="582930"/>
              <a:chOff x="3528059" y="3284220"/>
              <a:chExt cx="1651635" cy="582930"/>
            </a:xfrm>
          </p:grpSpPr>
          <p:sp>
            <p:nvSpPr>
              <p:cNvPr id="184" name="Ellipse 183">
                <a:extLst>
                  <a:ext uri="{FF2B5EF4-FFF2-40B4-BE49-F238E27FC236}">
                    <a16:creationId xmlns:a16="http://schemas.microsoft.com/office/drawing/2014/main" id="{5EAEFA0D-B5BC-0737-8F95-30E2D3B46CC5}"/>
                  </a:ext>
                </a:extLst>
              </p:cNvPr>
              <p:cNvSpPr/>
              <p:nvPr/>
            </p:nvSpPr>
            <p:spPr>
              <a:xfrm>
                <a:off x="3528059" y="3284220"/>
                <a:ext cx="1651635" cy="582930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85" name="Ellipse 184">
                <a:extLst>
                  <a:ext uri="{FF2B5EF4-FFF2-40B4-BE49-F238E27FC236}">
                    <a16:creationId xmlns:a16="http://schemas.microsoft.com/office/drawing/2014/main" id="{C039CBFA-7B06-B017-7623-F3588101BA29}"/>
                  </a:ext>
                </a:extLst>
              </p:cNvPr>
              <p:cNvSpPr/>
              <p:nvPr/>
            </p:nvSpPr>
            <p:spPr>
              <a:xfrm>
                <a:off x="3745230" y="3366135"/>
                <a:ext cx="1226820" cy="415290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cxnSp>
          <p:nvCxnSpPr>
            <p:cNvPr id="187" name="Connecteur droit 186">
              <a:extLst>
                <a:ext uri="{FF2B5EF4-FFF2-40B4-BE49-F238E27FC236}">
                  <a16:creationId xmlns:a16="http://schemas.microsoft.com/office/drawing/2014/main" id="{0BFB8D10-FE72-AD7F-F1C9-F338D295F096}"/>
                </a:ext>
              </a:extLst>
            </p:cNvPr>
            <p:cNvCxnSpPr/>
            <p:nvPr/>
          </p:nvCxnSpPr>
          <p:spPr>
            <a:xfrm flipV="1">
              <a:off x="3489960" y="3570921"/>
              <a:ext cx="38099" cy="2238375"/>
            </a:xfrm>
            <a:prstGeom prst="line">
              <a:avLst/>
            </a:prstGeom>
            <a:ln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Connecteur droit 187">
              <a:extLst>
                <a:ext uri="{FF2B5EF4-FFF2-40B4-BE49-F238E27FC236}">
                  <a16:creationId xmlns:a16="http://schemas.microsoft.com/office/drawing/2014/main" id="{7B6C1910-6128-1489-7D64-6D5AE48A447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28260" y="3582265"/>
              <a:ext cx="51437" cy="2227031"/>
            </a:xfrm>
            <a:prstGeom prst="line">
              <a:avLst/>
            </a:prstGeom>
            <a:ln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Ellipse 190">
              <a:extLst>
                <a:ext uri="{FF2B5EF4-FFF2-40B4-BE49-F238E27FC236}">
                  <a16:creationId xmlns:a16="http://schemas.microsoft.com/office/drawing/2014/main" id="{3AC923FF-EE91-16B1-B99C-5412B6A96361}"/>
                </a:ext>
              </a:extLst>
            </p:cNvPr>
            <p:cNvSpPr/>
            <p:nvPr/>
          </p:nvSpPr>
          <p:spPr>
            <a:xfrm>
              <a:off x="3489960" y="5517831"/>
              <a:ext cx="1638300" cy="589510"/>
            </a:xfrm>
            <a:prstGeom prst="ellips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99" name="Connecteur droit 198">
              <a:extLst>
                <a:ext uri="{FF2B5EF4-FFF2-40B4-BE49-F238E27FC236}">
                  <a16:creationId xmlns:a16="http://schemas.microsoft.com/office/drawing/2014/main" id="{494141F0-4364-F315-5458-FAA72CC3EA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50003" y="3570793"/>
              <a:ext cx="43813" cy="2246746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" name="Ellipse 201">
              <a:extLst>
                <a:ext uri="{FF2B5EF4-FFF2-40B4-BE49-F238E27FC236}">
                  <a16:creationId xmlns:a16="http://schemas.microsoft.com/office/drawing/2014/main" id="{DC77A9BD-20DC-AAED-CA1F-D2EC5EC0A521}"/>
                </a:ext>
              </a:extLst>
            </p:cNvPr>
            <p:cNvSpPr/>
            <p:nvPr/>
          </p:nvSpPr>
          <p:spPr>
            <a:xfrm>
              <a:off x="3855971" y="5655735"/>
              <a:ext cx="880110" cy="306705"/>
            </a:xfrm>
            <a:prstGeom prst="ellipse">
              <a:avLst/>
            </a:prstGeom>
            <a:noFill/>
            <a:ln w="6350"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3" name="Connecteur droit 202">
              <a:extLst>
                <a:ext uri="{FF2B5EF4-FFF2-40B4-BE49-F238E27FC236}">
                  <a16:creationId xmlns:a16="http://schemas.microsoft.com/office/drawing/2014/main" id="{2267B16E-EB3E-4F6A-542C-75E17E12FC0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742753" y="3540785"/>
              <a:ext cx="43813" cy="2246746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7" name="Connecteur droit avec flèche 206">
            <a:extLst>
              <a:ext uri="{FF2B5EF4-FFF2-40B4-BE49-F238E27FC236}">
                <a16:creationId xmlns:a16="http://schemas.microsoft.com/office/drawing/2014/main" id="{4D36DAD3-93D3-A348-D10D-CB746E0E3BF8}"/>
              </a:ext>
            </a:extLst>
          </p:cNvPr>
          <p:cNvCxnSpPr>
            <a:cxnSpLocks/>
          </p:cNvCxnSpPr>
          <p:nvPr/>
        </p:nvCxnSpPr>
        <p:spPr>
          <a:xfrm flipH="1">
            <a:off x="8470953" y="8344579"/>
            <a:ext cx="31318" cy="2125019"/>
          </a:xfrm>
          <a:prstGeom prst="straightConnector1">
            <a:avLst/>
          </a:prstGeom>
          <a:ln>
            <a:solidFill>
              <a:schemeClr val="accent6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7" name="ZoneTexte 236">
            <a:extLst>
              <a:ext uri="{FF2B5EF4-FFF2-40B4-BE49-F238E27FC236}">
                <a16:creationId xmlns:a16="http://schemas.microsoft.com/office/drawing/2014/main" id="{D9933EE7-9CA6-38A0-F667-A6587444B09E}"/>
              </a:ext>
            </a:extLst>
          </p:cNvPr>
          <p:cNvSpPr txBox="1"/>
          <p:nvPr/>
        </p:nvSpPr>
        <p:spPr>
          <a:xfrm>
            <a:off x="4786300" y="2227741"/>
            <a:ext cx="251805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b="1" dirty="0"/>
              <a:t>2. Drive</a:t>
            </a:r>
            <a:r>
              <a:rPr lang="fr-BE" sz="2000" i="1" dirty="0"/>
              <a:t>: TA ARES-G2</a:t>
            </a:r>
          </a:p>
        </p:txBody>
      </p:sp>
      <p:sp>
        <p:nvSpPr>
          <p:cNvPr id="238" name="ZoneTexte 237">
            <a:extLst>
              <a:ext uri="{FF2B5EF4-FFF2-40B4-BE49-F238E27FC236}">
                <a16:creationId xmlns:a16="http://schemas.microsoft.com/office/drawing/2014/main" id="{FCCA9D02-2869-5960-2FE2-8E1424A8C04C}"/>
              </a:ext>
            </a:extLst>
          </p:cNvPr>
          <p:cNvSpPr txBox="1"/>
          <p:nvPr/>
        </p:nvSpPr>
        <p:spPr>
          <a:xfrm>
            <a:off x="232922" y="2232277"/>
            <a:ext cx="36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b="1" dirty="0"/>
              <a:t>1. Flow</a:t>
            </a:r>
            <a:r>
              <a:rPr lang="fr-BE" sz="2000" i="1" dirty="0"/>
              <a:t> </a:t>
            </a:r>
            <a:r>
              <a:rPr lang="fr-BE" sz="2000" b="1" dirty="0" err="1"/>
              <a:t>cell</a:t>
            </a:r>
            <a:r>
              <a:rPr lang="fr-BE" sz="2000" i="1" dirty="0"/>
              <a:t>: </a:t>
            </a:r>
            <a:r>
              <a:rPr lang="fr-BE" sz="2000" i="1" dirty="0" err="1"/>
              <a:t>Annular</a:t>
            </a:r>
            <a:r>
              <a:rPr lang="fr-BE" sz="2000" i="1" dirty="0"/>
              <a:t> Couette </a:t>
            </a:r>
            <a:r>
              <a:rPr lang="fr-BE" sz="2000" i="1" dirty="0" err="1"/>
              <a:t>cell</a:t>
            </a:r>
            <a:endParaRPr lang="fr-BE" sz="2000" i="1" dirty="0"/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2C2C3B2E-311C-8639-D15E-B28A38F9A936}"/>
              </a:ext>
            </a:extLst>
          </p:cNvPr>
          <p:cNvGrpSpPr/>
          <p:nvPr/>
        </p:nvGrpSpPr>
        <p:grpSpPr>
          <a:xfrm>
            <a:off x="3712667" y="2824249"/>
            <a:ext cx="4147409" cy="3023523"/>
            <a:chOff x="96190" y="2372838"/>
            <a:chExt cx="5052539" cy="3697873"/>
          </a:xfrm>
        </p:grpSpPr>
        <p:pic>
          <p:nvPicPr>
            <p:cNvPr id="1026" name="Picture 2" descr="ARES G2 – TA Instruments">
              <a:extLst>
                <a:ext uri="{FF2B5EF4-FFF2-40B4-BE49-F238E27FC236}">
                  <a16:creationId xmlns:a16="http://schemas.microsoft.com/office/drawing/2014/main" id="{23B37C62-2403-1150-92B7-8C3BADEF58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4792" y="2372838"/>
              <a:ext cx="2518050" cy="36978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50" name="Connecteur droit avec flèche 249">
              <a:extLst>
                <a:ext uri="{FF2B5EF4-FFF2-40B4-BE49-F238E27FC236}">
                  <a16:creationId xmlns:a16="http://schemas.microsoft.com/office/drawing/2014/main" id="{4E63FF14-1D84-0B20-65B5-BA1BB26CF17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7513" y="3647611"/>
              <a:ext cx="969640" cy="296616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" name="ZoneTexte 251">
              <a:extLst>
                <a:ext uri="{FF2B5EF4-FFF2-40B4-BE49-F238E27FC236}">
                  <a16:creationId xmlns:a16="http://schemas.microsoft.com/office/drawing/2014/main" id="{2300A0CA-97FD-ACAA-158C-16F0B6287E71}"/>
                </a:ext>
              </a:extLst>
            </p:cNvPr>
            <p:cNvSpPr txBox="1"/>
            <p:nvPr/>
          </p:nvSpPr>
          <p:spPr>
            <a:xfrm>
              <a:off x="3288874" y="3293529"/>
              <a:ext cx="185985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i="1" dirty="0"/>
                <a:t>Force rebalance </a:t>
              </a:r>
            </a:p>
            <a:p>
              <a:r>
                <a:rPr lang="fr-BE" i="1" dirty="0" err="1"/>
                <a:t>transducer</a:t>
              </a:r>
              <a:endParaRPr lang="fr-BE" i="1" dirty="0"/>
            </a:p>
          </p:txBody>
        </p:sp>
        <p:cxnSp>
          <p:nvCxnSpPr>
            <p:cNvPr id="254" name="Connecteur droit avec flèche 253">
              <a:extLst>
                <a:ext uri="{FF2B5EF4-FFF2-40B4-BE49-F238E27FC236}">
                  <a16:creationId xmlns:a16="http://schemas.microsoft.com/office/drawing/2014/main" id="{A9D50E1B-F7A9-B9A1-033A-6F3F92DACC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381900" y="4996794"/>
              <a:ext cx="778919" cy="87118"/>
            </a:xfrm>
            <a:prstGeom prst="straightConnector1">
              <a:avLst/>
            </a:prstGeom>
            <a:ln w="381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7" name="ZoneTexte 256">
              <a:extLst>
                <a:ext uri="{FF2B5EF4-FFF2-40B4-BE49-F238E27FC236}">
                  <a16:creationId xmlns:a16="http://schemas.microsoft.com/office/drawing/2014/main" id="{B24106A7-87D4-3293-F9F2-134F93B2F9CF}"/>
                </a:ext>
              </a:extLst>
            </p:cNvPr>
            <p:cNvSpPr txBox="1"/>
            <p:nvPr/>
          </p:nvSpPr>
          <p:spPr>
            <a:xfrm>
              <a:off x="96190" y="4899246"/>
              <a:ext cx="1449374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i="1" dirty="0"/>
                <a:t>Servo-</a:t>
              </a:r>
              <a:r>
                <a:rPr lang="fr-BE" i="1" dirty="0" err="1"/>
                <a:t>motor</a:t>
              </a:r>
              <a:endParaRPr lang="fr-BE" i="1" dirty="0"/>
            </a:p>
          </p:txBody>
        </p:sp>
      </p:grpSp>
      <p:grpSp>
        <p:nvGrpSpPr>
          <p:cNvPr id="8" name="Groupe 7">
            <a:extLst>
              <a:ext uri="{FF2B5EF4-FFF2-40B4-BE49-F238E27FC236}">
                <a16:creationId xmlns:a16="http://schemas.microsoft.com/office/drawing/2014/main" id="{A80FFA62-8573-3256-8021-301E2F677B9A}"/>
              </a:ext>
            </a:extLst>
          </p:cNvPr>
          <p:cNvGrpSpPr/>
          <p:nvPr/>
        </p:nvGrpSpPr>
        <p:grpSpPr>
          <a:xfrm>
            <a:off x="256857" y="2915495"/>
            <a:ext cx="2771788" cy="2841030"/>
            <a:chOff x="5293943" y="3008801"/>
            <a:chExt cx="2771788" cy="2841030"/>
          </a:xfrm>
        </p:grpSpPr>
        <p:pic>
          <p:nvPicPr>
            <p:cNvPr id="6" name="Image 5">
              <a:extLst>
                <a:ext uri="{FF2B5EF4-FFF2-40B4-BE49-F238E27FC236}">
                  <a16:creationId xmlns:a16="http://schemas.microsoft.com/office/drawing/2014/main" id="{147E2A8D-6BFD-FD07-BD67-A2A1156845C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078716" y="3008801"/>
              <a:ext cx="1851271" cy="284103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Slide Number Placeholder 8">
                  <a:extLst>
                    <a:ext uri="{FF2B5EF4-FFF2-40B4-BE49-F238E27FC236}">
                      <a16:creationId xmlns:a16="http://schemas.microsoft.com/office/drawing/2014/main" id="{EF1FAECE-EB30-4895-B095-2EFF107A3E8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543875" y="3236911"/>
                  <a:ext cx="521856" cy="365677"/>
                </a:xfrm>
                <a:prstGeom prst="rect">
                  <a:avLst/>
                </a:prstGeom>
              </p:spPr>
              <p:txBody>
                <a:bodyPr vert="horz" lIns="91440" tIns="45720" rIns="91440" bIns="45720" rtlCol="0" anchor="ctr"/>
                <a:lstStyle>
                  <a:defPPr>
                    <a:defRPr lang="fr-FR"/>
                  </a:defPPr>
                  <a:lvl1pPr marL="0" algn="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𝝎</m:t>
                            </m:r>
                          </m:e>
                          <m:sub>
                            <m: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sub>
                        </m:sSub>
                      </m:oMath>
                    </m:oMathPara>
                  </a14:m>
                  <a:endParaRPr lang="en-GB" sz="1800" b="1" dirty="0"/>
                </a:p>
              </p:txBody>
            </p:sp>
          </mc:Choice>
          <mc:Fallback xmlns="">
            <p:sp>
              <p:nvSpPr>
                <p:cNvPr id="65" name="Slide Number Placeholder 8">
                  <a:extLst>
                    <a:ext uri="{FF2B5EF4-FFF2-40B4-BE49-F238E27FC236}">
                      <a16:creationId xmlns:a16="http://schemas.microsoft.com/office/drawing/2014/main" id="{EF1FAECE-EB30-4895-B095-2EFF107A3E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43875" y="3236911"/>
                  <a:ext cx="521856" cy="365677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8" name="ZoneTexte 207">
                  <a:extLst>
                    <a:ext uri="{FF2B5EF4-FFF2-40B4-BE49-F238E27FC236}">
                      <a16:creationId xmlns:a16="http://schemas.microsoft.com/office/drawing/2014/main" id="{4512B59C-E4B0-F6F2-FCD3-F472C47AE2B1}"/>
                    </a:ext>
                  </a:extLst>
                </p:cNvPr>
                <p:cNvSpPr txBox="1"/>
                <p:nvPr/>
              </p:nvSpPr>
              <p:spPr>
                <a:xfrm flipH="1">
                  <a:off x="5293943" y="4226866"/>
                  <a:ext cx="356252" cy="276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08" name="ZoneTexte 207">
                  <a:extLst>
                    <a:ext uri="{FF2B5EF4-FFF2-40B4-BE49-F238E27FC236}">
                      <a16:creationId xmlns:a16="http://schemas.microsoft.com/office/drawing/2014/main" id="{4512B59C-E4B0-F6F2-FCD3-F472C47AE2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93943" y="4226866"/>
                  <a:ext cx="356252" cy="276999"/>
                </a:xfrm>
                <a:prstGeom prst="rect">
                  <a:avLst/>
                </a:prstGeom>
                <a:blipFill>
                  <a:blip r:embed="rId9"/>
                  <a:stretch>
                    <a:fillRect l="-16949" t="-2174" r="-42373" b="-3260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12" name="Arc 211">
              <a:extLst>
                <a:ext uri="{FF2B5EF4-FFF2-40B4-BE49-F238E27FC236}">
                  <a16:creationId xmlns:a16="http://schemas.microsoft.com/office/drawing/2014/main" id="{06080FDF-58A8-F468-F6DC-A31B673EC5F4}"/>
                </a:ext>
              </a:extLst>
            </p:cNvPr>
            <p:cNvSpPr/>
            <p:nvPr/>
          </p:nvSpPr>
          <p:spPr>
            <a:xfrm rot="5400000">
              <a:off x="6953926" y="2998468"/>
              <a:ext cx="407231" cy="865392"/>
            </a:xfrm>
            <a:prstGeom prst="arc">
              <a:avLst>
                <a:gd name="adj1" fmla="val 14328379"/>
                <a:gd name="adj2" fmla="val 17918064"/>
              </a:avLst>
            </a:prstGeom>
            <a:ln w="38100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cxnSp>
          <p:nvCxnSpPr>
            <p:cNvPr id="214" name="Connecteur droit avec flèche 213">
              <a:extLst>
                <a:ext uri="{FF2B5EF4-FFF2-40B4-BE49-F238E27FC236}">
                  <a16:creationId xmlns:a16="http://schemas.microsoft.com/office/drawing/2014/main" id="{57BB5CD5-C6B8-511C-AE22-BDF5D344CD3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63880" y="3586483"/>
              <a:ext cx="70485" cy="28470"/>
            </a:xfrm>
            <a:prstGeom prst="straightConnector1">
              <a:avLst/>
            </a:prstGeom>
            <a:ln w="38100">
              <a:solidFill>
                <a:srgbClr val="00B05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Connecteur droit avec flèche 13">
              <a:extLst>
                <a:ext uri="{FF2B5EF4-FFF2-40B4-BE49-F238E27FC236}">
                  <a16:creationId xmlns:a16="http://schemas.microsoft.com/office/drawing/2014/main" id="{A3712C50-1E5B-1102-FB96-C2C8545F77B1}"/>
                </a:ext>
              </a:extLst>
            </p:cNvPr>
            <p:cNvCxnSpPr>
              <a:cxnSpLocks/>
            </p:cNvCxnSpPr>
            <p:nvPr/>
          </p:nvCxnSpPr>
          <p:spPr>
            <a:xfrm>
              <a:off x="5849840" y="3311233"/>
              <a:ext cx="14835" cy="2128233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" name="Connecteur droit avec flèche 15">
            <a:extLst>
              <a:ext uri="{FF2B5EF4-FFF2-40B4-BE49-F238E27FC236}">
                <a16:creationId xmlns:a16="http://schemas.microsoft.com/office/drawing/2014/main" id="{0A6669E1-AECB-0CE5-29F9-7AD248FBEC4F}"/>
              </a:ext>
            </a:extLst>
          </p:cNvPr>
          <p:cNvCxnSpPr>
            <a:cxnSpLocks/>
          </p:cNvCxnSpPr>
          <p:nvPr/>
        </p:nvCxnSpPr>
        <p:spPr>
          <a:xfrm>
            <a:off x="10935244" y="3471596"/>
            <a:ext cx="0" cy="493386"/>
          </a:xfrm>
          <a:prstGeom prst="straightConnector1">
            <a:avLst/>
          </a:prstGeom>
          <a:ln w="381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Flèche : courbe vers la droite 16">
            <a:extLst>
              <a:ext uri="{FF2B5EF4-FFF2-40B4-BE49-F238E27FC236}">
                <a16:creationId xmlns:a16="http://schemas.microsoft.com/office/drawing/2014/main" id="{A1CB8B87-E604-F1DE-E208-5FF41DC5A05B}"/>
              </a:ext>
            </a:extLst>
          </p:cNvPr>
          <p:cNvSpPr/>
          <p:nvPr/>
        </p:nvSpPr>
        <p:spPr>
          <a:xfrm>
            <a:off x="10793411" y="4682139"/>
            <a:ext cx="283666" cy="209884"/>
          </a:xfrm>
          <a:prstGeom prst="curvedRightArrow">
            <a:avLst>
              <a:gd name="adj1" fmla="val 25000"/>
              <a:gd name="adj2" fmla="val 50000"/>
              <a:gd name="adj3" fmla="val 35345"/>
            </a:avLst>
          </a:prstGeom>
          <a:solidFill>
            <a:srgbClr val="00B050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>
              <a:solidFill>
                <a:schemeClr val="tx1"/>
              </a:solidFill>
            </a:endParaRP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97035603-EFC2-34A3-1112-8B572B5F6ACB}"/>
              </a:ext>
            </a:extLst>
          </p:cNvPr>
          <p:cNvSpPr txBox="1"/>
          <p:nvPr/>
        </p:nvSpPr>
        <p:spPr>
          <a:xfrm>
            <a:off x="116337" y="1409361"/>
            <a:ext cx="1182790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The design </a:t>
            </a:r>
            <a:r>
              <a:rPr lang="fr-BE" sz="2000" dirty="0" err="1"/>
              <a:t>is</a:t>
            </a:r>
            <a:r>
              <a:rPr lang="fr-BE" sz="2000" dirty="0"/>
              <a:t> </a:t>
            </a:r>
            <a:r>
              <a:rPr lang="fr-BE" sz="2000" dirty="0" err="1"/>
              <a:t>composed</a:t>
            </a:r>
            <a:r>
              <a:rPr lang="fr-BE" sz="2000" dirty="0"/>
              <a:t> of </a:t>
            </a:r>
            <a:r>
              <a:rPr lang="fr-BE" sz="2000" dirty="0" err="1"/>
              <a:t>three</a:t>
            </a:r>
            <a:r>
              <a:rPr lang="fr-BE" sz="2000" dirty="0"/>
              <a:t> main components:</a:t>
            </a:r>
            <a:endParaRPr lang="fr-BE" dirty="0"/>
          </a:p>
        </p:txBody>
      </p:sp>
      <p:grpSp>
        <p:nvGrpSpPr>
          <p:cNvPr id="9" name="Groupe 8">
            <a:extLst>
              <a:ext uri="{FF2B5EF4-FFF2-40B4-BE49-F238E27FC236}">
                <a16:creationId xmlns:a16="http://schemas.microsoft.com/office/drawing/2014/main" id="{1ED0D5EC-6A7F-253C-6B0B-074386AEDD47}"/>
              </a:ext>
            </a:extLst>
          </p:cNvPr>
          <p:cNvGrpSpPr/>
          <p:nvPr/>
        </p:nvGrpSpPr>
        <p:grpSpPr>
          <a:xfrm>
            <a:off x="7633929" y="2852961"/>
            <a:ext cx="2415174" cy="2845873"/>
            <a:chOff x="9240172" y="2849050"/>
            <a:chExt cx="2563168" cy="3095774"/>
          </a:xfrm>
        </p:grpSpPr>
        <p:pic>
          <p:nvPicPr>
            <p:cNvPr id="21" name="Image 20">
              <a:extLst>
                <a:ext uri="{FF2B5EF4-FFF2-40B4-BE49-F238E27FC236}">
                  <a16:creationId xmlns:a16="http://schemas.microsoft.com/office/drawing/2014/main" id="{D2B48A37-C853-9074-C125-EC7C72B4D5E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240172" y="2849050"/>
              <a:ext cx="2563168" cy="3095774"/>
            </a:xfrm>
            <a:prstGeom prst="rect">
              <a:avLst/>
            </a:prstGeom>
          </p:spPr>
        </p:pic>
        <p:cxnSp>
          <p:nvCxnSpPr>
            <p:cNvPr id="22" name="Connecteur droit avec flèche 21">
              <a:extLst>
                <a:ext uri="{FF2B5EF4-FFF2-40B4-BE49-F238E27FC236}">
                  <a16:creationId xmlns:a16="http://schemas.microsoft.com/office/drawing/2014/main" id="{C5DCF47E-292A-330E-CAFB-CA21A70CD495}"/>
                </a:ext>
              </a:extLst>
            </p:cNvPr>
            <p:cNvCxnSpPr>
              <a:cxnSpLocks/>
            </p:cNvCxnSpPr>
            <p:nvPr/>
          </p:nvCxnSpPr>
          <p:spPr>
            <a:xfrm>
              <a:off x="9949457" y="3390914"/>
              <a:ext cx="0" cy="477810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Flèche : courbe vers la droite 22">
              <a:extLst>
                <a:ext uri="{FF2B5EF4-FFF2-40B4-BE49-F238E27FC236}">
                  <a16:creationId xmlns:a16="http://schemas.microsoft.com/office/drawing/2014/main" id="{3A99BFC5-18DE-56BC-0E18-E5DD24866182}"/>
                </a:ext>
              </a:extLst>
            </p:cNvPr>
            <p:cNvSpPr/>
            <p:nvPr/>
          </p:nvSpPr>
          <p:spPr>
            <a:xfrm>
              <a:off x="9841443" y="5134098"/>
              <a:ext cx="263241" cy="195893"/>
            </a:xfrm>
            <a:prstGeom prst="curvedRightArrow">
              <a:avLst>
                <a:gd name="adj1" fmla="val 25000"/>
                <a:gd name="adj2" fmla="val 50000"/>
                <a:gd name="adj3" fmla="val 35345"/>
              </a:avLst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>
                <a:solidFill>
                  <a:schemeClr val="tx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ZoneTexte 24">
                  <a:extLst>
                    <a:ext uri="{FF2B5EF4-FFF2-40B4-BE49-F238E27FC236}">
                      <a16:creationId xmlns:a16="http://schemas.microsoft.com/office/drawing/2014/main" id="{149B7123-DF8C-62F9-1465-524312593D8C}"/>
                    </a:ext>
                  </a:extLst>
                </p:cNvPr>
                <p:cNvSpPr txBox="1"/>
                <p:nvPr/>
              </p:nvSpPr>
              <p:spPr>
                <a:xfrm flipH="1">
                  <a:off x="9454737" y="3467119"/>
                  <a:ext cx="356252" cy="276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5" name="ZoneTexte 24">
                  <a:extLst>
                    <a:ext uri="{FF2B5EF4-FFF2-40B4-BE49-F238E27FC236}">
                      <a16:creationId xmlns:a16="http://schemas.microsoft.com/office/drawing/2014/main" id="{149B7123-DF8C-62F9-1465-524312593D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54737" y="3467119"/>
                  <a:ext cx="356252" cy="276999"/>
                </a:xfrm>
                <a:prstGeom prst="rect">
                  <a:avLst/>
                </a:prstGeom>
                <a:blipFill>
                  <a:blip r:embed="rId11"/>
                  <a:stretch>
                    <a:fillRect l="-17241" t="-2174" r="-44828" b="-3260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Slide Number Placeholder 8">
                  <a:extLst>
                    <a:ext uri="{FF2B5EF4-FFF2-40B4-BE49-F238E27FC236}">
                      <a16:creationId xmlns:a16="http://schemas.microsoft.com/office/drawing/2014/main" id="{160A1AB0-8079-AB8D-0451-C0606B6EB9CA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9395088" y="5004255"/>
                  <a:ext cx="521856" cy="365125"/>
                </a:xfrm>
                <a:prstGeom prst="rect">
                  <a:avLst/>
                </a:prstGeom>
              </p:spPr>
              <p:txBody>
                <a:bodyPr vert="horz" lIns="91440" tIns="45720" rIns="91440" bIns="45720" rtlCol="0" anchor="ctr"/>
                <a:lstStyle>
                  <a:defPPr>
                    <a:defRPr lang="fr-FR"/>
                  </a:defPPr>
                  <a:lvl1pPr marL="0" algn="r" defTabSz="914400" rtl="0" eaLnBrk="1" latinLnBrk="0" hangingPunct="1">
                    <a:defRPr sz="1200" kern="1200">
                      <a:solidFill>
                        <a:schemeClr val="tx1">
                          <a:tint val="7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𝝎</m:t>
                            </m:r>
                          </m:e>
                          <m:sub>
                            <m:r>
                              <a:rPr lang="fr-BE" sz="1800" b="1" i="1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𝟎</m:t>
                            </m:r>
                          </m:sub>
                        </m:sSub>
                      </m:oMath>
                    </m:oMathPara>
                  </a14:m>
                  <a:endParaRPr lang="en-GB" sz="1800" b="1" dirty="0"/>
                </a:p>
              </p:txBody>
            </p:sp>
          </mc:Choice>
          <mc:Fallback xmlns="">
            <p:sp>
              <p:nvSpPr>
                <p:cNvPr id="26" name="Slide Number Placeholder 8">
                  <a:extLst>
                    <a:ext uri="{FF2B5EF4-FFF2-40B4-BE49-F238E27FC236}">
                      <a16:creationId xmlns:a16="http://schemas.microsoft.com/office/drawing/2014/main" id="{160A1AB0-8079-AB8D-0451-C0606B6EB9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5088" y="5004255"/>
                  <a:ext cx="521856" cy="365125"/>
                </a:xfrm>
                <a:prstGeom prst="rect">
                  <a:avLst/>
                </a:prstGeom>
                <a:blipFill>
                  <a:blip r:embed="rId12"/>
                  <a:stretch>
                    <a:fillRect b="-169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7" name="ZoneTexte 26">
            <a:extLst>
              <a:ext uri="{FF2B5EF4-FFF2-40B4-BE49-F238E27FC236}">
                <a16:creationId xmlns:a16="http://schemas.microsoft.com/office/drawing/2014/main" id="{CC4914DB-5C60-5D96-636E-932FB436B605}"/>
              </a:ext>
            </a:extLst>
          </p:cNvPr>
          <p:cNvSpPr txBox="1"/>
          <p:nvPr/>
        </p:nvSpPr>
        <p:spPr>
          <a:xfrm>
            <a:off x="9467267" y="2232277"/>
            <a:ext cx="36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b="1" dirty="0"/>
              <a:t>3. </a:t>
            </a:r>
            <a:r>
              <a:rPr lang="fr-BE" sz="2000" b="1" dirty="0" err="1"/>
              <a:t>Shafts</a:t>
            </a:r>
            <a:endParaRPr lang="fr-BE" sz="2000" i="1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49FC0C-5A9E-2D2D-D185-DB27E39A9ADB}"/>
              </a:ext>
            </a:extLst>
          </p:cNvPr>
          <p:cNvSpPr/>
          <p:nvPr/>
        </p:nvSpPr>
        <p:spPr>
          <a:xfrm>
            <a:off x="4643227" y="5862599"/>
            <a:ext cx="2774542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200" i="1" dirty="0">
                <a:hlinkClick r:id="rId13"/>
              </a:rPr>
              <a:t>www.tainstruments.com</a:t>
            </a:r>
            <a:r>
              <a:rPr lang="fr-BE" sz="1200" i="1" dirty="0"/>
              <a:t> </a:t>
            </a:r>
            <a:r>
              <a:rPr lang="fr-BE" sz="1200" dirty="0"/>
              <a:t>(August 1, 2023)</a:t>
            </a:r>
            <a:endParaRPr lang="en-US" sz="1200" dirty="0">
              <a:solidFill>
                <a:srgbClr val="000000"/>
              </a:solidFill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468649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249429" y="441775"/>
            <a:ext cx="10826870" cy="711193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dirty="0">
                <a:solidFill>
                  <a:schemeClr val="bg1"/>
                </a:solidFill>
              </a:rPr>
              <a:t>Orthogonal superposition (OSP) </a:t>
            </a:r>
            <a:r>
              <a:rPr lang="fr-BE" dirty="0" err="1">
                <a:solidFill>
                  <a:schemeClr val="bg1"/>
                </a:solidFill>
              </a:rPr>
              <a:t>rheology</a:t>
            </a:r>
            <a:endParaRPr lang="fr-BE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46483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33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2E07DB95-C857-8E56-6E69-318D78CAFBD1}"/>
              </a:ext>
            </a:extLst>
          </p:cNvPr>
          <p:cNvCxnSpPr/>
          <p:nvPr/>
        </p:nvCxnSpPr>
        <p:spPr>
          <a:xfrm flipH="1" flipV="1">
            <a:off x="13089424" y="2500032"/>
            <a:ext cx="2296160" cy="1930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ZoneTexte 4">
            <a:extLst>
              <a:ext uri="{FF2B5EF4-FFF2-40B4-BE49-F238E27FC236}">
                <a16:creationId xmlns:a16="http://schemas.microsoft.com/office/drawing/2014/main" id="{16AA8FB8-D740-D85B-CDA6-645217007FE1}"/>
              </a:ext>
            </a:extLst>
          </p:cNvPr>
          <p:cNvSpPr txBox="1"/>
          <p:nvPr/>
        </p:nvSpPr>
        <p:spPr>
          <a:xfrm>
            <a:off x="14939333" y="2801893"/>
            <a:ext cx="40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Simu + Linear </a:t>
            </a:r>
            <a:r>
              <a:rPr lang="en-US" sz="2000" dirty="0" err="1">
                <a:effectLst/>
              </a:rPr>
              <a:t>perturabtion</a:t>
            </a:r>
            <a:endParaRPr lang="fr-BE" sz="2000" dirty="0"/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6996BCDF-436A-ECF1-A925-EC3B1143AD6B}"/>
              </a:ext>
            </a:extLst>
          </p:cNvPr>
          <p:cNvSpPr txBox="1"/>
          <p:nvPr/>
        </p:nvSpPr>
        <p:spPr>
          <a:xfrm>
            <a:off x="272358" y="1333644"/>
            <a:ext cx="119196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b="1" dirty="0"/>
              <a:t>Flow</a:t>
            </a:r>
            <a:r>
              <a:rPr lang="fr-BE" dirty="0"/>
              <a:t> </a:t>
            </a:r>
            <a:r>
              <a:rPr lang="fr-BE" b="1" dirty="0" err="1"/>
              <a:t>cell</a:t>
            </a:r>
            <a:r>
              <a:rPr lang="fr-BE" dirty="0"/>
              <a:t> :  </a:t>
            </a:r>
            <a:r>
              <a:rPr lang="fr-BE" dirty="0" err="1"/>
              <a:t>Annular</a:t>
            </a:r>
            <a:r>
              <a:rPr lang="fr-BE" dirty="0"/>
              <a:t> Couette flow </a:t>
            </a:r>
            <a:r>
              <a:rPr lang="fr-BE" dirty="0" err="1"/>
              <a:t>with</a:t>
            </a:r>
            <a:r>
              <a:rPr lang="fr-BE" dirty="0"/>
              <a:t> </a:t>
            </a:r>
            <a:r>
              <a:rPr lang="fr-BE" dirty="0" err="1">
                <a:solidFill>
                  <a:srgbClr val="FF0000"/>
                </a:solidFill>
              </a:rPr>
              <a:t>inner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 err="1">
                <a:solidFill>
                  <a:srgbClr val="FF0000"/>
                </a:solidFill>
              </a:rPr>
              <a:t>cylinder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 err="1">
                <a:solidFill>
                  <a:srgbClr val="FF0000"/>
                </a:solidFill>
              </a:rPr>
              <a:t>rotating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/>
              <a:t>and </a:t>
            </a:r>
            <a:r>
              <a:rPr lang="fr-BE" dirty="0" err="1">
                <a:solidFill>
                  <a:schemeClr val="accent6"/>
                </a:solidFill>
              </a:rPr>
              <a:t>outer</a:t>
            </a:r>
            <a:r>
              <a:rPr lang="fr-BE" dirty="0">
                <a:solidFill>
                  <a:schemeClr val="accent6"/>
                </a:solidFill>
              </a:rPr>
              <a:t> </a:t>
            </a:r>
            <a:r>
              <a:rPr lang="fr-BE" dirty="0" err="1">
                <a:solidFill>
                  <a:schemeClr val="accent6"/>
                </a:solidFill>
              </a:rPr>
              <a:t>cylinder</a:t>
            </a:r>
            <a:r>
              <a:rPr lang="fr-BE" dirty="0">
                <a:solidFill>
                  <a:schemeClr val="accent6"/>
                </a:solidFill>
              </a:rPr>
              <a:t> </a:t>
            </a:r>
            <a:r>
              <a:rPr lang="fr-BE" dirty="0" err="1">
                <a:solidFill>
                  <a:schemeClr val="accent6"/>
                </a:solidFill>
              </a:rPr>
              <a:t>oscillating</a:t>
            </a:r>
            <a:r>
              <a:rPr lang="fr-BE" dirty="0">
                <a:solidFill>
                  <a:schemeClr val="accent6"/>
                </a:solidFill>
              </a:rPr>
              <a:t> in axial direction</a:t>
            </a:r>
            <a:r>
              <a:rPr lang="fr-BE" dirty="0"/>
              <a:t>. </a:t>
            </a: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0DEB299A-BD57-6E86-D9CE-E993011FC4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41719" y="2042174"/>
            <a:ext cx="2860733" cy="4602602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C950A287-D6EF-6745-3BFD-57486101F2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19983" y="3645597"/>
            <a:ext cx="3723555" cy="2734205"/>
          </a:xfrm>
          <a:prstGeom prst="rect">
            <a:avLst/>
          </a:prstGeom>
        </p:spPr>
      </p:pic>
      <p:sp>
        <p:nvSpPr>
          <p:cNvPr id="76" name="ZoneTexte 75">
            <a:extLst>
              <a:ext uri="{FF2B5EF4-FFF2-40B4-BE49-F238E27FC236}">
                <a16:creationId xmlns:a16="http://schemas.microsoft.com/office/drawing/2014/main" id="{36A9F23A-6281-C6AB-D8CA-7DC78119A5F2}"/>
              </a:ext>
            </a:extLst>
          </p:cNvPr>
          <p:cNvSpPr txBox="1"/>
          <p:nvPr/>
        </p:nvSpPr>
        <p:spPr>
          <a:xfrm>
            <a:off x="5892696" y="3202003"/>
            <a:ext cx="33508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Relative </a:t>
            </a:r>
            <a:r>
              <a:rPr lang="fr-BE" dirty="0" err="1"/>
              <a:t>error</a:t>
            </a:r>
            <a:r>
              <a:rPr lang="fr-BE" dirty="0"/>
              <a:t> for power-</a:t>
            </a:r>
            <a:r>
              <a:rPr lang="fr-BE" dirty="0" err="1"/>
              <a:t>law</a:t>
            </a:r>
            <a:r>
              <a:rPr lang="fr-BE" dirty="0"/>
              <a:t> </a:t>
            </a:r>
            <a:r>
              <a:rPr lang="fr-BE" dirty="0" err="1"/>
              <a:t>fluid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28623804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722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2AA1184-1298-45EB-8C25-3FD9E20FD6A1}"/>
              </a:ext>
            </a:extLst>
          </p:cNvPr>
          <p:cNvSpPr/>
          <p:nvPr/>
        </p:nvSpPr>
        <p:spPr>
          <a:xfrm>
            <a:off x="298564" y="9024888"/>
            <a:ext cx="1104027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We were able to model the linear rheology of unentangled and entangled associative polymers using a statistical sticky Rouse model and a home-made sticky reptation model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DD9979D-9527-4987-BCA6-09659882DD0F}"/>
                  </a:ext>
                </a:extLst>
              </p:cNvPr>
              <p:cNvSpPr/>
              <p:nvPr/>
            </p:nvSpPr>
            <p:spPr>
              <a:xfrm>
                <a:off x="105430" y="1130623"/>
                <a:ext cx="11040271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285750" indent="-285750" algn="just">
                  <a:buFont typeface="Arial" panose="020B0604020202020204" pitchFamily="34" charset="0"/>
                  <a:buChar char="•"/>
                </a:pPr>
                <a:r>
                  <a:rPr lang="en-US" sz="2000" dirty="0"/>
                  <a:t>We obtained </a:t>
                </a:r>
                <a:r>
                  <a:rPr lang="en-US" sz="2000" b="1" dirty="0"/>
                  <a:t>scaling laws </a:t>
                </a:r>
                <a:r>
                  <a:rPr lang="en-US" sz="2000" dirty="0"/>
                  <a:t>for entangled melts in nonlinear extensional flow which confirms the </a:t>
                </a:r>
                <a:r>
                  <a:rPr lang="en-US" sz="2000" b="1" dirty="0"/>
                  <a:t>hypothesis of </a:t>
                </a:r>
                <a14:m>
                  <m:oMath xmlns:m="http://schemas.openxmlformats.org/officeDocument/2006/math">
                    <m:r>
                      <a:rPr lang="fr-BE" sz="2000" b="1" i="1" smtClean="0">
                        <a:latin typeface="Cambria Math" panose="02040503050406030204" pitchFamily="18" charset="0"/>
                      </a:rPr>
                      <m:t>𝜻</m:t>
                    </m:r>
                    <m:r>
                      <a:rPr lang="fr-BE" sz="2000" b="1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sz="2000" b="1" dirty="0"/>
                  <a:t>reduction:</a:t>
                </a:r>
                <a:endParaRPr lang="en-US" sz="2000" b="1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FDD9979D-9527-4987-BCA6-09659882DD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0" y="1130623"/>
                <a:ext cx="11040271" cy="707886"/>
              </a:xfrm>
              <a:prstGeom prst="rect">
                <a:avLst/>
              </a:prstGeom>
              <a:blipFill>
                <a:blip r:embed="rId3"/>
                <a:stretch>
                  <a:fillRect l="-497" t="-4274" r="-607" b="-136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Slide Number Placeholder 8">
            <a:extLst>
              <a:ext uri="{FF2B5EF4-FFF2-40B4-BE49-F238E27FC236}">
                <a16:creationId xmlns:a16="http://schemas.microsoft.com/office/drawing/2014/main" id="{EFCA21E3-7481-43DD-AA0E-EEEC83B92A64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34</a:t>
            </a:fld>
            <a:endParaRPr lang="en-GB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0FD915F-9F78-4BC6-BA93-253993901BD6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2412AF5D-188B-482B-A867-323077383C38}"/>
              </a:ext>
            </a:extLst>
          </p:cNvPr>
          <p:cNvSpPr txBox="1"/>
          <p:nvPr/>
        </p:nvSpPr>
        <p:spPr>
          <a:xfrm>
            <a:off x="-188246" y="9865638"/>
            <a:ext cx="49819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/>
              <a:t>Perspectives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5EA5BAF-F2BF-49C3-A024-567E56979997}"/>
              </a:ext>
            </a:extLst>
          </p:cNvPr>
          <p:cNvSpPr/>
          <p:nvPr/>
        </p:nvSpPr>
        <p:spPr>
          <a:xfrm>
            <a:off x="306956" y="10343820"/>
            <a:ext cx="1104027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Validate the orthogonal superposition flow cell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E09595E-EB07-4A0C-B297-F201D8F8B8CC}"/>
              </a:ext>
            </a:extLst>
          </p:cNvPr>
          <p:cNvSpPr/>
          <p:nvPr/>
        </p:nvSpPr>
        <p:spPr>
          <a:xfrm>
            <a:off x="298566" y="10999922"/>
            <a:ext cx="1104027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 err="1"/>
              <a:t>Analyse</a:t>
            </a:r>
            <a:r>
              <a:rPr lang="en-US" sz="2000" dirty="0"/>
              <a:t> SAXS data of Pr. Kell Mortensen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206C20F-D1DF-7232-39FB-E4960D65CA58}"/>
              </a:ext>
            </a:extLst>
          </p:cNvPr>
          <p:cNvSpPr/>
          <p:nvPr/>
        </p:nvSpPr>
        <p:spPr>
          <a:xfrm>
            <a:off x="306956" y="11678159"/>
            <a:ext cx="1104027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Writing of the manuscript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1371FBA-96C8-6751-8DF3-655587E622A3}"/>
              </a:ext>
            </a:extLst>
          </p:cNvPr>
          <p:cNvSpPr/>
          <p:nvPr/>
        </p:nvSpPr>
        <p:spPr>
          <a:xfrm>
            <a:off x="298564" y="8128774"/>
            <a:ext cx="11040271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We showed characteristic features in the rheology unentangled associative polymers such as constant yield strain, TTS validity and transient hardening. </a:t>
            </a:r>
          </a:p>
        </p:txBody>
      </p:sp>
      <p:sp>
        <p:nvSpPr>
          <p:cNvPr id="32" name="Rectangle: Rounded Corners 29">
            <a:extLst>
              <a:ext uri="{FF2B5EF4-FFF2-40B4-BE49-F238E27FC236}">
                <a16:creationId xmlns:a16="http://schemas.microsoft.com/office/drawing/2014/main" id="{26722EEC-8311-C045-2EA7-CC438FA65AAE}"/>
              </a:ext>
            </a:extLst>
          </p:cNvPr>
          <p:cNvSpPr/>
          <p:nvPr/>
        </p:nvSpPr>
        <p:spPr>
          <a:xfrm>
            <a:off x="7104383" y="2106077"/>
            <a:ext cx="1954813" cy="693255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2">
                <a:extLst>
                  <a:ext uri="{FF2B5EF4-FFF2-40B4-BE49-F238E27FC236}">
                    <a16:creationId xmlns:a16="http://schemas.microsoft.com/office/drawing/2014/main" id="{3596C50F-5A71-D694-524F-17077F5A8E2E}"/>
                  </a:ext>
                </a:extLst>
              </p:cNvPr>
              <p:cNvSpPr txBox="1"/>
              <p:nvPr/>
            </p:nvSpPr>
            <p:spPr>
              <a:xfrm>
                <a:off x="7070128" y="2119556"/>
                <a:ext cx="1954813" cy="67223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 </m:t>
                      </m:r>
                      <m:nary>
                        <m:naryPr>
                          <m:chr m:val="∑"/>
                          <m:supHide m:val="on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3" name="ZoneTexte 2">
                <a:extLst>
                  <a:ext uri="{FF2B5EF4-FFF2-40B4-BE49-F238E27FC236}">
                    <a16:creationId xmlns:a16="http://schemas.microsoft.com/office/drawing/2014/main" id="{3596C50F-5A71-D694-524F-17077F5A8E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0128" y="2119556"/>
                <a:ext cx="1954813" cy="67223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: Rounded Corners 29">
                <a:extLst>
                  <a:ext uri="{FF2B5EF4-FFF2-40B4-BE49-F238E27FC236}">
                    <a16:creationId xmlns:a16="http://schemas.microsoft.com/office/drawing/2014/main" id="{C3397567-5F29-E31B-9191-6AD6B0135648}"/>
                  </a:ext>
                </a:extLst>
              </p:cNvPr>
              <p:cNvSpPr/>
              <p:nvPr/>
            </p:nvSpPr>
            <p:spPr>
              <a:xfrm>
                <a:off x="3162515" y="2221536"/>
                <a:ext cx="1753654" cy="461065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Rectangle: Rounded Corners 29">
                <a:extLst>
                  <a:ext uri="{FF2B5EF4-FFF2-40B4-BE49-F238E27FC236}">
                    <a16:creationId xmlns:a16="http://schemas.microsoft.com/office/drawing/2014/main" id="{C3397567-5F29-E31B-9191-6AD6B013564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62515" y="2221536"/>
                <a:ext cx="1753654" cy="461065"/>
              </a:xfrm>
              <a:prstGeom prst="roundRect">
                <a:avLst/>
              </a:prstGeom>
              <a:blipFill>
                <a:blip r:embed="rId5"/>
                <a:stretch>
                  <a:fillRect/>
                </a:stretch>
              </a:blipFill>
              <a:ln w="19050"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C7B1BB1F-C2DE-8952-D3B3-EAA8A80FDCAE}"/>
                  </a:ext>
                </a:extLst>
              </p:cNvPr>
              <p:cNvSpPr txBox="1"/>
              <p:nvPr/>
            </p:nvSpPr>
            <p:spPr>
              <a:xfrm>
                <a:off x="3210140" y="2246788"/>
                <a:ext cx="1612172" cy="37273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sz="2000" b="0" i="1" smtClean="0">
                          <a:latin typeface="Cambria Math" panose="02040503050406030204" pitchFamily="18" charset="0"/>
                        </a:rPr>
                        <m:t>∝</m:t>
                      </m:r>
                      <m:rad>
                        <m:radPr>
                          <m:degHide m:val="on"/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</m:rad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fr-BE" sz="20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C7B1BB1F-C2DE-8952-D3B3-EAA8A80FDC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0140" y="2246788"/>
                <a:ext cx="1612172" cy="372731"/>
              </a:xfrm>
              <a:prstGeom prst="rect">
                <a:avLst/>
              </a:prstGeom>
              <a:blipFill>
                <a:blip r:embed="rId6"/>
                <a:stretch>
                  <a:fillRect l="-3409" r="-379" b="-229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ZoneTexte 38">
            <a:extLst>
              <a:ext uri="{FF2B5EF4-FFF2-40B4-BE49-F238E27FC236}">
                <a16:creationId xmlns:a16="http://schemas.microsoft.com/office/drawing/2014/main" id="{D19A0BFF-37CC-FAB4-0C8C-374D4604D74C}"/>
              </a:ext>
            </a:extLst>
          </p:cNvPr>
          <p:cNvSpPr txBox="1"/>
          <p:nvPr/>
        </p:nvSpPr>
        <p:spPr>
          <a:xfrm>
            <a:off x="3040944" y="1759974"/>
            <a:ext cx="20729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 err="1"/>
              <a:t>Polymeric</a:t>
            </a:r>
            <a:r>
              <a:rPr lang="fr-BE" i="1" u="sng" dirty="0"/>
              <a:t> solutions</a:t>
            </a:r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2EF791BA-0401-DB0A-05CC-848DF94D62C2}"/>
              </a:ext>
            </a:extLst>
          </p:cNvPr>
          <p:cNvSpPr txBox="1"/>
          <p:nvPr/>
        </p:nvSpPr>
        <p:spPr>
          <a:xfrm>
            <a:off x="7347620" y="1729402"/>
            <a:ext cx="20729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/>
              <a:t>Bimodal </a:t>
            </a:r>
            <a:r>
              <a:rPr lang="fr-BE" i="1" u="sng" dirty="0" err="1"/>
              <a:t>melts</a:t>
            </a:r>
            <a:endParaRPr lang="fr-BE" i="1" u="sng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5A0738B-7ADC-4593-407F-0BD8EE77F04B}"/>
              </a:ext>
            </a:extLst>
          </p:cNvPr>
          <p:cNvSpPr/>
          <p:nvPr/>
        </p:nvSpPr>
        <p:spPr>
          <a:xfrm>
            <a:off x="133327" y="2956657"/>
            <a:ext cx="1259413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We modeled the linear rheology of unentangled and entangled associative polymers using </a:t>
            </a:r>
            <a:r>
              <a:rPr lang="en-US" sz="2000" b="1" dirty="0"/>
              <a:t>a bead-spring model</a:t>
            </a:r>
            <a:r>
              <a:rPr lang="en-US" sz="2000" dirty="0"/>
              <a:t>  </a:t>
            </a:r>
          </a:p>
          <a:p>
            <a:pPr algn="just"/>
            <a:r>
              <a:rPr lang="en-US" sz="2000" dirty="0"/>
              <a:t>     and </a:t>
            </a:r>
            <a:r>
              <a:rPr lang="en-US" sz="2000" b="1" dirty="0"/>
              <a:t>a home-made sticky reptation model</a:t>
            </a:r>
            <a:r>
              <a:rPr lang="en-US" sz="2000" dirty="0"/>
              <a:t>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B0BB6A6-52A5-836D-85C1-2A7271A64B67}"/>
                  </a:ext>
                </a:extLst>
              </p:cNvPr>
              <p:cNvSpPr/>
              <p:nvPr/>
            </p:nvSpPr>
            <p:spPr>
              <a:xfrm>
                <a:off x="122682" y="3722522"/>
                <a:ext cx="11040271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285750" indent="-285750" algn="just">
                  <a:buFont typeface="Arial" panose="020B0604020202020204" pitchFamily="34" charset="0"/>
                  <a:buChar char="•"/>
                </a:pPr>
                <a:r>
                  <a:rPr lang="en-US" sz="2000" dirty="0"/>
                  <a:t>We observed </a:t>
                </a:r>
                <a:r>
                  <a:rPr lang="en-US" sz="2000" b="1" dirty="0"/>
                  <a:t>transient thickening</a:t>
                </a:r>
                <a:r>
                  <a:rPr lang="en-US" sz="2000" dirty="0"/>
                  <a:t>, an</a:t>
                </a:r>
                <a:r>
                  <a:rPr lang="en-US" sz="2000" b="1" dirty="0"/>
                  <a:t> yield strain independent of </a:t>
                </a:r>
                <a14:m>
                  <m:oMath xmlns:m="http://schemas.openxmlformats.org/officeDocument/2006/math">
                    <m:acc>
                      <m:accPr>
                        <m:chr m:val="̇"/>
                        <m:ctrlPr>
                          <a:rPr lang="en-US" sz="2000" b="1" i="1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BE" sz="2000" b="1" i="1">
                            <a:latin typeface="Cambria Math" panose="02040503050406030204" pitchFamily="18" charset="0"/>
                          </a:rPr>
                          <m:t>𝜸</m:t>
                        </m:r>
                      </m:e>
                    </m:acc>
                    <m:r>
                      <a:rPr lang="fr-BE" sz="2000" b="1" i="1">
                        <a:latin typeface="Cambria Math" panose="02040503050406030204" pitchFamily="18" charset="0"/>
                      </a:rPr>
                      <m:t>,</m:t>
                    </m:r>
                  </m:oMath>
                </a14:m>
                <a:r>
                  <a:rPr lang="en-US" sz="2000" dirty="0"/>
                  <a:t> and a confirmation of the </a:t>
                </a:r>
                <a:r>
                  <a:rPr lang="en-US" sz="2000" b="1" dirty="0"/>
                  <a:t>validity of TTS</a:t>
                </a:r>
                <a:r>
                  <a:rPr lang="en-US" sz="2000" dirty="0"/>
                  <a:t> for unentangled associative polymers in nonlinear shear.</a:t>
                </a:r>
              </a:p>
            </p:txBody>
          </p:sp>
        </mc:Choice>
        <mc:Fallback xmlns=""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3B0BB6A6-52A5-836D-85C1-2A7271A64B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682" y="3722522"/>
                <a:ext cx="11040271" cy="707886"/>
              </a:xfrm>
              <a:prstGeom prst="rect">
                <a:avLst/>
              </a:prstGeom>
              <a:blipFill>
                <a:blip r:embed="rId7"/>
                <a:stretch>
                  <a:fillRect l="-497" t="-5172" r="-607" b="-1465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Rectangle 43">
            <a:extLst>
              <a:ext uri="{FF2B5EF4-FFF2-40B4-BE49-F238E27FC236}">
                <a16:creationId xmlns:a16="http://schemas.microsoft.com/office/drawing/2014/main" id="{9901F4C3-1F38-D67C-9875-6BC7305D7C20}"/>
              </a:ext>
            </a:extLst>
          </p:cNvPr>
          <p:cNvSpPr/>
          <p:nvPr/>
        </p:nvSpPr>
        <p:spPr>
          <a:xfrm>
            <a:off x="156477" y="6325367"/>
            <a:ext cx="11040271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2000" dirty="0"/>
              <a:t>We proposed and validated by CFD a new </a:t>
            </a:r>
            <a:r>
              <a:rPr lang="en-US" sz="2000" b="1" dirty="0"/>
              <a:t>design of a rheometer tool </a:t>
            </a:r>
            <a:r>
              <a:rPr lang="en-US" sz="2000" dirty="0"/>
              <a:t>to perform </a:t>
            </a:r>
            <a:r>
              <a:rPr lang="en-US" sz="2000" b="1" dirty="0"/>
              <a:t>OSP measurements </a:t>
            </a:r>
          </a:p>
        </p:txBody>
      </p:sp>
      <p:pic>
        <p:nvPicPr>
          <p:cNvPr id="72" name="Image 71">
            <a:extLst>
              <a:ext uri="{FF2B5EF4-FFF2-40B4-BE49-F238E27FC236}">
                <a16:creationId xmlns:a16="http://schemas.microsoft.com/office/drawing/2014/main" id="{E130A40F-A5F6-0EB6-7D38-B114AAC136F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1115701" y="5941499"/>
            <a:ext cx="582271" cy="861444"/>
          </a:xfrm>
          <a:prstGeom prst="rect">
            <a:avLst/>
          </a:prstGeom>
        </p:spPr>
      </p:pic>
      <p:pic>
        <p:nvPicPr>
          <p:cNvPr id="79" name="Image 78">
            <a:extLst>
              <a:ext uri="{FF2B5EF4-FFF2-40B4-BE49-F238E27FC236}">
                <a16:creationId xmlns:a16="http://schemas.microsoft.com/office/drawing/2014/main" id="{255E2B3D-96E2-A8E2-292B-1C41856104E4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l="50000"/>
          <a:stretch/>
        </p:blipFill>
        <p:spPr>
          <a:xfrm>
            <a:off x="5023713" y="4482751"/>
            <a:ext cx="2147042" cy="1761314"/>
          </a:xfrm>
          <a:prstGeom prst="rect">
            <a:avLst/>
          </a:prstGeom>
        </p:spPr>
      </p:pic>
      <p:pic>
        <p:nvPicPr>
          <p:cNvPr id="80" name="Image 79">
            <a:extLst>
              <a:ext uri="{FF2B5EF4-FFF2-40B4-BE49-F238E27FC236}">
                <a16:creationId xmlns:a16="http://schemas.microsoft.com/office/drawing/2014/main" id="{42EABAB7-0F64-42EE-E2EE-06EDE639B69F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t="-1008" r="50273" b="1"/>
          <a:stretch/>
        </p:blipFill>
        <p:spPr>
          <a:xfrm>
            <a:off x="2088994" y="4448427"/>
            <a:ext cx="2147041" cy="1848207"/>
          </a:xfrm>
          <a:prstGeom prst="rect">
            <a:avLst/>
          </a:prstGeom>
        </p:spPr>
      </p:pic>
      <p:pic>
        <p:nvPicPr>
          <p:cNvPr id="81" name="Image 80">
            <a:extLst>
              <a:ext uri="{FF2B5EF4-FFF2-40B4-BE49-F238E27FC236}">
                <a16:creationId xmlns:a16="http://schemas.microsoft.com/office/drawing/2014/main" id="{F5A5FE0B-5AD3-C3E8-C91E-690AF50A19A2}"/>
              </a:ext>
            </a:extLst>
          </p:cNvPr>
          <p:cNvPicPr>
            <a:picLocks noChangeAspect="1"/>
          </p:cNvPicPr>
          <p:nvPr/>
        </p:nvPicPr>
        <p:blipFill rotWithShape="1">
          <a:blip r:embed="rId11"/>
          <a:srcRect l="50000"/>
          <a:stretch/>
        </p:blipFill>
        <p:spPr>
          <a:xfrm>
            <a:off x="7983053" y="4451866"/>
            <a:ext cx="2201683" cy="1904848"/>
          </a:xfrm>
          <a:prstGeom prst="rect">
            <a:avLst/>
          </a:prstGeom>
        </p:spPr>
      </p:pic>
      <p:sp>
        <p:nvSpPr>
          <p:cNvPr id="82" name="Rectangle 81">
            <a:extLst>
              <a:ext uri="{FF2B5EF4-FFF2-40B4-BE49-F238E27FC236}">
                <a16:creationId xmlns:a16="http://schemas.microsoft.com/office/drawing/2014/main" id="{46681B25-4CEE-2DD0-2666-4044CA4439B4}"/>
              </a:ext>
            </a:extLst>
          </p:cNvPr>
          <p:cNvSpPr/>
          <p:nvPr/>
        </p:nvSpPr>
        <p:spPr>
          <a:xfrm>
            <a:off x="5296379" y="4548174"/>
            <a:ext cx="137160" cy="13498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3FC3EC3C-B23A-6725-DDCE-BA7254DB0279}"/>
              </a:ext>
            </a:extLst>
          </p:cNvPr>
          <p:cNvSpPr/>
          <p:nvPr/>
        </p:nvSpPr>
        <p:spPr>
          <a:xfrm>
            <a:off x="8049295" y="4512034"/>
            <a:ext cx="137160" cy="13498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76658074-F3E8-019B-E24D-99A671101E68}"/>
              </a:ext>
            </a:extLst>
          </p:cNvPr>
          <p:cNvSpPr/>
          <p:nvPr/>
        </p:nvSpPr>
        <p:spPr>
          <a:xfrm>
            <a:off x="2369166" y="4548174"/>
            <a:ext cx="137160" cy="13498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412722511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Acknowledgements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91BD4B0A-BADE-30F2-1D9F-9D15355D41A0}"/>
              </a:ext>
            </a:extLst>
          </p:cNvPr>
          <p:cNvSpPr txBox="1"/>
          <p:nvPr/>
        </p:nvSpPr>
        <p:spPr>
          <a:xfrm>
            <a:off x="198605" y="1842797"/>
            <a:ext cx="13017966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sz="2700" b="1" dirty="0" err="1">
                <a:latin typeface="Verdana" panose="020B0604030504040204" pitchFamily="34" charset="0"/>
                <a:ea typeface="Verdana" panose="020B0604030504040204" pitchFamily="34" charset="0"/>
              </a:rPr>
              <a:t>Thank</a:t>
            </a:r>
            <a:r>
              <a:rPr lang="fr-BE" sz="2700" b="1" dirty="0"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  <a:r>
              <a:rPr lang="fr-BE" sz="2700" b="1" dirty="0" err="1">
                <a:latin typeface="Verdana" panose="020B0604030504040204" pitchFamily="34" charset="0"/>
                <a:ea typeface="Verdana" panose="020B0604030504040204" pitchFamily="34" charset="0"/>
              </a:rPr>
              <a:t>you</a:t>
            </a:r>
            <a:r>
              <a:rPr lang="fr-BE" sz="2700" b="1" dirty="0">
                <a:latin typeface="Verdana" panose="020B0604030504040204" pitchFamily="34" charset="0"/>
                <a:ea typeface="Verdana" panose="020B0604030504040204" pitchFamily="34" charset="0"/>
              </a:rPr>
              <a:t> blablabla</a:t>
            </a:r>
          </a:p>
        </p:txBody>
      </p:sp>
    </p:spTree>
    <p:extLst>
      <p:ext uri="{BB962C8B-B14F-4D97-AF65-F5344CB8AC3E}">
        <p14:creationId xmlns:p14="http://schemas.microsoft.com/office/powerpoint/2010/main" val="90925326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857FE2B0-082D-519C-44A6-977E3700A2A3}"/>
              </a:ext>
            </a:extLst>
          </p:cNvPr>
          <p:cNvSpPr txBox="1"/>
          <p:nvPr/>
        </p:nvSpPr>
        <p:spPr>
          <a:xfrm>
            <a:off x="366839" y="636160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203410" y="2862299"/>
            <a:ext cx="1508426" cy="483522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Image 1">
            <a:extLst>
              <a:ext uri="{FF2B5EF4-FFF2-40B4-BE49-F238E27FC236}">
                <a16:creationId xmlns:a16="http://schemas.microsoft.com/office/drawing/2014/main" id="{FE1214F8-8FDC-ECE2-59CE-8F3CD66501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2692" y="2204454"/>
            <a:ext cx="1727951" cy="302309"/>
          </a:xfrm>
          <a:prstGeom prst="rect">
            <a:avLst/>
          </a:prstGeom>
        </p:spPr>
      </p:pic>
      <p:sp>
        <p:nvSpPr>
          <p:cNvPr id="17" name="TextBox 9">
            <a:extLst>
              <a:ext uri="{FF2B5EF4-FFF2-40B4-BE49-F238E27FC236}">
                <a16:creationId xmlns:a16="http://schemas.microsoft.com/office/drawing/2014/main" id="{405190AD-394B-2E0E-BFD6-D6BD976DF235}"/>
              </a:ext>
            </a:extLst>
          </p:cNvPr>
          <p:cNvSpPr txBox="1"/>
          <p:nvPr/>
        </p:nvSpPr>
        <p:spPr>
          <a:xfrm>
            <a:off x="7966728" y="2167320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9" name="Google Shape;172;p21">
            <a:extLst>
              <a:ext uri="{FF2B5EF4-FFF2-40B4-BE49-F238E27FC236}">
                <a16:creationId xmlns:a16="http://schemas.microsoft.com/office/drawing/2014/main" id="{36C4DE9D-349D-BB90-3C90-04822E005D1C}"/>
              </a:ext>
            </a:extLst>
          </p:cNvPr>
          <p:cNvSpPr/>
          <p:nvPr/>
        </p:nvSpPr>
        <p:spPr>
          <a:xfrm>
            <a:off x="8714608" y="2274308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5EBBF112-BCC8-F8B0-DC19-F98B3B2B222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63727" y="1828490"/>
            <a:ext cx="1463644" cy="1358768"/>
          </a:xfrm>
          <a:prstGeom prst="rect">
            <a:avLst/>
          </a:prstGeom>
        </p:spPr>
      </p:pic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7B656D23-A967-CD30-CD95-8EE958EF649A}"/>
              </a:ext>
            </a:extLst>
          </p:cNvPr>
          <p:cNvCxnSpPr>
            <a:cxnSpLocks/>
          </p:cNvCxnSpPr>
          <p:nvPr/>
        </p:nvCxnSpPr>
        <p:spPr>
          <a:xfrm>
            <a:off x="9564841" y="2294549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656F13E9-D3E8-1B03-FA71-1A7673149296}"/>
              </a:ext>
            </a:extLst>
          </p:cNvPr>
          <p:cNvCxnSpPr>
            <a:cxnSpLocks/>
          </p:cNvCxnSpPr>
          <p:nvPr/>
        </p:nvCxnSpPr>
        <p:spPr>
          <a:xfrm flipH="1">
            <a:off x="9542429" y="2457238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">
            <a:extLst>
              <a:ext uri="{FF2B5EF4-FFF2-40B4-BE49-F238E27FC236}">
                <a16:creationId xmlns:a16="http://schemas.microsoft.com/office/drawing/2014/main" id="{FAD51330-2921-A392-25EA-2A470ACFC40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7587709">
            <a:off x="6305264" y="2764519"/>
            <a:ext cx="202661" cy="23214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7A815F5-B8C6-6433-FECA-4D80677A0F7A}"/>
              </a:ext>
            </a:extLst>
          </p:cNvPr>
          <p:cNvSpPr txBox="1"/>
          <p:nvPr/>
        </p:nvSpPr>
        <p:spPr>
          <a:xfrm>
            <a:off x="6487629" y="2662561"/>
            <a:ext cx="12502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: Ligand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49AD57B-C447-2DB8-639B-B3C5B243B4AC}"/>
              </a:ext>
            </a:extLst>
          </p:cNvPr>
          <p:cNvSpPr txBox="1"/>
          <p:nvPr/>
        </p:nvSpPr>
        <p:spPr>
          <a:xfrm>
            <a:off x="8243605" y="2688018"/>
            <a:ext cx="130631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/>
              <a:t>Metal ions</a:t>
            </a:r>
          </a:p>
        </p:txBody>
      </p: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2007330" y="3100356"/>
            <a:ext cx="2219230" cy="614157"/>
          </a:xfrm>
          <a:prstGeom prst="ellipse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9" name="Title 1">
            <a:extLst>
              <a:ext uri="{FF2B5EF4-FFF2-40B4-BE49-F238E27FC236}">
                <a16:creationId xmlns:a16="http://schemas.microsoft.com/office/drawing/2014/main" id="{225EDE53-8E08-0BCF-5F82-D51061E0FCB1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284" name="ZoneTexte 283">
            <a:extLst>
              <a:ext uri="{FF2B5EF4-FFF2-40B4-BE49-F238E27FC236}">
                <a16:creationId xmlns:a16="http://schemas.microsoft.com/office/drawing/2014/main" id="{9E01215D-B0AD-6AB6-B925-0A134FA3A357}"/>
              </a:ext>
            </a:extLst>
          </p:cNvPr>
          <p:cNvSpPr txBox="1"/>
          <p:nvPr/>
        </p:nvSpPr>
        <p:spPr>
          <a:xfrm>
            <a:off x="5836119" y="3603860"/>
            <a:ext cx="20588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In nature…</a:t>
            </a:r>
          </a:p>
        </p:txBody>
      </p:sp>
      <p:pic>
        <p:nvPicPr>
          <p:cNvPr id="100" name="Image 99">
            <a:extLst>
              <a:ext uri="{FF2B5EF4-FFF2-40B4-BE49-F238E27FC236}">
                <a16:creationId xmlns:a16="http://schemas.microsoft.com/office/drawing/2014/main" id="{B66B3A81-673D-3704-950A-C4141562B5A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29450" y="4113852"/>
            <a:ext cx="5701002" cy="1986443"/>
          </a:xfrm>
          <a:prstGeom prst="rect">
            <a:avLst/>
          </a:prstGeom>
        </p:spPr>
      </p:pic>
      <p:sp>
        <p:nvSpPr>
          <p:cNvPr id="102" name="ZoneTexte 101">
            <a:extLst>
              <a:ext uri="{FF2B5EF4-FFF2-40B4-BE49-F238E27FC236}">
                <a16:creationId xmlns:a16="http://schemas.microsoft.com/office/drawing/2014/main" id="{33949081-C30E-01FD-53A5-692C44C609EC}"/>
              </a:ext>
            </a:extLst>
          </p:cNvPr>
          <p:cNvSpPr txBox="1"/>
          <p:nvPr/>
        </p:nvSpPr>
        <p:spPr>
          <a:xfrm>
            <a:off x="6776667" y="6302092"/>
            <a:ext cx="92608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Harrington, M. J. et al., Science, 328(5975), 216–220 (2010)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167E46A-2124-910E-208B-35BE50F01746}"/>
              </a:ext>
            </a:extLst>
          </p:cNvPr>
          <p:cNvSpPr txBox="1"/>
          <p:nvPr/>
        </p:nvSpPr>
        <p:spPr>
          <a:xfrm>
            <a:off x="887136" y="189662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</p:spTree>
    <p:extLst>
      <p:ext uri="{BB962C8B-B14F-4D97-AF65-F5344CB8AC3E}">
        <p14:creationId xmlns:p14="http://schemas.microsoft.com/office/powerpoint/2010/main" val="86268391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e 19">
            <a:extLst>
              <a:ext uri="{FF2B5EF4-FFF2-40B4-BE49-F238E27FC236}">
                <a16:creationId xmlns:a16="http://schemas.microsoft.com/office/drawing/2014/main" id="{12B3D7DB-F81C-52B1-15AA-EF5DAFE4557F}"/>
              </a:ext>
            </a:extLst>
          </p:cNvPr>
          <p:cNvGrpSpPr/>
          <p:nvPr/>
        </p:nvGrpSpPr>
        <p:grpSpPr>
          <a:xfrm>
            <a:off x="346387" y="1595120"/>
            <a:ext cx="4602818" cy="4224329"/>
            <a:chOff x="346387" y="1595120"/>
            <a:chExt cx="4602818" cy="4224329"/>
          </a:xfrm>
        </p:grpSpPr>
        <p:pic>
          <p:nvPicPr>
            <p:cNvPr id="14" name="Image 13">
              <a:extLst>
                <a:ext uri="{FF2B5EF4-FFF2-40B4-BE49-F238E27FC236}">
                  <a16:creationId xmlns:a16="http://schemas.microsoft.com/office/drawing/2014/main" id="{705A6B21-16FA-BC9E-9FC2-BAC64C2126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46387" y="2035312"/>
              <a:ext cx="4602818" cy="3784137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BCBC736-DCFC-93B6-C4BB-4541A61AB6F0}"/>
                </a:ext>
              </a:extLst>
            </p:cNvPr>
            <p:cNvSpPr/>
            <p:nvPr/>
          </p:nvSpPr>
          <p:spPr>
            <a:xfrm>
              <a:off x="444847" y="1595120"/>
              <a:ext cx="784513" cy="83046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polymers</a:t>
            </a:r>
            <a:r>
              <a:rPr lang="fr-BE" sz="4000" dirty="0">
                <a:solidFill>
                  <a:schemeClr val="bg1"/>
                </a:solidFill>
              </a:rPr>
              <a:t>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330133" y="2313716"/>
            <a:ext cx="1508426" cy="483522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2119090" y="2500916"/>
            <a:ext cx="2219230" cy="614157"/>
          </a:xfrm>
          <a:prstGeom prst="ellipse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Ellipse 1">
            <a:extLst>
              <a:ext uri="{FF2B5EF4-FFF2-40B4-BE49-F238E27FC236}">
                <a16:creationId xmlns:a16="http://schemas.microsoft.com/office/drawing/2014/main" id="{64528259-55D6-943E-17C2-F0E202E1739B}"/>
              </a:ext>
            </a:extLst>
          </p:cNvPr>
          <p:cNvSpPr/>
          <p:nvPr/>
        </p:nvSpPr>
        <p:spPr>
          <a:xfrm>
            <a:off x="1446741" y="3529436"/>
            <a:ext cx="2219230" cy="614157"/>
          </a:xfrm>
          <a:prstGeom prst="ellipse">
            <a:avLst/>
          </a:prstGeom>
          <a:noFill/>
          <a:ln w="1905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DEF24F68-376E-7717-D4EC-7007599C38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92659" y="1446998"/>
            <a:ext cx="1748839" cy="1330500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AD5DF51C-298E-89BC-0AE4-09708D831C93}"/>
              </a:ext>
            </a:extLst>
          </p:cNvPr>
          <p:cNvSpPr txBox="1"/>
          <p:nvPr/>
        </p:nvSpPr>
        <p:spPr>
          <a:xfrm>
            <a:off x="5927972" y="1957261"/>
            <a:ext cx="32976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/>
              <a:t>1. </a:t>
            </a:r>
            <a:r>
              <a:rPr lang="fr-BE" sz="2000" b="1" dirty="0" err="1"/>
              <a:t>Terpyridine</a:t>
            </a:r>
            <a:r>
              <a:rPr lang="fr-BE" sz="2000" b="1" dirty="0"/>
              <a:t> (</a:t>
            </a:r>
            <a:r>
              <a:rPr lang="fr-BE" sz="2000" b="1" dirty="0" err="1"/>
              <a:t>tpy</a:t>
            </a:r>
            <a:r>
              <a:rPr lang="fr-BE" sz="2000" b="1" dirty="0"/>
              <a:t>) groups</a:t>
            </a:r>
          </a:p>
        </p:txBody>
      </p:sp>
      <p:sp>
        <p:nvSpPr>
          <p:cNvPr id="15" name="Slide Number Placeholder 8">
            <a:extLst>
              <a:ext uri="{FF2B5EF4-FFF2-40B4-BE49-F238E27FC236}">
                <a16:creationId xmlns:a16="http://schemas.microsoft.com/office/drawing/2014/main" id="{D76D9D2D-F239-4A97-D510-C790CA2C4238}"/>
              </a:ext>
            </a:extLst>
          </p:cNvPr>
          <p:cNvSpPr txBox="1">
            <a:spLocks/>
          </p:cNvSpPr>
          <p:nvPr/>
        </p:nvSpPr>
        <p:spPr>
          <a:xfrm>
            <a:off x="9236075" y="625075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37</a:t>
            </a:fld>
            <a:endParaRPr lang="en-GB" dirty="0"/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D846C38C-F3FD-F650-A95B-93B6F269D8CE}"/>
              </a:ext>
            </a:extLst>
          </p:cNvPr>
          <p:cNvSpPr txBox="1"/>
          <p:nvPr/>
        </p:nvSpPr>
        <p:spPr>
          <a:xfrm>
            <a:off x="1327820" y="1602455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Supramolecular</a:t>
            </a:r>
            <a:r>
              <a:rPr lang="fr-BE" sz="2000" i="1" dirty="0"/>
              <a:t> bonds</a:t>
            </a:r>
          </a:p>
        </p:txBody>
      </p:sp>
      <p:grpSp>
        <p:nvGrpSpPr>
          <p:cNvPr id="27" name="Groupe 26">
            <a:extLst>
              <a:ext uri="{FF2B5EF4-FFF2-40B4-BE49-F238E27FC236}">
                <a16:creationId xmlns:a16="http://schemas.microsoft.com/office/drawing/2014/main" id="{94366E55-E8FA-BD56-E58E-3A34C0B759DF}"/>
              </a:ext>
            </a:extLst>
          </p:cNvPr>
          <p:cNvGrpSpPr/>
          <p:nvPr/>
        </p:nvGrpSpPr>
        <p:grpSpPr>
          <a:xfrm>
            <a:off x="8879970" y="3641790"/>
            <a:ext cx="1956984" cy="2119366"/>
            <a:chOff x="6004560" y="2482515"/>
            <a:chExt cx="2668796" cy="2693450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7D2CEB82-98F1-3701-00FB-525507F98863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7B7309E-0283-2633-3315-D718991A0F7E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C265290-E404-73BD-7C38-5072939D77D1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pic>
          <p:nvPicPr>
            <p:cNvPr id="31" name="Image 30">
              <a:extLst>
                <a:ext uri="{FF2B5EF4-FFF2-40B4-BE49-F238E27FC236}">
                  <a16:creationId xmlns:a16="http://schemas.microsoft.com/office/drawing/2014/main" id="{DF17D407-5DAB-17C2-D1CF-039C37B06B9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004560" y="2482515"/>
              <a:ext cx="2668796" cy="2693450"/>
            </a:xfrm>
            <a:prstGeom prst="rect">
              <a:avLst/>
            </a:prstGeom>
          </p:spPr>
        </p:pic>
        <p:sp>
          <p:nvSpPr>
            <p:cNvPr id="224" name="Ellipse 223">
              <a:extLst>
                <a:ext uri="{FF2B5EF4-FFF2-40B4-BE49-F238E27FC236}">
                  <a16:creationId xmlns:a16="http://schemas.microsoft.com/office/drawing/2014/main" id="{DBACE836-DBB7-038B-9110-D62D5B378E4B}"/>
                </a:ext>
              </a:extLst>
            </p:cNvPr>
            <p:cNvSpPr/>
            <p:nvPr/>
          </p:nvSpPr>
          <p:spPr>
            <a:xfrm>
              <a:off x="6709017" y="366331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25" name="Ellipse 224">
              <a:extLst>
                <a:ext uri="{FF2B5EF4-FFF2-40B4-BE49-F238E27FC236}">
                  <a16:creationId xmlns:a16="http://schemas.microsoft.com/office/drawing/2014/main" id="{8087E516-3F10-3F25-9036-1D187B0AAB63}"/>
                </a:ext>
              </a:extLst>
            </p:cNvPr>
            <p:cNvSpPr/>
            <p:nvPr/>
          </p:nvSpPr>
          <p:spPr>
            <a:xfrm>
              <a:off x="6748882" y="452358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pic>
        <p:nvPicPr>
          <p:cNvPr id="226" name="Image 225">
            <a:extLst>
              <a:ext uri="{FF2B5EF4-FFF2-40B4-BE49-F238E27FC236}">
                <a16:creationId xmlns:a16="http://schemas.microsoft.com/office/drawing/2014/main" id="{6C06AB6C-5672-19D8-1F38-312B18FBC55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15873" y="3700588"/>
            <a:ext cx="2021464" cy="1896296"/>
          </a:xfrm>
          <a:prstGeom prst="rect">
            <a:avLst/>
          </a:prstGeom>
        </p:spPr>
      </p:pic>
      <p:sp>
        <p:nvSpPr>
          <p:cNvPr id="227" name="ZoneTexte 226">
            <a:extLst>
              <a:ext uri="{FF2B5EF4-FFF2-40B4-BE49-F238E27FC236}">
                <a16:creationId xmlns:a16="http://schemas.microsoft.com/office/drawing/2014/main" id="{B0C20073-14C4-86EE-A731-9B9EDAF7B9E4}"/>
              </a:ext>
            </a:extLst>
          </p:cNvPr>
          <p:cNvSpPr txBox="1"/>
          <p:nvPr/>
        </p:nvSpPr>
        <p:spPr>
          <a:xfrm>
            <a:off x="6370827" y="3162373"/>
            <a:ext cx="47814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 err="1"/>
              <a:t>Terpyridine-modified</a:t>
            </a:r>
            <a:r>
              <a:rPr lang="fr-BE" i="1" dirty="0"/>
              <a:t> poly(n-</a:t>
            </a:r>
            <a:r>
              <a:rPr lang="fr-BE" i="1" dirty="0" err="1"/>
              <a:t>butyl</a:t>
            </a:r>
            <a:r>
              <a:rPr lang="fr-BE" i="1" dirty="0"/>
              <a:t> acrylate)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3B8096A0-FFDD-2EE1-E18F-1ADD741E0D10}"/>
                  </a:ext>
                </a:extLst>
              </p:cNvPr>
              <p:cNvSpPr txBox="1"/>
              <p:nvPr/>
            </p:nvSpPr>
            <p:spPr>
              <a:xfrm>
                <a:off x="9137072" y="5791338"/>
                <a:ext cx="224170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i="0" dirty="0" smtClean="0">
                        <a:latin typeface="Cambria Math" panose="02040503050406030204" pitchFamily="18" charset="0"/>
                      </a:rPr>
                      <m:t>Z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n</m:t>
                    </m:r>
                    <m:d>
                      <m:d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m:rPr>
                            <m:sty m:val="p"/>
                          </m:rPr>
                          <a:rPr lang="fr-BE" b="0" i="0" dirty="0" smtClean="0">
                            <a:latin typeface="Cambria Math" panose="02040503050406030204" pitchFamily="18" charset="0"/>
                          </a:rPr>
                          <m:t>II</m:t>
                        </m:r>
                      </m:e>
                    </m:d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and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3B8096A0-FFDD-2EE1-E18F-1ADD741E0D1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37072" y="5791338"/>
                <a:ext cx="2241709" cy="369332"/>
              </a:xfrm>
              <a:prstGeom prst="rect">
                <a:avLst/>
              </a:prstGeom>
              <a:blipFill>
                <a:blip r:embed="rId7"/>
                <a:stretch>
                  <a:fillRect l="-2446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9" name="Connecteur droit avec flèche 228">
            <a:extLst>
              <a:ext uri="{FF2B5EF4-FFF2-40B4-BE49-F238E27FC236}">
                <a16:creationId xmlns:a16="http://schemas.microsoft.com/office/drawing/2014/main" id="{3FA93EC5-1F4C-8614-15E7-753EC76C6386}"/>
              </a:ext>
            </a:extLst>
          </p:cNvPr>
          <p:cNvCxnSpPr>
            <a:cxnSpLocks/>
          </p:cNvCxnSpPr>
          <p:nvPr/>
        </p:nvCxnSpPr>
        <p:spPr>
          <a:xfrm>
            <a:off x="9077321" y="6194329"/>
            <a:ext cx="178659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0" name="ZoneTexte 229">
            <a:extLst>
              <a:ext uri="{FF2B5EF4-FFF2-40B4-BE49-F238E27FC236}">
                <a16:creationId xmlns:a16="http://schemas.microsoft.com/office/drawing/2014/main" id="{08E6371E-AB93-A0AE-98FC-FB2BDEC7D7BD}"/>
              </a:ext>
            </a:extLst>
          </p:cNvPr>
          <p:cNvSpPr txBox="1"/>
          <p:nvPr/>
        </p:nvSpPr>
        <p:spPr>
          <a:xfrm>
            <a:off x="9487138" y="6259236"/>
            <a:ext cx="16998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Lability</a:t>
            </a:r>
            <a:r>
              <a:rPr lang="fr-BE" dirty="0"/>
              <a:t> </a:t>
            </a:r>
          </a:p>
        </p:txBody>
      </p:sp>
      <p:cxnSp>
        <p:nvCxnSpPr>
          <p:cNvPr id="231" name="Connecteur droit avec flèche 230">
            <a:extLst>
              <a:ext uri="{FF2B5EF4-FFF2-40B4-BE49-F238E27FC236}">
                <a16:creationId xmlns:a16="http://schemas.microsoft.com/office/drawing/2014/main" id="{E2634C23-0673-75F6-18D0-77D65F76B867}"/>
              </a:ext>
            </a:extLst>
          </p:cNvPr>
          <p:cNvCxnSpPr>
            <a:cxnSpLocks/>
          </p:cNvCxnSpPr>
          <p:nvPr/>
        </p:nvCxnSpPr>
        <p:spPr>
          <a:xfrm>
            <a:off x="10355454" y="6244379"/>
            <a:ext cx="88455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Ellipse 231">
            <a:extLst>
              <a:ext uri="{FF2B5EF4-FFF2-40B4-BE49-F238E27FC236}">
                <a16:creationId xmlns:a16="http://schemas.microsoft.com/office/drawing/2014/main" id="{DC032AE8-8484-ED22-D248-8D07D28B55DF}"/>
              </a:ext>
            </a:extLst>
          </p:cNvPr>
          <p:cNvSpPr/>
          <p:nvPr/>
        </p:nvSpPr>
        <p:spPr>
          <a:xfrm>
            <a:off x="9077321" y="5939579"/>
            <a:ext cx="104775" cy="11249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34" name="ZoneTexte 233">
            <a:extLst>
              <a:ext uri="{FF2B5EF4-FFF2-40B4-BE49-F238E27FC236}">
                <a16:creationId xmlns:a16="http://schemas.microsoft.com/office/drawing/2014/main" id="{6C885862-8EE1-6209-6C37-1718AC29C5DA}"/>
              </a:ext>
            </a:extLst>
          </p:cNvPr>
          <p:cNvSpPr txBox="1"/>
          <p:nvPr/>
        </p:nvSpPr>
        <p:spPr>
          <a:xfrm>
            <a:off x="6156666" y="2435746"/>
            <a:ext cx="34202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Chapter</a:t>
            </a:r>
            <a:r>
              <a:rPr lang="fr-BE" dirty="0"/>
              <a:t> 5 and 6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B9B2FD4-075D-6932-4192-305172C4B520}"/>
              </a:ext>
            </a:extLst>
          </p:cNvPr>
          <p:cNvSpPr txBox="1"/>
          <p:nvPr/>
        </p:nvSpPr>
        <p:spPr>
          <a:xfrm>
            <a:off x="2529892" y="5803984"/>
            <a:ext cx="42532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Cui, K. &amp; Gong, J. P. 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2022.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60584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 5">
            <a:extLst>
              <a:ext uri="{FF2B5EF4-FFF2-40B4-BE49-F238E27FC236}">
                <a16:creationId xmlns:a16="http://schemas.microsoft.com/office/drawing/2014/main" id="{32951E56-2C13-034A-E9C5-5C797E5F14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5849" y="2376833"/>
            <a:ext cx="3411694" cy="2801472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networks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38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7" name="Image 16">
            <a:extLst>
              <a:ext uri="{FF2B5EF4-FFF2-40B4-BE49-F238E27FC236}">
                <a16:creationId xmlns:a16="http://schemas.microsoft.com/office/drawing/2014/main" id="{E55B94A8-DE50-C746-7921-6FA98FA387A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15754" y="2356575"/>
            <a:ext cx="6808317" cy="2786551"/>
          </a:xfrm>
          <a:prstGeom prst="rect">
            <a:avLst/>
          </a:prstGeom>
        </p:spPr>
      </p:pic>
      <p:sp>
        <p:nvSpPr>
          <p:cNvPr id="30" name="ZoneTexte 29">
            <a:extLst>
              <a:ext uri="{FF2B5EF4-FFF2-40B4-BE49-F238E27FC236}">
                <a16:creationId xmlns:a16="http://schemas.microsoft.com/office/drawing/2014/main" id="{25091EB9-C807-6238-EAB5-27CB747CE90E}"/>
              </a:ext>
            </a:extLst>
          </p:cNvPr>
          <p:cNvSpPr txBox="1"/>
          <p:nvPr/>
        </p:nvSpPr>
        <p:spPr>
          <a:xfrm>
            <a:off x="123563" y="1356260"/>
            <a:ext cx="29142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1. </a:t>
            </a:r>
            <a:r>
              <a:rPr lang="fr-BE" sz="2000" dirty="0" err="1"/>
              <a:t>Unentangled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endParaRPr lang="fr-BE" sz="2000" dirty="0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8447F4EC-D759-57A1-0588-EA941D5DCDC8}"/>
              </a:ext>
            </a:extLst>
          </p:cNvPr>
          <p:cNvSpPr txBox="1"/>
          <p:nvPr/>
        </p:nvSpPr>
        <p:spPr>
          <a:xfrm>
            <a:off x="6319640" y="1397714"/>
            <a:ext cx="29142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2. </a:t>
            </a:r>
            <a:r>
              <a:rPr lang="fr-BE" sz="2000" dirty="0" err="1"/>
              <a:t>Entangled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endParaRPr lang="fr-BE" sz="2000" dirty="0"/>
          </a:p>
        </p:txBody>
      </p:sp>
      <p:grpSp>
        <p:nvGrpSpPr>
          <p:cNvPr id="34" name="Groupe 33">
            <a:extLst>
              <a:ext uri="{FF2B5EF4-FFF2-40B4-BE49-F238E27FC236}">
                <a16:creationId xmlns:a16="http://schemas.microsoft.com/office/drawing/2014/main" id="{70A00405-F8B4-3ECD-10A3-55BEFB863ACB}"/>
              </a:ext>
            </a:extLst>
          </p:cNvPr>
          <p:cNvGrpSpPr/>
          <p:nvPr/>
        </p:nvGrpSpPr>
        <p:grpSpPr>
          <a:xfrm>
            <a:off x="8934219" y="1323772"/>
            <a:ext cx="2980670" cy="880827"/>
            <a:chOff x="701072" y="4326197"/>
            <a:chExt cx="4374969" cy="1280360"/>
          </a:xfrm>
        </p:grpSpPr>
        <p:grpSp>
          <p:nvGrpSpPr>
            <p:cNvPr id="37" name="Groupe 36">
              <a:extLst>
                <a:ext uri="{FF2B5EF4-FFF2-40B4-BE49-F238E27FC236}">
                  <a16:creationId xmlns:a16="http://schemas.microsoft.com/office/drawing/2014/main" id="{FB9979DD-33E3-7B0A-1692-F19A30ADE1C1}"/>
                </a:ext>
              </a:extLst>
            </p:cNvPr>
            <p:cNvGrpSpPr/>
            <p:nvPr/>
          </p:nvGrpSpPr>
          <p:grpSpPr>
            <a:xfrm>
              <a:off x="701072" y="4326197"/>
              <a:ext cx="4374969" cy="1280360"/>
              <a:chOff x="533617" y="4204140"/>
              <a:chExt cx="4374969" cy="1280360"/>
            </a:xfrm>
          </p:grpSpPr>
          <p:grpSp>
            <p:nvGrpSpPr>
              <p:cNvPr id="40" name="Groupe 39">
                <a:extLst>
                  <a:ext uri="{FF2B5EF4-FFF2-40B4-BE49-F238E27FC236}">
                    <a16:creationId xmlns:a16="http://schemas.microsoft.com/office/drawing/2014/main" id="{3091F781-27CD-B82F-6E2C-9B1FE577FF8E}"/>
                  </a:ext>
                </a:extLst>
              </p:cNvPr>
              <p:cNvGrpSpPr/>
              <p:nvPr/>
            </p:nvGrpSpPr>
            <p:grpSpPr>
              <a:xfrm>
                <a:off x="593606" y="4569090"/>
                <a:ext cx="4238512" cy="915410"/>
                <a:chOff x="376517" y="1344706"/>
                <a:chExt cx="4238512" cy="915410"/>
              </a:xfrm>
            </p:grpSpPr>
            <p:sp>
              <p:nvSpPr>
                <p:cNvPr id="49" name="Freeform: Shape 4">
                  <a:extLst>
                    <a:ext uri="{FF2B5EF4-FFF2-40B4-BE49-F238E27FC236}">
                      <a16:creationId xmlns:a16="http://schemas.microsoft.com/office/drawing/2014/main" id="{4454F5B3-511C-8310-B262-A8A58E35D674}"/>
                    </a:ext>
                  </a:extLst>
                </p:cNvPr>
                <p:cNvSpPr/>
                <p:nvPr/>
              </p:nvSpPr>
              <p:spPr>
                <a:xfrm>
                  <a:off x="376517" y="1506071"/>
                  <a:ext cx="4238512" cy="333487"/>
                </a:xfrm>
                <a:custGeom>
                  <a:avLst/>
                  <a:gdLst>
                    <a:gd name="connsiteX0" fmla="*/ 0 w 4238512"/>
                    <a:gd name="connsiteY0" fmla="*/ 21515 h 333487"/>
                    <a:gd name="connsiteX1" fmla="*/ 129091 w 4238512"/>
                    <a:gd name="connsiteY1" fmla="*/ 32273 h 333487"/>
                    <a:gd name="connsiteX2" fmla="*/ 182880 w 4238512"/>
                    <a:gd name="connsiteY2" fmla="*/ 64546 h 333487"/>
                    <a:gd name="connsiteX3" fmla="*/ 215152 w 4238512"/>
                    <a:gd name="connsiteY3" fmla="*/ 75303 h 333487"/>
                    <a:gd name="connsiteX4" fmla="*/ 301214 w 4238512"/>
                    <a:gd name="connsiteY4" fmla="*/ 139849 h 333487"/>
                    <a:gd name="connsiteX5" fmla="*/ 311971 w 4238512"/>
                    <a:gd name="connsiteY5" fmla="*/ 172122 h 333487"/>
                    <a:gd name="connsiteX6" fmla="*/ 387275 w 4238512"/>
                    <a:gd name="connsiteY6" fmla="*/ 225910 h 333487"/>
                    <a:gd name="connsiteX7" fmla="*/ 462578 w 4238512"/>
                    <a:gd name="connsiteY7" fmla="*/ 258183 h 333487"/>
                    <a:gd name="connsiteX8" fmla="*/ 645458 w 4238512"/>
                    <a:gd name="connsiteY8" fmla="*/ 236668 h 333487"/>
                    <a:gd name="connsiteX9" fmla="*/ 677731 w 4238512"/>
                    <a:gd name="connsiteY9" fmla="*/ 225910 h 333487"/>
                    <a:gd name="connsiteX10" fmla="*/ 731520 w 4238512"/>
                    <a:gd name="connsiteY10" fmla="*/ 215153 h 333487"/>
                    <a:gd name="connsiteX11" fmla="*/ 785308 w 4238512"/>
                    <a:gd name="connsiteY11" fmla="*/ 172122 h 333487"/>
                    <a:gd name="connsiteX12" fmla="*/ 817581 w 4238512"/>
                    <a:gd name="connsiteY12" fmla="*/ 161364 h 333487"/>
                    <a:gd name="connsiteX13" fmla="*/ 849854 w 4238512"/>
                    <a:gd name="connsiteY13" fmla="*/ 139849 h 333487"/>
                    <a:gd name="connsiteX14" fmla="*/ 892884 w 4238512"/>
                    <a:gd name="connsiteY14" fmla="*/ 107576 h 333487"/>
                    <a:gd name="connsiteX15" fmla="*/ 978945 w 4238512"/>
                    <a:gd name="connsiteY15" fmla="*/ 86061 h 333487"/>
                    <a:gd name="connsiteX16" fmla="*/ 1011218 w 4238512"/>
                    <a:gd name="connsiteY16" fmla="*/ 64546 h 333487"/>
                    <a:gd name="connsiteX17" fmla="*/ 1032734 w 4238512"/>
                    <a:gd name="connsiteY17" fmla="*/ 43030 h 333487"/>
                    <a:gd name="connsiteX18" fmla="*/ 1097280 w 4238512"/>
                    <a:gd name="connsiteY18" fmla="*/ 21515 h 333487"/>
                    <a:gd name="connsiteX19" fmla="*/ 1215614 w 4238512"/>
                    <a:gd name="connsiteY19" fmla="*/ 0 h 333487"/>
                    <a:gd name="connsiteX20" fmla="*/ 1420009 w 4238512"/>
                    <a:gd name="connsiteY20" fmla="*/ 10757 h 333487"/>
                    <a:gd name="connsiteX21" fmla="*/ 1495312 w 4238512"/>
                    <a:gd name="connsiteY21" fmla="*/ 32273 h 333487"/>
                    <a:gd name="connsiteX22" fmla="*/ 1549101 w 4238512"/>
                    <a:gd name="connsiteY22" fmla="*/ 75303 h 333487"/>
                    <a:gd name="connsiteX23" fmla="*/ 1624404 w 4238512"/>
                    <a:gd name="connsiteY23" fmla="*/ 96818 h 333487"/>
                    <a:gd name="connsiteX24" fmla="*/ 1688950 w 4238512"/>
                    <a:gd name="connsiteY24" fmla="*/ 139849 h 333487"/>
                    <a:gd name="connsiteX25" fmla="*/ 1721223 w 4238512"/>
                    <a:gd name="connsiteY25" fmla="*/ 150607 h 333487"/>
                    <a:gd name="connsiteX26" fmla="*/ 1796527 w 4238512"/>
                    <a:gd name="connsiteY26" fmla="*/ 182880 h 333487"/>
                    <a:gd name="connsiteX27" fmla="*/ 1828800 w 4238512"/>
                    <a:gd name="connsiteY27" fmla="*/ 204395 h 333487"/>
                    <a:gd name="connsiteX28" fmla="*/ 1893345 w 4238512"/>
                    <a:gd name="connsiteY28" fmla="*/ 225910 h 333487"/>
                    <a:gd name="connsiteX29" fmla="*/ 1979407 w 4238512"/>
                    <a:gd name="connsiteY29" fmla="*/ 204395 h 333487"/>
                    <a:gd name="connsiteX30" fmla="*/ 2011680 w 4238512"/>
                    <a:gd name="connsiteY30" fmla="*/ 193637 h 333487"/>
                    <a:gd name="connsiteX31" fmla="*/ 2130014 w 4238512"/>
                    <a:gd name="connsiteY31" fmla="*/ 182880 h 333487"/>
                    <a:gd name="connsiteX32" fmla="*/ 2226832 w 4238512"/>
                    <a:gd name="connsiteY32" fmla="*/ 150607 h 333487"/>
                    <a:gd name="connsiteX33" fmla="*/ 2259105 w 4238512"/>
                    <a:gd name="connsiteY33" fmla="*/ 139849 h 333487"/>
                    <a:gd name="connsiteX34" fmla="*/ 2291378 w 4238512"/>
                    <a:gd name="connsiteY34" fmla="*/ 118334 h 333487"/>
                    <a:gd name="connsiteX35" fmla="*/ 2345167 w 4238512"/>
                    <a:gd name="connsiteY35" fmla="*/ 107576 h 333487"/>
                    <a:gd name="connsiteX36" fmla="*/ 2409712 w 4238512"/>
                    <a:gd name="connsiteY36" fmla="*/ 86061 h 333487"/>
                    <a:gd name="connsiteX37" fmla="*/ 2431228 w 4238512"/>
                    <a:gd name="connsiteY37" fmla="*/ 53788 h 333487"/>
                    <a:gd name="connsiteX38" fmla="*/ 2495774 w 4238512"/>
                    <a:gd name="connsiteY38" fmla="*/ 21515 h 333487"/>
                    <a:gd name="connsiteX39" fmla="*/ 2721684 w 4238512"/>
                    <a:gd name="connsiteY39" fmla="*/ 32273 h 333487"/>
                    <a:gd name="connsiteX40" fmla="*/ 2786230 w 4238512"/>
                    <a:gd name="connsiteY40" fmla="*/ 53788 h 333487"/>
                    <a:gd name="connsiteX41" fmla="*/ 2861534 w 4238512"/>
                    <a:gd name="connsiteY41" fmla="*/ 96818 h 333487"/>
                    <a:gd name="connsiteX42" fmla="*/ 2883049 w 4238512"/>
                    <a:gd name="connsiteY42" fmla="*/ 118334 h 333487"/>
                    <a:gd name="connsiteX43" fmla="*/ 2915322 w 4238512"/>
                    <a:gd name="connsiteY43" fmla="*/ 139849 h 333487"/>
                    <a:gd name="connsiteX44" fmla="*/ 2936837 w 4238512"/>
                    <a:gd name="connsiteY44" fmla="*/ 172122 h 333487"/>
                    <a:gd name="connsiteX45" fmla="*/ 3001383 w 4238512"/>
                    <a:gd name="connsiteY45" fmla="*/ 215153 h 333487"/>
                    <a:gd name="connsiteX46" fmla="*/ 3076687 w 4238512"/>
                    <a:gd name="connsiteY46" fmla="*/ 258183 h 333487"/>
                    <a:gd name="connsiteX47" fmla="*/ 3130475 w 4238512"/>
                    <a:gd name="connsiteY47" fmla="*/ 311971 h 333487"/>
                    <a:gd name="connsiteX48" fmla="*/ 3195021 w 4238512"/>
                    <a:gd name="connsiteY48" fmla="*/ 333487 h 333487"/>
                    <a:gd name="connsiteX49" fmla="*/ 3356385 w 4238512"/>
                    <a:gd name="connsiteY49" fmla="*/ 322729 h 333487"/>
                    <a:gd name="connsiteX50" fmla="*/ 3388658 w 4238512"/>
                    <a:gd name="connsiteY50" fmla="*/ 311971 h 333487"/>
                    <a:gd name="connsiteX51" fmla="*/ 3431689 w 4238512"/>
                    <a:gd name="connsiteY51" fmla="*/ 301214 h 333487"/>
                    <a:gd name="connsiteX52" fmla="*/ 3496235 w 4238512"/>
                    <a:gd name="connsiteY52" fmla="*/ 279698 h 333487"/>
                    <a:gd name="connsiteX53" fmla="*/ 3614569 w 4238512"/>
                    <a:gd name="connsiteY53" fmla="*/ 247426 h 333487"/>
                    <a:gd name="connsiteX54" fmla="*/ 3646842 w 4238512"/>
                    <a:gd name="connsiteY54" fmla="*/ 236668 h 333487"/>
                    <a:gd name="connsiteX55" fmla="*/ 3689872 w 4238512"/>
                    <a:gd name="connsiteY55" fmla="*/ 215153 h 333487"/>
                    <a:gd name="connsiteX56" fmla="*/ 3722145 w 4238512"/>
                    <a:gd name="connsiteY56" fmla="*/ 193637 h 333487"/>
                    <a:gd name="connsiteX57" fmla="*/ 3765176 w 4238512"/>
                    <a:gd name="connsiteY57" fmla="*/ 182880 h 333487"/>
                    <a:gd name="connsiteX58" fmla="*/ 4044875 w 4238512"/>
                    <a:gd name="connsiteY58" fmla="*/ 225910 h 333487"/>
                    <a:gd name="connsiteX59" fmla="*/ 4152451 w 4238512"/>
                    <a:gd name="connsiteY59" fmla="*/ 193637 h 333487"/>
                    <a:gd name="connsiteX60" fmla="*/ 4227755 w 4238512"/>
                    <a:gd name="connsiteY60" fmla="*/ 172122 h 333487"/>
                    <a:gd name="connsiteX61" fmla="*/ 4238512 w 4238512"/>
                    <a:gd name="connsiteY61" fmla="*/ 161364 h 33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4238512" h="333487">
                      <a:moveTo>
                        <a:pt x="0" y="21515"/>
                      </a:moveTo>
                      <a:cubicBezTo>
                        <a:pt x="43030" y="25101"/>
                        <a:pt x="86290" y="26566"/>
                        <a:pt x="129091" y="32273"/>
                      </a:cubicBezTo>
                      <a:cubicBezTo>
                        <a:pt x="181335" y="39239"/>
                        <a:pt x="144090" y="41272"/>
                        <a:pt x="182880" y="64546"/>
                      </a:cubicBezTo>
                      <a:cubicBezTo>
                        <a:pt x="192603" y="70380"/>
                        <a:pt x="204395" y="71717"/>
                        <a:pt x="215152" y="75303"/>
                      </a:cubicBezTo>
                      <a:cubicBezTo>
                        <a:pt x="269523" y="129674"/>
                        <a:pt x="240039" y="109262"/>
                        <a:pt x="301214" y="139849"/>
                      </a:cubicBezTo>
                      <a:cubicBezTo>
                        <a:pt x="304800" y="150607"/>
                        <a:pt x="305380" y="162895"/>
                        <a:pt x="311971" y="172122"/>
                      </a:cubicBezTo>
                      <a:cubicBezTo>
                        <a:pt x="351037" y="226815"/>
                        <a:pt x="342457" y="206702"/>
                        <a:pt x="387275" y="225910"/>
                      </a:cubicBezTo>
                      <a:cubicBezTo>
                        <a:pt x="480327" y="265790"/>
                        <a:pt x="386892" y="232956"/>
                        <a:pt x="462578" y="258183"/>
                      </a:cubicBezTo>
                      <a:cubicBezTo>
                        <a:pt x="523538" y="251011"/>
                        <a:pt x="584757" y="245773"/>
                        <a:pt x="645458" y="236668"/>
                      </a:cubicBezTo>
                      <a:cubicBezTo>
                        <a:pt x="656672" y="234986"/>
                        <a:pt x="666730" y="228660"/>
                        <a:pt x="677731" y="225910"/>
                      </a:cubicBezTo>
                      <a:cubicBezTo>
                        <a:pt x="695470" y="221475"/>
                        <a:pt x="713590" y="218739"/>
                        <a:pt x="731520" y="215153"/>
                      </a:cubicBezTo>
                      <a:cubicBezTo>
                        <a:pt x="751533" y="195139"/>
                        <a:pt x="758164" y="185694"/>
                        <a:pt x="785308" y="172122"/>
                      </a:cubicBezTo>
                      <a:cubicBezTo>
                        <a:pt x="795450" y="167051"/>
                        <a:pt x="807439" y="166435"/>
                        <a:pt x="817581" y="161364"/>
                      </a:cubicBezTo>
                      <a:cubicBezTo>
                        <a:pt x="829145" y="155582"/>
                        <a:pt x="839333" y="147364"/>
                        <a:pt x="849854" y="139849"/>
                      </a:cubicBezTo>
                      <a:cubicBezTo>
                        <a:pt x="864444" y="129428"/>
                        <a:pt x="876334" y="114472"/>
                        <a:pt x="892884" y="107576"/>
                      </a:cubicBezTo>
                      <a:cubicBezTo>
                        <a:pt x="920179" y="96203"/>
                        <a:pt x="978945" y="86061"/>
                        <a:pt x="978945" y="86061"/>
                      </a:cubicBezTo>
                      <a:cubicBezTo>
                        <a:pt x="989703" y="78889"/>
                        <a:pt x="1001122" y="72623"/>
                        <a:pt x="1011218" y="64546"/>
                      </a:cubicBezTo>
                      <a:cubicBezTo>
                        <a:pt x="1019138" y="58210"/>
                        <a:pt x="1023662" y="47566"/>
                        <a:pt x="1032734" y="43030"/>
                      </a:cubicBezTo>
                      <a:cubicBezTo>
                        <a:pt x="1053019" y="32888"/>
                        <a:pt x="1075278" y="27016"/>
                        <a:pt x="1097280" y="21515"/>
                      </a:cubicBezTo>
                      <a:cubicBezTo>
                        <a:pt x="1164909" y="4607"/>
                        <a:pt x="1125674" y="12848"/>
                        <a:pt x="1215614" y="0"/>
                      </a:cubicBezTo>
                      <a:cubicBezTo>
                        <a:pt x="1283746" y="3586"/>
                        <a:pt x="1352040" y="4847"/>
                        <a:pt x="1420009" y="10757"/>
                      </a:cubicBezTo>
                      <a:cubicBezTo>
                        <a:pt x="1438286" y="12346"/>
                        <a:pt x="1476435" y="25980"/>
                        <a:pt x="1495312" y="32273"/>
                      </a:cubicBezTo>
                      <a:cubicBezTo>
                        <a:pt x="1515324" y="52284"/>
                        <a:pt x="1521960" y="61733"/>
                        <a:pt x="1549101" y="75303"/>
                      </a:cubicBezTo>
                      <a:cubicBezTo>
                        <a:pt x="1564537" y="83021"/>
                        <a:pt x="1610612" y="93370"/>
                        <a:pt x="1624404" y="96818"/>
                      </a:cubicBezTo>
                      <a:cubicBezTo>
                        <a:pt x="1645919" y="111162"/>
                        <a:pt x="1664419" y="131672"/>
                        <a:pt x="1688950" y="139849"/>
                      </a:cubicBezTo>
                      <a:cubicBezTo>
                        <a:pt x="1699708" y="143435"/>
                        <a:pt x="1711081" y="145536"/>
                        <a:pt x="1721223" y="150607"/>
                      </a:cubicBezTo>
                      <a:cubicBezTo>
                        <a:pt x="1795514" y="187752"/>
                        <a:pt x="1706972" y="160491"/>
                        <a:pt x="1796527" y="182880"/>
                      </a:cubicBezTo>
                      <a:cubicBezTo>
                        <a:pt x="1807285" y="190052"/>
                        <a:pt x="1816985" y="199144"/>
                        <a:pt x="1828800" y="204395"/>
                      </a:cubicBezTo>
                      <a:cubicBezTo>
                        <a:pt x="1849524" y="213606"/>
                        <a:pt x="1893345" y="225910"/>
                        <a:pt x="1893345" y="225910"/>
                      </a:cubicBezTo>
                      <a:cubicBezTo>
                        <a:pt x="1922032" y="218738"/>
                        <a:pt x="1951354" y="213746"/>
                        <a:pt x="1979407" y="204395"/>
                      </a:cubicBezTo>
                      <a:cubicBezTo>
                        <a:pt x="1990165" y="200809"/>
                        <a:pt x="2000454" y="195241"/>
                        <a:pt x="2011680" y="193637"/>
                      </a:cubicBezTo>
                      <a:cubicBezTo>
                        <a:pt x="2050889" y="188036"/>
                        <a:pt x="2090569" y="186466"/>
                        <a:pt x="2130014" y="182880"/>
                      </a:cubicBezTo>
                      <a:lnTo>
                        <a:pt x="2226832" y="150607"/>
                      </a:lnTo>
                      <a:cubicBezTo>
                        <a:pt x="2237590" y="147021"/>
                        <a:pt x="2249670" y="146139"/>
                        <a:pt x="2259105" y="139849"/>
                      </a:cubicBezTo>
                      <a:cubicBezTo>
                        <a:pt x="2269863" y="132677"/>
                        <a:pt x="2279272" y="122874"/>
                        <a:pt x="2291378" y="118334"/>
                      </a:cubicBezTo>
                      <a:cubicBezTo>
                        <a:pt x="2308499" y="111914"/>
                        <a:pt x="2327527" y="112387"/>
                        <a:pt x="2345167" y="107576"/>
                      </a:cubicBezTo>
                      <a:cubicBezTo>
                        <a:pt x="2367047" y="101609"/>
                        <a:pt x="2409712" y="86061"/>
                        <a:pt x="2409712" y="86061"/>
                      </a:cubicBezTo>
                      <a:cubicBezTo>
                        <a:pt x="2416884" y="75303"/>
                        <a:pt x="2422086" y="62930"/>
                        <a:pt x="2431228" y="53788"/>
                      </a:cubicBezTo>
                      <a:cubicBezTo>
                        <a:pt x="2452082" y="32935"/>
                        <a:pt x="2469526" y="30265"/>
                        <a:pt x="2495774" y="21515"/>
                      </a:cubicBezTo>
                      <a:cubicBezTo>
                        <a:pt x="2571077" y="25101"/>
                        <a:pt x="2646756" y="23948"/>
                        <a:pt x="2721684" y="32273"/>
                      </a:cubicBezTo>
                      <a:cubicBezTo>
                        <a:pt x="2744224" y="34777"/>
                        <a:pt x="2786230" y="53788"/>
                        <a:pt x="2786230" y="53788"/>
                      </a:cubicBezTo>
                      <a:cubicBezTo>
                        <a:pt x="2858693" y="126251"/>
                        <a:pt x="2774846" y="53474"/>
                        <a:pt x="2861534" y="96818"/>
                      </a:cubicBezTo>
                      <a:cubicBezTo>
                        <a:pt x="2870606" y="101354"/>
                        <a:pt x="2875129" y="111998"/>
                        <a:pt x="2883049" y="118334"/>
                      </a:cubicBezTo>
                      <a:cubicBezTo>
                        <a:pt x="2893145" y="126411"/>
                        <a:pt x="2904564" y="132677"/>
                        <a:pt x="2915322" y="139849"/>
                      </a:cubicBezTo>
                      <a:cubicBezTo>
                        <a:pt x="2922494" y="150607"/>
                        <a:pt x="2927107" y="163608"/>
                        <a:pt x="2936837" y="172122"/>
                      </a:cubicBezTo>
                      <a:cubicBezTo>
                        <a:pt x="2956297" y="189150"/>
                        <a:pt x="2979868" y="200809"/>
                        <a:pt x="3001383" y="215153"/>
                      </a:cubicBezTo>
                      <a:cubicBezTo>
                        <a:pt x="3046997" y="245562"/>
                        <a:pt x="3022095" y="230888"/>
                        <a:pt x="3076687" y="258183"/>
                      </a:cubicBezTo>
                      <a:cubicBezTo>
                        <a:pt x="3096315" y="287626"/>
                        <a:pt x="3096503" y="296872"/>
                        <a:pt x="3130475" y="311971"/>
                      </a:cubicBezTo>
                      <a:cubicBezTo>
                        <a:pt x="3151200" y="321182"/>
                        <a:pt x="3195021" y="333487"/>
                        <a:pt x="3195021" y="333487"/>
                      </a:cubicBezTo>
                      <a:cubicBezTo>
                        <a:pt x="3248809" y="329901"/>
                        <a:pt x="3302807" y="328682"/>
                        <a:pt x="3356385" y="322729"/>
                      </a:cubicBezTo>
                      <a:cubicBezTo>
                        <a:pt x="3367655" y="321477"/>
                        <a:pt x="3377755" y="315086"/>
                        <a:pt x="3388658" y="311971"/>
                      </a:cubicBezTo>
                      <a:cubicBezTo>
                        <a:pt x="3402874" y="307909"/>
                        <a:pt x="3417527" y="305462"/>
                        <a:pt x="3431689" y="301214"/>
                      </a:cubicBezTo>
                      <a:cubicBezTo>
                        <a:pt x="3453412" y="294697"/>
                        <a:pt x="3473996" y="284146"/>
                        <a:pt x="3496235" y="279698"/>
                      </a:cubicBezTo>
                      <a:cubicBezTo>
                        <a:pt x="3572259" y="264494"/>
                        <a:pt x="3532680" y="274722"/>
                        <a:pt x="3614569" y="247426"/>
                      </a:cubicBezTo>
                      <a:cubicBezTo>
                        <a:pt x="3625327" y="243840"/>
                        <a:pt x="3636700" y="241739"/>
                        <a:pt x="3646842" y="236668"/>
                      </a:cubicBezTo>
                      <a:cubicBezTo>
                        <a:pt x="3661185" y="229496"/>
                        <a:pt x="3675949" y="223109"/>
                        <a:pt x="3689872" y="215153"/>
                      </a:cubicBezTo>
                      <a:cubicBezTo>
                        <a:pt x="3701098" y="208738"/>
                        <a:pt x="3710261" y="198730"/>
                        <a:pt x="3722145" y="193637"/>
                      </a:cubicBezTo>
                      <a:cubicBezTo>
                        <a:pt x="3735735" y="187813"/>
                        <a:pt x="3750832" y="186466"/>
                        <a:pt x="3765176" y="182880"/>
                      </a:cubicBezTo>
                      <a:cubicBezTo>
                        <a:pt x="4023846" y="216620"/>
                        <a:pt x="3933696" y="188853"/>
                        <a:pt x="4044875" y="225910"/>
                      </a:cubicBezTo>
                      <a:cubicBezTo>
                        <a:pt x="4151105" y="204665"/>
                        <a:pt x="4046299" y="229021"/>
                        <a:pt x="4152451" y="193637"/>
                      </a:cubicBezTo>
                      <a:cubicBezTo>
                        <a:pt x="4173138" y="186741"/>
                        <a:pt x="4207030" y="182485"/>
                        <a:pt x="4227755" y="172122"/>
                      </a:cubicBezTo>
                      <a:cubicBezTo>
                        <a:pt x="4232291" y="169854"/>
                        <a:pt x="4234926" y="164950"/>
                        <a:pt x="4238512" y="16136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0" name="Oval 11">
                  <a:extLst>
                    <a:ext uri="{FF2B5EF4-FFF2-40B4-BE49-F238E27FC236}">
                      <a16:creationId xmlns:a16="http://schemas.microsoft.com/office/drawing/2014/main" id="{0CA08FB5-4662-3A7B-F970-4FE64D5A4FAD}"/>
                    </a:ext>
                  </a:extLst>
                </p:cNvPr>
                <p:cNvSpPr/>
                <p:nvPr/>
              </p:nvSpPr>
              <p:spPr>
                <a:xfrm>
                  <a:off x="853921" y="171222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Oval 18">
                  <a:extLst>
                    <a:ext uri="{FF2B5EF4-FFF2-40B4-BE49-F238E27FC236}">
                      <a16:creationId xmlns:a16="http://schemas.microsoft.com/office/drawing/2014/main" id="{4F9B35FA-5F26-AC85-9317-AE2AFCEC84B5}"/>
                    </a:ext>
                  </a:extLst>
                </p:cNvPr>
                <p:cNvSpPr/>
                <p:nvPr/>
              </p:nvSpPr>
              <p:spPr>
                <a:xfrm>
                  <a:off x="3888437" y="171376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Freeform: Shape 20">
                  <a:extLst>
                    <a:ext uri="{FF2B5EF4-FFF2-40B4-BE49-F238E27FC236}">
                      <a16:creationId xmlns:a16="http://schemas.microsoft.com/office/drawing/2014/main" id="{98F8DCD7-7EFB-7B1A-A686-A04159CBA472}"/>
                    </a:ext>
                  </a:extLst>
                </p:cNvPr>
                <p:cNvSpPr/>
                <p:nvPr/>
              </p:nvSpPr>
              <p:spPr>
                <a:xfrm>
                  <a:off x="1297004" y="1344706"/>
                  <a:ext cx="198322" cy="645459"/>
                </a:xfrm>
                <a:custGeom>
                  <a:avLst/>
                  <a:gdLst>
                    <a:gd name="connsiteX0" fmla="*/ 4670 w 198322"/>
                    <a:gd name="connsiteY0" fmla="*/ 645459 h 645459"/>
                    <a:gd name="connsiteX1" fmla="*/ 36943 w 198322"/>
                    <a:gd name="connsiteY1" fmla="*/ 591671 h 645459"/>
                    <a:gd name="connsiteX2" fmla="*/ 79974 w 198322"/>
                    <a:gd name="connsiteY2" fmla="*/ 441063 h 645459"/>
                    <a:gd name="connsiteX3" fmla="*/ 47701 w 198322"/>
                    <a:gd name="connsiteY3" fmla="*/ 268941 h 645459"/>
                    <a:gd name="connsiteX4" fmla="*/ 26185 w 198322"/>
                    <a:gd name="connsiteY4" fmla="*/ 236668 h 645459"/>
                    <a:gd name="connsiteX5" fmla="*/ 15428 w 198322"/>
                    <a:gd name="connsiteY5" fmla="*/ 204395 h 645459"/>
                    <a:gd name="connsiteX6" fmla="*/ 15428 w 198322"/>
                    <a:gd name="connsiteY6" fmla="*/ 21515 h 645459"/>
                    <a:gd name="connsiteX7" fmla="*/ 47701 w 198322"/>
                    <a:gd name="connsiteY7" fmla="*/ 0 h 645459"/>
                    <a:gd name="connsiteX8" fmla="*/ 112247 w 198322"/>
                    <a:gd name="connsiteY8" fmla="*/ 10758 h 645459"/>
                    <a:gd name="connsiteX9" fmla="*/ 123004 w 198322"/>
                    <a:gd name="connsiteY9" fmla="*/ 43031 h 645459"/>
                    <a:gd name="connsiteX10" fmla="*/ 187550 w 198322"/>
                    <a:gd name="connsiteY10" fmla="*/ 64546 h 645459"/>
                    <a:gd name="connsiteX11" fmla="*/ 198308 w 198322"/>
                    <a:gd name="connsiteY11" fmla="*/ 118334 h 645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8322" h="645459">
                      <a:moveTo>
                        <a:pt x="4670" y="645459"/>
                      </a:moveTo>
                      <a:cubicBezTo>
                        <a:pt x="15428" y="627530"/>
                        <a:pt x="28291" y="610706"/>
                        <a:pt x="36943" y="591671"/>
                      </a:cubicBezTo>
                      <a:cubicBezTo>
                        <a:pt x="54089" y="553949"/>
                        <a:pt x="70846" y="477575"/>
                        <a:pt x="79974" y="441063"/>
                      </a:cubicBezTo>
                      <a:cubicBezTo>
                        <a:pt x="76189" y="403213"/>
                        <a:pt x="74804" y="309594"/>
                        <a:pt x="47701" y="268941"/>
                      </a:cubicBezTo>
                      <a:lnTo>
                        <a:pt x="26185" y="236668"/>
                      </a:lnTo>
                      <a:cubicBezTo>
                        <a:pt x="22599" y="225910"/>
                        <a:pt x="18543" y="215298"/>
                        <a:pt x="15428" y="204395"/>
                      </a:cubicBezTo>
                      <a:cubicBezTo>
                        <a:pt x="-3396" y="138511"/>
                        <a:pt x="-6819" y="104939"/>
                        <a:pt x="15428" y="21515"/>
                      </a:cubicBezTo>
                      <a:cubicBezTo>
                        <a:pt x="18759" y="9023"/>
                        <a:pt x="36943" y="7172"/>
                        <a:pt x="47701" y="0"/>
                      </a:cubicBezTo>
                      <a:cubicBezTo>
                        <a:pt x="69216" y="3586"/>
                        <a:pt x="93309" y="-64"/>
                        <a:pt x="112247" y="10758"/>
                      </a:cubicBezTo>
                      <a:cubicBezTo>
                        <a:pt x="122092" y="16384"/>
                        <a:pt x="113777" y="36440"/>
                        <a:pt x="123004" y="43031"/>
                      </a:cubicBezTo>
                      <a:cubicBezTo>
                        <a:pt x="141459" y="56213"/>
                        <a:pt x="187550" y="64546"/>
                        <a:pt x="187550" y="64546"/>
                      </a:cubicBezTo>
                      <a:cubicBezTo>
                        <a:pt x="199178" y="111055"/>
                        <a:pt x="198308" y="92791"/>
                        <a:pt x="198308" y="11833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Freeform: Shape 21">
                  <a:extLst>
                    <a:ext uri="{FF2B5EF4-FFF2-40B4-BE49-F238E27FC236}">
                      <a16:creationId xmlns:a16="http://schemas.microsoft.com/office/drawing/2014/main" id="{E5BD504B-6FC5-FECF-B21C-1941268C1C68}"/>
                    </a:ext>
                  </a:extLst>
                </p:cNvPr>
                <p:cNvSpPr/>
                <p:nvPr/>
              </p:nvSpPr>
              <p:spPr>
                <a:xfrm>
                  <a:off x="1592131" y="1688951"/>
                  <a:ext cx="172122" cy="516367"/>
                </a:xfrm>
                <a:custGeom>
                  <a:avLst/>
                  <a:gdLst>
                    <a:gd name="connsiteX0" fmla="*/ 0 w 172122"/>
                    <a:gd name="connsiteY0" fmla="*/ 0 h 516367"/>
                    <a:gd name="connsiteX1" fmla="*/ 32273 w 172122"/>
                    <a:gd name="connsiteY1" fmla="*/ 86061 h 516367"/>
                    <a:gd name="connsiteX2" fmla="*/ 64546 w 172122"/>
                    <a:gd name="connsiteY2" fmla="*/ 96818 h 516367"/>
                    <a:gd name="connsiteX3" fmla="*/ 86061 w 172122"/>
                    <a:gd name="connsiteY3" fmla="*/ 118334 h 516367"/>
                    <a:gd name="connsiteX4" fmla="*/ 96818 w 172122"/>
                    <a:gd name="connsiteY4" fmla="*/ 150607 h 516367"/>
                    <a:gd name="connsiteX5" fmla="*/ 107576 w 172122"/>
                    <a:gd name="connsiteY5" fmla="*/ 408790 h 516367"/>
                    <a:gd name="connsiteX6" fmla="*/ 129091 w 172122"/>
                    <a:gd name="connsiteY6" fmla="*/ 473336 h 516367"/>
                    <a:gd name="connsiteX7" fmla="*/ 139849 w 172122"/>
                    <a:gd name="connsiteY7" fmla="*/ 505609 h 516367"/>
                    <a:gd name="connsiteX8" fmla="*/ 172122 w 172122"/>
                    <a:gd name="connsiteY8" fmla="*/ 516367 h 516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2122" h="516367">
                      <a:moveTo>
                        <a:pt x="0" y="0"/>
                      </a:moveTo>
                      <a:cubicBezTo>
                        <a:pt x="6541" y="39245"/>
                        <a:pt x="-1931" y="65540"/>
                        <a:pt x="32273" y="86061"/>
                      </a:cubicBezTo>
                      <a:cubicBezTo>
                        <a:pt x="41997" y="91895"/>
                        <a:pt x="53788" y="93232"/>
                        <a:pt x="64546" y="96818"/>
                      </a:cubicBezTo>
                      <a:cubicBezTo>
                        <a:pt x="71718" y="103990"/>
                        <a:pt x="80843" y="109637"/>
                        <a:pt x="86061" y="118334"/>
                      </a:cubicBezTo>
                      <a:cubicBezTo>
                        <a:pt x="91895" y="128058"/>
                        <a:pt x="95980" y="139298"/>
                        <a:pt x="96818" y="150607"/>
                      </a:cubicBezTo>
                      <a:cubicBezTo>
                        <a:pt x="103181" y="236507"/>
                        <a:pt x="99005" y="323082"/>
                        <a:pt x="107576" y="408790"/>
                      </a:cubicBezTo>
                      <a:cubicBezTo>
                        <a:pt x="109833" y="431357"/>
                        <a:pt x="121919" y="451821"/>
                        <a:pt x="129091" y="473336"/>
                      </a:cubicBezTo>
                      <a:cubicBezTo>
                        <a:pt x="132677" y="484094"/>
                        <a:pt x="129091" y="502023"/>
                        <a:pt x="139849" y="505609"/>
                      </a:cubicBezTo>
                      <a:lnTo>
                        <a:pt x="172122" y="516367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" name="Freeform: Shape 22">
                  <a:extLst>
                    <a:ext uri="{FF2B5EF4-FFF2-40B4-BE49-F238E27FC236}">
                      <a16:creationId xmlns:a16="http://schemas.microsoft.com/office/drawing/2014/main" id="{F6393CDD-A6E8-24BC-3608-CFAEB26BBD15}"/>
                    </a:ext>
                  </a:extLst>
                </p:cNvPr>
                <p:cNvSpPr/>
                <p:nvPr/>
              </p:nvSpPr>
              <p:spPr>
                <a:xfrm>
                  <a:off x="3210807" y="1565114"/>
                  <a:ext cx="506905" cy="591670"/>
                </a:xfrm>
                <a:custGeom>
                  <a:avLst/>
                  <a:gdLst>
                    <a:gd name="connsiteX0" fmla="*/ 0 w 506905"/>
                    <a:gd name="connsiteY0" fmla="*/ 591670 h 591670"/>
                    <a:gd name="connsiteX1" fmla="*/ 75303 w 506905"/>
                    <a:gd name="connsiteY1" fmla="*/ 537882 h 591670"/>
                    <a:gd name="connsiteX2" fmla="*/ 86061 w 506905"/>
                    <a:gd name="connsiteY2" fmla="*/ 505609 h 591670"/>
                    <a:gd name="connsiteX3" fmla="*/ 107576 w 506905"/>
                    <a:gd name="connsiteY3" fmla="*/ 473336 h 591670"/>
                    <a:gd name="connsiteX4" fmla="*/ 150607 w 506905"/>
                    <a:gd name="connsiteY4" fmla="*/ 376518 h 591670"/>
                    <a:gd name="connsiteX5" fmla="*/ 172122 w 506905"/>
                    <a:gd name="connsiteY5" fmla="*/ 311972 h 591670"/>
                    <a:gd name="connsiteX6" fmla="*/ 193637 w 506905"/>
                    <a:gd name="connsiteY6" fmla="*/ 225910 h 591670"/>
                    <a:gd name="connsiteX7" fmla="*/ 215153 w 506905"/>
                    <a:gd name="connsiteY7" fmla="*/ 32273 h 591670"/>
                    <a:gd name="connsiteX8" fmla="*/ 236668 w 506905"/>
                    <a:gd name="connsiteY8" fmla="*/ 0 h 591670"/>
                    <a:gd name="connsiteX9" fmla="*/ 365760 w 506905"/>
                    <a:gd name="connsiteY9" fmla="*/ 21515 h 591670"/>
                    <a:gd name="connsiteX10" fmla="*/ 398033 w 506905"/>
                    <a:gd name="connsiteY10" fmla="*/ 32273 h 591670"/>
                    <a:gd name="connsiteX11" fmla="*/ 430306 w 506905"/>
                    <a:gd name="connsiteY11" fmla="*/ 53788 h 591670"/>
                    <a:gd name="connsiteX12" fmla="*/ 494852 w 506905"/>
                    <a:gd name="connsiteY12" fmla="*/ 86061 h 591670"/>
                    <a:gd name="connsiteX13" fmla="*/ 505609 w 506905"/>
                    <a:gd name="connsiteY13" fmla="*/ 182880 h 591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06905" h="591670">
                      <a:moveTo>
                        <a:pt x="0" y="591670"/>
                      </a:moveTo>
                      <a:cubicBezTo>
                        <a:pt x="15719" y="582239"/>
                        <a:pt x="61689" y="560572"/>
                        <a:pt x="75303" y="537882"/>
                      </a:cubicBezTo>
                      <a:cubicBezTo>
                        <a:pt x="81137" y="528158"/>
                        <a:pt x="80990" y="515751"/>
                        <a:pt x="86061" y="505609"/>
                      </a:cubicBezTo>
                      <a:cubicBezTo>
                        <a:pt x="91843" y="494045"/>
                        <a:pt x="102325" y="485151"/>
                        <a:pt x="107576" y="473336"/>
                      </a:cubicBezTo>
                      <a:cubicBezTo>
                        <a:pt x="158782" y="358123"/>
                        <a:pt x="101917" y="449552"/>
                        <a:pt x="150607" y="376518"/>
                      </a:cubicBezTo>
                      <a:cubicBezTo>
                        <a:pt x="157779" y="355003"/>
                        <a:pt x="166622" y="333974"/>
                        <a:pt x="172122" y="311972"/>
                      </a:cubicBezTo>
                      <a:lnTo>
                        <a:pt x="193637" y="225910"/>
                      </a:lnTo>
                      <a:cubicBezTo>
                        <a:pt x="194982" y="205739"/>
                        <a:pt x="189486" y="83606"/>
                        <a:pt x="215153" y="32273"/>
                      </a:cubicBezTo>
                      <a:cubicBezTo>
                        <a:pt x="220935" y="20709"/>
                        <a:pt x="229496" y="10758"/>
                        <a:pt x="236668" y="0"/>
                      </a:cubicBezTo>
                      <a:cubicBezTo>
                        <a:pt x="306502" y="8730"/>
                        <a:pt x="310483" y="5722"/>
                        <a:pt x="365760" y="21515"/>
                      </a:cubicBezTo>
                      <a:cubicBezTo>
                        <a:pt x="376663" y="24630"/>
                        <a:pt x="387891" y="27202"/>
                        <a:pt x="398033" y="32273"/>
                      </a:cubicBezTo>
                      <a:cubicBezTo>
                        <a:pt x="409597" y="38055"/>
                        <a:pt x="418742" y="48006"/>
                        <a:pt x="430306" y="53788"/>
                      </a:cubicBezTo>
                      <a:cubicBezTo>
                        <a:pt x="519383" y="98327"/>
                        <a:pt x="402362" y="24402"/>
                        <a:pt x="494852" y="86061"/>
                      </a:cubicBezTo>
                      <a:cubicBezTo>
                        <a:pt x="512412" y="138745"/>
                        <a:pt x="505609" y="106994"/>
                        <a:pt x="505609" y="182880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" name="Freeform: Shape 23">
                  <a:extLst>
                    <a:ext uri="{FF2B5EF4-FFF2-40B4-BE49-F238E27FC236}">
                      <a16:creationId xmlns:a16="http://schemas.microsoft.com/office/drawing/2014/main" id="{0A7D3D50-3DDB-A881-C8AA-8E3A40193927}"/>
                    </a:ext>
                  </a:extLst>
                </p:cNvPr>
                <p:cNvSpPr/>
                <p:nvPr/>
              </p:nvSpPr>
              <p:spPr>
                <a:xfrm rot="11394272">
                  <a:off x="3652739" y="1904106"/>
                  <a:ext cx="64547" cy="356010"/>
                </a:xfrm>
                <a:custGeom>
                  <a:avLst/>
                  <a:gdLst>
                    <a:gd name="connsiteX0" fmla="*/ 64547 w 64547"/>
                    <a:gd name="connsiteY0" fmla="*/ 0 h 356010"/>
                    <a:gd name="connsiteX1" fmla="*/ 10759 w 64547"/>
                    <a:gd name="connsiteY1" fmla="*/ 32273 h 356010"/>
                    <a:gd name="connsiteX2" fmla="*/ 10759 w 64547"/>
                    <a:gd name="connsiteY2" fmla="*/ 225911 h 356010"/>
                    <a:gd name="connsiteX3" fmla="*/ 21517 w 64547"/>
                    <a:gd name="connsiteY3" fmla="*/ 322729 h 356010"/>
                    <a:gd name="connsiteX4" fmla="*/ 43032 w 64547"/>
                    <a:gd name="connsiteY4" fmla="*/ 344245 h 356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47" h="356010">
                      <a:moveTo>
                        <a:pt x="64547" y="0"/>
                      </a:moveTo>
                      <a:cubicBezTo>
                        <a:pt x="46618" y="10758"/>
                        <a:pt x="22357" y="14876"/>
                        <a:pt x="10759" y="32273"/>
                      </a:cubicBezTo>
                      <a:cubicBezTo>
                        <a:pt x="-13001" y="67912"/>
                        <a:pt x="9874" y="216623"/>
                        <a:pt x="10759" y="225911"/>
                      </a:cubicBezTo>
                      <a:cubicBezTo>
                        <a:pt x="13838" y="258236"/>
                        <a:pt x="16179" y="290700"/>
                        <a:pt x="21517" y="322729"/>
                      </a:cubicBezTo>
                      <a:cubicBezTo>
                        <a:pt x="28580" y="365110"/>
                        <a:pt x="26624" y="360651"/>
                        <a:pt x="43032" y="344245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1" name="ZoneTexte 40">
                    <a:extLst>
                      <a:ext uri="{FF2B5EF4-FFF2-40B4-BE49-F238E27FC236}">
                        <a16:creationId xmlns:a16="http://schemas.microsoft.com/office/drawing/2014/main" id="{26B25E22-90F8-B779-2420-30A8FA6D834A}"/>
                      </a:ext>
                    </a:extLst>
                  </p:cNvPr>
                  <p:cNvSpPr txBox="1"/>
                  <p:nvPr/>
                </p:nvSpPr>
                <p:spPr>
                  <a:xfrm>
                    <a:off x="3571863" y="5182544"/>
                    <a:ext cx="22602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…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6" name="ZoneTexte 125">
                    <a:extLst>
                      <a:ext uri="{FF2B5EF4-FFF2-40B4-BE49-F238E27FC236}">
                        <a16:creationId xmlns:a16="http://schemas.microsoft.com/office/drawing/2014/main" id="{45691EA3-5C12-4D63-B859-D29EBE760C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571863" y="5182544"/>
                    <a:ext cx="226023" cy="2769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2" name="Freeform: Shape 22">
                <a:extLst>
                  <a:ext uri="{FF2B5EF4-FFF2-40B4-BE49-F238E27FC236}">
                    <a16:creationId xmlns:a16="http://schemas.microsoft.com/office/drawing/2014/main" id="{2A2A8391-13EF-5F81-9EA8-64A3C5E608DB}"/>
                  </a:ext>
                </a:extLst>
              </p:cNvPr>
              <p:cNvSpPr/>
              <p:nvPr/>
            </p:nvSpPr>
            <p:spPr>
              <a:xfrm rot="8690011">
                <a:off x="2367848" y="4544500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Freeform: Shape 23">
                <a:extLst>
                  <a:ext uri="{FF2B5EF4-FFF2-40B4-BE49-F238E27FC236}">
                    <a16:creationId xmlns:a16="http://schemas.microsoft.com/office/drawing/2014/main" id="{6A2B8200-F81D-C115-D459-40370E7B61E1}"/>
                  </a:ext>
                </a:extLst>
              </p:cNvPr>
              <p:cNvSpPr/>
              <p:nvPr/>
            </p:nvSpPr>
            <p:spPr>
              <a:xfrm rot="20667023">
                <a:off x="2349136" y="4516545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Freeform: Shape 20">
                <a:extLst>
                  <a:ext uri="{FF2B5EF4-FFF2-40B4-BE49-F238E27FC236}">
                    <a16:creationId xmlns:a16="http://schemas.microsoft.com/office/drawing/2014/main" id="{93FCC6DC-65A8-5F19-1B25-1B058C761119}"/>
                  </a:ext>
                </a:extLst>
              </p:cNvPr>
              <p:cNvSpPr/>
              <p:nvPr/>
            </p:nvSpPr>
            <p:spPr>
              <a:xfrm rot="10324062">
                <a:off x="735146" y="4327043"/>
                <a:ext cx="198322" cy="645459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: Shape 21">
                <a:extLst>
                  <a:ext uri="{FF2B5EF4-FFF2-40B4-BE49-F238E27FC236}">
                    <a16:creationId xmlns:a16="http://schemas.microsoft.com/office/drawing/2014/main" id="{D1AE9208-4FD7-E0D6-E82A-52BA47CA1CEB}"/>
                  </a:ext>
                </a:extLst>
              </p:cNvPr>
              <p:cNvSpPr/>
              <p:nvPr/>
            </p:nvSpPr>
            <p:spPr>
              <a:xfrm rot="21085369">
                <a:off x="533617" y="4204140"/>
                <a:ext cx="172122" cy="516367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Freeform: Shape 22">
                <a:extLst>
                  <a:ext uri="{FF2B5EF4-FFF2-40B4-BE49-F238E27FC236}">
                    <a16:creationId xmlns:a16="http://schemas.microsoft.com/office/drawing/2014/main" id="{DCE9EDA4-038A-3776-7D61-DFC9335615CA}"/>
                  </a:ext>
                </a:extLst>
              </p:cNvPr>
              <p:cNvSpPr/>
              <p:nvPr/>
            </p:nvSpPr>
            <p:spPr>
              <a:xfrm rot="8690011">
                <a:off x="4401681" y="4523307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7" name="Freeform: Shape 23">
                <a:extLst>
                  <a:ext uri="{FF2B5EF4-FFF2-40B4-BE49-F238E27FC236}">
                    <a16:creationId xmlns:a16="http://schemas.microsoft.com/office/drawing/2014/main" id="{83AF704B-6824-6B0C-68BF-3FBA848F62E2}"/>
                  </a:ext>
                </a:extLst>
              </p:cNvPr>
              <p:cNvSpPr/>
              <p:nvPr/>
            </p:nvSpPr>
            <p:spPr>
              <a:xfrm rot="20667023">
                <a:off x="4382969" y="4495352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8" name="Oval 16">
                <a:extLst>
                  <a:ext uri="{FF2B5EF4-FFF2-40B4-BE49-F238E27FC236}">
                    <a16:creationId xmlns:a16="http://schemas.microsoft.com/office/drawing/2014/main" id="{89399F43-6F70-4A5F-02B1-983C404E4570}"/>
                  </a:ext>
                </a:extLst>
              </p:cNvPr>
              <p:cNvSpPr/>
              <p:nvPr/>
            </p:nvSpPr>
            <p:spPr>
              <a:xfrm>
                <a:off x="2875260" y="4795455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8" name="Oval 13">
              <a:extLst>
                <a:ext uri="{FF2B5EF4-FFF2-40B4-BE49-F238E27FC236}">
                  <a16:creationId xmlns:a16="http://schemas.microsoft.com/office/drawing/2014/main" id="{55066FA9-5FA3-8570-A813-733BB2F24DBC}"/>
                </a:ext>
              </a:extLst>
            </p:cNvPr>
            <p:cNvSpPr/>
            <p:nvPr/>
          </p:nvSpPr>
          <p:spPr>
            <a:xfrm>
              <a:off x="3521535" y="4879625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13">
              <a:extLst>
                <a:ext uri="{FF2B5EF4-FFF2-40B4-BE49-F238E27FC236}">
                  <a16:creationId xmlns:a16="http://schemas.microsoft.com/office/drawing/2014/main" id="{F43DB3EF-9A89-D8A8-C987-703A85DDF6DD}"/>
                </a:ext>
              </a:extLst>
            </p:cNvPr>
            <p:cNvSpPr/>
            <p:nvPr/>
          </p:nvSpPr>
          <p:spPr>
            <a:xfrm>
              <a:off x="1528839" y="4940014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" name="Groupe 56">
            <a:extLst>
              <a:ext uri="{FF2B5EF4-FFF2-40B4-BE49-F238E27FC236}">
                <a16:creationId xmlns:a16="http://schemas.microsoft.com/office/drawing/2014/main" id="{199C1316-8C47-2DB1-5D11-1A3D9BEA5A0F}"/>
              </a:ext>
            </a:extLst>
          </p:cNvPr>
          <p:cNvGrpSpPr/>
          <p:nvPr/>
        </p:nvGrpSpPr>
        <p:grpSpPr>
          <a:xfrm>
            <a:off x="2975452" y="1483012"/>
            <a:ext cx="2293935" cy="251867"/>
            <a:chOff x="376517" y="1453366"/>
            <a:chExt cx="4238512" cy="386193"/>
          </a:xfrm>
        </p:grpSpPr>
        <p:sp>
          <p:nvSpPr>
            <p:cNvPr id="59" name="Freeform: Shape 4">
              <a:extLst>
                <a:ext uri="{FF2B5EF4-FFF2-40B4-BE49-F238E27FC236}">
                  <a16:creationId xmlns:a16="http://schemas.microsoft.com/office/drawing/2014/main" id="{7120A5F7-012D-A632-801F-04F5D5E60A4F}"/>
                </a:ext>
              </a:extLst>
            </p:cNvPr>
            <p:cNvSpPr/>
            <p:nvPr/>
          </p:nvSpPr>
          <p:spPr>
            <a:xfrm>
              <a:off x="376517" y="1506072"/>
              <a:ext cx="4238512" cy="333487"/>
            </a:xfrm>
            <a:custGeom>
              <a:avLst/>
              <a:gdLst>
                <a:gd name="connsiteX0" fmla="*/ 0 w 4238512"/>
                <a:gd name="connsiteY0" fmla="*/ 21515 h 333487"/>
                <a:gd name="connsiteX1" fmla="*/ 129091 w 4238512"/>
                <a:gd name="connsiteY1" fmla="*/ 32273 h 333487"/>
                <a:gd name="connsiteX2" fmla="*/ 182880 w 4238512"/>
                <a:gd name="connsiteY2" fmla="*/ 64546 h 333487"/>
                <a:gd name="connsiteX3" fmla="*/ 215152 w 4238512"/>
                <a:gd name="connsiteY3" fmla="*/ 75303 h 333487"/>
                <a:gd name="connsiteX4" fmla="*/ 301214 w 4238512"/>
                <a:gd name="connsiteY4" fmla="*/ 139849 h 333487"/>
                <a:gd name="connsiteX5" fmla="*/ 311971 w 4238512"/>
                <a:gd name="connsiteY5" fmla="*/ 172122 h 333487"/>
                <a:gd name="connsiteX6" fmla="*/ 387275 w 4238512"/>
                <a:gd name="connsiteY6" fmla="*/ 225910 h 333487"/>
                <a:gd name="connsiteX7" fmla="*/ 462578 w 4238512"/>
                <a:gd name="connsiteY7" fmla="*/ 258183 h 333487"/>
                <a:gd name="connsiteX8" fmla="*/ 645458 w 4238512"/>
                <a:gd name="connsiteY8" fmla="*/ 236668 h 333487"/>
                <a:gd name="connsiteX9" fmla="*/ 677731 w 4238512"/>
                <a:gd name="connsiteY9" fmla="*/ 225910 h 333487"/>
                <a:gd name="connsiteX10" fmla="*/ 731520 w 4238512"/>
                <a:gd name="connsiteY10" fmla="*/ 215153 h 333487"/>
                <a:gd name="connsiteX11" fmla="*/ 785308 w 4238512"/>
                <a:gd name="connsiteY11" fmla="*/ 172122 h 333487"/>
                <a:gd name="connsiteX12" fmla="*/ 817581 w 4238512"/>
                <a:gd name="connsiteY12" fmla="*/ 161364 h 333487"/>
                <a:gd name="connsiteX13" fmla="*/ 849854 w 4238512"/>
                <a:gd name="connsiteY13" fmla="*/ 139849 h 333487"/>
                <a:gd name="connsiteX14" fmla="*/ 892884 w 4238512"/>
                <a:gd name="connsiteY14" fmla="*/ 107576 h 333487"/>
                <a:gd name="connsiteX15" fmla="*/ 978945 w 4238512"/>
                <a:gd name="connsiteY15" fmla="*/ 86061 h 333487"/>
                <a:gd name="connsiteX16" fmla="*/ 1011218 w 4238512"/>
                <a:gd name="connsiteY16" fmla="*/ 64546 h 333487"/>
                <a:gd name="connsiteX17" fmla="*/ 1032734 w 4238512"/>
                <a:gd name="connsiteY17" fmla="*/ 43030 h 333487"/>
                <a:gd name="connsiteX18" fmla="*/ 1097280 w 4238512"/>
                <a:gd name="connsiteY18" fmla="*/ 21515 h 333487"/>
                <a:gd name="connsiteX19" fmla="*/ 1215614 w 4238512"/>
                <a:gd name="connsiteY19" fmla="*/ 0 h 333487"/>
                <a:gd name="connsiteX20" fmla="*/ 1420009 w 4238512"/>
                <a:gd name="connsiteY20" fmla="*/ 10757 h 333487"/>
                <a:gd name="connsiteX21" fmla="*/ 1495312 w 4238512"/>
                <a:gd name="connsiteY21" fmla="*/ 32273 h 333487"/>
                <a:gd name="connsiteX22" fmla="*/ 1549101 w 4238512"/>
                <a:gd name="connsiteY22" fmla="*/ 75303 h 333487"/>
                <a:gd name="connsiteX23" fmla="*/ 1624404 w 4238512"/>
                <a:gd name="connsiteY23" fmla="*/ 96818 h 333487"/>
                <a:gd name="connsiteX24" fmla="*/ 1688950 w 4238512"/>
                <a:gd name="connsiteY24" fmla="*/ 139849 h 333487"/>
                <a:gd name="connsiteX25" fmla="*/ 1721223 w 4238512"/>
                <a:gd name="connsiteY25" fmla="*/ 150607 h 333487"/>
                <a:gd name="connsiteX26" fmla="*/ 1796527 w 4238512"/>
                <a:gd name="connsiteY26" fmla="*/ 182880 h 333487"/>
                <a:gd name="connsiteX27" fmla="*/ 1828800 w 4238512"/>
                <a:gd name="connsiteY27" fmla="*/ 204395 h 333487"/>
                <a:gd name="connsiteX28" fmla="*/ 1893345 w 4238512"/>
                <a:gd name="connsiteY28" fmla="*/ 225910 h 333487"/>
                <a:gd name="connsiteX29" fmla="*/ 1979407 w 4238512"/>
                <a:gd name="connsiteY29" fmla="*/ 204395 h 333487"/>
                <a:gd name="connsiteX30" fmla="*/ 2011680 w 4238512"/>
                <a:gd name="connsiteY30" fmla="*/ 193637 h 333487"/>
                <a:gd name="connsiteX31" fmla="*/ 2130014 w 4238512"/>
                <a:gd name="connsiteY31" fmla="*/ 182880 h 333487"/>
                <a:gd name="connsiteX32" fmla="*/ 2226832 w 4238512"/>
                <a:gd name="connsiteY32" fmla="*/ 150607 h 333487"/>
                <a:gd name="connsiteX33" fmla="*/ 2259105 w 4238512"/>
                <a:gd name="connsiteY33" fmla="*/ 139849 h 333487"/>
                <a:gd name="connsiteX34" fmla="*/ 2291378 w 4238512"/>
                <a:gd name="connsiteY34" fmla="*/ 118334 h 333487"/>
                <a:gd name="connsiteX35" fmla="*/ 2345167 w 4238512"/>
                <a:gd name="connsiteY35" fmla="*/ 107576 h 333487"/>
                <a:gd name="connsiteX36" fmla="*/ 2409712 w 4238512"/>
                <a:gd name="connsiteY36" fmla="*/ 86061 h 333487"/>
                <a:gd name="connsiteX37" fmla="*/ 2431228 w 4238512"/>
                <a:gd name="connsiteY37" fmla="*/ 53788 h 333487"/>
                <a:gd name="connsiteX38" fmla="*/ 2495774 w 4238512"/>
                <a:gd name="connsiteY38" fmla="*/ 21515 h 333487"/>
                <a:gd name="connsiteX39" fmla="*/ 2721684 w 4238512"/>
                <a:gd name="connsiteY39" fmla="*/ 32273 h 333487"/>
                <a:gd name="connsiteX40" fmla="*/ 2786230 w 4238512"/>
                <a:gd name="connsiteY40" fmla="*/ 53788 h 333487"/>
                <a:gd name="connsiteX41" fmla="*/ 2861534 w 4238512"/>
                <a:gd name="connsiteY41" fmla="*/ 96818 h 333487"/>
                <a:gd name="connsiteX42" fmla="*/ 2883049 w 4238512"/>
                <a:gd name="connsiteY42" fmla="*/ 118334 h 333487"/>
                <a:gd name="connsiteX43" fmla="*/ 2915322 w 4238512"/>
                <a:gd name="connsiteY43" fmla="*/ 139849 h 333487"/>
                <a:gd name="connsiteX44" fmla="*/ 2936837 w 4238512"/>
                <a:gd name="connsiteY44" fmla="*/ 172122 h 333487"/>
                <a:gd name="connsiteX45" fmla="*/ 3001383 w 4238512"/>
                <a:gd name="connsiteY45" fmla="*/ 215153 h 333487"/>
                <a:gd name="connsiteX46" fmla="*/ 3076687 w 4238512"/>
                <a:gd name="connsiteY46" fmla="*/ 258183 h 333487"/>
                <a:gd name="connsiteX47" fmla="*/ 3130475 w 4238512"/>
                <a:gd name="connsiteY47" fmla="*/ 311971 h 333487"/>
                <a:gd name="connsiteX48" fmla="*/ 3195021 w 4238512"/>
                <a:gd name="connsiteY48" fmla="*/ 333487 h 333487"/>
                <a:gd name="connsiteX49" fmla="*/ 3356385 w 4238512"/>
                <a:gd name="connsiteY49" fmla="*/ 322729 h 333487"/>
                <a:gd name="connsiteX50" fmla="*/ 3388658 w 4238512"/>
                <a:gd name="connsiteY50" fmla="*/ 311971 h 333487"/>
                <a:gd name="connsiteX51" fmla="*/ 3431689 w 4238512"/>
                <a:gd name="connsiteY51" fmla="*/ 301214 h 333487"/>
                <a:gd name="connsiteX52" fmla="*/ 3496235 w 4238512"/>
                <a:gd name="connsiteY52" fmla="*/ 279698 h 333487"/>
                <a:gd name="connsiteX53" fmla="*/ 3614569 w 4238512"/>
                <a:gd name="connsiteY53" fmla="*/ 247426 h 333487"/>
                <a:gd name="connsiteX54" fmla="*/ 3646842 w 4238512"/>
                <a:gd name="connsiteY54" fmla="*/ 236668 h 333487"/>
                <a:gd name="connsiteX55" fmla="*/ 3689872 w 4238512"/>
                <a:gd name="connsiteY55" fmla="*/ 215153 h 333487"/>
                <a:gd name="connsiteX56" fmla="*/ 3722145 w 4238512"/>
                <a:gd name="connsiteY56" fmla="*/ 193637 h 333487"/>
                <a:gd name="connsiteX57" fmla="*/ 3765176 w 4238512"/>
                <a:gd name="connsiteY57" fmla="*/ 182880 h 333487"/>
                <a:gd name="connsiteX58" fmla="*/ 4044875 w 4238512"/>
                <a:gd name="connsiteY58" fmla="*/ 225910 h 333487"/>
                <a:gd name="connsiteX59" fmla="*/ 4152451 w 4238512"/>
                <a:gd name="connsiteY59" fmla="*/ 193637 h 333487"/>
                <a:gd name="connsiteX60" fmla="*/ 4227755 w 4238512"/>
                <a:gd name="connsiteY60" fmla="*/ 172122 h 333487"/>
                <a:gd name="connsiteX61" fmla="*/ 4238512 w 4238512"/>
                <a:gd name="connsiteY61" fmla="*/ 161364 h 33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238512" h="333487">
                  <a:moveTo>
                    <a:pt x="0" y="21515"/>
                  </a:moveTo>
                  <a:cubicBezTo>
                    <a:pt x="43030" y="25101"/>
                    <a:pt x="86290" y="26566"/>
                    <a:pt x="129091" y="32273"/>
                  </a:cubicBezTo>
                  <a:cubicBezTo>
                    <a:pt x="181335" y="39239"/>
                    <a:pt x="144090" y="41272"/>
                    <a:pt x="182880" y="64546"/>
                  </a:cubicBezTo>
                  <a:cubicBezTo>
                    <a:pt x="192603" y="70380"/>
                    <a:pt x="204395" y="71717"/>
                    <a:pt x="215152" y="75303"/>
                  </a:cubicBezTo>
                  <a:cubicBezTo>
                    <a:pt x="269523" y="129674"/>
                    <a:pt x="240039" y="109262"/>
                    <a:pt x="301214" y="139849"/>
                  </a:cubicBezTo>
                  <a:cubicBezTo>
                    <a:pt x="304800" y="150607"/>
                    <a:pt x="305380" y="162895"/>
                    <a:pt x="311971" y="172122"/>
                  </a:cubicBezTo>
                  <a:cubicBezTo>
                    <a:pt x="351037" y="226815"/>
                    <a:pt x="342457" y="206702"/>
                    <a:pt x="387275" y="225910"/>
                  </a:cubicBezTo>
                  <a:cubicBezTo>
                    <a:pt x="480327" y="265790"/>
                    <a:pt x="386892" y="232956"/>
                    <a:pt x="462578" y="258183"/>
                  </a:cubicBezTo>
                  <a:cubicBezTo>
                    <a:pt x="523538" y="251011"/>
                    <a:pt x="584757" y="245773"/>
                    <a:pt x="645458" y="236668"/>
                  </a:cubicBezTo>
                  <a:cubicBezTo>
                    <a:pt x="656672" y="234986"/>
                    <a:pt x="666730" y="228660"/>
                    <a:pt x="677731" y="225910"/>
                  </a:cubicBezTo>
                  <a:cubicBezTo>
                    <a:pt x="695470" y="221475"/>
                    <a:pt x="713590" y="218739"/>
                    <a:pt x="731520" y="215153"/>
                  </a:cubicBezTo>
                  <a:cubicBezTo>
                    <a:pt x="751533" y="195139"/>
                    <a:pt x="758164" y="185694"/>
                    <a:pt x="785308" y="172122"/>
                  </a:cubicBezTo>
                  <a:cubicBezTo>
                    <a:pt x="795450" y="167051"/>
                    <a:pt x="807439" y="166435"/>
                    <a:pt x="817581" y="161364"/>
                  </a:cubicBezTo>
                  <a:cubicBezTo>
                    <a:pt x="829145" y="155582"/>
                    <a:pt x="839333" y="147364"/>
                    <a:pt x="849854" y="139849"/>
                  </a:cubicBezTo>
                  <a:cubicBezTo>
                    <a:pt x="864444" y="129428"/>
                    <a:pt x="876334" y="114472"/>
                    <a:pt x="892884" y="107576"/>
                  </a:cubicBezTo>
                  <a:cubicBezTo>
                    <a:pt x="920179" y="96203"/>
                    <a:pt x="978945" y="86061"/>
                    <a:pt x="978945" y="86061"/>
                  </a:cubicBezTo>
                  <a:cubicBezTo>
                    <a:pt x="989703" y="78889"/>
                    <a:pt x="1001122" y="72623"/>
                    <a:pt x="1011218" y="64546"/>
                  </a:cubicBezTo>
                  <a:cubicBezTo>
                    <a:pt x="1019138" y="58210"/>
                    <a:pt x="1023662" y="47566"/>
                    <a:pt x="1032734" y="43030"/>
                  </a:cubicBezTo>
                  <a:cubicBezTo>
                    <a:pt x="1053019" y="32888"/>
                    <a:pt x="1075278" y="27016"/>
                    <a:pt x="1097280" y="21515"/>
                  </a:cubicBezTo>
                  <a:cubicBezTo>
                    <a:pt x="1164909" y="4607"/>
                    <a:pt x="1125674" y="12848"/>
                    <a:pt x="1215614" y="0"/>
                  </a:cubicBezTo>
                  <a:cubicBezTo>
                    <a:pt x="1283746" y="3586"/>
                    <a:pt x="1352040" y="4847"/>
                    <a:pt x="1420009" y="10757"/>
                  </a:cubicBezTo>
                  <a:cubicBezTo>
                    <a:pt x="1438286" y="12346"/>
                    <a:pt x="1476435" y="25980"/>
                    <a:pt x="1495312" y="32273"/>
                  </a:cubicBezTo>
                  <a:cubicBezTo>
                    <a:pt x="1515324" y="52284"/>
                    <a:pt x="1521960" y="61733"/>
                    <a:pt x="1549101" y="75303"/>
                  </a:cubicBezTo>
                  <a:cubicBezTo>
                    <a:pt x="1564537" y="83021"/>
                    <a:pt x="1610612" y="93370"/>
                    <a:pt x="1624404" y="96818"/>
                  </a:cubicBezTo>
                  <a:cubicBezTo>
                    <a:pt x="1645919" y="111162"/>
                    <a:pt x="1664419" y="131672"/>
                    <a:pt x="1688950" y="139849"/>
                  </a:cubicBezTo>
                  <a:cubicBezTo>
                    <a:pt x="1699708" y="143435"/>
                    <a:pt x="1711081" y="145536"/>
                    <a:pt x="1721223" y="150607"/>
                  </a:cubicBezTo>
                  <a:cubicBezTo>
                    <a:pt x="1795514" y="187752"/>
                    <a:pt x="1706972" y="160491"/>
                    <a:pt x="1796527" y="182880"/>
                  </a:cubicBezTo>
                  <a:cubicBezTo>
                    <a:pt x="1807285" y="190052"/>
                    <a:pt x="1816985" y="199144"/>
                    <a:pt x="1828800" y="204395"/>
                  </a:cubicBezTo>
                  <a:cubicBezTo>
                    <a:pt x="1849524" y="213606"/>
                    <a:pt x="1893345" y="225910"/>
                    <a:pt x="1893345" y="225910"/>
                  </a:cubicBezTo>
                  <a:cubicBezTo>
                    <a:pt x="1922032" y="218738"/>
                    <a:pt x="1951354" y="213746"/>
                    <a:pt x="1979407" y="204395"/>
                  </a:cubicBezTo>
                  <a:cubicBezTo>
                    <a:pt x="1990165" y="200809"/>
                    <a:pt x="2000454" y="195241"/>
                    <a:pt x="2011680" y="193637"/>
                  </a:cubicBezTo>
                  <a:cubicBezTo>
                    <a:pt x="2050889" y="188036"/>
                    <a:pt x="2090569" y="186466"/>
                    <a:pt x="2130014" y="182880"/>
                  </a:cubicBezTo>
                  <a:lnTo>
                    <a:pt x="2226832" y="150607"/>
                  </a:lnTo>
                  <a:cubicBezTo>
                    <a:pt x="2237590" y="147021"/>
                    <a:pt x="2249670" y="146139"/>
                    <a:pt x="2259105" y="139849"/>
                  </a:cubicBezTo>
                  <a:cubicBezTo>
                    <a:pt x="2269863" y="132677"/>
                    <a:pt x="2279272" y="122874"/>
                    <a:pt x="2291378" y="118334"/>
                  </a:cubicBezTo>
                  <a:cubicBezTo>
                    <a:pt x="2308499" y="111914"/>
                    <a:pt x="2327527" y="112387"/>
                    <a:pt x="2345167" y="107576"/>
                  </a:cubicBezTo>
                  <a:cubicBezTo>
                    <a:pt x="2367047" y="101609"/>
                    <a:pt x="2409712" y="86061"/>
                    <a:pt x="2409712" y="86061"/>
                  </a:cubicBezTo>
                  <a:cubicBezTo>
                    <a:pt x="2416884" y="75303"/>
                    <a:pt x="2422086" y="62930"/>
                    <a:pt x="2431228" y="53788"/>
                  </a:cubicBezTo>
                  <a:cubicBezTo>
                    <a:pt x="2452082" y="32935"/>
                    <a:pt x="2469526" y="30265"/>
                    <a:pt x="2495774" y="21515"/>
                  </a:cubicBezTo>
                  <a:cubicBezTo>
                    <a:pt x="2571077" y="25101"/>
                    <a:pt x="2646756" y="23948"/>
                    <a:pt x="2721684" y="32273"/>
                  </a:cubicBezTo>
                  <a:cubicBezTo>
                    <a:pt x="2744224" y="34777"/>
                    <a:pt x="2786230" y="53788"/>
                    <a:pt x="2786230" y="53788"/>
                  </a:cubicBezTo>
                  <a:cubicBezTo>
                    <a:pt x="2858693" y="126251"/>
                    <a:pt x="2774846" y="53474"/>
                    <a:pt x="2861534" y="96818"/>
                  </a:cubicBezTo>
                  <a:cubicBezTo>
                    <a:pt x="2870606" y="101354"/>
                    <a:pt x="2875129" y="111998"/>
                    <a:pt x="2883049" y="118334"/>
                  </a:cubicBezTo>
                  <a:cubicBezTo>
                    <a:pt x="2893145" y="126411"/>
                    <a:pt x="2904564" y="132677"/>
                    <a:pt x="2915322" y="139849"/>
                  </a:cubicBezTo>
                  <a:cubicBezTo>
                    <a:pt x="2922494" y="150607"/>
                    <a:pt x="2927107" y="163608"/>
                    <a:pt x="2936837" y="172122"/>
                  </a:cubicBezTo>
                  <a:cubicBezTo>
                    <a:pt x="2956297" y="189150"/>
                    <a:pt x="2979868" y="200809"/>
                    <a:pt x="3001383" y="215153"/>
                  </a:cubicBezTo>
                  <a:cubicBezTo>
                    <a:pt x="3046997" y="245562"/>
                    <a:pt x="3022095" y="230888"/>
                    <a:pt x="3076687" y="258183"/>
                  </a:cubicBezTo>
                  <a:cubicBezTo>
                    <a:pt x="3096315" y="287626"/>
                    <a:pt x="3096503" y="296872"/>
                    <a:pt x="3130475" y="311971"/>
                  </a:cubicBezTo>
                  <a:cubicBezTo>
                    <a:pt x="3151200" y="321182"/>
                    <a:pt x="3195021" y="333487"/>
                    <a:pt x="3195021" y="333487"/>
                  </a:cubicBezTo>
                  <a:cubicBezTo>
                    <a:pt x="3248809" y="329901"/>
                    <a:pt x="3302807" y="328682"/>
                    <a:pt x="3356385" y="322729"/>
                  </a:cubicBezTo>
                  <a:cubicBezTo>
                    <a:pt x="3367655" y="321477"/>
                    <a:pt x="3377755" y="315086"/>
                    <a:pt x="3388658" y="311971"/>
                  </a:cubicBezTo>
                  <a:cubicBezTo>
                    <a:pt x="3402874" y="307909"/>
                    <a:pt x="3417527" y="305462"/>
                    <a:pt x="3431689" y="301214"/>
                  </a:cubicBezTo>
                  <a:cubicBezTo>
                    <a:pt x="3453412" y="294697"/>
                    <a:pt x="3473996" y="284146"/>
                    <a:pt x="3496235" y="279698"/>
                  </a:cubicBezTo>
                  <a:cubicBezTo>
                    <a:pt x="3572259" y="264494"/>
                    <a:pt x="3532680" y="274722"/>
                    <a:pt x="3614569" y="247426"/>
                  </a:cubicBezTo>
                  <a:cubicBezTo>
                    <a:pt x="3625327" y="243840"/>
                    <a:pt x="3636700" y="241739"/>
                    <a:pt x="3646842" y="236668"/>
                  </a:cubicBezTo>
                  <a:cubicBezTo>
                    <a:pt x="3661185" y="229496"/>
                    <a:pt x="3675949" y="223109"/>
                    <a:pt x="3689872" y="215153"/>
                  </a:cubicBezTo>
                  <a:cubicBezTo>
                    <a:pt x="3701098" y="208738"/>
                    <a:pt x="3710261" y="198730"/>
                    <a:pt x="3722145" y="193637"/>
                  </a:cubicBezTo>
                  <a:cubicBezTo>
                    <a:pt x="3735735" y="187813"/>
                    <a:pt x="3750832" y="186466"/>
                    <a:pt x="3765176" y="182880"/>
                  </a:cubicBezTo>
                  <a:cubicBezTo>
                    <a:pt x="4023846" y="216620"/>
                    <a:pt x="3933696" y="188853"/>
                    <a:pt x="4044875" y="225910"/>
                  </a:cubicBezTo>
                  <a:cubicBezTo>
                    <a:pt x="4151105" y="204665"/>
                    <a:pt x="4046299" y="229021"/>
                    <a:pt x="4152451" y="193637"/>
                  </a:cubicBezTo>
                  <a:cubicBezTo>
                    <a:pt x="4173138" y="186741"/>
                    <a:pt x="4207030" y="182485"/>
                    <a:pt x="4227755" y="172122"/>
                  </a:cubicBezTo>
                  <a:cubicBezTo>
                    <a:pt x="4232291" y="169854"/>
                    <a:pt x="4234926" y="164950"/>
                    <a:pt x="4238512" y="16136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" name="Oval 10">
              <a:extLst>
                <a:ext uri="{FF2B5EF4-FFF2-40B4-BE49-F238E27FC236}">
                  <a16:creationId xmlns:a16="http://schemas.microsoft.com/office/drawing/2014/main" id="{1AB18FC9-FB56-C4BC-4947-CCDC06ABADB8}"/>
                </a:ext>
              </a:extLst>
            </p:cNvPr>
            <p:cNvSpPr/>
            <p:nvPr/>
          </p:nvSpPr>
          <p:spPr>
            <a:xfrm>
              <a:off x="699245" y="1640541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11">
              <a:extLst>
                <a:ext uri="{FF2B5EF4-FFF2-40B4-BE49-F238E27FC236}">
                  <a16:creationId xmlns:a16="http://schemas.microsoft.com/office/drawing/2014/main" id="{23D213EB-F49F-9015-BBAF-EE74FDCE4ABB}"/>
                </a:ext>
              </a:extLst>
            </p:cNvPr>
            <p:cNvSpPr/>
            <p:nvPr/>
          </p:nvSpPr>
          <p:spPr>
            <a:xfrm>
              <a:off x="1152858" y="163309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Oval 12">
              <a:extLst>
                <a:ext uri="{FF2B5EF4-FFF2-40B4-BE49-F238E27FC236}">
                  <a16:creationId xmlns:a16="http://schemas.microsoft.com/office/drawing/2014/main" id="{9F023B29-9CA4-DDA2-27B8-25972AB70844}"/>
                </a:ext>
              </a:extLst>
            </p:cNvPr>
            <p:cNvSpPr/>
            <p:nvPr/>
          </p:nvSpPr>
          <p:spPr>
            <a:xfrm>
              <a:off x="1565235" y="1453366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13">
              <a:extLst>
                <a:ext uri="{FF2B5EF4-FFF2-40B4-BE49-F238E27FC236}">
                  <a16:creationId xmlns:a16="http://schemas.microsoft.com/office/drawing/2014/main" id="{ABFBE945-13B8-370E-723B-A8ED30AB6037}"/>
                </a:ext>
              </a:extLst>
            </p:cNvPr>
            <p:cNvSpPr/>
            <p:nvPr/>
          </p:nvSpPr>
          <p:spPr>
            <a:xfrm>
              <a:off x="2008093" y="1584681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Oval 14">
              <a:extLst>
                <a:ext uri="{FF2B5EF4-FFF2-40B4-BE49-F238E27FC236}">
                  <a16:creationId xmlns:a16="http://schemas.microsoft.com/office/drawing/2014/main" id="{A06E3114-1630-3D43-A220-96EEA3C9F8C5}"/>
                </a:ext>
              </a:extLst>
            </p:cNvPr>
            <p:cNvSpPr/>
            <p:nvPr/>
          </p:nvSpPr>
          <p:spPr>
            <a:xfrm>
              <a:off x="2430330" y="1672814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Oval 15">
              <a:extLst>
                <a:ext uri="{FF2B5EF4-FFF2-40B4-BE49-F238E27FC236}">
                  <a16:creationId xmlns:a16="http://schemas.microsoft.com/office/drawing/2014/main" id="{10C78C66-2125-1151-62C2-A07B33A74A23}"/>
                </a:ext>
              </a:extLst>
            </p:cNvPr>
            <p:cNvSpPr/>
            <p:nvPr/>
          </p:nvSpPr>
          <p:spPr>
            <a:xfrm>
              <a:off x="2777267" y="155348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8" name="Oval 16">
              <a:extLst>
                <a:ext uri="{FF2B5EF4-FFF2-40B4-BE49-F238E27FC236}">
                  <a16:creationId xmlns:a16="http://schemas.microsoft.com/office/drawing/2014/main" id="{6622A056-07E9-4A01-DDB7-62A15583C7CE}"/>
                </a:ext>
              </a:extLst>
            </p:cNvPr>
            <p:cNvSpPr/>
            <p:nvPr/>
          </p:nvSpPr>
          <p:spPr>
            <a:xfrm>
              <a:off x="3168125" y="155348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Oval 17">
              <a:extLst>
                <a:ext uri="{FF2B5EF4-FFF2-40B4-BE49-F238E27FC236}">
                  <a16:creationId xmlns:a16="http://schemas.microsoft.com/office/drawing/2014/main" id="{A392E8BE-2CD4-72C4-943C-B477D86D7855}"/>
                </a:ext>
              </a:extLst>
            </p:cNvPr>
            <p:cNvSpPr/>
            <p:nvPr/>
          </p:nvSpPr>
          <p:spPr>
            <a:xfrm>
              <a:off x="3479648" y="174274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8">
              <a:extLst>
                <a:ext uri="{FF2B5EF4-FFF2-40B4-BE49-F238E27FC236}">
                  <a16:creationId xmlns:a16="http://schemas.microsoft.com/office/drawing/2014/main" id="{DE5EE3AF-136E-0748-E8E0-41A21C4F1273}"/>
                </a:ext>
              </a:extLst>
            </p:cNvPr>
            <p:cNvSpPr/>
            <p:nvPr/>
          </p:nvSpPr>
          <p:spPr>
            <a:xfrm>
              <a:off x="3888437" y="171376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Oval 19">
              <a:extLst>
                <a:ext uri="{FF2B5EF4-FFF2-40B4-BE49-F238E27FC236}">
                  <a16:creationId xmlns:a16="http://schemas.microsoft.com/office/drawing/2014/main" id="{68786ECB-8860-C464-1E09-0919E61DCE62}"/>
                </a:ext>
              </a:extLst>
            </p:cNvPr>
            <p:cNvSpPr/>
            <p:nvPr/>
          </p:nvSpPr>
          <p:spPr>
            <a:xfrm>
              <a:off x="4235374" y="166536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263" name="Image 262">
            <a:extLst>
              <a:ext uri="{FF2B5EF4-FFF2-40B4-BE49-F238E27FC236}">
                <a16:creationId xmlns:a16="http://schemas.microsoft.com/office/drawing/2014/main" id="{27C60F9E-AF6F-1167-8660-C60719927498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237811" y="5875565"/>
            <a:ext cx="828974" cy="948891"/>
          </a:xfrm>
          <a:prstGeom prst="rect">
            <a:avLst/>
          </a:prstGeom>
        </p:spPr>
      </p:pic>
      <p:cxnSp>
        <p:nvCxnSpPr>
          <p:cNvPr id="273" name="Connecteur droit 272">
            <a:extLst>
              <a:ext uri="{FF2B5EF4-FFF2-40B4-BE49-F238E27FC236}">
                <a16:creationId xmlns:a16="http://schemas.microsoft.com/office/drawing/2014/main" id="{CEF99146-521D-139F-2DCB-E516D18D04BB}"/>
              </a:ext>
            </a:extLst>
          </p:cNvPr>
          <p:cNvCxnSpPr>
            <a:cxnSpLocks/>
          </p:cNvCxnSpPr>
          <p:nvPr/>
        </p:nvCxnSpPr>
        <p:spPr>
          <a:xfrm>
            <a:off x="814337" y="3090522"/>
            <a:ext cx="2993206" cy="0"/>
          </a:xfrm>
          <a:prstGeom prst="line">
            <a:avLst/>
          </a:prstGeom>
          <a:ln w="12700"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5" name="ZoneTexte 274">
                <a:extLst>
                  <a:ext uri="{FF2B5EF4-FFF2-40B4-BE49-F238E27FC236}">
                    <a16:creationId xmlns:a16="http://schemas.microsoft.com/office/drawing/2014/main" id="{F5C90848-E319-D9AA-04EB-1B6CA0996652}"/>
                  </a:ext>
                </a:extLst>
              </p:cNvPr>
              <p:cNvSpPr txBox="1"/>
              <p:nvPr/>
            </p:nvSpPr>
            <p:spPr>
              <a:xfrm>
                <a:off x="3818812" y="2807848"/>
                <a:ext cx="473143" cy="56534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5" name="ZoneTexte 274">
                <a:extLst>
                  <a:ext uri="{FF2B5EF4-FFF2-40B4-BE49-F238E27FC236}">
                    <a16:creationId xmlns:a16="http://schemas.microsoft.com/office/drawing/2014/main" id="{F5C90848-E319-D9AA-04EB-1B6CA099665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8812" y="2807848"/>
                <a:ext cx="473143" cy="565348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9" name="ZoneTexte 288">
            <a:extLst>
              <a:ext uri="{FF2B5EF4-FFF2-40B4-BE49-F238E27FC236}">
                <a16:creationId xmlns:a16="http://schemas.microsoft.com/office/drawing/2014/main" id="{F3A4DF39-5E80-63E4-DD03-365C9E6F930F}"/>
              </a:ext>
            </a:extLst>
          </p:cNvPr>
          <p:cNvSpPr txBox="1"/>
          <p:nvPr/>
        </p:nvSpPr>
        <p:spPr>
          <a:xfrm>
            <a:off x="1654324" y="6244722"/>
            <a:ext cx="24853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Large </a:t>
            </a:r>
            <a:r>
              <a:rPr lang="fr-BE" i="1" dirty="0" err="1"/>
              <a:t>reinforcement</a:t>
            </a:r>
            <a:endParaRPr lang="fr-BE" i="1" dirty="0"/>
          </a:p>
        </p:txBody>
      </p:sp>
      <p:sp>
        <p:nvSpPr>
          <p:cNvPr id="290" name="Flèche : droite 289">
            <a:extLst>
              <a:ext uri="{FF2B5EF4-FFF2-40B4-BE49-F238E27FC236}">
                <a16:creationId xmlns:a16="http://schemas.microsoft.com/office/drawing/2014/main" id="{7BEC272A-2B42-3F8D-6C21-E4E237346076}"/>
              </a:ext>
            </a:extLst>
          </p:cNvPr>
          <p:cNvSpPr/>
          <p:nvPr/>
        </p:nvSpPr>
        <p:spPr>
          <a:xfrm>
            <a:off x="776574" y="6244722"/>
            <a:ext cx="855677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91" name="ZoneTexte 290">
            <a:extLst>
              <a:ext uri="{FF2B5EF4-FFF2-40B4-BE49-F238E27FC236}">
                <a16:creationId xmlns:a16="http://schemas.microsoft.com/office/drawing/2014/main" id="{949D0D39-953F-4733-1645-3D2E2D03368C}"/>
              </a:ext>
            </a:extLst>
          </p:cNvPr>
          <p:cNvSpPr txBox="1"/>
          <p:nvPr/>
        </p:nvSpPr>
        <p:spPr>
          <a:xfrm>
            <a:off x="6944810" y="1778861"/>
            <a:ext cx="14142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(</a:t>
            </a:r>
            <a:r>
              <a:rPr lang="fr-BE" sz="2000" dirty="0" err="1"/>
              <a:t>Chapter</a:t>
            </a:r>
            <a:r>
              <a:rPr lang="fr-BE" sz="2000" dirty="0"/>
              <a:t> 5)</a:t>
            </a:r>
          </a:p>
        </p:txBody>
      </p:sp>
      <p:sp>
        <p:nvSpPr>
          <p:cNvPr id="292" name="ZoneTexte 291">
            <a:extLst>
              <a:ext uri="{FF2B5EF4-FFF2-40B4-BE49-F238E27FC236}">
                <a16:creationId xmlns:a16="http://schemas.microsoft.com/office/drawing/2014/main" id="{64F69928-4A18-F927-A870-268B5A25570E}"/>
              </a:ext>
            </a:extLst>
          </p:cNvPr>
          <p:cNvSpPr txBox="1"/>
          <p:nvPr/>
        </p:nvSpPr>
        <p:spPr>
          <a:xfrm>
            <a:off x="865222" y="1775196"/>
            <a:ext cx="140622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(</a:t>
            </a:r>
            <a:r>
              <a:rPr lang="fr-BE" sz="2000" dirty="0" err="1"/>
              <a:t>Chapter</a:t>
            </a:r>
            <a:r>
              <a:rPr lang="fr-BE" sz="2000" dirty="0"/>
              <a:t> 6)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08A0C36E-D7A3-D4C6-A0F3-36C28D47413F}"/>
                  </a:ext>
                </a:extLst>
              </p:cNvPr>
              <p:cNvSpPr txBox="1"/>
              <p:nvPr/>
            </p:nvSpPr>
            <p:spPr>
              <a:xfrm>
                <a:off x="7445064" y="6229353"/>
                <a:ext cx="2911495" cy="37491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i="1" dirty="0"/>
                  <a:t>Saturation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𝑟𝑒𝑙</m:t>
                        </m:r>
                      </m:sub>
                    </m:sSub>
                  </m:oMath>
                </a14:m>
                <a:r>
                  <a:rPr lang="fr-BE" i="1" dirty="0"/>
                  <a:t> 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𝐺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𝑁</m:t>
                        </m:r>
                      </m:sub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p>
                    </m:sSubSup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fr-BE" i="1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08A0C36E-D7A3-D4C6-A0F3-36C28D4741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5064" y="6229353"/>
                <a:ext cx="2911495" cy="374911"/>
              </a:xfrm>
              <a:prstGeom prst="rect">
                <a:avLst/>
              </a:prstGeom>
              <a:blipFill>
                <a:blip r:embed="rId18"/>
                <a:stretch>
                  <a:fillRect l="-1674" t="-8197" b="-2623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Flèche : droite 8">
            <a:extLst>
              <a:ext uri="{FF2B5EF4-FFF2-40B4-BE49-F238E27FC236}">
                <a16:creationId xmlns:a16="http://schemas.microsoft.com/office/drawing/2014/main" id="{E39B5A91-120E-1FBA-AA6C-6C797D21770B}"/>
              </a:ext>
            </a:extLst>
          </p:cNvPr>
          <p:cNvSpPr/>
          <p:nvPr/>
        </p:nvSpPr>
        <p:spPr>
          <a:xfrm>
            <a:off x="6491184" y="6244722"/>
            <a:ext cx="855677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" name="Tableau 2">
                <a:extLst>
                  <a:ext uri="{FF2B5EF4-FFF2-40B4-BE49-F238E27FC236}">
                    <a16:creationId xmlns:a16="http://schemas.microsoft.com/office/drawing/2014/main" id="{D0A774E5-7BA9-4135-309D-EA8EC2857400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202445" y="5274562"/>
              <a:ext cx="4371575" cy="651497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103376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559235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93964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594360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672147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48493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257811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1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0.75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0.25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0.125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662631587"/>
                      </a:ext>
                    </a:extLst>
                  </a:tr>
                  <a:tr h="364540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𝐸</m:t>
                                    </m:r>
                                  </m:e>
                                  <m:sub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</m:sub>
                                </m:sSub>
                                <m:r>
                                  <a:rPr lang="fr-BE" sz="14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 [</m:t>
                                </m:r>
                                <m:r>
                                  <m:rPr>
                                    <m:sty m:val="p"/>
                                  </m:rPr>
                                  <a:rPr lang="fr-BE" sz="1400" b="0" i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kJ</m:t>
                                </m:r>
                                <m:r>
                                  <a:rPr lang="fr-BE" sz="1400" b="0" i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r>
                                  <m:rPr>
                                    <m:sty m:val="p"/>
                                  </m:rPr>
                                  <a:rPr lang="fr-BE" sz="1400" b="0" i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mol</m:t>
                                </m:r>
                                <m:r>
                                  <a:rPr lang="fr-BE" sz="1400" b="0" i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]</m:t>
                                </m:r>
                              </m:oMath>
                            </m:oMathPara>
                          </a14:m>
                          <a:endParaRPr lang="fr-BE" sz="1400" b="0" dirty="0">
                            <a:solidFill>
                              <a:schemeClr val="tx1"/>
                            </a:solidFill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81.4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67.6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61.5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36.9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/>
                            <a:t>36.4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5850355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" name="Tableau 2">
                <a:extLst>
                  <a:ext uri="{FF2B5EF4-FFF2-40B4-BE49-F238E27FC236}">
                    <a16:creationId xmlns:a16="http://schemas.microsoft.com/office/drawing/2014/main" id="{D0A774E5-7BA9-4135-309D-EA8EC2857400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573010784"/>
                  </p:ext>
                </p:extLst>
              </p:nvPr>
            </p:nvGraphicFramePr>
            <p:xfrm>
              <a:off x="202445" y="5274562"/>
              <a:ext cx="4371575" cy="651497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103376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559235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93964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594360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672147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48493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286957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1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0.75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0.25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Calibri" panose="020F0502020204030204" pitchFamily="34" charset="0"/>
                            </a:rPr>
                            <a:t>0.125 eq.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662631587"/>
                      </a:ext>
                    </a:extLst>
                  </a:tr>
                  <a:tr h="364540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9"/>
                          <a:stretch>
                            <a:fillRect l="-552" t="-93333" r="-297790" b="-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81.4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67.6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61.5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36.9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/>
                            <a:t>36.4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45850355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6DAE7B2E-C670-938A-9300-BD30F516C487}"/>
                  </a:ext>
                </a:extLst>
              </p:cNvPr>
              <p:cNvSpPr txBox="1"/>
              <p:nvPr/>
            </p:nvSpPr>
            <p:spPr>
              <a:xfrm>
                <a:off x="8289632" y="5570813"/>
                <a:ext cx="1572290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16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fr-BE" sz="1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=27.1 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kJ</m:t>
                    </m:r>
                    <m: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mol</m:t>
                    </m:r>
                  </m:oMath>
                </a14:m>
                <a:r>
                  <a:rPr lang="fr-BE" sz="1600" dirty="0">
                    <a:solidFill>
                      <a:schemeClr val="tx1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6DAE7B2E-C670-938A-9300-BD30F516C4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9632" y="5570813"/>
                <a:ext cx="1572290" cy="246221"/>
              </a:xfrm>
              <a:prstGeom prst="rect">
                <a:avLst/>
              </a:prstGeom>
              <a:blipFill>
                <a:blip r:embed="rId20"/>
                <a:stretch>
                  <a:fillRect l="-4651" r="-388" b="-3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66AD937E-62FD-FC0C-9B17-C110E1BAF708}"/>
              </a:ext>
            </a:extLst>
          </p:cNvPr>
          <p:cNvSpPr txBox="1"/>
          <p:nvPr/>
        </p:nvSpPr>
        <p:spPr>
          <a:xfrm>
            <a:off x="1445798" y="1962626"/>
            <a:ext cx="3302796" cy="4630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PnBA25k - 11Tpy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B0F3305-6713-2265-0EA1-7C636E646B6C}"/>
              </a:ext>
            </a:extLst>
          </p:cNvPr>
          <p:cNvSpPr txBox="1"/>
          <p:nvPr/>
        </p:nvSpPr>
        <p:spPr>
          <a:xfrm>
            <a:off x="8028358" y="1986454"/>
            <a:ext cx="1936685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PnBA140k - 13Tpy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28879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8"/>
            <a:ext cx="12192000" cy="9849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: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Cu</m:t>
                        </m:r>
                      </m:e>
                      <m:sup>
                        <m:r>
                          <a:rPr lang="fr-BE" sz="4000" i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837459" y="6569382"/>
            <a:ext cx="4370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39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409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F3BF813-9181-E1DB-21D6-2148F9622FE8}"/>
              </a:ext>
            </a:extLst>
          </p:cNvPr>
          <p:cNvSpPr/>
          <p:nvPr/>
        </p:nvSpPr>
        <p:spPr>
          <a:xfrm>
            <a:off x="1251611" y="5879294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C5292200-A746-2E9B-0B91-1CE0C7C05B0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377" y="2098170"/>
            <a:ext cx="4627704" cy="361683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B499D0A7-87C1-7044-549B-4F096520F457}"/>
                  </a:ext>
                </a:extLst>
              </p:cNvPr>
              <p:cNvSpPr txBox="1"/>
              <p:nvPr/>
            </p:nvSpPr>
            <p:spPr>
              <a:xfrm>
                <a:off x="2037902" y="2376385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rgbClr val="FF0000"/>
                    </a:solidFill>
                  </a:rPr>
                  <a:t>0.5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B499D0A7-87C1-7044-549B-4F096520F4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37902" y="2376385"/>
                <a:ext cx="1567180" cy="369332"/>
              </a:xfrm>
              <a:prstGeom prst="rect">
                <a:avLst/>
              </a:prstGeom>
              <a:blipFill>
                <a:blip r:embed="rId5"/>
                <a:stretch>
                  <a:fillRect l="-3113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A42E1AF3-58F6-EAAB-D89D-86DA5A6DE50D}"/>
                  </a:ext>
                </a:extLst>
              </p:cNvPr>
              <p:cNvSpPr txBox="1"/>
              <p:nvPr/>
            </p:nvSpPr>
            <p:spPr>
              <a:xfrm>
                <a:off x="3605082" y="3114816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rgbClr val="00B050"/>
                    </a:solidFill>
                    <a:effectLst/>
                  </a:rPr>
                  <a:t>0.5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Zn</m:t>
                    </m:r>
                    <m: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A42E1AF3-58F6-EAAB-D89D-86DA5A6DE50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5082" y="3114816"/>
                <a:ext cx="1567180" cy="369332"/>
              </a:xfrm>
              <a:prstGeom prst="rect">
                <a:avLst/>
              </a:prstGeom>
              <a:blipFill>
                <a:blip r:embed="rId6"/>
                <a:stretch>
                  <a:fillRect l="-3113" t="-9836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E88F667-0E70-9B04-41EC-5DB8EEA678F6}"/>
                  </a:ext>
                </a:extLst>
              </p:cNvPr>
              <p:cNvSpPr txBox="1"/>
              <p:nvPr/>
            </p:nvSpPr>
            <p:spPr>
              <a:xfrm>
                <a:off x="7560931" y="2332555"/>
                <a:ext cx="9882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i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AE88F667-0E70-9B04-41EC-5DB8EEA678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0931" y="2332555"/>
                <a:ext cx="988219" cy="276999"/>
              </a:xfrm>
              <a:prstGeom prst="rect">
                <a:avLst/>
              </a:prstGeom>
              <a:blipFill>
                <a:blip r:embed="rId14"/>
                <a:stretch>
                  <a:fillRect l="-4938" r="-4938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27" name="Image 226">
            <a:extLst>
              <a:ext uri="{FF2B5EF4-FFF2-40B4-BE49-F238E27FC236}">
                <a16:creationId xmlns:a16="http://schemas.microsoft.com/office/drawing/2014/main" id="{9011EC8F-E43D-2627-AD67-B0E899F28011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35454" y="4602883"/>
            <a:ext cx="1329275" cy="270237"/>
          </a:xfrm>
          <a:prstGeom prst="rect">
            <a:avLst/>
          </a:prstGeom>
        </p:spPr>
      </p:pic>
      <p:pic>
        <p:nvPicPr>
          <p:cNvPr id="228" name="Image 227">
            <a:extLst>
              <a:ext uri="{FF2B5EF4-FFF2-40B4-BE49-F238E27FC236}">
                <a16:creationId xmlns:a16="http://schemas.microsoft.com/office/drawing/2014/main" id="{F51CB1D2-0FD6-B63E-EBA4-8824B85DE4EF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106879" y="4910724"/>
            <a:ext cx="1329275" cy="292148"/>
          </a:xfrm>
          <a:prstGeom prst="rect">
            <a:avLst/>
          </a:prstGeom>
        </p:spPr>
      </p:pic>
      <p:sp>
        <p:nvSpPr>
          <p:cNvPr id="5" name="Flèche : droite 4">
            <a:extLst>
              <a:ext uri="{FF2B5EF4-FFF2-40B4-BE49-F238E27FC236}">
                <a16:creationId xmlns:a16="http://schemas.microsoft.com/office/drawing/2014/main" id="{30906F27-7469-15DD-8DD4-B83175C4AAFA}"/>
              </a:ext>
            </a:extLst>
          </p:cNvPr>
          <p:cNvSpPr/>
          <p:nvPr/>
        </p:nvSpPr>
        <p:spPr>
          <a:xfrm>
            <a:off x="3212882" y="6240810"/>
            <a:ext cx="855677" cy="15240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61678559-9884-52DE-DEF0-77B294BBDC91}"/>
              </a:ext>
            </a:extLst>
          </p:cNvPr>
          <p:cNvSpPr txBox="1"/>
          <p:nvPr/>
        </p:nvSpPr>
        <p:spPr>
          <a:xfrm>
            <a:off x="4190107" y="6108774"/>
            <a:ext cx="77997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Zn(II) ions are </a:t>
            </a:r>
            <a:r>
              <a:rPr lang="fr-BE" sz="2000" dirty="0" err="1"/>
              <a:t>much</a:t>
            </a:r>
            <a:r>
              <a:rPr lang="fr-BE" sz="2000" dirty="0"/>
              <a:t> more labile </a:t>
            </a:r>
            <a:r>
              <a:rPr lang="fr-BE" sz="2000" dirty="0" err="1"/>
              <a:t>than</a:t>
            </a:r>
            <a:r>
              <a:rPr lang="fr-BE" sz="2000" dirty="0"/>
              <a:t> Cu(II) ions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E269391F-CEE2-52F5-0A65-E8A2AADAFF6E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973185" y="2026215"/>
            <a:ext cx="4644615" cy="3711247"/>
          </a:xfrm>
          <a:prstGeom prst="rect">
            <a:avLst/>
          </a:prstGeom>
        </p:spPr>
      </p:pic>
      <p:sp>
        <p:nvSpPr>
          <p:cNvPr id="24" name="ZoneTexte 23">
            <a:extLst>
              <a:ext uri="{FF2B5EF4-FFF2-40B4-BE49-F238E27FC236}">
                <a16:creationId xmlns:a16="http://schemas.microsoft.com/office/drawing/2014/main" id="{F37A439C-0C19-CD0D-566E-A6A1AD194FFC}"/>
              </a:ext>
            </a:extLst>
          </p:cNvPr>
          <p:cNvSpPr txBox="1"/>
          <p:nvPr/>
        </p:nvSpPr>
        <p:spPr>
          <a:xfrm>
            <a:off x="8664640" y="1676584"/>
            <a:ext cx="1936685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PnBA140k - 13Tpy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6241190E-0214-E06F-AEBC-B9437F3A969C}"/>
              </a:ext>
            </a:extLst>
          </p:cNvPr>
          <p:cNvSpPr txBox="1"/>
          <p:nvPr/>
        </p:nvSpPr>
        <p:spPr>
          <a:xfrm>
            <a:off x="2162713" y="1627649"/>
            <a:ext cx="3302796" cy="4630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PnBA25k - 11Tpy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id="{19842F67-D68D-7F6F-BE9D-DA846ECCEA49}"/>
              </a:ext>
            </a:extLst>
          </p:cNvPr>
          <p:cNvSpPr txBox="1"/>
          <p:nvPr/>
        </p:nvSpPr>
        <p:spPr>
          <a:xfrm>
            <a:off x="1847968" y="1258256"/>
            <a:ext cx="29142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1. </a:t>
            </a:r>
            <a:r>
              <a:rPr lang="fr-BE" sz="2000" dirty="0" err="1"/>
              <a:t>Unentangled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endParaRPr lang="fr-BE" sz="2000" dirty="0"/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4D6EA3B8-270C-5F58-9007-D9AF682734B8}"/>
              </a:ext>
            </a:extLst>
          </p:cNvPr>
          <p:cNvSpPr txBox="1"/>
          <p:nvPr/>
        </p:nvSpPr>
        <p:spPr>
          <a:xfrm>
            <a:off x="8280916" y="1264230"/>
            <a:ext cx="29142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2. </a:t>
            </a:r>
            <a:r>
              <a:rPr lang="fr-BE" sz="2000" dirty="0" err="1"/>
              <a:t>Entangled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endParaRPr lang="fr-BE" sz="20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5" name="ZoneTexte 224">
                <a:extLst>
                  <a:ext uri="{FF2B5EF4-FFF2-40B4-BE49-F238E27FC236}">
                    <a16:creationId xmlns:a16="http://schemas.microsoft.com/office/drawing/2014/main" id="{D6822EEB-4E18-1A55-11FF-841D3A755BEE}"/>
                  </a:ext>
                </a:extLst>
              </p:cNvPr>
              <p:cNvSpPr txBox="1"/>
              <p:nvPr/>
            </p:nvSpPr>
            <p:spPr>
              <a:xfrm>
                <a:off x="8118059" y="2433987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rgbClr val="FF0000"/>
                    </a:solidFill>
                  </a:rPr>
                  <a:t>0.5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>
                        <a:solidFill>
                          <a:srgbClr val="FF000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25" name="ZoneTexte 224">
                <a:extLst>
                  <a:ext uri="{FF2B5EF4-FFF2-40B4-BE49-F238E27FC236}">
                    <a16:creationId xmlns:a16="http://schemas.microsoft.com/office/drawing/2014/main" id="{D6822EEB-4E18-1A55-11FF-841D3A755B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18059" y="2433987"/>
                <a:ext cx="1567180" cy="369332"/>
              </a:xfrm>
              <a:prstGeom prst="rect">
                <a:avLst/>
              </a:prstGeom>
              <a:blipFill>
                <a:blip r:embed="rId18"/>
                <a:stretch>
                  <a:fillRect l="-3502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0" name="ZoneTexte 229">
                <a:extLst>
                  <a:ext uri="{FF2B5EF4-FFF2-40B4-BE49-F238E27FC236}">
                    <a16:creationId xmlns:a16="http://schemas.microsoft.com/office/drawing/2014/main" id="{D517C79C-B3F4-7ED0-7E65-7445AD9AC400}"/>
                  </a:ext>
                </a:extLst>
              </p:cNvPr>
              <p:cNvSpPr txBox="1"/>
              <p:nvPr/>
            </p:nvSpPr>
            <p:spPr>
              <a:xfrm>
                <a:off x="10164612" y="3351859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rgbClr val="00B050"/>
                    </a:solidFill>
                    <a:effectLst/>
                  </a:rPr>
                  <a:t>0.5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Zn</m:t>
                    </m:r>
                    <m: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solidFill>
                          <a:srgbClr val="00B050"/>
                        </a:solidFill>
                        <a:effectLst/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230" name="ZoneTexte 229">
                <a:extLst>
                  <a:ext uri="{FF2B5EF4-FFF2-40B4-BE49-F238E27FC236}">
                    <a16:creationId xmlns:a16="http://schemas.microsoft.com/office/drawing/2014/main" id="{D517C79C-B3F4-7ED0-7E65-7445AD9AC4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64612" y="3351859"/>
                <a:ext cx="1567180" cy="369332"/>
              </a:xfrm>
              <a:prstGeom prst="rect">
                <a:avLst/>
              </a:prstGeom>
              <a:blipFill>
                <a:blip r:embed="rId19"/>
                <a:stretch>
                  <a:fillRect l="-3101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37" name="Image 236">
            <a:extLst>
              <a:ext uri="{FF2B5EF4-FFF2-40B4-BE49-F238E27FC236}">
                <a16:creationId xmlns:a16="http://schemas.microsoft.com/office/drawing/2014/main" id="{2999D85A-FB41-4638-1422-205DCC8510CB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2322294" y="5504364"/>
            <a:ext cx="1476375" cy="285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501900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4F949A2-A1CF-DD9F-7B7F-35D97E096C75}"/>
              </a:ext>
            </a:extLst>
          </p:cNvPr>
          <p:cNvSpPr/>
          <p:nvPr/>
        </p:nvSpPr>
        <p:spPr>
          <a:xfrm>
            <a:off x="675513" y="2497207"/>
            <a:ext cx="5347355" cy="4204184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417BF36D-74D4-46D5-B11E-3C7C72F1BE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89204" y="2864636"/>
            <a:ext cx="2261580" cy="106622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7454" y="-147229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Modeling: the </a:t>
            </a:r>
            <a:r>
              <a:rPr lang="fr-BE" sz="4000" dirty="0" err="1">
                <a:solidFill>
                  <a:schemeClr val="bg1"/>
                </a:solidFill>
              </a:rPr>
              <a:t>sticky</a:t>
            </a:r>
            <a:r>
              <a:rPr lang="fr-BE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81" name="Slide Number Placeholder 8">
            <a:extLst>
              <a:ext uri="{FF2B5EF4-FFF2-40B4-BE49-F238E27FC236}">
                <a16:creationId xmlns:a16="http://schemas.microsoft.com/office/drawing/2014/main" id="{DB38C0EC-89F5-4943-B49C-CCA4E5979239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40</a:t>
            </a:fld>
            <a:endParaRPr lang="en-GB" dirty="0"/>
          </a:p>
        </p:txBody>
      </p:sp>
      <p:grpSp>
        <p:nvGrpSpPr>
          <p:cNvPr id="258" name="Groupe 257">
            <a:extLst>
              <a:ext uri="{FF2B5EF4-FFF2-40B4-BE49-F238E27FC236}">
                <a16:creationId xmlns:a16="http://schemas.microsoft.com/office/drawing/2014/main" id="{45C23859-7808-4B0F-80D6-C6C31FF29419}"/>
              </a:ext>
            </a:extLst>
          </p:cNvPr>
          <p:cNvGrpSpPr/>
          <p:nvPr/>
        </p:nvGrpSpPr>
        <p:grpSpPr>
          <a:xfrm>
            <a:off x="1231292" y="4005900"/>
            <a:ext cx="3812504" cy="2598585"/>
            <a:chOff x="5244424" y="1929366"/>
            <a:chExt cx="5453022" cy="4081078"/>
          </a:xfrm>
        </p:grpSpPr>
        <p:grpSp>
          <p:nvGrpSpPr>
            <p:cNvPr id="259" name="Groupe 258">
              <a:extLst>
                <a:ext uri="{FF2B5EF4-FFF2-40B4-BE49-F238E27FC236}">
                  <a16:creationId xmlns:a16="http://schemas.microsoft.com/office/drawing/2014/main" id="{1CE4B13E-30E9-4257-A943-E9A0A4536761}"/>
                </a:ext>
              </a:extLst>
            </p:cNvPr>
            <p:cNvGrpSpPr/>
            <p:nvPr/>
          </p:nvGrpSpPr>
          <p:grpSpPr>
            <a:xfrm>
              <a:off x="5244424" y="1929366"/>
              <a:ext cx="5453022" cy="3899792"/>
              <a:chOff x="2732595" y="2211670"/>
              <a:chExt cx="6379991" cy="4008000"/>
            </a:xfrm>
          </p:grpSpPr>
          <p:grpSp>
            <p:nvGrpSpPr>
              <p:cNvPr id="266" name="Groupe 265">
                <a:extLst>
                  <a:ext uri="{FF2B5EF4-FFF2-40B4-BE49-F238E27FC236}">
                    <a16:creationId xmlns:a16="http://schemas.microsoft.com/office/drawing/2014/main" id="{4837D477-A91C-4069-B8F9-E61AAEFDF5D9}"/>
                  </a:ext>
                </a:extLst>
              </p:cNvPr>
              <p:cNvGrpSpPr/>
              <p:nvPr/>
            </p:nvGrpSpPr>
            <p:grpSpPr>
              <a:xfrm>
                <a:off x="2996682" y="2249178"/>
                <a:ext cx="6115904" cy="3970492"/>
                <a:chOff x="3193069" y="2306229"/>
                <a:chExt cx="6115904" cy="3970492"/>
              </a:xfrm>
            </p:grpSpPr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F6C03291-71A2-44D9-8F48-3278EF37BA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193069" y="2475717"/>
                  <a:ext cx="6115904" cy="3801004"/>
                </a:xfrm>
                <a:prstGeom prst="rect">
                  <a:avLst/>
                </a:prstGeom>
              </p:spPr>
            </p:pic>
            <p:grpSp>
              <p:nvGrpSpPr>
                <p:cNvPr id="276" name="Groupe 275">
                  <a:extLst>
                    <a:ext uri="{FF2B5EF4-FFF2-40B4-BE49-F238E27FC236}">
                      <a16:creationId xmlns:a16="http://schemas.microsoft.com/office/drawing/2014/main" id="{6F662616-C2A5-4AF0-9D03-29BC33D45AFB}"/>
                    </a:ext>
                  </a:extLst>
                </p:cNvPr>
                <p:cNvGrpSpPr/>
                <p:nvPr/>
              </p:nvGrpSpPr>
              <p:grpSpPr>
                <a:xfrm>
                  <a:off x="4585833" y="2742751"/>
                  <a:ext cx="2788653" cy="1113623"/>
                  <a:chOff x="4547741" y="2712760"/>
                  <a:chExt cx="2788653" cy="1113623"/>
                </a:xfrm>
              </p:grpSpPr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1DAB38B8-0FBF-4AB1-BC7D-D92A8432A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7336394" y="2730400"/>
                    <a:ext cx="0" cy="1095982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192F328B-C139-4AEC-A0D2-183F1DD67F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762016" y="2712760"/>
                    <a:ext cx="0" cy="87873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4" name="Connecteur droit 283">
                    <a:extLst>
                      <a:ext uri="{FF2B5EF4-FFF2-40B4-BE49-F238E27FC236}">
                        <a16:creationId xmlns:a16="http://schemas.microsoft.com/office/drawing/2014/main" id="{63EAC2AB-1C6A-4638-A5B0-8F2DECFD6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47741" y="2730399"/>
                    <a:ext cx="0" cy="1095984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79" name="ZoneTexte 278">
                      <a:extLst>
                        <a:ext uri="{FF2B5EF4-FFF2-40B4-BE49-F238E27FC236}">
                          <a16:creationId xmlns:a16="http://schemas.microsoft.com/office/drawing/2014/main" id="{E8C3A0E2-F5C9-4665-9C8A-A8D8EAB729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16919" y="2306229"/>
                      <a:ext cx="517405" cy="34774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Sup>
                              <m:sSubSupPr>
                                <m:ctrlPr>
                                  <a:rPr lang="fr-BE" sz="14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400" b="0" i="1" smtClean="0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4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400" b="0" i="1" smtClean="0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sup>
                            </m:sSubSup>
                          </m:oMath>
                        </m:oMathPara>
                      </a14:m>
                      <a:endParaRPr lang="fr-BE" sz="1400" dirty="0"/>
                    </a:p>
                  </p:txBody>
                </p:sp>
              </mc:Choice>
              <mc:Fallback xmlns="">
                <p:sp>
                  <p:nvSpPr>
                    <p:cNvPr id="279" name="ZoneTexte 278">
                      <a:extLst>
                        <a:ext uri="{FF2B5EF4-FFF2-40B4-BE49-F238E27FC236}">
                          <a16:creationId xmlns:a16="http://schemas.microsoft.com/office/drawing/2014/main" id="{E8C3A0E2-F5C9-4665-9C8A-A8D8EAB729A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16919" y="2306229"/>
                      <a:ext cx="517405" cy="347743"/>
                    </a:xfrm>
                    <a:prstGeom prst="rect">
                      <a:avLst/>
                    </a:prstGeom>
                    <a:blipFill>
                      <a:blip r:embed="rId5"/>
                      <a:stretch>
                        <a:fillRect l="-7843" r="-3922" b="-1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/>
                  <p:nvPr/>
                </p:nvSpPr>
                <p:spPr>
                  <a:xfrm>
                    <a:off x="5476115" y="2240899"/>
                    <a:ext cx="517405" cy="3560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4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  <m:sup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476115" y="2240899"/>
                    <a:ext cx="517405" cy="35602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9804" t="-2778" r="-3922" b="-1944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/>
                  <p:nvPr/>
                </p:nvSpPr>
                <p:spPr>
                  <a:xfrm>
                    <a:off x="4222295" y="2211670"/>
                    <a:ext cx="659581" cy="39504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14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Sup>
                                <m:sSubSupPr>
                                  <m:ctrlP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𝑑</m:t>
                                  </m:r>
                                </m:sub>
                                <m:sup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bSup>
                            </m:e>
                            <m:sup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22295" y="2211670"/>
                    <a:ext cx="659581" cy="395040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4615" r="-3077" b="-1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DE7D1626-0495-4A7B-9075-72CB77E1C349}"/>
                  </a:ext>
                </a:extLst>
              </p:cNvPr>
              <p:cNvSpPr/>
              <p:nvPr/>
            </p:nvSpPr>
            <p:spPr>
              <a:xfrm>
                <a:off x="2732595" y="3598114"/>
                <a:ext cx="692117" cy="15672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2" name="ZoneTexte 271">
                    <a:extLst>
                      <a:ext uri="{FF2B5EF4-FFF2-40B4-BE49-F238E27FC236}">
                        <a16:creationId xmlns:a16="http://schemas.microsoft.com/office/drawing/2014/main" id="{9D1DB0BD-6D8A-4FB3-9CD8-52832ACF02E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2419" y="4218552"/>
                    <a:ext cx="233381" cy="3477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72" name="ZoneTexte 271">
                    <a:extLst>
                      <a:ext uri="{FF2B5EF4-FFF2-40B4-BE49-F238E27FC236}">
                        <a16:creationId xmlns:a16="http://schemas.microsoft.com/office/drawing/2014/main" id="{9D1DB0BD-6D8A-4FB3-9CD8-52832ACF02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2419" y="4218552"/>
                    <a:ext cx="233381" cy="34774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30435" r="-26087" b="-5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3" name="ZoneTexte 272">
                    <a:extLst>
                      <a:ext uri="{FF2B5EF4-FFF2-40B4-BE49-F238E27FC236}">
                        <a16:creationId xmlns:a16="http://schemas.microsoft.com/office/drawing/2014/main" id="{07948460-0B88-4760-B196-2B75CE5F819F}"/>
                      </a:ext>
                    </a:extLst>
                  </p:cNvPr>
                  <p:cNvSpPr txBox="1"/>
                  <p:nvPr/>
                </p:nvSpPr>
                <p:spPr>
                  <a:xfrm>
                    <a:off x="8050038" y="3576338"/>
                    <a:ext cx="520685" cy="34774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73" name="ZoneTexte 272">
                    <a:extLst>
                      <a:ext uri="{FF2B5EF4-FFF2-40B4-BE49-F238E27FC236}">
                        <a16:creationId xmlns:a16="http://schemas.microsoft.com/office/drawing/2014/main" id="{07948460-0B88-4760-B196-2B75CE5F819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50038" y="3576338"/>
                    <a:ext cx="520685" cy="3477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7843" r="-7843" b="-5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4" name="ZoneTexte 273">
                    <a:extLst>
                      <a:ext uri="{FF2B5EF4-FFF2-40B4-BE49-F238E27FC236}">
                        <a16:creationId xmlns:a16="http://schemas.microsoft.com/office/drawing/2014/main" id="{6246651C-D0B9-486E-B176-9CE06E167524}"/>
                      </a:ext>
                    </a:extLst>
                  </p:cNvPr>
                  <p:cNvSpPr txBox="1"/>
                  <p:nvPr/>
                </p:nvSpPr>
                <p:spPr>
                  <a:xfrm>
                    <a:off x="4802931" y="3144979"/>
                    <a:ext cx="520685" cy="34774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74" name="ZoneTexte 273">
                    <a:extLst>
                      <a:ext uri="{FF2B5EF4-FFF2-40B4-BE49-F238E27FC236}">
                        <a16:creationId xmlns:a16="http://schemas.microsoft.com/office/drawing/2014/main" id="{6246651C-D0B9-486E-B176-9CE06E16752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802931" y="3144979"/>
                    <a:ext cx="520685" cy="34774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7843" r="-5882" b="-5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/>
                <p:nvPr/>
              </p:nvSpPr>
              <p:spPr>
                <a:xfrm>
                  <a:off x="5469008" y="2407760"/>
                  <a:ext cx="402978" cy="4350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9008" y="2407760"/>
                  <a:ext cx="402978" cy="435027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/>
                <p:nvPr/>
              </p:nvSpPr>
              <p:spPr>
                <a:xfrm>
                  <a:off x="10279306" y="5575417"/>
                  <a:ext cx="321355" cy="4350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279306" y="5575417"/>
                  <a:ext cx="321355" cy="435027"/>
                </a:xfrm>
                <a:prstGeom prst="rect">
                  <a:avLst/>
                </a:prstGeom>
                <a:blipFill>
                  <a:blip r:embed="rId12"/>
                  <a:stretch>
                    <a:fillRect l="-16216" r="-135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E1AE9924-3EA3-4A6B-9552-449113C16C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20396" y="3494318"/>
              <a:ext cx="10899" cy="1951068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/>
                <p:nvPr/>
              </p:nvSpPr>
              <p:spPr>
                <a:xfrm>
                  <a:off x="6943272" y="5421879"/>
                  <a:ext cx="545130" cy="36997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14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sSubSup>
                              <m:sSubSupPr>
                                <m:ctrlPr>
                                  <a:rPr lang="fr-BE" sz="1400" i="1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400" i="1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400" i="1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400" i="1">
                                    <a:latin typeface="Cambria Math" panose="02040503050406030204" pitchFamily="18" charset="0"/>
                                  </a:rPr>
                                  <m:t>∗</m:t>
                                </m:r>
                              </m:sup>
                            </m:sSubSup>
                          </m:e>
                          <m:sup>
                            <m:r>
                              <a:rPr lang="fr-BE" sz="1400" i="1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p>
                        </m:sSup>
                      </m:oMath>
                    </m:oMathPara>
                  </a14:m>
                  <a:endParaRPr lang="fr-BE" sz="1400" dirty="0"/>
                </a:p>
              </p:txBody>
            </p:sp>
          </mc:Choice>
          <mc:Fallback xmlns="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43272" y="5421879"/>
                  <a:ext cx="545130" cy="369974"/>
                </a:xfrm>
                <a:prstGeom prst="rect">
                  <a:avLst/>
                </a:prstGeom>
                <a:blipFill>
                  <a:blip r:embed="rId13"/>
                  <a:stretch>
                    <a:fillRect l="-6452" r="-4839" b="-769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91" name="Flèche : droite 290">
            <a:extLst>
              <a:ext uri="{FF2B5EF4-FFF2-40B4-BE49-F238E27FC236}">
                <a16:creationId xmlns:a16="http://schemas.microsoft.com/office/drawing/2014/main" id="{9B6E5F74-657F-4CCC-B531-A560A1888E78}"/>
              </a:ext>
            </a:extLst>
          </p:cNvPr>
          <p:cNvSpPr/>
          <p:nvPr/>
        </p:nvSpPr>
        <p:spPr>
          <a:xfrm>
            <a:off x="2749574" y="3333136"/>
            <a:ext cx="685923" cy="32252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/>
              <p:nvPr/>
            </p:nvSpPr>
            <p:spPr>
              <a:xfrm>
                <a:off x="2625340" y="2835492"/>
                <a:ext cx="105904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sz="16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5340" y="2835492"/>
                <a:ext cx="1059046" cy="338554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e 14">
            <a:extLst>
              <a:ext uri="{FF2B5EF4-FFF2-40B4-BE49-F238E27FC236}">
                <a16:creationId xmlns:a16="http://schemas.microsoft.com/office/drawing/2014/main" id="{5CB853E3-BFEC-4CEB-BEB7-1DC4114EF05A}"/>
              </a:ext>
            </a:extLst>
          </p:cNvPr>
          <p:cNvGrpSpPr/>
          <p:nvPr/>
        </p:nvGrpSpPr>
        <p:grpSpPr>
          <a:xfrm>
            <a:off x="843385" y="3107964"/>
            <a:ext cx="1602639" cy="851804"/>
            <a:chOff x="342941" y="4663994"/>
            <a:chExt cx="1602639" cy="851804"/>
          </a:xfrm>
        </p:grpSpPr>
        <p:grpSp>
          <p:nvGrpSpPr>
            <p:cNvPr id="14" name="Groupe 13">
              <a:extLst>
                <a:ext uri="{FF2B5EF4-FFF2-40B4-BE49-F238E27FC236}">
                  <a16:creationId xmlns:a16="http://schemas.microsoft.com/office/drawing/2014/main" id="{026BAAF0-4710-42C7-B4EF-E081BD083597}"/>
                </a:ext>
              </a:extLst>
            </p:cNvPr>
            <p:cNvGrpSpPr/>
            <p:nvPr/>
          </p:nvGrpSpPr>
          <p:grpSpPr>
            <a:xfrm>
              <a:off x="342941" y="4663994"/>
              <a:ext cx="1602639" cy="851804"/>
              <a:chOff x="4907277" y="1545607"/>
              <a:chExt cx="3371022" cy="1664070"/>
            </a:xfrm>
          </p:grpSpPr>
          <p:sp>
            <p:nvSpPr>
              <p:cNvPr id="315" name="Freeform 574">
                <a:extLst>
                  <a:ext uri="{FF2B5EF4-FFF2-40B4-BE49-F238E27FC236}">
                    <a16:creationId xmlns:a16="http://schemas.microsoft.com/office/drawing/2014/main" id="{BAD200FD-30FC-4246-8D1C-94983083DFAB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5126210" y="190077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6" name="Freeform 575">
                <a:extLst>
                  <a:ext uri="{FF2B5EF4-FFF2-40B4-BE49-F238E27FC236}">
                    <a16:creationId xmlns:a16="http://schemas.microsoft.com/office/drawing/2014/main" id="{376FF595-F134-4F3A-A262-2896864571F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6527190" y="89747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7" name="Freeform: Shape 164">
                <a:extLst>
                  <a:ext uri="{FF2B5EF4-FFF2-40B4-BE49-F238E27FC236}">
                    <a16:creationId xmlns:a16="http://schemas.microsoft.com/office/drawing/2014/main" id="{A26C5480-07AA-42F3-8B30-123D7C676A56}"/>
                  </a:ext>
                </a:extLst>
              </p:cNvPr>
              <p:cNvSpPr/>
              <p:nvPr/>
            </p:nvSpPr>
            <p:spPr>
              <a:xfrm rot="1967439">
                <a:off x="5455670" y="173479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8" name="Freeform: Shape 167">
                <a:extLst>
                  <a:ext uri="{FF2B5EF4-FFF2-40B4-BE49-F238E27FC236}">
                    <a16:creationId xmlns:a16="http://schemas.microsoft.com/office/drawing/2014/main" id="{827CE17A-9DF0-4966-A219-6B4EE55F9EAD}"/>
                  </a:ext>
                </a:extLst>
              </p:cNvPr>
              <p:cNvSpPr/>
              <p:nvPr/>
            </p:nvSpPr>
            <p:spPr>
              <a:xfrm rot="1967439">
                <a:off x="5623369" y="1803566"/>
                <a:ext cx="290945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Freeform: Shape 168">
                <a:extLst>
                  <a:ext uri="{FF2B5EF4-FFF2-40B4-BE49-F238E27FC236}">
                    <a16:creationId xmlns:a16="http://schemas.microsoft.com/office/drawing/2014/main" id="{A9290B84-AB2A-4086-8D3C-DCBFE9924D98}"/>
                  </a:ext>
                </a:extLst>
              </p:cNvPr>
              <p:cNvSpPr/>
              <p:nvPr/>
            </p:nvSpPr>
            <p:spPr>
              <a:xfrm>
                <a:off x="7135092" y="162873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0" name="Freeform: Shape 169">
                <a:extLst>
                  <a:ext uri="{FF2B5EF4-FFF2-40B4-BE49-F238E27FC236}">
                    <a16:creationId xmlns:a16="http://schemas.microsoft.com/office/drawing/2014/main" id="{AF35E912-2246-4E32-BEC0-ED45AC2A0D1C}"/>
                  </a:ext>
                </a:extLst>
              </p:cNvPr>
              <p:cNvSpPr/>
              <p:nvPr/>
            </p:nvSpPr>
            <p:spPr>
              <a:xfrm>
                <a:off x="7394864" y="1545607"/>
                <a:ext cx="290946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24" name="Group 173">
                <a:extLst>
                  <a:ext uri="{FF2B5EF4-FFF2-40B4-BE49-F238E27FC236}">
                    <a16:creationId xmlns:a16="http://schemas.microsoft.com/office/drawing/2014/main" id="{B69A3F03-68C3-4876-9280-F02279E79B70}"/>
                  </a:ext>
                </a:extLst>
              </p:cNvPr>
              <p:cNvGrpSpPr/>
              <p:nvPr/>
            </p:nvGrpSpPr>
            <p:grpSpPr>
              <a:xfrm rot="2147218">
                <a:off x="6041300" y="2522669"/>
                <a:ext cx="541153" cy="687008"/>
                <a:chOff x="6711702" y="2731601"/>
                <a:chExt cx="541153" cy="687008"/>
              </a:xfrm>
            </p:grpSpPr>
            <p:sp>
              <p:nvSpPr>
                <p:cNvPr id="325" name="Freeform: Shape 174">
                  <a:extLst>
                    <a:ext uri="{FF2B5EF4-FFF2-40B4-BE49-F238E27FC236}">
                      <a16:creationId xmlns:a16="http://schemas.microsoft.com/office/drawing/2014/main" id="{75880C98-C507-4C29-8E92-88BA6A7B884F}"/>
                    </a:ext>
                  </a:extLst>
                </p:cNvPr>
                <p:cNvSpPr/>
                <p:nvPr/>
              </p:nvSpPr>
              <p:spPr>
                <a:xfrm>
                  <a:off x="6711702" y="2731601"/>
                  <a:ext cx="541153" cy="468799"/>
                </a:xfrm>
                <a:custGeom>
                  <a:avLst/>
                  <a:gdLst>
                    <a:gd name="connsiteX0" fmla="*/ 541153 w 541153"/>
                    <a:gd name="connsiteY0" fmla="*/ 468799 h 468799"/>
                    <a:gd name="connsiteX1" fmla="*/ 416462 w 541153"/>
                    <a:gd name="connsiteY1" fmla="*/ 458408 h 468799"/>
                    <a:gd name="connsiteX2" fmla="*/ 354116 w 541153"/>
                    <a:gd name="connsiteY2" fmla="*/ 427235 h 468799"/>
                    <a:gd name="connsiteX3" fmla="*/ 281380 w 541153"/>
                    <a:gd name="connsiteY3" fmla="*/ 396063 h 468799"/>
                    <a:gd name="connsiteX4" fmla="*/ 270989 w 541153"/>
                    <a:gd name="connsiteY4" fmla="*/ 364890 h 468799"/>
                    <a:gd name="connsiteX5" fmla="*/ 260598 w 541153"/>
                    <a:gd name="connsiteY5" fmla="*/ 157072 h 468799"/>
                    <a:gd name="connsiteX6" fmla="*/ 219034 w 541153"/>
                    <a:gd name="connsiteY6" fmla="*/ 94726 h 468799"/>
                    <a:gd name="connsiteX7" fmla="*/ 167080 w 541153"/>
                    <a:gd name="connsiteY7" fmla="*/ 53163 h 468799"/>
                    <a:gd name="connsiteX8" fmla="*/ 146298 w 541153"/>
                    <a:gd name="connsiteY8" fmla="*/ 21990 h 468799"/>
                    <a:gd name="connsiteX9" fmla="*/ 42389 w 541153"/>
                    <a:gd name="connsiteY9" fmla="*/ 11599 h 468799"/>
                    <a:gd name="connsiteX10" fmla="*/ 11216 w 541153"/>
                    <a:gd name="connsiteY10" fmla="*/ 42772 h 468799"/>
                    <a:gd name="connsiteX11" fmla="*/ 21607 w 541153"/>
                    <a:gd name="connsiteY11" fmla="*/ 125899 h 468799"/>
                    <a:gd name="connsiteX12" fmla="*/ 52780 w 541153"/>
                    <a:gd name="connsiteY12" fmla="*/ 167463 h 46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153" h="468799">
                      <a:moveTo>
                        <a:pt x="541153" y="468799"/>
                      </a:moveTo>
                      <a:cubicBezTo>
                        <a:pt x="499589" y="465335"/>
                        <a:pt x="457804" y="463920"/>
                        <a:pt x="416462" y="458408"/>
                      </a:cubicBezTo>
                      <a:cubicBezTo>
                        <a:pt x="385400" y="454266"/>
                        <a:pt x="380768" y="442465"/>
                        <a:pt x="354116" y="427235"/>
                      </a:cubicBezTo>
                      <a:cubicBezTo>
                        <a:pt x="318166" y="406692"/>
                        <a:pt x="316351" y="407720"/>
                        <a:pt x="281380" y="396063"/>
                      </a:cubicBezTo>
                      <a:cubicBezTo>
                        <a:pt x="277916" y="385672"/>
                        <a:pt x="271938" y="375802"/>
                        <a:pt x="270989" y="364890"/>
                      </a:cubicBezTo>
                      <a:cubicBezTo>
                        <a:pt x="264980" y="295792"/>
                        <a:pt x="273696" y="225183"/>
                        <a:pt x="260598" y="157072"/>
                      </a:cubicBezTo>
                      <a:cubicBezTo>
                        <a:pt x="255881" y="132545"/>
                        <a:pt x="232889" y="115508"/>
                        <a:pt x="219034" y="94726"/>
                      </a:cubicBezTo>
                      <a:cubicBezTo>
                        <a:pt x="192177" y="54440"/>
                        <a:pt x="210100" y="67503"/>
                        <a:pt x="167080" y="53163"/>
                      </a:cubicBezTo>
                      <a:cubicBezTo>
                        <a:pt x="160153" y="42772"/>
                        <a:pt x="155129" y="30821"/>
                        <a:pt x="146298" y="21990"/>
                      </a:cubicBezTo>
                      <a:cubicBezTo>
                        <a:pt x="109783" y="-14525"/>
                        <a:pt x="98001" y="3654"/>
                        <a:pt x="42389" y="11599"/>
                      </a:cubicBezTo>
                      <a:cubicBezTo>
                        <a:pt x="31998" y="21990"/>
                        <a:pt x="18507" y="30013"/>
                        <a:pt x="11216" y="42772"/>
                      </a:cubicBezTo>
                      <a:cubicBezTo>
                        <a:pt x="-10238" y="80315"/>
                        <a:pt x="2363" y="92222"/>
                        <a:pt x="21607" y="125899"/>
                      </a:cubicBezTo>
                      <a:cubicBezTo>
                        <a:pt x="37273" y="153315"/>
                        <a:pt x="36631" y="151314"/>
                        <a:pt x="52780" y="16746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6" name="Freeform: Shape 175">
                  <a:extLst>
                    <a:ext uri="{FF2B5EF4-FFF2-40B4-BE49-F238E27FC236}">
                      <a16:creationId xmlns:a16="http://schemas.microsoft.com/office/drawing/2014/main" id="{9D8B4055-6035-4902-9C34-C293AC6C871B}"/>
                    </a:ext>
                  </a:extLst>
                </p:cNvPr>
                <p:cNvSpPr/>
                <p:nvPr/>
              </p:nvSpPr>
              <p:spPr>
                <a:xfrm>
                  <a:off x="6816436" y="3044536"/>
                  <a:ext cx="85755" cy="374073"/>
                </a:xfrm>
                <a:custGeom>
                  <a:avLst/>
                  <a:gdLst>
                    <a:gd name="connsiteX0" fmla="*/ 0 w 85755"/>
                    <a:gd name="connsiteY0" fmla="*/ 0 h 374073"/>
                    <a:gd name="connsiteX1" fmla="*/ 10391 w 85755"/>
                    <a:gd name="connsiteY1" fmla="*/ 62346 h 374073"/>
                    <a:gd name="connsiteX2" fmla="*/ 51955 w 85755"/>
                    <a:gd name="connsiteY2" fmla="*/ 124691 h 374073"/>
                    <a:gd name="connsiteX3" fmla="*/ 62346 w 85755"/>
                    <a:gd name="connsiteY3" fmla="*/ 155864 h 374073"/>
                    <a:gd name="connsiteX4" fmla="*/ 83128 w 85755"/>
                    <a:gd name="connsiteY4" fmla="*/ 187037 h 374073"/>
                    <a:gd name="connsiteX5" fmla="*/ 83128 w 85755"/>
                    <a:gd name="connsiteY5" fmla="*/ 374073 h 374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755" h="374073">
                      <a:moveTo>
                        <a:pt x="0" y="0"/>
                      </a:moveTo>
                      <a:cubicBezTo>
                        <a:pt x="3464" y="20782"/>
                        <a:pt x="2288" y="42898"/>
                        <a:pt x="10391" y="62346"/>
                      </a:cubicBezTo>
                      <a:cubicBezTo>
                        <a:pt x="19997" y="85401"/>
                        <a:pt x="51955" y="124691"/>
                        <a:pt x="51955" y="124691"/>
                      </a:cubicBezTo>
                      <a:cubicBezTo>
                        <a:pt x="55419" y="135082"/>
                        <a:pt x="57448" y="146067"/>
                        <a:pt x="62346" y="155864"/>
                      </a:cubicBezTo>
                      <a:cubicBezTo>
                        <a:pt x="67931" y="167034"/>
                        <a:pt x="81944" y="174605"/>
                        <a:pt x="83128" y="187037"/>
                      </a:cubicBezTo>
                      <a:cubicBezTo>
                        <a:pt x="89039" y="249101"/>
                        <a:pt x="83128" y="311728"/>
                        <a:pt x="83128" y="37407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33" name="Oval 10">
              <a:extLst>
                <a:ext uri="{FF2B5EF4-FFF2-40B4-BE49-F238E27FC236}">
                  <a16:creationId xmlns:a16="http://schemas.microsoft.com/office/drawing/2014/main" id="{5B8FB77B-01CC-4436-ACF7-D9A1C39ECFB6}"/>
                </a:ext>
              </a:extLst>
            </p:cNvPr>
            <p:cNvSpPr/>
            <p:nvPr/>
          </p:nvSpPr>
          <p:spPr>
            <a:xfrm>
              <a:off x="1117538" y="51663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Oval 10">
              <a:extLst>
                <a:ext uri="{FF2B5EF4-FFF2-40B4-BE49-F238E27FC236}">
                  <a16:creationId xmlns:a16="http://schemas.microsoft.com/office/drawing/2014/main" id="{3FC03FA6-C860-44A1-B54C-E353E5282E41}"/>
                </a:ext>
              </a:extLst>
            </p:cNvPr>
            <p:cNvSpPr/>
            <p:nvPr/>
          </p:nvSpPr>
          <p:spPr>
            <a:xfrm>
              <a:off x="1254920" y="5105081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Oval 10">
              <a:extLst>
                <a:ext uri="{FF2B5EF4-FFF2-40B4-BE49-F238E27FC236}">
                  <a16:creationId xmlns:a16="http://schemas.microsoft.com/office/drawing/2014/main" id="{8DA8D01A-68CC-4A57-98DA-23DCC7167893}"/>
                </a:ext>
              </a:extLst>
            </p:cNvPr>
            <p:cNvSpPr/>
            <p:nvPr/>
          </p:nvSpPr>
          <p:spPr>
            <a:xfrm>
              <a:off x="1398556" y="500144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Oval 10">
              <a:extLst>
                <a:ext uri="{FF2B5EF4-FFF2-40B4-BE49-F238E27FC236}">
                  <a16:creationId xmlns:a16="http://schemas.microsoft.com/office/drawing/2014/main" id="{887CCE44-52F1-4B34-A74F-FF5CB8EEDF3A}"/>
                </a:ext>
              </a:extLst>
            </p:cNvPr>
            <p:cNvSpPr/>
            <p:nvPr/>
          </p:nvSpPr>
          <p:spPr>
            <a:xfrm>
              <a:off x="1681618" y="492197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Oval 10">
              <a:extLst>
                <a:ext uri="{FF2B5EF4-FFF2-40B4-BE49-F238E27FC236}">
                  <a16:creationId xmlns:a16="http://schemas.microsoft.com/office/drawing/2014/main" id="{80298B51-42CC-4B01-971F-4ED59AD8A48D}"/>
                </a:ext>
              </a:extLst>
            </p:cNvPr>
            <p:cNvSpPr/>
            <p:nvPr/>
          </p:nvSpPr>
          <p:spPr>
            <a:xfrm>
              <a:off x="752394" y="5129285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Oval 10">
              <a:extLst>
                <a:ext uri="{FF2B5EF4-FFF2-40B4-BE49-F238E27FC236}">
                  <a16:creationId xmlns:a16="http://schemas.microsoft.com/office/drawing/2014/main" id="{5E25AD18-56A1-4847-977C-912BF191AFBC}"/>
                </a:ext>
              </a:extLst>
            </p:cNvPr>
            <p:cNvSpPr/>
            <p:nvPr/>
          </p:nvSpPr>
          <p:spPr>
            <a:xfrm>
              <a:off x="856026" y="521462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Oval 10">
              <a:extLst>
                <a:ext uri="{FF2B5EF4-FFF2-40B4-BE49-F238E27FC236}">
                  <a16:creationId xmlns:a16="http://schemas.microsoft.com/office/drawing/2014/main" id="{5238DD82-BF29-46AF-8264-04195CB6F13D}"/>
                </a:ext>
              </a:extLst>
            </p:cNvPr>
            <p:cNvSpPr/>
            <p:nvPr/>
          </p:nvSpPr>
          <p:spPr>
            <a:xfrm>
              <a:off x="1834018" y="49829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Oval 10">
              <a:extLst>
                <a:ext uri="{FF2B5EF4-FFF2-40B4-BE49-F238E27FC236}">
                  <a16:creationId xmlns:a16="http://schemas.microsoft.com/office/drawing/2014/main" id="{F877DD8C-09B2-4962-A116-6EF6A2084360}"/>
                </a:ext>
              </a:extLst>
            </p:cNvPr>
            <p:cNvSpPr/>
            <p:nvPr/>
          </p:nvSpPr>
          <p:spPr>
            <a:xfrm>
              <a:off x="401458" y="5049994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Oval 10">
              <a:extLst>
                <a:ext uri="{FF2B5EF4-FFF2-40B4-BE49-F238E27FC236}">
                  <a16:creationId xmlns:a16="http://schemas.microsoft.com/office/drawing/2014/main" id="{CD537EC8-9D88-47E9-9343-29F13A4F246A}"/>
                </a:ext>
              </a:extLst>
            </p:cNvPr>
            <p:cNvSpPr/>
            <p:nvPr/>
          </p:nvSpPr>
          <p:spPr>
            <a:xfrm>
              <a:off x="523378" y="4970746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8" name="ZoneTexte 77">
            <a:extLst>
              <a:ext uri="{FF2B5EF4-FFF2-40B4-BE49-F238E27FC236}">
                <a16:creationId xmlns:a16="http://schemas.microsoft.com/office/drawing/2014/main" id="{3A7576BC-007C-44F6-9A8B-E7C40FBA93C9}"/>
              </a:ext>
            </a:extLst>
          </p:cNvPr>
          <p:cNvSpPr txBox="1"/>
          <p:nvPr/>
        </p:nvSpPr>
        <p:spPr>
          <a:xfrm>
            <a:off x="3887801" y="6465623"/>
            <a:ext cx="223408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et al. </a:t>
            </a:r>
            <a:r>
              <a:rPr lang="en-US" sz="1200" i="1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1991 </a:t>
            </a:r>
            <a:endParaRPr lang="fr-BE" sz="1200" dirty="0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410272E3-5739-4884-873E-0F0ABBDD5189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/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blipFill>
                <a:blip r:embed="rId29"/>
                <a:stretch>
                  <a:fillRect r="-681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ZoneTexte 4">
            <a:extLst>
              <a:ext uri="{FF2B5EF4-FFF2-40B4-BE49-F238E27FC236}">
                <a16:creationId xmlns:a16="http://schemas.microsoft.com/office/drawing/2014/main" id="{7005B604-7D30-6D52-5005-3402099E56A9}"/>
              </a:ext>
            </a:extLst>
          </p:cNvPr>
          <p:cNvSpPr txBox="1"/>
          <p:nvPr/>
        </p:nvSpPr>
        <p:spPr>
          <a:xfrm>
            <a:off x="2071171" y="2497207"/>
            <a:ext cx="3799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 err="1"/>
              <a:t>Sticky</a:t>
            </a:r>
            <a:r>
              <a:rPr lang="fr-BE" i="1" u="sng" dirty="0"/>
              <a:t> reptation model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A6A2214-FDFF-FB3D-55D1-6221AF670685}"/>
              </a:ext>
            </a:extLst>
          </p:cNvPr>
          <p:cNvSpPr/>
          <p:nvPr/>
        </p:nvSpPr>
        <p:spPr>
          <a:xfrm>
            <a:off x="7172355" y="1606221"/>
            <a:ext cx="4933414" cy="2490328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BC7F43F-17E3-F778-B365-EE67C1F86764}"/>
              </a:ext>
            </a:extLst>
          </p:cNvPr>
          <p:cNvSpPr/>
          <p:nvPr/>
        </p:nvSpPr>
        <p:spPr>
          <a:xfrm>
            <a:off x="7172355" y="4597043"/>
            <a:ext cx="4933414" cy="2087188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8418BDF-B2F0-C74F-4602-8563B274EC3A}"/>
              </a:ext>
            </a:extLst>
          </p:cNvPr>
          <p:cNvSpPr txBox="1"/>
          <p:nvPr/>
        </p:nvSpPr>
        <p:spPr>
          <a:xfrm>
            <a:off x="8198934" y="1602306"/>
            <a:ext cx="3799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u="sng" dirty="0"/>
              <a:t>Time </a:t>
            </a:r>
            <a:r>
              <a:rPr lang="fr-BE" i="1" u="sng" dirty="0" err="1"/>
              <a:t>marching</a:t>
            </a:r>
            <a:r>
              <a:rPr lang="fr-BE" i="1" u="sng" dirty="0"/>
              <a:t> </a:t>
            </a:r>
            <a:r>
              <a:rPr lang="fr-BE" i="1" u="sng" dirty="0" err="1"/>
              <a:t>algorithm</a:t>
            </a:r>
            <a:endParaRPr lang="fr-BE" i="1" u="sng" dirty="0"/>
          </a:p>
        </p:txBody>
      </p:sp>
      <p:pic>
        <p:nvPicPr>
          <p:cNvPr id="312" name="Image 311">
            <a:extLst>
              <a:ext uri="{FF2B5EF4-FFF2-40B4-BE49-F238E27FC236}">
                <a16:creationId xmlns:a16="http://schemas.microsoft.com/office/drawing/2014/main" id="{0462BE50-ACF9-89A2-5785-3BB4D2A98379}"/>
              </a:ext>
            </a:extLst>
          </p:cNvPr>
          <p:cNvPicPr>
            <a:picLocks noChangeAspect="1"/>
          </p:cNvPicPr>
          <p:nvPr/>
        </p:nvPicPr>
        <p:blipFill>
          <a:blip r:embed="rId30"/>
          <a:stretch>
            <a:fillRect/>
          </a:stretch>
        </p:blipFill>
        <p:spPr>
          <a:xfrm>
            <a:off x="8310392" y="4620487"/>
            <a:ext cx="2379822" cy="133604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13" name="ZoneTexte 312">
                <a:extLst>
                  <a:ext uri="{FF2B5EF4-FFF2-40B4-BE49-F238E27FC236}">
                    <a16:creationId xmlns:a16="http://schemas.microsoft.com/office/drawing/2014/main" id="{2BC58694-70B0-4549-6ED1-CFE2CFC9D589}"/>
                  </a:ext>
                </a:extLst>
              </p:cNvPr>
              <p:cNvSpPr txBox="1"/>
              <p:nvPr/>
            </p:nvSpPr>
            <p:spPr>
              <a:xfrm>
                <a:off x="7553386" y="5990787"/>
                <a:ext cx="3729419" cy="6617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𝑓</m:t>
                          </m:r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fr-BE" sz="16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sz="1600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num>
                            <m:den>
                              <m:sSubSup>
                                <m:sSubSup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𝑓𝑟𝑒𝑒</m:t>
                                  </m:r>
                                </m:sub>
                                <m:sup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  <m:d>
                                    <m:dPr>
                                      <m:ctrlP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d>
                                </m:sup>
                              </m:sSubSup>
                              <m:r>
                                <a:rPr lang="fr-BE" sz="160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d>
                                <m:d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sz="1600">
                                      <a:latin typeface="Cambria Math" panose="02040503050406030204" pitchFamily="18" charset="0"/>
                                    </a:rPr>
                                    <m:t>1−</m:t>
                                  </m:r>
                                  <m:sSub>
                                    <m:sSubPr>
                                      <m:ctrlP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  <m:sub>
                                      <m: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  <m:t>𝑓𝑟𝑒𝑒</m:t>
                                      </m:r>
                                    </m:sub>
                                  </m:sSub>
                                </m:e>
                              </m:d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  <m:d>
                                <m:d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</m:d>
                              <m:sSubSup>
                                <m:sSubSup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𝑓𝑟𝑒𝑒</m:t>
                                  </m:r>
                                </m:sub>
                                <m:sup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  <m:d>
                                    <m:dPr>
                                      <m:ctrlP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sz="1600" i="1">
                                          <a:latin typeface="Cambria Math" panose="02040503050406030204" pitchFamily="18" charset="0"/>
                                        </a:rPr>
                                        <m:t>𝑥</m:t>
                                      </m:r>
                                    </m:e>
                                  </m:d>
                                  <m:r>
                                    <a:rPr lang="fr-BE" sz="1600">
                                      <a:latin typeface="Cambria Math" panose="02040503050406030204" pitchFamily="18" charset="0"/>
                                    </a:rPr>
                                    <m:t>−1</m:t>
                                  </m:r>
                                </m:sup>
                              </m:sSubSup>
                            </m:den>
                          </m:f>
                        </m:e>
                      </m:d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13" name="ZoneTexte 312">
                <a:extLst>
                  <a:ext uri="{FF2B5EF4-FFF2-40B4-BE49-F238E27FC236}">
                    <a16:creationId xmlns:a16="http://schemas.microsoft.com/office/drawing/2014/main" id="{2BC58694-70B0-4549-6ED1-CFE2CFC9D58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53386" y="5990787"/>
                <a:ext cx="3729419" cy="661720"/>
              </a:xfrm>
              <a:prstGeom prst="rect">
                <a:avLst/>
              </a:prstGeom>
              <a:blipFill>
                <a:blip r:embed="rId31"/>
                <a:stretch>
                  <a:fillRect b="-370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ZoneTexte 3">
            <a:extLst>
              <a:ext uri="{FF2B5EF4-FFF2-40B4-BE49-F238E27FC236}">
                <a16:creationId xmlns:a16="http://schemas.microsoft.com/office/drawing/2014/main" id="{54801797-DC6A-4823-AF9F-3A4C8B8422B0}"/>
              </a:ext>
            </a:extLst>
          </p:cNvPr>
          <p:cNvSpPr txBox="1"/>
          <p:nvPr/>
        </p:nvSpPr>
        <p:spPr>
          <a:xfrm>
            <a:off x="2447196" y="2152478"/>
            <a:ext cx="37998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1. Reptation</a:t>
            </a: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D07C366A-6F51-DBD7-78FB-8497CB07A2D1}"/>
              </a:ext>
            </a:extLst>
          </p:cNvPr>
          <p:cNvSpPr txBox="1"/>
          <p:nvPr/>
        </p:nvSpPr>
        <p:spPr>
          <a:xfrm>
            <a:off x="8580010" y="1205473"/>
            <a:ext cx="23522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2. </a:t>
            </a:r>
            <a:r>
              <a:rPr lang="fr-BE" dirty="0" err="1"/>
              <a:t>Constraint</a:t>
            </a:r>
            <a:r>
              <a:rPr lang="fr-BE" dirty="0"/>
              <a:t> Release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C923A672-5B58-0F75-943B-3CA39BF1B8D5}"/>
              </a:ext>
            </a:extLst>
          </p:cNvPr>
          <p:cNvSpPr txBox="1"/>
          <p:nvPr/>
        </p:nvSpPr>
        <p:spPr>
          <a:xfrm>
            <a:off x="8358965" y="4240125"/>
            <a:ext cx="49965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3. Contour </a:t>
            </a:r>
            <a:r>
              <a:rPr lang="fr-BE" dirty="0" err="1"/>
              <a:t>Length</a:t>
            </a:r>
            <a:r>
              <a:rPr lang="fr-BE" dirty="0"/>
              <a:t> Fluctuation</a:t>
            </a:r>
          </a:p>
        </p:txBody>
      </p: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1438EE7B-831C-D96E-BD7D-EBD202BBCB32}"/>
              </a:ext>
            </a:extLst>
          </p:cNvPr>
          <p:cNvGrpSpPr/>
          <p:nvPr/>
        </p:nvGrpSpPr>
        <p:grpSpPr>
          <a:xfrm>
            <a:off x="7271716" y="1969317"/>
            <a:ext cx="4399481" cy="1850233"/>
            <a:chOff x="6899033" y="2049044"/>
            <a:chExt cx="4399481" cy="1747147"/>
          </a:xfrm>
        </p:grpSpPr>
        <p:grpSp>
          <p:nvGrpSpPr>
            <p:cNvPr id="19" name="Groupe 18">
              <a:extLst>
                <a:ext uri="{FF2B5EF4-FFF2-40B4-BE49-F238E27FC236}">
                  <a16:creationId xmlns:a16="http://schemas.microsoft.com/office/drawing/2014/main" id="{FA078A0E-817B-B886-8422-8DFA868B4D98}"/>
                </a:ext>
              </a:extLst>
            </p:cNvPr>
            <p:cNvGrpSpPr/>
            <p:nvPr/>
          </p:nvGrpSpPr>
          <p:grpSpPr>
            <a:xfrm>
              <a:off x="6899033" y="2049044"/>
              <a:ext cx="4399481" cy="1747147"/>
              <a:chOff x="4162924" y="4440035"/>
              <a:chExt cx="4399481" cy="1747147"/>
            </a:xfrm>
          </p:grpSpPr>
          <p:cxnSp>
            <p:nvCxnSpPr>
              <p:cNvPr id="21" name="Connecteur droit avec flèche 20">
                <a:extLst>
                  <a:ext uri="{FF2B5EF4-FFF2-40B4-BE49-F238E27FC236}">
                    <a16:creationId xmlns:a16="http://schemas.microsoft.com/office/drawing/2014/main" id="{324B788E-DB3D-3774-B903-08B2CAEE91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93858" y="5467290"/>
                <a:ext cx="2610053" cy="0"/>
              </a:xfrm>
              <a:prstGeom prst="straightConnector1">
                <a:avLst/>
              </a:prstGeom>
              <a:ln w="762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" name="ZoneTexte 21">
                    <a:extLst>
                      <a:ext uri="{FF2B5EF4-FFF2-40B4-BE49-F238E27FC236}">
                        <a16:creationId xmlns:a16="http://schemas.microsoft.com/office/drawing/2014/main" id="{84A753F4-8A21-2CC1-C2E0-DF26CCD46C1B}"/>
                      </a:ext>
                    </a:extLst>
                  </p:cNvPr>
                  <p:cNvSpPr txBox="1"/>
                  <p:nvPr/>
                </p:nvSpPr>
                <p:spPr>
                  <a:xfrm>
                    <a:off x="5906584" y="5663678"/>
                    <a:ext cx="166392" cy="20344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sub>
                              <m: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oMath>
                      </m:oMathPara>
                    </a14:m>
                    <a:endParaRPr lang="fr-BE" sz="1400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2" name="ZoneTexte 21">
                    <a:extLst>
                      <a:ext uri="{FF2B5EF4-FFF2-40B4-BE49-F238E27FC236}">
                        <a16:creationId xmlns:a16="http://schemas.microsoft.com/office/drawing/2014/main" id="{84A753F4-8A21-2CC1-C2E0-DF26CCD46C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906584" y="5663678"/>
                    <a:ext cx="166392" cy="203440"/>
                  </a:xfrm>
                  <a:prstGeom prst="rect">
                    <a:avLst/>
                  </a:prstGeom>
                  <a:blipFill>
                    <a:blip r:embed="rId32"/>
                    <a:stretch>
                      <a:fillRect l="-25926" r="-3704" b="-1428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3" name="ZoneTexte 22">
                    <a:extLst>
                      <a:ext uri="{FF2B5EF4-FFF2-40B4-BE49-F238E27FC236}">
                        <a16:creationId xmlns:a16="http://schemas.microsoft.com/office/drawing/2014/main" id="{1885FDD2-310B-1A3E-2925-5EC9806D2298}"/>
                      </a:ext>
                    </a:extLst>
                  </p:cNvPr>
                  <p:cNvSpPr txBox="1"/>
                  <p:nvPr/>
                </p:nvSpPr>
                <p:spPr>
                  <a:xfrm>
                    <a:off x="7543071" y="5663678"/>
                    <a:ext cx="336310" cy="20344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sub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sub>
                          </m:sSub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3" name="ZoneTexte 22">
                    <a:extLst>
                      <a:ext uri="{FF2B5EF4-FFF2-40B4-BE49-F238E27FC236}">
                        <a16:creationId xmlns:a16="http://schemas.microsoft.com/office/drawing/2014/main" id="{1885FDD2-310B-1A3E-2925-5EC9806D22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543071" y="5663678"/>
                    <a:ext cx="336310" cy="203440"/>
                  </a:xfrm>
                  <a:prstGeom prst="rect">
                    <a:avLst/>
                  </a:prstGeom>
                  <a:blipFill>
                    <a:blip r:embed="rId33"/>
                    <a:stretch>
                      <a:fillRect l="-10714" r="-1786" b="-1428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ZoneTexte 23">
                    <a:extLst>
                      <a:ext uri="{FF2B5EF4-FFF2-40B4-BE49-F238E27FC236}">
                        <a16:creationId xmlns:a16="http://schemas.microsoft.com/office/drawing/2014/main" id="{1E1F61FA-D678-B7FD-79DB-223FE0566742}"/>
                      </a:ext>
                    </a:extLst>
                  </p:cNvPr>
                  <p:cNvSpPr txBox="1"/>
                  <p:nvPr/>
                </p:nvSpPr>
                <p:spPr>
                  <a:xfrm>
                    <a:off x="4162924" y="5983741"/>
                    <a:ext cx="4217821" cy="20344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𝑠𝑢𝑟𝑣</m:t>
                              </m:r>
                            </m:sub>
                          </m:sSub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</m:sSub>
                            </m:e>
                          </m:d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sz="140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fr-BE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𝑠𝑢𝑟𝑣</m:t>
                              </m:r>
                            </m:sub>
                          </m:sSub>
                          <m:d>
                            <m:dPr>
                              <m:ctrlPr>
                                <a:rPr lang="fr-BE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sz="1400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sz="1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  <m:sSub>
                            <m:sSubPr>
                              <m:ctrlPr>
                                <a:rPr lang="fr-BE" sz="140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       </m:t>
                              </m:r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×     </m:t>
                              </m:r>
                              <m:r>
                                <a:rPr lang="fr-BE" sz="1400" i="1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sz="1400" i="1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𝑠𝑢𝑟</m:t>
                              </m:r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sub>
                          </m:sSub>
                          <m:d>
                            <m:dPr>
                              <m:ctrlPr>
                                <a:rPr lang="fr-BE" sz="1400" i="1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i="1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sz="1400" i="1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sz="1400" i="1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fr-BE" sz="1400" i="1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sz="1400" i="1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</m:sSub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e>
                          </m:d>
                        </m:oMath>
                      </m:oMathPara>
                    </a14:m>
                    <a:endParaRPr lang="fr-BE" sz="1400" dirty="0"/>
                  </a:p>
                </p:txBody>
              </p:sp>
            </mc:Choice>
            <mc:Fallback xmlns="">
              <p:sp>
                <p:nvSpPr>
                  <p:cNvPr id="24" name="ZoneTexte 23">
                    <a:extLst>
                      <a:ext uri="{FF2B5EF4-FFF2-40B4-BE49-F238E27FC236}">
                        <a16:creationId xmlns:a16="http://schemas.microsoft.com/office/drawing/2014/main" id="{1E1F61FA-D678-B7FD-79DB-223FE05667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162924" y="5983741"/>
                    <a:ext cx="4217821" cy="203441"/>
                  </a:xfrm>
                  <a:prstGeom prst="rect">
                    <a:avLst/>
                  </a:prstGeom>
                  <a:blipFill>
                    <a:blip r:embed="rId34"/>
                    <a:stretch>
                      <a:fillRect l="-723" t="-2778" b="-3055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5" name="Connecteur droit avec flèche 24">
                <a:extLst>
                  <a:ext uri="{FF2B5EF4-FFF2-40B4-BE49-F238E27FC236}">
                    <a16:creationId xmlns:a16="http://schemas.microsoft.com/office/drawing/2014/main" id="{BE115967-A964-33D9-14E7-60585DF9DD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00167" y="5045668"/>
                <a:ext cx="48" cy="328512"/>
              </a:xfrm>
              <a:prstGeom prst="straightConnector1">
                <a:avLst/>
              </a:prstGeom>
              <a:ln w="285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ZoneTexte 25">
                    <a:extLst>
                      <a:ext uri="{FF2B5EF4-FFF2-40B4-BE49-F238E27FC236}">
                        <a16:creationId xmlns:a16="http://schemas.microsoft.com/office/drawing/2014/main" id="{3A10AF5E-3CD6-0597-49C6-9CFA320034DD}"/>
                      </a:ext>
                    </a:extLst>
                  </p:cNvPr>
                  <p:cNvSpPr txBox="1"/>
                  <p:nvPr/>
                </p:nvSpPr>
                <p:spPr>
                  <a:xfrm>
                    <a:off x="5812349" y="4605307"/>
                    <a:ext cx="429861" cy="20344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  <m:r>
                            <a:rPr lang="fr-BE" sz="1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b>
                            <m:sSubPr>
                              <m:ctrlP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  <m:sub>
                              <m:r>
                                <a:rPr lang="fr-BE" sz="1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r>
                            <a:rPr lang="fr-BE" sz="1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oMath>
                      </m:oMathPara>
                    </a14:m>
                    <a:endParaRPr lang="fr-BE" sz="1400" i="1" dirty="0">
                      <a:solidFill>
                        <a:srgbClr val="FF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6" name="ZoneTexte 25">
                    <a:extLst>
                      <a:ext uri="{FF2B5EF4-FFF2-40B4-BE49-F238E27FC236}">
                        <a16:creationId xmlns:a16="http://schemas.microsoft.com/office/drawing/2014/main" id="{3A10AF5E-3CD6-0597-49C6-9CFA320034D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812349" y="4605307"/>
                    <a:ext cx="429861" cy="203441"/>
                  </a:xfrm>
                  <a:prstGeom prst="rect">
                    <a:avLst/>
                  </a:prstGeom>
                  <a:blipFill>
                    <a:blip r:embed="rId35"/>
                    <a:stretch>
                      <a:fillRect l="-9859" r="-14085" b="-31429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7" name="Connecteur droit avec flèche 26">
                <a:extLst>
                  <a:ext uri="{FF2B5EF4-FFF2-40B4-BE49-F238E27FC236}">
                    <a16:creationId xmlns:a16="http://schemas.microsoft.com/office/drawing/2014/main" id="{1CE01581-E1D0-9285-8691-4071BD00AD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415775" y="4732704"/>
                <a:ext cx="574287" cy="0"/>
              </a:xfrm>
              <a:prstGeom prst="straightConnector1">
                <a:avLst/>
              </a:prstGeom>
              <a:ln w="28575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8" name="ZoneTexte 27">
                    <a:extLst>
                      <a:ext uri="{FF2B5EF4-FFF2-40B4-BE49-F238E27FC236}">
                        <a16:creationId xmlns:a16="http://schemas.microsoft.com/office/drawing/2014/main" id="{38988460-DA24-C6D8-7812-C75AD8F9F2C8}"/>
                      </a:ext>
                    </a:extLst>
                  </p:cNvPr>
                  <p:cNvSpPr txBox="1"/>
                  <p:nvPr/>
                </p:nvSpPr>
                <p:spPr>
                  <a:xfrm>
                    <a:off x="7219377" y="4440035"/>
                    <a:ext cx="965777" cy="2191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sz="1400" b="0" i="1" smtClean="0">
                                  <a:solidFill>
                                    <a:schemeClr val="accent6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  <m:r>
                                    <a:rPr lang="fr-BE" sz="1400" b="0" i="1" smtClean="0">
                                      <a:solidFill>
                                        <a:schemeClr val="accent6"/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</m:sSub>
                            </m:e>
                          </m:d>
                        </m:oMath>
                      </m:oMathPara>
                    </a14:m>
                    <a:endParaRPr lang="fr-BE" sz="1400" b="0" dirty="0">
                      <a:solidFill>
                        <a:schemeClr val="accent6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28" name="ZoneTexte 27">
                    <a:extLst>
                      <a:ext uri="{FF2B5EF4-FFF2-40B4-BE49-F238E27FC236}">
                        <a16:creationId xmlns:a16="http://schemas.microsoft.com/office/drawing/2014/main" id="{38988460-DA24-C6D8-7812-C75AD8F9F2C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19377" y="4440035"/>
                    <a:ext cx="965777" cy="219122"/>
                  </a:xfrm>
                  <a:prstGeom prst="rect">
                    <a:avLst/>
                  </a:prstGeom>
                  <a:blipFill>
                    <a:blip r:embed="rId36"/>
                    <a:stretch>
                      <a:fillRect l="-1887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29" name="Connecteur droit 28">
                <a:extLst>
                  <a:ext uri="{FF2B5EF4-FFF2-40B4-BE49-F238E27FC236}">
                    <a16:creationId xmlns:a16="http://schemas.microsoft.com/office/drawing/2014/main" id="{45F22117-2199-90C3-2C94-AF8606F184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383034" y="4684946"/>
                <a:ext cx="179371" cy="0"/>
              </a:xfrm>
              <a:prstGeom prst="line">
                <a:avLst/>
              </a:prstGeom>
              <a:ln w="28575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Connecteur droit 29">
                <a:extLst>
                  <a:ext uri="{FF2B5EF4-FFF2-40B4-BE49-F238E27FC236}">
                    <a16:creationId xmlns:a16="http://schemas.microsoft.com/office/drawing/2014/main" id="{9D47AEA0-2742-1BC6-69D2-08710CA1C6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8992" y="4688377"/>
                <a:ext cx="0" cy="1411264"/>
              </a:xfrm>
              <a:prstGeom prst="line">
                <a:avLst/>
              </a:prstGeom>
              <a:ln w="28575">
                <a:solidFill>
                  <a:schemeClr val="accent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Connecteur droit avec flèche 30">
                <a:extLst>
                  <a:ext uri="{FF2B5EF4-FFF2-40B4-BE49-F238E27FC236}">
                    <a16:creationId xmlns:a16="http://schemas.microsoft.com/office/drawing/2014/main" id="{B6CED9D6-6925-E54F-3131-9B0FFB1C2A3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343211" y="6085461"/>
                <a:ext cx="210898" cy="0"/>
              </a:xfrm>
              <a:prstGeom prst="straightConnector1">
                <a:avLst/>
              </a:prstGeom>
              <a:ln w="28575">
                <a:solidFill>
                  <a:schemeClr val="accent6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6" name="Connecteur droit 255">
                <a:extLst>
                  <a:ext uri="{FF2B5EF4-FFF2-40B4-BE49-F238E27FC236}">
                    <a16:creationId xmlns:a16="http://schemas.microsoft.com/office/drawing/2014/main" id="{96AE6394-A07A-A559-3FE8-7FFF635D07F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000215" y="5467289"/>
                <a:ext cx="0" cy="132046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7" name="Connecteur droit 256">
                <a:extLst>
                  <a:ext uri="{FF2B5EF4-FFF2-40B4-BE49-F238E27FC236}">
                    <a16:creationId xmlns:a16="http://schemas.microsoft.com/office/drawing/2014/main" id="{55A61BA4-651B-12B9-E5B6-A2F2237EDE1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712788" y="5485465"/>
                <a:ext cx="0" cy="132046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ZoneTexte 19">
                  <a:extLst>
                    <a:ext uri="{FF2B5EF4-FFF2-40B4-BE49-F238E27FC236}">
                      <a16:creationId xmlns:a16="http://schemas.microsoft.com/office/drawing/2014/main" id="{76A2ED16-E9B7-5AC7-EF64-4FD730E453DF}"/>
                    </a:ext>
                  </a:extLst>
                </p:cNvPr>
                <p:cNvSpPr txBox="1"/>
                <p:nvPr/>
              </p:nvSpPr>
              <p:spPr>
                <a:xfrm>
                  <a:off x="9979303" y="2346147"/>
                  <a:ext cx="1010469" cy="21972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𝑓𝑙𝑢𝑐</m:t>
                            </m:r>
                          </m:sub>
                        </m:sSub>
                        <m:r>
                          <a:rPr lang="fr-BE" sz="1400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sz="1400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𝑥</m:t>
                        </m:r>
                        <m:r>
                          <a:rPr lang="fr-BE" sz="1400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sSub>
                          <m:sSubPr>
                            <m:ctrlP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b>
                            <m: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𝑖</m:t>
                            </m:r>
                            <m:r>
                              <a:rPr lang="fr-BE" sz="1400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+1</m:t>
                            </m:r>
                          </m:sub>
                        </m:sSub>
                        <m:r>
                          <a:rPr lang="fr-BE" sz="1400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sz="1400" dirty="0">
                    <a:solidFill>
                      <a:schemeClr val="accent6"/>
                    </a:solidFill>
                  </a:endParaRPr>
                </a:p>
              </p:txBody>
            </p:sp>
          </mc:Choice>
          <mc:Fallback xmlns="">
            <p:sp>
              <p:nvSpPr>
                <p:cNvPr id="20" name="ZoneTexte 19">
                  <a:extLst>
                    <a:ext uri="{FF2B5EF4-FFF2-40B4-BE49-F238E27FC236}">
                      <a16:creationId xmlns:a16="http://schemas.microsoft.com/office/drawing/2014/main" id="{76A2ED16-E9B7-5AC7-EF64-4FD730E453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979303" y="2346147"/>
                  <a:ext cx="1010469" cy="219728"/>
                </a:xfrm>
                <a:prstGeom prst="rect">
                  <a:avLst/>
                </a:prstGeom>
                <a:blipFill>
                  <a:blip r:embed="rId37"/>
                  <a:stretch>
                    <a:fillRect l="-1807" r="-6024" b="-2368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63" name="ZoneTexte 262">
            <a:extLst>
              <a:ext uri="{FF2B5EF4-FFF2-40B4-BE49-F238E27FC236}">
                <a16:creationId xmlns:a16="http://schemas.microsoft.com/office/drawing/2014/main" id="{048601F9-5D32-5B23-FA1F-450FD18810AB}"/>
              </a:ext>
            </a:extLst>
          </p:cNvPr>
          <p:cNvSpPr txBox="1"/>
          <p:nvPr/>
        </p:nvSpPr>
        <p:spPr>
          <a:xfrm>
            <a:off x="9104238" y="3862507"/>
            <a:ext cx="633135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an </a:t>
            </a:r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Ruymbeke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E.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et al.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ecules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2006 </a:t>
            </a:r>
            <a:endParaRPr lang="fr-BE" sz="1200" dirty="0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42CAAC61-DEFB-BF48-B9B7-E0816FE911F6}"/>
              </a:ext>
            </a:extLst>
          </p:cNvPr>
          <p:cNvSpPr txBox="1"/>
          <p:nvPr/>
        </p:nvSpPr>
        <p:spPr>
          <a:xfrm>
            <a:off x="86231" y="1494467"/>
            <a:ext cx="69599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3 </a:t>
            </a:r>
            <a:r>
              <a:rPr lang="fr-BE" b="1" dirty="0" err="1"/>
              <a:t>ingredients</a:t>
            </a:r>
            <a:r>
              <a:rPr lang="fr-BE" b="1" dirty="0"/>
              <a:t> </a:t>
            </a:r>
            <a:r>
              <a:rPr lang="fr-BE" dirty="0"/>
              <a:t>for the </a:t>
            </a:r>
            <a:r>
              <a:rPr lang="fr-BE" dirty="0" err="1"/>
              <a:t>modelling</a:t>
            </a:r>
            <a:r>
              <a:rPr lang="fr-BE" dirty="0"/>
              <a:t> of </a:t>
            </a:r>
            <a:r>
              <a:rPr lang="fr-BE" b="1" dirty="0" err="1"/>
              <a:t>entangled</a:t>
            </a:r>
            <a:r>
              <a:rPr lang="fr-BE" b="1" dirty="0"/>
              <a:t> </a:t>
            </a:r>
            <a:r>
              <a:rPr lang="fr-BE" b="1" dirty="0" err="1"/>
              <a:t>supramolecular</a:t>
            </a:r>
            <a:r>
              <a:rPr lang="fr-BE" b="1" dirty="0"/>
              <a:t> </a:t>
            </a:r>
            <a:r>
              <a:rPr lang="fr-BE" b="1" dirty="0" err="1"/>
              <a:t>polymers</a:t>
            </a:r>
            <a:r>
              <a:rPr lang="fr-BE" b="1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9563851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Image 29">
            <a:extLst>
              <a:ext uri="{FF2B5EF4-FFF2-40B4-BE49-F238E27FC236}">
                <a16:creationId xmlns:a16="http://schemas.microsoft.com/office/drawing/2014/main" id="{F63F3495-A905-0F02-C2F6-42BBED89324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3822" y="1695525"/>
            <a:ext cx="3294433" cy="2449339"/>
          </a:xfrm>
          <a:prstGeom prst="rect">
            <a:avLst/>
          </a:prstGeom>
        </p:spPr>
      </p:pic>
      <p:pic>
        <p:nvPicPr>
          <p:cNvPr id="23" name="Image 22">
            <a:extLst>
              <a:ext uri="{FF2B5EF4-FFF2-40B4-BE49-F238E27FC236}">
                <a16:creationId xmlns:a16="http://schemas.microsoft.com/office/drawing/2014/main" id="{54CC3165-ADCD-7071-2299-39523BCB844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89678" y="1666721"/>
            <a:ext cx="3236112" cy="2461536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7D3F787-3DEA-44E5-6AD6-A0363E964DD5}"/>
              </a:ext>
            </a:extLst>
          </p:cNvPr>
          <p:cNvSpPr/>
          <p:nvPr/>
        </p:nvSpPr>
        <p:spPr>
          <a:xfrm>
            <a:off x="4426197" y="5208587"/>
            <a:ext cx="497840" cy="8477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3CA8F1C-BC61-2177-E4DB-C8495E5CB5BF}"/>
                  </a:ext>
                </a:extLst>
              </p:cNvPr>
              <p:cNvSpPr txBox="1"/>
              <p:nvPr/>
            </p:nvSpPr>
            <p:spPr>
              <a:xfrm>
                <a:off x="6940972" y="1739830"/>
                <a:ext cx="162248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1800" dirty="0">
                    <a:effectLst/>
                  </a:rPr>
                  <a:t>0.5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3CA8F1C-BC61-2177-E4DB-C8495E5CB5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0972" y="1739830"/>
                <a:ext cx="1622487" cy="369332"/>
              </a:xfrm>
              <a:prstGeom prst="rect">
                <a:avLst/>
              </a:prstGeom>
              <a:blipFill>
                <a:blip r:embed="rId5"/>
                <a:stretch>
                  <a:fillRect l="-3383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171FE47B-1EB9-6E10-1D07-12B809474329}"/>
                  </a:ext>
                </a:extLst>
              </p:cNvPr>
              <p:cNvSpPr txBox="1"/>
              <p:nvPr/>
            </p:nvSpPr>
            <p:spPr>
              <a:xfrm>
                <a:off x="2545669" y="1745186"/>
                <a:ext cx="184579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1800" dirty="0">
                    <a:effectLst/>
                  </a:rPr>
                  <a:t>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Zn</m:t>
                    </m:r>
                    <m: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171FE47B-1EB9-6E10-1D07-12B8094743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45669" y="1745186"/>
                <a:ext cx="1845797" cy="369332"/>
              </a:xfrm>
              <a:prstGeom prst="rect">
                <a:avLst/>
              </a:prstGeom>
              <a:blipFill>
                <a:blip r:embed="rId6"/>
                <a:stretch>
                  <a:fillRect l="-2980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Slide Number Placeholder 8">
            <a:extLst>
              <a:ext uri="{FF2B5EF4-FFF2-40B4-BE49-F238E27FC236}">
                <a16:creationId xmlns:a16="http://schemas.microsoft.com/office/drawing/2014/main" id="{A6D7A186-8D4D-8C85-AD0A-BFF8BED519AD}"/>
              </a:ext>
            </a:extLst>
          </p:cNvPr>
          <p:cNvSpPr txBox="1">
            <a:spLocks/>
          </p:cNvSpPr>
          <p:nvPr/>
        </p:nvSpPr>
        <p:spPr>
          <a:xfrm>
            <a:off x="11532717" y="6480334"/>
            <a:ext cx="510022" cy="3240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41</a:t>
            </a:fld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CB36FD2B-9CFE-FF72-15F8-7EC852B57C8F}"/>
                  </a:ext>
                </a:extLst>
              </p:cNvPr>
              <p:cNvSpPr txBox="1"/>
              <p:nvPr/>
            </p:nvSpPr>
            <p:spPr>
              <a:xfrm>
                <a:off x="3939250" y="3523126"/>
                <a:ext cx="1372334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𝑋𝑋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=13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CB36FD2B-9CFE-FF72-15F8-7EC852B57C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39250" y="3523126"/>
                <a:ext cx="1372334" cy="215444"/>
              </a:xfrm>
              <a:prstGeom prst="rect">
                <a:avLst/>
              </a:prstGeom>
              <a:blipFill>
                <a:blip r:embed="rId7"/>
                <a:stretch>
                  <a:fillRect l="-3556" r="-4000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6F0CBC30-23A7-DD33-A7C9-D39AFD714C1B}"/>
                  </a:ext>
                </a:extLst>
              </p:cNvPr>
              <p:cNvSpPr txBox="1"/>
              <p:nvPr/>
            </p:nvSpPr>
            <p:spPr>
              <a:xfrm>
                <a:off x="4016801" y="3221905"/>
                <a:ext cx="1270019" cy="21544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=18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6F0CBC30-23A7-DD33-A7C9-D39AFD714C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6801" y="3221905"/>
                <a:ext cx="1270019" cy="215444"/>
              </a:xfrm>
              <a:prstGeom prst="rect">
                <a:avLst/>
              </a:prstGeom>
              <a:blipFill>
                <a:blip r:embed="rId8"/>
                <a:stretch>
                  <a:fillRect l="-3846" r="-3846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08FADDB7-5653-3662-4FAC-6CBDAA91CB3E}"/>
                  </a:ext>
                </a:extLst>
              </p:cNvPr>
              <p:cNvSpPr txBox="1"/>
              <p:nvPr/>
            </p:nvSpPr>
            <p:spPr>
              <a:xfrm>
                <a:off x="8262570" y="3553583"/>
                <a:ext cx="1404423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𝑋𝑋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=13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08FADDB7-5653-3662-4FAC-6CBDAA91CB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62570" y="3553583"/>
                <a:ext cx="1404423" cy="215444"/>
              </a:xfrm>
              <a:prstGeom prst="rect">
                <a:avLst/>
              </a:prstGeom>
              <a:blipFill>
                <a:blip r:embed="rId9"/>
                <a:stretch>
                  <a:fillRect l="-2597" r="-2597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36FF20B-CFCC-6AC2-7911-EDC4DC5F7A5D}"/>
                  </a:ext>
                </a:extLst>
              </p:cNvPr>
              <p:cNvSpPr txBox="1"/>
              <p:nvPr/>
            </p:nvSpPr>
            <p:spPr>
              <a:xfrm>
                <a:off x="8354955" y="3212292"/>
                <a:ext cx="129971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=18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36FF20B-CFCC-6AC2-7911-EDC4DC5F7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4955" y="3212292"/>
                <a:ext cx="1299715" cy="215444"/>
              </a:xfrm>
              <a:prstGeom prst="rect">
                <a:avLst/>
              </a:prstGeom>
              <a:blipFill>
                <a:blip r:embed="rId10"/>
                <a:stretch>
                  <a:fillRect l="-2817" r="-2347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Image 2">
            <a:extLst>
              <a:ext uri="{FF2B5EF4-FFF2-40B4-BE49-F238E27FC236}">
                <a16:creationId xmlns:a16="http://schemas.microsoft.com/office/drawing/2014/main" id="{0EE62EB0-D7A5-448C-B52E-B590A7AAE66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597981" y="4205698"/>
            <a:ext cx="3269530" cy="2471380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BAE0D30D-B5A9-D9B3-6A7C-E507F82C466F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175945" y="4210790"/>
            <a:ext cx="3294433" cy="249855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C273FBE4-2F96-E418-55CA-C5A424602A88}"/>
                  </a:ext>
                </a:extLst>
              </p:cNvPr>
              <p:cNvSpPr txBox="1"/>
              <p:nvPr/>
            </p:nvSpPr>
            <p:spPr>
              <a:xfrm>
                <a:off x="3980878" y="6059262"/>
                <a:ext cx="1305037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𝑋𝑋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=6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C273FBE4-2F96-E418-55CA-C5A424602A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80878" y="6059262"/>
                <a:ext cx="1305037" cy="215444"/>
              </a:xfrm>
              <a:prstGeom prst="rect">
                <a:avLst/>
              </a:prstGeom>
              <a:blipFill>
                <a:blip r:embed="rId13"/>
                <a:stretch>
                  <a:fillRect l="-2804" r="-2804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9B94F9A4-7DB7-FAE2-49B4-0E84106F04D7}"/>
                  </a:ext>
                </a:extLst>
              </p:cNvPr>
              <p:cNvSpPr txBox="1"/>
              <p:nvPr/>
            </p:nvSpPr>
            <p:spPr>
              <a:xfrm>
                <a:off x="4028215" y="5762727"/>
                <a:ext cx="1336584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=4.5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9B94F9A4-7DB7-FAE2-49B4-0E84106F04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8215" y="5762727"/>
                <a:ext cx="1336584" cy="215444"/>
              </a:xfrm>
              <a:prstGeom prst="rect">
                <a:avLst/>
              </a:prstGeom>
              <a:blipFill>
                <a:blip r:embed="rId14"/>
                <a:stretch>
                  <a:fillRect l="-2740" r="-2283" b="-30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6364ACC5-16AE-A476-CD0D-A96EFAA30683}"/>
                  </a:ext>
                </a:extLst>
              </p:cNvPr>
              <p:cNvSpPr txBox="1"/>
              <p:nvPr/>
            </p:nvSpPr>
            <p:spPr>
              <a:xfrm>
                <a:off x="8435980" y="5453259"/>
                <a:ext cx="1305037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𝑋𝑋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=2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6364ACC5-16AE-A476-CD0D-A96EFAA306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35980" y="5453259"/>
                <a:ext cx="1305037" cy="215444"/>
              </a:xfrm>
              <a:prstGeom prst="rect">
                <a:avLst/>
              </a:prstGeom>
              <a:blipFill>
                <a:blip r:embed="rId15"/>
                <a:stretch>
                  <a:fillRect l="-2804" r="-2336" b="-3142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27443A42-8176-BC40-CC52-DA28E9C611B8}"/>
                  </a:ext>
                </a:extLst>
              </p:cNvPr>
              <p:cNvSpPr txBox="1"/>
              <p:nvPr/>
            </p:nvSpPr>
            <p:spPr>
              <a:xfrm>
                <a:off x="8444081" y="5152038"/>
                <a:ext cx="1299715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=15 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sz="1400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27443A42-8176-BC40-CC52-DA28E9C611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44081" y="5152038"/>
                <a:ext cx="1299715" cy="215444"/>
              </a:xfrm>
              <a:prstGeom prst="rect">
                <a:avLst/>
              </a:prstGeom>
              <a:blipFill>
                <a:blip r:embed="rId16"/>
                <a:stretch>
                  <a:fillRect l="-2817" r="-2817" b="-3428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ZoneTexte 17">
            <a:extLst>
              <a:ext uri="{FF2B5EF4-FFF2-40B4-BE49-F238E27FC236}">
                <a16:creationId xmlns:a16="http://schemas.microsoft.com/office/drawing/2014/main" id="{F0C08E85-DEFE-ACB1-AB84-1A00F1BCDD43}"/>
              </a:ext>
            </a:extLst>
          </p:cNvPr>
          <p:cNvSpPr txBox="1"/>
          <p:nvPr/>
        </p:nvSpPr>
        <p:spPr>
          <a:xfrm>
            <a:off x="7018412" y="4346643"/>
            <a:ext cx="1947649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fr-BE" dirty="0"/>
              <a:t>PSMA108k – 3.7%Na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FC81DC43-B5F5-C275-AFE3-24DF6020B9DC}"/>
              </a:ext>
            </a:extLst>
          </p:cNvPr>
          <p:cNvSpPr txBox="1"/>
          <p:nvPr/>
        </p:nvSpPr>
        <p:spPr>
          <a:xfrm>
            <a:off x="2643830" y="4350208"/>
            <a:ext cx="148170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fr-BE" dirty="0"/>
              <a:t>PI – 84k – U1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C6F4AFD0-2397-B667-9616-A19F494047AD}"/>
              </a:ext>
            </a:extLst>
          </p:cNvPr>
          <p:cNvSpPr txBox="1"/>
          <p:nvPr/>
        </p:nvSpPr>
        <p:spPr>
          <a:xfrm>
            <a:off x="3106056" y="6628940"/>
            <a:ext cx="281716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>
                <a:solidFill>
                  <a:srgbClr val="000000"/>
                </a:solidFill>
              </a:rPr>
              <a:t>Data </a:t>
            </a:r>
            <a:r>
              <a:rPr lang="fr-BE" sz="1200" dirty="0" err="1">
                <a:solidFill>
                  <a:srgbClr val="000000"/>
                </a:solidFill>
              </a:rPr>
              <a:t>from</a:t>
            </a:r>
            <a:r>
              <a:rPr lang="fr-BE" sz="1200" dirty="0">
                <a:solidFill>
                  <a:srgbClr val="000000"/>
                </a:solidFill>
              </a:rPr>
              <a:t> Gold </a:t>
            </a:r>
            <a:r>
              <a:rPr lang="fr-BE" sz="1200" i="1" dirty="0">
                <a:solidFill>
                  <a:srgbClr val="000000"/>
                </a:solidFill>
              </a:rPr>
              <a:t>et al. </a:t>
            </a:r>
            <a:r>
              <a:rPr lang="fr-BE" sz="1200" dirty="0">
                <a:solidFill>
                  <a:srgbClr val="000000"/>
                </a:solidFill>
              </a:rPr>
              <a:t>J. </a:t>
            </a:r>
            <a:r>
              <a:rPr lang="fr-BE" sz="1200" dirty="0" err="1">
                <a:solidFill>
                  <a:srgbClr val="000000"/>
                </a:solidFill>
              </a:rPr>
              <a:t>Rheol</a:t>
            </a:r>
            <a:r>
              <a:rPr lang="fr-BE" sz="1200" dirty="0">
                <a:solidFill>
                  <a:srgbClr val="000000"/>
                </a:solidFill>
              </a:rPr>
              <a:t>. 2017</a:t>
            </a: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321A0013-7417-B79A-BE94-A7851E69F3F8}"/>
              </a:ext>
            </a:extLst>
          </p:cNvPr>
          <p:cNvSpPr txBox="1"/>
          <p:nvPr/>
        </p:nvSpPr>
        <p:spPr>
          <a:xfrm>
            <a:off x="7164322" y="6627782"/>
            <a:ext cx="285173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>
                <a:solidFill>
                  <a:srgbClr val="000000"/>
                </a:solidFill>
              </a:rPr>
              <a:t>Data </a:t>
            </a:r>
            <a:r>
              <a:rPr lang="fr-BE" sz="1200" dirty="0" err="1">
                <a:solidFill>
                  <a:srgbClr val="000000"/>
                </a:solidFill>
              </a:rPr>
              <a:t>from</a:t>
            </a:r>
            <a:r>
              <a:rPr lang="fr-BE" sz="1200" dirty="0">
                <a:solidFill>
                  <a:srgbClr val="000000"/>
                </a:solidFill>
              </a:rPr>
              <a:t> Kim </a:t>
            </a:r>
            <a:r>
              <a:rPr lang="fr-BE" sz="1200" i="1" dirty="0">
                <a:solidFill>
                  <a:srgbClr val="000000"/>
                </a:solidFill>
              </a:rPr>
              <a:t>et al. </a:t>
            </a:r>
            <a:r>
              <a:rPr lang="fr-BE" sz="1200" dirty="0" err="1">
                <a:solidFill>
                  <a:srgbClr val="000000"/>
                </a:solidFill>
              </a:rPr>
              <a:t>Macromolecules</a:t>
            </a:r>
            <a:r>
              <a:rPr lang="fr-BE" sz="1200" dirty="0">
                <a:solidFill>
                  <a:srgbClr val="000000"/>
                </a:solidFill>
              </a:rPr>
              <a:t> 1994</a:t>
            </a:r>
          </a:p>
        </p:txBody>
      </p:sp>
      <p:cxnSp>
        <p:nvCxnSpPr>
          <p:cNvPr id="28" name="Connecteur droit 27">
            <a:extLst>
              <a:ext uri="{FF2B5EF4-FFF2-40B4-BE49-F238E27FC236}">
                <a16:creationId xmlns:a16="http://schemas.microsoft.com/office/drawing/2014/main" id="{88A413FA-39DB-49E1-4118-F2891D639BD8}"/>
              </a:ext>
            </a:extLst>
          </p:cNvPr>
          <p:cNvCxnSpPr>
            <a:cxnSpLocks/>
          </p:cNvCxnSpPr>
          <p:nvPr/>
        </p:nvCxnSpPr>
        <p:spPr>
          <a:xfrm>
            <a:off x="8060359" y="5879434"/>
            <a:ext cx="436880" cy="0"/>
          </a:xfrm>
          <a:prstGeom prst="line">
            <a:avLst/>
          </a:prstGeom>
          <a:ln w="38100">
            <a:solidFill>
              <a:srgbClr val="44FF2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necteur droit 28">
            <a:extLst>
              <a:ext uri="{FF2B5EF4-FFF2-40B4-BE49-F238E27FC236}">
                <a16:creationId xmlns:a16="http://schemas.microsoft.com/office/drawing/2014/main" id="{5384C39B-71F4-3C5D-9420-2941D93A736C}"/>
              </a:ext>
            </a:extLst>
          </p:cNvPr>
          <p:cNvCxnSpPr>
            <a:cxnSpLocks/>
          </p:cNvCxnSpPr>
          <p:nvPr/>
        </p:nvCxnSpPr>
        <p:spPr>
          <a:xfrm>
            <a:off x="8060359" y="6221317"/>
            <a:ext cx="43688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ZoneTexte 30">
            <a:extLst>
              <a:ext uri="{FF2B5EF4-FFF2-40B4-BE49-F238E27FC236}">
                <a16:creationId xmlns:a16="http://schemas.microsoft.com/office/drawing/2014/main" id="{90669DE4-DA73-46F6-7862-8DFE13149D82}"/>
              </a:ext>
            </a:extLst>
          </p:cNvPr>
          <p:cNvSpPr txBox="1"/>
          <p:nvPr/>
        </p:nvSpPr>
        <p:spPr>
          <a:xfrm>
            <a:off x="8497239" y="5681044"/>
            <a:ext cx="1219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rgbClr val="00B050"/>
                </a:solidFill>
              </a:rPr>
              <a:t>Sticky</a:t>
            </a:r>
            <a:r>
              <a:rPr lang="fr-BE" dirty="0">
                <a:solidFill>
                  <a:srgbClr val="00B050"/>
                </a:solidFill>
              </a:rPr>
              <a:t> CLF</a:t>
            </a:r>
          </a:p>
        </p:txBody>
      </p:sp>
      <p:sp>
        <p:nvSpPr>
          <p:cNvPr id="41" name="ZoneTexte 40">
            <a:extLst>
              <a:ext uri="{FF2B5EF4-FFF2-40B4-BE49-F238E27FC236}">
                <a16:creationId xmlns:a16="http://schemas.microsoft.com/office/drawing/2014/main" id="{58AA8449-6E24-C79F-AA15-D74200841F0B}"/>
              </a:ext>
            </a:extLst>
          </p:cNvPr>
          <p:cNvSpPr txBox="1"/>
          <p:nvPr/>
        </p:nvSpPr>
        <p:spPr>
          <a:xfrm>
            <a:off x="8497239" y="5997974"/>
            <a:ext cx="181567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rgbClr val="FF0000"/>
                </a:solidFill>
              </a:rPr>
              <a:t>Stepwise</a:t>
            </a:r>
            <a:r>
              <a:rPr lang="fr-BE" dirty="0">
                <a:solidFill>
                  <a:srgbClr val="FF0000"/>
                </a:solidFill>
              </a:rPr>
              <a:t> CLF</a:t>
            </a:r>
          </a:p>
        </p:txBody>
      </p:sp>
      <p:sp>
        <p:nvSpPr>
          <p:cNvPr id="44" name="Title 1">
            <a:extLst>
              <a:ext uri="{FF2B5EF4-FFF2-40B4-BE49-F238E27FC236}">
                <a16:creationId xmlns:a16="http://schemas.microsoft.com/office/drawing/2014/main" id="{443F1724-9184-FD03-2B4A-72F3919C6F6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04775" y="106363"/>
            <a:ext cx="10826750" cy="896937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Modeling: the </a:t>
            </a:r>
            <a:r>
              <a:rPr lang="fr-BE" sz="4000" dirty="0" err="1">
                <a:solidFill>
                  <a:schemeClr val="bg1"/>
                </a:solidFill>
              </a:rPr>
              <a:t>sticky</a:t>
            </a:r>
            <a:r>
              <a:rPr lang="fr-BE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5" name="ZoneTexte 44">
            <a:extLst>
              <a:ext uri="{FF2B5EF4-FFF2-40B4-BE49-F238E27FC236}">
                <a16:creationId xmlns:a16="http://schemas.microsoft.com/office/drawing/2014/main" id="{B1E14AFF-7F36-A2FA-ED05-867614562212}"/>
              </a:ext>
            </a:extLst>
          </p:cNvPr>
          <p:cNvSpPr txBox="1"/>
          <p:nvPr/>
        </p:nvSpPr>
        <p:spPr>
          <a:xfrm>
            <a:off x="104774" y="1195308"/>
            <a:ext cx="833316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resulting</a:t>
            </a:r>
            <a:r>
              <a:rPr lang="fr-BE" dirty="0"/>
              <a:t> model </a:t>
            </a:r>
            <a:r>
              <a:rPr lang="fr-BE" dirty="0" err="1"/>
              <a:t>provides</a:t>
            </a:r>
            <a:r>
              <a:rPr lang="fr-BE" dirty="0"/>
              <a:t> </a:t>
            </a:r>
            <a:r>
              <a:rPr lang="fr-BE" b="1" dirty="0"/>
              <a:t>a </a:t>
            </a:r>
            <a:r>
              <a:rPr lang="fr-BE" b="1" dirty="0" err="1"/>
              <a:t>decent</a:t>
            </a:r>
            <a:r>
              <a:rPr lang="fr-BE" b="1" dirty="0"/>
              <a:t> fit </a:t>
            </a:r>
            <a:r>
              <a:rPr lang="fr-BE" dirty="0"/>
              <a:t>of </a:t>
            </a:r>
            <a:r>
              <a:rPr lang="fr-BE" dirty="0" err="1"/>
              <a:t>experimental</a:t>
            </a:r>
            <a:r>
              <a:rPr lang="fr-BE" dirty="0"/>
              <a:t> data</a:t>
            </a:r>
          </a:p>
        </p:txBody>
      </p:sp>
      <p:sp>
        <p:nvSpPr>
          <p:cNvPr id="46" name="ZoneTexte 45">
            <a:extLst>
              <a:ext uri="{FF2B5EF4-FFF2-40B4-BE49-F238E27FC236}">
                <a16:creationId xmlns:a16="http://schemas.microsoft.com/office/drawing/2014/main" id="{C8FC0838-841A-4DE2-FD48-7577D3ADD796}"/>
              </a:ext>
            </a:extLst>
          </p:cNvPr>
          <p:cNvSpPr txBox="1"/>
          <p:nvPr/>
        </p:nvSpPr>
        <p:spPr>
          <a:xfrm>
            <a:off x="487744" y="4075121"/>
            <a:ext cx="162248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 err="1"/>
              <a:t>Literature</a:t>
            </a:r>
            <a:r>
              <a:rPr lang="fr-BE" i="1" dirty="0"/>
              <a:t> data</a:t>
            </a:r>
          </a:p>
        </p:txBody>
      </p:sp>
    </p:spTree>
    <p:extLst>
      <p:ext uri="{BB962C8B-B14F-4D97-AF65-F5344CB8AC3E}">
        <p14:creationId xmlns:p14="http://schemas.microsoft.com/office/powerpoint/2010/main" val="6869028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e 19">
            <a:extLst>
              <a:ext uri="{FF2B5EF4-FFF2-40B4-BE49-F238E27FC236}">
                <a16:creationId xmlns:a16="http://schemas.microsoft.com/office/drawing/2014/main" id="{12B3D7DB-F81C-52B1-15AA-EF5DAFE4557F}"/>
              </a:ext>
            </a:extLst>
          </p:cNvPr>
          <p:cNvGrpSpPr/>
          <p:nvPr/>
        </p:nvGrpSpPr>
        <p:grpSpPr>
          <a:xfrm>
            <a:off x="346387" y="1595120"/>
            <a:ext cx="4602818" cy="4224329"/>
            <a:chOff x="346387" y="1595120"/>
            <a:chExt cx="4602818" cy="4224329"/>
          </a:xfrm>
        </p:grpSpPr>
        <p:pic>
          <p:nvPicPr>
            <p:cNvPr id="14" name="Image 13">
              <a:extLst>
                <a:ext uri="{FF2B5EF4-FFF2-40B4-BE49-F238E27FC236}">
                  <a16:creationId xmlns:a16="http://schemas.microsoft.com/office/drawing/2014/main" id="{705A6B21-16FA-BC9E-9FC2-BAC64C2126D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46387" y="2035312"/>
              <a:ext cx="4602818" cy="3784137"/>
            </a:xfrm>
            <a:prstGeom prst="rect">
              <a:avLst/>
            </a:prstGeom>
          </p:spPr>
        </p:pic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BCBC736-DCFC-93B6-C4BB-4541A61AB6F0}"/>
                </a:ext>
              </a:extLst>
            </p:cNvPr>
            <p:cNvSpPr/>
            <p:nvPr/>
          </p:nvSpPr>
          <p:spPr>
            <a:xfrm>
              <a:off x="444847" y="1595120"/>
              <a:ext cx="784513" cy="83046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polymers</a:t>
            </a:r>
            <a:r>
              <a:rPr lang="fr-BE" sz="4000" dirty="0">
                <a:solidFill>
                  <a:schemeClr val="bg1"/>
                </a:solidFill>
              </a:rPr>
              <a:t>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330133" y="2313716"/>
            <a:ext cx="1508426" cy="483522"/>
          </a:xfrm>
          <a:prstGeom prst="straightConnector1">
            <a:avLst/>
          </a:prstGeom>
          <a:ln w="38100">
            <a:solidFill>
              <a:schemeClr val="accent1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2119090" y="2500916"/>
            <a:ext cx="2219230" cy="614157"/>
          </a:xfrm>
          <a:prstGeom prst="ellipse">
            <a:avLst/>
          </a:prstGeom>
          <a:noFill/>
          <a:ln w="19050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Ellipse 1">
            <a:extLst>
              <a:ext uri="{FF2B5EF4-FFF2-40B4-BE49-F238E27FC236}">
                <a16:creationId xmlns:a16="http://schemas.microsoft.com/office/drawing/2014/main" id="{64528259-55D6-943E-17C2-F0E202E1739B}"/>
              </a:ext>
            </a:extLst>
          </p:cNvPr>
          <p:cNvSpPr/>
          <p:nvPr/>
        </p:nvSpPr>
        <p:spPr>
          <a:xfrm>
            <a:off x="1446741" y="3529436"/>
            <a:ext cx="2219230" cy="614157"/>
          </a:xfrm>
          <a:prstGeom prst="ellipse">
            <a:avLst/>
          </a:pr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5" name="Connecteur droit avec flèche 4">
            <a:extLst>
              <a:ext uri="{FF2B5EF4-FFF2-40B4-BE49-F238E27FC236}">
                <a16:creationId xmlns:a16="http://schemas.microsoft.com/office/drawing/2014/main" id="{52BF8921-B387-8E23-42A6-67DDAAF42373}"/>
              </a:ext>
            </a:extLst>
          </p:cNvPr>
          <p:cNvCxnSpPr>
            <a:cxnSpLocks/>
          </p:cNvCxnSpPr>
          <p:nvPr/>
        </p:nvCxnSpPr>
        <p:spPr>
          <a:xfrm>
            <a:off x="3613228" y="3912756"/>
            <a:ext cx="2108768" cy="384674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16">
            <a:extLst>
              <a:ext uri="{FF2B5EF4-FFF2-40B4-BE49-F238E27FC236}">
                <a16:creationId xmlns:a16="http://schemas.microsoft.com/office/drawing/2014/main" id="{06A1670F-AA60-A766-9889-19135777AC2B}"/>
              </a:ext>
            </a:extLst>
          </p:cNvPr>
          <p:cNvPicPr/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874" t="35688" r="36641" b="26690"/>
          <a:stretch/>
        </p:blipFill>
        <p:spPr bwMode="auto">
          <a:xfrm>
            <a:off x="10206142" y="3681583"/>
            <a:ext cx="2029760" cy="1759515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DEF24F68-376E-7717-D4EC-7007599C381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92659" y="1446998"/>
            <a:ext cx="1748839" cy="1330500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AD5DF51C-298E-89BC-0AE4-09708D831C93}"/>
              </a:ext>
            </a:extLst>
          </p:cNvPr>
          <p:cNvSpPr txBox="1"/>
          <p:nvPr/>
        </p:nvSpPr>
        <p:spPr>
          <a:xfrm>
            <a:off x="5927972" y="1957261"/>
            <a:ext cx="329767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>
                <a:solidFill>
                  <a:schemeClr val="bg2">
                    <a:lumMod val="75000"/>
                  </a:schemeClr>
                </a:solidFill>
              </a:rPr>
              <a:t>1. </a:t>
            </a:r>
            <a:r>
              <a:rPr lang="fr-BE" sz="2000" b="1" dirty="0" err="1">
                <a:solidFill>
                  <a:schemeClr val="bg2">
                    <a:lumMod val="75000"/>
                  </a:schemeClr>
                </a:solidFill>
              </a:rPr>
              <a:t>Terpyridine</a:t>
            </a:r>
            <a:r>
              <a:rPr lang="fr-BE" sz="2000" b="1" dirty="0">
                <a:solidFill>
                  <a:schemeClr val="bg2">
                    <a:lumMod val="75000"/>
                  </a:schemeClr>
                </a:solidFill>
              </a:rPr>
              <a:t> (</a:t>
            </a:r>
            <a:r>
              <a:rPr lang="fr-BE" sz="2000" b="1" dirty="0" err="1">
                <a:solidFill>
                  <a:schemeClr val="bg2">
                    <a:lumMod val="75000"/>
                  </a:schemeClr>
                </a:solidFill>
              </a:rPr>
              <a:t>tpy</a:t>
            </a:r>
            <a:r>
              <a:rPr lang="fr-BE" sz="2000" b="1" dirty="0">
                <a:solidFill>
                  <a:schemeClr val="bg2">
                    <a:lumMod val="75000"/>
                  </a:schemeClr>
                </a:solidFill>
              </a:rPr>
              <a:t>) groups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A5693A59-B459-91E7-65F6-937CBAAB4336}"/>
              </a:ext>
            </a:extLst>
          </p:cNvPr>
          <p:cNvSpPr txBox="1"/>
          <p:nvPr/>
        </p:nvSpPr>
        <p:spPr>
          <a:xfrm>
            <a:off x="5978096" y="4161231"/>
            <a:ext cx="460281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/>
              <a:t>2. 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2-ureido-4[1H]-pyrimidinone (</a:t>
            </a:r>
            <a:r>
              <a:rPr lang="en-US" sz="1800" b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Upy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 </a:t>
            </a:r>
            <a:r>
              <a:rPr lang="fr-BE" sz="2000" b="1" dirty="0"/>
              <a:t>groups</a:t>
            </a:r>
          </a:p>
        </p:txBody>
      </p:sp>
      <p:sp>
        <p:nvSpPr>
          <p:cNvPr id="15" name="Slide Number Placeholder 8">
            <a:extLst>
              <a:ext uri="{FF2B5EF4-FFF2-40B4-BE49-F238E27FC236}">
                <a16:creationId xmlns:a16="http://schemas.microsoft.com/office/drawing/2014/main" id="{D76D9D2D-F239-4A97-D510-C790CA2C4238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42</a:t>
            </a:fld>
            <a:endParaRPr lang="en-GB" dirty="0"/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576B53E4-C29E-E44E-4B9D-C9D4C088799A}"/>
              </a:ext>
            </a:extLst>
          </p:cNvPr>
          <p:cNvSpPr txBox="1"/>
          <p:nvPr/>
        </p:nvSpPr>
        <p:spPr>
          <a:xfrm>
            <a:off x="6156666" y="2425586"/>
            <a:ext cx="34202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bg2">
                    <a:lumMod val="75000"/>
                  </a:schemeClr>
                </a:solidFill>
              </a:rPr>
              <a:t>Chapter</a:t>
            </a:r>
            <a:r>
              <a:rPr lang="fr-BE" dirty="0">
                <a:solidFill>
                  <a:schemeClr val="bg2">
                    <a:lumMod val="75000"/>
                  </a:schemeClr>
                </a:solidFill>
              </a:rPr>
              <a:t> 5 and 6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4E258429-E833-CBBA-765D-3CFB32E30208}"/>
              </a:ext>
            </a:extLst>
          </p:cNvPr>
          <p:cNvSpPr txBox="1"/>
          <p:nvPr/>
        </p:nvSpPr>
        <p:spPr>
          <a:xfrm>
            <a:off x="6156665" y="4598778"/>
            <a:ext cx="34202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Chapter</a:t>
            </a:r>
            <a:r>
              <a:rPr lang="fr-BE" dirty="0"/>
              <a:t> 4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CFD0ED60-3F43-7ACF-D1B4-0FF2D0894A1C}"/>
              </a:ext>
            </a:extLst>
          </p:cNvPr>
          <p:cNvSpPr txBox="1"/>
          <p:nvPr/>
        </p:nvSpPr>
        <p:spPr>
          <a:xfrm>
            <a:off x="6156665" y="2947094"/>
            <a:ext cx="559048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solidFill>
                  <a:schemeClr val="bg2">
                    <a:lumMod val="75000"/>
                  </a:schemeClr>
                </a:solidFill>
              </a:rPr>
              <a:t>Synthesised</a:t>
            </a:r>
            <a:r>
              <a:rPr lang="fr-BE" sz="1600" i="1" dirty="0">
                <a:solidFill>
                  <a:schemeClr val="bg2">
                    <a:lumMod val="75000"/>
                  </a:schemeClr>
                </a:solidFill>
              </a:rPr>
              <a:t> by </a:t>
            </a:r>
            <a:r>
              <a:rPr lang="fr-BE" sz="1600" i="1" dirty="0" err="1">
                <a:solidFill>
                  <a:schemeClr val="bg2">
                    <a:lumMod val="75000"/>
                  </a:schemeClr>
                </a:solidFill>
              </a:rPr>
              <a:t>Flanco</a:t>
            </a:r>
            <a:r>
              <a:rPr lang="fr-BE" sz="1600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sz="1600" i="1" dirty="0" err="1">
                <a:solidFill>
                  <a:schemeClr val="bg2">
                    <a:lumMod val="75000"/>
                  </a:schemeClr>
                </a:solidFill>
              </a:rPr>
              <a:t>Zhuge</a:t>
            </a:r>
            <a:r>
              <a:rPr lang="fr-BE" sz="1600" i="1" dirty="0">
                <a:solidFill>
                  <a:schemeClr val="bg2">
                    <a:lumMod val="75000"/>
                  </a:schemeClr>
                </a:solidFill>
              </a:rPr>
              <a:t> &amp; </a:t>
            </a:r>
            <a:r>
              <a:rPr lang="fr-BE" sz="1600" i="1" dirty="0" err="1">
                <a:solidFill>
                  <a:schemeClr val="bg2">
                    <a:lumMod val="75000"/>
                  </a:schemeClr>
                </a:solidFill>
              </a:rPr>
              <a:t>Rowanne</a:t>
            </a:r>
            <a:r>
              <a:rPr lang="fr-BE" sz="1600" i="1" dirty="0">
                <a:solidFill>
                  <a:schemeClr val="bg2">
                    <a:lumMod val="75000"/>
                  </a:schemeClr>
                </a:solidFill>
              </a:rPr>
              <a:t> Lyons (</a:t>
            </a:r>
            <a:r>
              <a:rPr lang="fr-BE" sz="1600" i="1" dirty="0" err="1">
                <a:solidFill>
                  <a:schemeClr val="bg2">
                    <a:lumMod val="75000"/>
                  </a:schemeClr>
                </a:solidFill>
              </a:rPr>
              <a:t>UCLouvain</a:t>
            </a:r>
            <a:r>
              <a:rPr lang="fr-BE" sz="1600" i="1" dirty="0">
                <a:solidFill>
                  <a:schemeClr val="bg2">
                    <a:lumMod val="75000"/>
                  </a:schemeClr>
                </a:solidFill>
              </a:rPr>
              <a:t>)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E78FFCD8-E42E-FBD3-6E1F-BFEF14B1BB65}"/>
              </a:ext>
            </a:extLst>
          </p:cNvPr>
          <p:cNvSpPr txBox="1"/>
          <p:nvPr/>
        </p:nvSpPr>
        <p:spPr>
          <a:xfrm>
            <a:off x="6156665" y="5150439"/>
            <a:ext cx="478143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/>
              <a:t>Synthesised</a:t>
            </a:r>
            <a:r>
              <a:rPr lang="fr-BE" sz="1600" i="1" dirty="0"/>
              <a:t> by </a:t>
            </a:r>
            <a:r>
              <a:rPr lang="fr-BE" sz="1600" i="1" dirty="0" err="1"/>
              <a:t>Jente</a:t>
            </a:r>
            <a:r>
              <a:rPr lang="fr-BE" sz="1600" i="1" dirty="0"/>
              <a:t> </a:t>
            </a:r>
            <a:r>
              <a:rPr lang="fr-BE" sz="1600" i="1" dirty="0" err="1"/>
              <a:t>Verjans</a:t>
            </a:r>
            <a:r>
              <a:rPr lang="fr-BE" sz="1600" i="1" dirty="0"/>
              <a:t> (UGent)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D846C38C-F3FD-F650-A95B-93B6F269D8CE}"/>
              </a:ext>
            </a:extLst>
          </p:cNvPr>
          <p:cNvSpPr txBox="1"/>
          <p:nvPr/>
        </p:nvSpPr>
        <p:spPr>
          <a:xfrm>
            <a:off x="1327820" y="1602455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Supramolecular</a:t>
            </a:r>
            <a:r>
              <a:rPr lang="fr-BE" sz="2000" i="1" dirty="0"/>
              <a:t> bonds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B8D04B0-1356-AEA1-98B4-C95CC5B90601}"/>
              </a:ext>
            </a:extLst>
          </p:cNvPr>
          <p:cNvSpPr txBox="1"/>
          <p:nvPr/>
        </p:nvSpPr>
        <p:spPr>
          <a:xfrm>
            <a:off x="2529892" y="5803984"/>
            <a:ext cx="42532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Cui, K. &amp; Gong, J. P. 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2022.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496262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r>
              <a:rPr lang="fr-FR" sz="4000" dirty="0">
                <a:solidFill>
                  <a:schemeClr val="bg1"/>
                </a:solidFill>
              </a:rPr>
              <a:t>: </a:t>
            </a:r>
            <a:r>
              <a:rPr lang="fr-FR" sz="4000" dirty="0" err="1">
                <a:solidFill>
                  <a:schemeClr val="bg1"/>
                </a:solidFill>
              </a:rPr>
              <a:t>Upy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en-GB" sz="4000" dirty="0">
                <a:solidFill>
                  <a:schemeClr val="bg1"/>
                </a:solidFill>
              </a:rPr>
              <a:t>- based systems</a:t>
            </a: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11806176" y="6492876"/>
            <a:ext cx="385823" cy="30777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43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9E99EB45-4810-791B-438B-F1EFACC25BCE}"/>
              </a:ext>
            </a:extLst>
          </p:cNvPr>
          <p:cNvSpPr txBox="1"/>
          <p:nvPr/>
        </p:nvSpPr>
        <p:spPr>
          <a:xfrm>
            <a:off x="187477" y="1263134"/>
            <a:ext cx="48327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 err="1"/>
              <a:t>Unentangled</a:t>
            </a:r>
            <a:r>
              <a:rPr lang="fr-BE" sz="2000" i="1" dirty="0"/>
              <a:t> associative </a:t>
            </a:r>
            <a:r>
              <a:rPr lang="fr-BE" sz="2000" i="1" dirty="0" err="1"/>
              <a:t>polymers</a:t>
            </a:r>
            <a:r>
              <a:rPr lang="fr-BE" sz="2000" i="1" dirty="0"/>
              <a:t>  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64C0AE2-F83F-7DCE-BBE6-249742DFF8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2017" y="1919175"/>
            <a:ext cx="3600450" cy="2847340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DD6BA325-388D-796B-729B-F6971F37742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12" y="1923463"/>
            <a:ext cx="3608705" cy="2870835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Image 5">
            <a:extLst>
              <a:ext uri="{FF2B5EF4-FFF2-40B4-BE49-F238E27FC236}">
                <a16:creationId xmlns:a16="http://schemas.microsoft.com/office/drawing/2014/main" id="{A520CB25-A388-0B1E-90B1-1C6A14B9F47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1702" y="1918383"/>
            <a:ext cx="3565525" cy="2879725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949440F6-E00A-BD35-3CED-47D5E06D69B8}"/>
                  </a:ext>
                </a:extLst>
              </p:cNvPr>
              <p:cNvSpPr txBox="1"/>
              <p:nvPr/>
            </p:nvSpPr>
            <p:spPr>
              <a:xfrm>
                <a:off x="4538991" y="2006499"/>
                <a:ext cx="1254511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=70°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949440F6-E00A-BD35-3CED-47D5E06D69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38991" y="2006499"/>
                <a:ext cx="1254511" cy="299249"/>
              </a:xfrm>
              <a:prstGeom prst="rect">
                <a:avLst/>
              </a:prstGeom>
              <a:blipFill>
                <a:blip r:embed="rId6"/>
                <a:stretch>
                  <a:fillRect l="-3415" r="-3415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5D16447C-E4B5-EF62-E723-6C8AA776B19E}"/>
                  </a:ext>
                </a:extLst>
              </p:cNvPr>
              <p:cNvSpPr txBox="1"/>
              <p:nvPr/>
            </p:nvSpPr>
            <p:spPr>
              <a:xfrm>
                <a:off x="8419953" y="2047138"/>
                <a:ext cx="1254511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5D16447C-E4B5-EF62-E723-6C8AA776B1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19953" y="2047138"/>
                <a:ext cx="1254511" cy="299249"/>
              </a:xfrm>
              <a:prstGeom prst="rect">
                <a:avLst/>
              </a:prstGeom>
              <a:blipFill>
                <a:blip r:embed="rId7"/>
                <a:stretch>
                  <a:fillRect l="-2913" r="-3398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FFD921F5-DC34-FFCF-241F-C382E5C766DB}"/>
                  </a:ext>
                </a:extLst>
              </p:cNvPr>
              <p:cNvSpPr txBox="1"/>
              <p:nvPr/>
            </p:nvSpPr>
            <p:spPr>
              <a:xfrm>
                <a:off x="3107635" y="5426787"/>
                <a:ext cx="150236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i="1" smtClean="0">
                            <a:solidFill>
                              <a:srgbClr val="836967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i="1"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lang="fr-BE" dirty="0"/>
                  <a:t> [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>
                        <a:latin typeface="Cambria Math" panose="02040503050406030204" pitchFamily="18" charset="0"/>
                      </a:rPr>
                      <m:t>kJ</m:t>
                    </m:r>
                    <m:r>
                      <a:rPr lang="fr-BE"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>
                        <a:latin typeface="Cambria Math" panose="02040503050406030204" pitchFamily="18" charset="0"/>
                      </a:rPr>
                      <m:t>mol</m:t>
                    </m:r>
                  </m:oMath>
                </a14:m>
                <a:r>
                  <a:rPr lang="fr-BE" dirty="0"/>
                  <a:t>]</a:t>
                </a: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FFD921F5-DC34-FFCF-241F-C382E5C766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07635" y="5426787"/>
                <a:ext cx="1502364" cy="369332"/>
              </a:xfrm>
              <a:prstGeom prst="rect">
                <a:avLst/>
              </a:prstGeom>
              <a:blipFill>
                <a:blip r:embed="rId8"/>
                <a:stretch>
                  <a:fillRect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8" name="Tableau 17">
                <a:extLst>
                  <a:ext uri="{FF2B5EF4-FFF2-40B4-BE49-F238E27FC236}">
                    <a16:creationId xmlns:a16="http://schemas.microsoft.com/office/drawing/2014/main" id="{553FD079-EE55-5812-0E18-1A1E7C5FB6C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4427792" y="5077348"/>
              <a:ext cx="3492167" cy="74054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968071">
                      <a:extLst>
                        <a:ext uri="{9D8B030D-6E8A-4147-A177-3AD203B41FA5}">
                          <a16:colId xmlns:a16="http://schemas.microsoft.com/office/drawing/2014/main" val="1895887155"/>
                        </a:ext>
                      </a:extLst>
                    </a:gridCol>
                    <a:gridCol w="1250896">
                      <a:extLst>
                        <a:ext uri="{9D8B030D-6E8A-4147-A177-3AD203B41FA5}">
                          <a16:colId xmlns:a16="http://schemas.microsoft.com/office/drawing/2014/main" val="826643731"/>
                        </a:ext>
                      </a:extLst>
                    </a:gridCol>
                    <a:gridCol w="1273200">
                      <a:extLst>
                        <a:ext uri="{9D8B030D-6E8A-4147-A177-3AD203B41FA5}">
                          <a16:colId xmlns:a16="http://schemas.microsoft.com/office/drawing/2014/main" val="2858224336"/>
                        </a:ext>
                      </a:extLst>
                    </a:gridCol>
                  </a:tblGrid>
                  <a:tr h="37027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PBA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PB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PMA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380646335"/>
                      </a:ext>
                    </a:extLst>
                  </a:tr>
                  <a:tr h="370270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r>
                                  <a:rPr lang="fr-BE" i="0" smtClean="0">
                                    <a:latin typeface="Cambria Math" panose="02040503050406030204" pitchFamily="18" charset="0"/>
                                  </a:rPr>
                                  <m:t>33−37</m:t>
                                </m:r>
                              </m:oMath>
                            </m:oMathPara>
                          </a14:m>
                          <a:endParaRPr lang="fr-BE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31.6 −36</m:t>
                                </m:r>
                              </m:oMath>
                            </m:oMathPara>
                          </a14:m>
                          <a:endParaRPr lang="fr-BE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nor/>
                                  </m:rPr>
                                  <a:rPr lang="en-US" smtClean="0"/>
                                  <m:t>36.5 </m:t>
                                </m:r>
                                <m:r>
                                  <m:rPr>
                                    <m:nor/>
                                  </m:rPr>
                                  <a:rPr lang="fr-BE" b="0" i="0" smtClean="0"/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mtClean="0"/>
                                  <m:t> 44.5 </m:t>
                                </m:r>
                              </m:oMath>
                            </m:oMathPara>
                          </a14:m>
                          <a:endParaRPr lang="fr-BE" dirty="0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75084533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8" name="Tableau 17">
                <a:extLst>
                  <a:ext uri="{FF2B5EF4-FFF2-40B4-BE49-F238E27FC236}">
                    <a16:creationId xmlns:a16="http://schemas.microsoft.com/office/drawing/2014/main" id="{553FD079-EE55-5812-0E18-1A1E7C5FB6C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4102762987"/>
                  </p:ext>
                </p:extLst>
              </p:nvPr>
            </p:nvGraphicFramePr>
            <p:xfrm>
              <a:off x="4427792" y="5077348"/>
              <a:ext cx="3492167" cy="74054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968071">
                      <a:extLst>
                        <a:ext uri="{9D8B030D-6E8A-4147-A177-3AD203B41FA5}">
                          <a16:colId xmlns:a16="http://schemas.microsoft.com/office/drawing/2014/main" val="1895887155"/>
                        </a:ext>
                      </a:extLst>
                    </a:gridCol>
                    <a:gridCol w="1250896">
                      <a:extLst>
                        <a:ext uri="{9D8B030D-6E8A-4147-A177-3AD203B41FA5}">
                          <a16:colId xmlns:a16="http://schemas.microsoft.com/office/drawing/2014/main" val="826643731"/>
                        </a:ext>
                      </a:extLst>
                    </a:gridCol>
                    <a:gridCol w="1273200">
                      <a:extLst>
                        <a:ext uri="{9D8B030D-6E8A-4147-A177-3AD203B41FA5}">
                          <a16:colId xmlns:a16="http://schemas.microsoft.com/office/drawing/2014/main" val="2858224336"/>
                        </a:ext>
                      </a:extLst>
                    </a:gridCol>
                  </a:tblGrid>
                  <a:tr h="37027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PBA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PB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PMA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380646335"/>
                      </a:ext>
                    </a:extLst>
                  </a:tr>
                  <a:tr h="370270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9"/>
                          <a:stretch>
                            <a:fillRect l="-629" t="-109836" r="-263522" b="-327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9"/>
                          <a:stretch>
                            <a:fillRect l="-77670" t="-109836" r="-103398" b="-3279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9"/>
                          <a:stretch>
                            <a:fillRect l="-175120" t="-109836" r="-1914" b="-3279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75084533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B685D6DF-05C6-C151-4DB1-5757E35D361F}"/>
                  </a:ext>
                </a:extLst>
              </p:cNvPr>
              <p:cNvSpPr txBox="1"/>
              <p:nvPr/>
            </p:nvSpPr>
            <p:spPr>
              <a:xfrm>
                <a:off x="2196124" y="7019426"/>
                <a:ext cx="7799752" cy="3919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dirty="0"/>
                  <a:t>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18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800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sz="1800" b="0" i="1" smtClean="0"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fr-BE" sz="1800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sz="1800" b="0" i="1" smtClean="0">
                            <a:latin typeface="Cambria Math" panose="02040503050406030204" pitchFamily="18" charset="0"/>
                          </a:rPr>
                          <m:t>𝑃𝐵𝐴</m:t>
                        </m:r>
                      </m:sub>
                    </m:sSub>
                    <m:r>
                      <a:rPr lang="fr-BE" sz="1800" b="0" i="1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fr-BE" sz="18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𝑃𝐵</m:t>
                        </m:r>
                      </m:sub>
                    </m:sSub>
                    <m:r>
                      <a:rPr lang="fr-BE" sz="1800" b="0" i="1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fr-BE" sz="18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𝑔</m:t>
                        </m:r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sz="1800" i="1">
                            <a:latin typeface="Cambria Math" panose="02040503050406030204" pitchFamily="18" charset="0"/>
                          </a:rPr>
                          <m:t>𝑃𝑀𝐴</m:t>
                        </m:r>
                      </m:sub>
                    </m:sSub>
                  </m:oMath>
                </a14:m>
                <a:r>
                  <a:rPr lang="fr-BE" dirty="0"/>
                  <a:t>)</a:t>
                </a: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B685D6DF-05C6-C151-4DB1-5757E35D36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6124" y="7019426"/>
                <a:ext cx="7799752" cy="391902"/>
              </a:xfrm>
              <a:prstGeom prst="rect">
                <a:avLst/>
              </a:prstGeom>
              <a:blipFill>
                <a:blip r:embed="rId10"/>
                <a:stretch>
                  <a:fillRect l="-625" t="-6154" b="-1846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117E4B24-6A7F-F72A-0F51-20DD85A8D5E7}"/>
                  </a:ext>
                </a:extLst>
              </p:cNvPr>
              <p:cNvSpPr txBox="1"/>
              <p:nvPr/>
            </p:nvSpPr>
            <p:spPr>
              <a:xfrm>
                <a:off x="799953" y="2047138"/>
                <a:ext cx="1254511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117E4B24-6A7F-F72A-0F51-20DD85A8D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9953" y="2047138"/>
                <a:ext cx="1254511" cy="299249"/>
              </a:xfrm>
              <a:prstGeom prst="rect">
                <a:avLst/>
              </a:prstGeom>
              <a:blipFill>
                <a:blip r:embed="rId11"/>
                <a:stretch>
                  <a:fillRect l="-2913" r="-3398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Flèche : droite 8">
            <a:extLst>
              <a:ext uri="{FF2B5EF4-FFF2-40B4-BE49-F238E27FC236}">
                <a16:creationId xmlns:a16="http://schemas.microsoft.com/office/drawing/2014/main" id="{77D0AFD8-0E5E-AE07-BC01-0F9D1CCF7503}"/>
              </a:ext>
            </a:extLst>
          </p:cNvPr>
          <p:cNvSpPr/>
          <p:nvPr/>
        </p:nvSpPr>
        <p:spPr>
          <a:xfrm>
            <a:off x="1626625" y="6325760"/>
            <a:ext cx="855677" cy="15240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0EC298C8-D651-6671-A7EF-6C1556BDCABE}"/>
              </a:ext>
            </a:extLst>
          </p:cNvPr>
          <p:cNvSpPr txBox="1"/>
          <p:nvPr/>
        </p:nvSpPr>
        <p:spPr>
          <a:xfrm>
            <a:off x="2603850" y="6193724"/>
            <a:ext cx="77997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No </a:t>
            </a:r>
            <a:r>
              <a:rPr lang="fr-BE" sz="2000" i="1" dirty="0" err="1"/>
              <a:t>significant</a:t>
            </a:r>
            <a:r>
              <a:rPr lang="fr-BE" sz="2000" i="1" dirty="0"/>
              <a:t> </a:t>
            </a:r>
            <a:r>
              <a:rPr lang="fr-BE" sz="2000" i="1" dirty="0" err="1"/>
              <a:t>effect</a:t>
            </a:r>
            <a:r>
              <a:rPr lang="fr-BE" sz="2000" i="1" dirty="0"/>
              <a:t> of the backbone on the </a:t>
            </a:r>
            <a:r>
              <a:rPr lang="fr-BE" sz="2000" i="1" dirty="0" err="1"/>
              <a:t>strength</a:t>
            </a:r>
            <a:r>
              <a:rPr lang="fr-BE" sz="2000" i="1" dirty="0"/>
              <a:t> of the </a:t>
            </a:r>
            <a:r>
              <a:rPr lang="fr-BE" sz="2000" i="1" dirty="0" err="1"/>
              <a:t>physical</a:t>
            </a:r>
            <a:r>
              <a:rPr lang="fr-BE" sz="2000" i="1" dirty="0"/>
              <a:t> bonds</a:t>
            </a:r>
          </a:p>
        </p:txBody>
      </p:sp>
    </p:spTree>
    <p:extLst>
      <p:ext uri="{BB962C8B-B14F-4D97-AF65-F5344CB8AC3E}">
        <p14:creationId xmlns:p14="http://schemas.microsoft.com/office/powerpoint/2010/main" val="287131815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3A6CF2AF-DC2C-D1FC-ED5B-DDE4DD1EE94B}"/>
              </a:ext>
            </a:extLst>
          </p:cNvPr>
          <p:cNvSpPr/>
          <p:nvPr/>
        </p:nvSpPr>
        <p:spPr>
          <a:xfrm>
            <a:off x="499708" y="2335474"/>
            <a:ext cx="5886940" cy="3858728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Modeling: the </a:t>
            </a:r>
            <a:r>
              <a:rPr lang="fr-BE" sz="4000" dirty="0" err="1">
                <a:solidFill>
                  <a:schemeClr val="bg1"/>
                </a:solidFill>
              </a:rPr>
              <a:t>sticky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Rouse</a:t>
            </a:r>
            <a:r>
              <a:rPr lang="fr-BE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44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9B20D998-04E1-A0DE-39F7-F91C9E2D84A5}"/>
                  </a:ext>
                </a:extLst>
              </p:cNvPr>
              <p:cNvSpPr txBox="1"/>
              <p:nvPr/>
            </p:nvSpPr>
            <p:spPr>
              <a:xfrm>
                <a:off x="3993606" y="2392692"/>
                <a:ext cx="245634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1600" i="1" dirty="0"/>
                  <a:t>Slow </a:t>
                </a:r>
                <a:r>
                  <a:rPr lang="fr-BE" sz="1600" i="1" dirty="0" err="1"/>
                  <a:t>dynamics</a:t>
                </a:r>
                <a:r>
                  <a:rPr lang="fr-BE" sz="1600" i="1" dirty="0"/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fr-BE" sz="16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≥</m:t>
                        </m:r>
                        <m:sSub>
                          <m:sSub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e>
                    </m:d>
                  </m:oMath>
                </a14:m>
                <a:endParaRPr lang="fr-BE" sz="1600" i="1" dirty="0"/>
              </a:p>
            </p:txBody>
          </p:sp>
        </mc:Choice>
        <mc:Fallback xmlns="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9B20D998-04E1-A0DE-39F7-F91C9E2D8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3606" y="2392692"/>
                <a:ext cx="2456348" cy="338554"/>
              </a:xfrm>
              <a:prstGeom prst="rect">
                <a:avLst/>
              </a:prstGeom>
              <a:blipFill>
                <a:blip r:embed="rId3"/>
                <a:stretch>
                  <a:fillRect l="-1241" t="-5455" b="-2363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57D281AB-8F5A-4757-2844-4215FD2D0FAE}"/>
                  </a:ext>
                </a:extLst>
              </p:cNvPr>
              <p:cNvSpPr txBox="1"/>
              <p:nvPr/>
            </p:nvSpPr>
            <p:spPr>
              <a:xfrm>
                <a:off x="836395" y="2387843"/>
                <a:ext cx="293619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1600" i="1" dirty="0"/>
                  <a:t>Fast </a:t>
                </a:r>
                <a:r>
                  <a:rPr lang="fr-BE" sz="1600" i="1" dirty="0" err="1"/>
                  <a:t>dynamics</a:t>
                </a:r>
                <a:r>
                  <a:rPr lang="fr-BE" sz="1600" i="1" dirty="0"/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fr-BE" sz="16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&lt;</m:t>
                        </m:r>
                        <m:sSub>
                          <m:sSub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e>
                    </m:d>
                  </m:oMath>
                </a14:m>
                <a:endParaRPr lang="fr-BE" sz="1600" i="1" dirty="0"/>
              </a:p>
            </p:txBody>
          </p:sp>
        </mc:Choice>
        <mc:Fallback xmlns="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57D281AB-8F5A-4757-2844-4215FD2D0F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395" y="2387843"/>
                <a:ext cx="2936190" cy="338554"/>
              </a:xfrm>
              <a:prstGeom prst="rect">
                <a:avLst/>
              </a:prstGeom>
              <a:blipFill>
                <a:blip r:embed="rId4"/>
                <a:stretch>
                  <a:fillRect l="-1037" t="-5455" b="-2363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ZoneTexte 118">
                <a:extLst>
                  <a:ext uri="{FF2B5EF4-FFF2-40B4-BE49-F238E27FC236}">
                    <a16:creationId xmlns:a16="http://schemas.microsoft.com/office/drawing/2014/main" id="{FFAB49C9-40E9-0D09-D38C-65CC8E73B52A}"/>
                  </a:ext>
                </a:extLst>
              </p:cNvPr>
              <p:cNvSpPr txBox="1"/>
              <p:nvPr/>
            </p:nvSpPr>
            <p:spPr>
              <a:xfrm>
                <a:off x="4031757" y="5256352"/>
                <a:ext cx="1268866" cy="53771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𝜅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fr-BE" sz="1400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sz="1400" i="1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sz="1400" i="0">
                              <a:latin typeface="Cambria Math" panose="02040503050406030204" pitchFamily="18" charset="0"/>
                            </a:rPr>
                            <m:t>3</m:t>
                          </m:r>
                          <m:sSub>
                            <m:sSub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𝑇</m:t>
                          </m:r>
                        </m:num>
                        <m:den>
                          <m:sSup>
                            <m:sSup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19" name="ZoneTexte 118">
                <a:extLst>
                  <a:ext uri="{FF2B5EF4-FFF2-40B4-BE49-F238E27FC236}">
                    <a16:creationId xmlns:a16="http://schemas.microsoft.com/office/drawing/2014/main" id="{FFAB49C9-40E9-0D09-D38C-65CC8E73B5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1757" y="5256352"/>
                <a:ext cx="1268866" cy="5377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ZoneTexte 120">
                <a:extLst>
                  <a:ext uri="{FF2B5EF4-FFF2-40B4-BE49-F238E27FC236}">
                    <a16:creationId xmlns:a16="http://schemas.microsoft.com/office/drawing/2014/main" id="{1BEAFEA2-9283-519E-72FF-8899658B2CE7}"/>
                  </a:ext>
                </a:extLst>
              </p:cNvPr>
              <p:cNvSpPr txBox="1"/>
              <p:nvPr/>
            </p:nvSpPr>
            <p:spPr>
              <a:xfrm>
                <a:off x="5389772" y="5370795"/>
                <a:ext cx="1268866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e>
                        <m:sub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i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e>
                        <m:sub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fr-BE" sz="1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ZoneTexte 120">
                <a:extLst>
                  <a:ext uri="{FF2B5EF4-FFF2-40B4-BE49-F238E27FC236}">
                    <a16:creationId xmlns:a16="http://schemas.microsoft.com/office/drawing/2014/main" id="{1BEAFEA2-9283-519E-72FF-8899658B2C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9772" y="5370795"/>
                <a:ext cx="1268866" cy="307777"/>
              </a:xfrm>
              <a:prstGeom prst="rect">
                <a:avLst/>
              </a:prstGeom>
              <a:blipFill>
                <a:blip r:embed="rId6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ZoneTexte 122">
                <a:extLst>
                  <a:ext uri="{FF2B5EF4-FFF2-40B4-BE49-F238E27FC236}">
                    <a16:creationId xmlns:a16="http://schemas.microsoft.com/office/drawing/2014/main" id="{BFDDDF03-8E41-F8BA-6914-99505519C50C}"/>
                  </a:ext>
                </a:extLst>
              </p:cNvPr>
              <p:cNvSpPr txBox="1"/>
              <p:nvPr/>
            </p:nvSpPr>
            <p:spPr>
              <a:xfrm>
                <a:off x="5088028" y="5588293"/>
                <a:ext cx="491513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and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3" name="ZoneTexte 122">
                <a:extLst>
                  <a:ext uri="{FF2B5EF4-FFF2-40B4-BE49-F238E27FC236}">
                    <a16:creationId xmlns:a16="http://schemas.microsoft.com/office/drawing/2014/main" id="{BFDDDF03-8E41-F8BA-6914-99505519C5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88028" y="5588293"/>
                <a:ext cx="491513" cy="30777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8DAAED28-69AE-D607-F255-4BE0DF68FF8F}"/>
                  </a:ext>
                </a:extLst>
              </p:cNvPr>
              <p:cNvSpPr txBox="1"/>
              <p:nvPr/>
            </p:nvSpPr>
            <p:spPr>
              <a:xfrm>
                <a:off x="309373" y="5397252"/>
                <a:ext cx="1169489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𝜅</m:t>
                          </m:r>
                        </m:e>
                        <m:sub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i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b>
                          <m:r>
                            <a:rPr lang="fr-BE" sz="140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8DAAED28-69AE-D607-F255-4BE0DF68FF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373" y="5397252"/>
                <a:ext cx="1169489" cy="30777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" name="Groupe 7">
            <a:extLst>
              <a:ext uri="{FF2B5EF4-FFF2-40B4-BE49-F238E27FC236}">
                <a16:creationId xmlns:a16="http://schemas.microsoft.com/office/drawing/2014/main" id="{D4B25259-5458-99B2-250F-8FECC719C5CA}"/>
              </a:ext>
            </a:extLst>
          </p:cNvPr>
          <p:cNvGrpSpPr/>
          <p:nvPr/>
        </p:nvGrpSpPr>
        <p:grpSpPr>
          <a:xfrm>
            <a:off x="931647" y="2833920"/>
            <a:ext cx="5040813" cy="2245345"/>
            <a:chOff x="678971" y="2894806"/>
            <a:chExt cx="5906162" cy="2622479"/>
          </a:xfrm>
        </p:grpSpPr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76FDE011-7981-1EC5-8FE7-52669D7C5A71}"/>
                </a:ext>
              </a:extLst>
            </p:cNvPr>
            <p:cNvGrpSpPr/>
            <p:nvPr/>
          </p:nvGrpSpPr>
          <p:grpSpPr>
            <a:xfrm>
              <a:off x="4413835" y="2894806"/>
              <a:ext cx="2171298" cy="2537336"/>
              <a:chOff x="7607291" y="2352425"/>
              <a:chExt cx="2806751" cy="3080636"/>
            </a:xfrm>
          </p:grpSpPr>
          <p:grpSp>
            <p:nvGrpSpPr>
              <p:cNvPr id="59" name="Groupe 58">
                <a:extLst>
                  <a:ext uri="{FF2B5EF4-FFF2-40B4-BE49-F238E27FC236}">
                    <a16:creationId xmlns:a16="http://schemas.microsoft.com/office/drawing/2014/main" id="{F49C1AF8-D5C4-4BC1-B103-4E6F86DFCBE9}"/>
                  </a:ext>
                </a:extLst>
              </p:cNvPr>
              <p:cNvGrpSpPr/>
              <p:nvPr/>
            </p:nvGrpSpPr>
            <p:grpSpPr>
              <a:xfrm>
                <a:off x="7607291" y="2357550"/>
                <a:ext cx="2806751" cy="3075511"/>
                <a:chOff x="7702668" y="2092477"/>
                <a:chExt cx="2854818" cy="3153018"/>
              </a:xfrm>
            </p:grpSpPr>
            <p:grpSp>
              <p:nvGrpSpPr>
                <p:cNvPr id="60" name="Groupe 59">
                  <a:extLst>
                    <a:ext uri="{FF2B5EF4-FFF2-40B4-BE49-F238E27FC236}">
                      <a16:creationId xmlns:a16="http://schemas.microsoft.com/office/drawing/2014/main" id="{0B32400D-D9A5-44C7-AAC7-D3FCABE6259B}"/>
                    </a:ext>
                  </a:extLst>
                </p:cNvPr>
                <p:cNvGrpSpPr/>
                <p:nvPr/>
              </p:nvGrpSpPr>
              <p:grpSpPr>
                <a:xfrm>
                  <a:off x="7702668" y="2092477"/>
                  <a:ext cx="2854818" cy="3153018"/>
                  <a:chOff x="7893168" y="2451457"/>
                  <a:chExt cx="2854818" cy="3153018"/>
                </a:xfrm>
              </p:grpSpPr>
              <p:cxnSp>
                <p:nvCxnSpPr>
                  <p:cNvPr id="90" name="Connecteur droit 89">
                    <a:extLst>
                      <a:ext uri="{FF2B5EF4-FFF2-40B4-BE49-F238E27FC236}">
                        <a16:creationId xmlns:a16="http://schemas.microsoft.com/office/drawing/2014/main" id="{877FDBF1-DAA3-4AA6-A074-829A0FE95E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258250" y="2855670"/>
                    <a:ext cx="333307" cy="791774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9" name="Ellipse 78">
                    <a:extLst>
                      <a:ext uri="{FF2B5EF4-FFF2-40B4-BE49-F238E27FC236}">
                        <a16:creationId xmlns:a16="http://schemas.microsoft.com/office/drawing/2014/main" id="{AA915F36-0A2C-4364-947F-E9BA1DEF91ED}"/>
                      </a:ext>
                    </a:extLst>
                  </p:cNvPr>
                  <p:cNvSpPr/>
                  <p:nvPr/>
                </p:nvSpPr>
                <p:spPr>
                  <a:xfrm>
                    <a:off x="7893168" y="2451457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0" name="Groupe 79">
                    <a:extLst>
                      <a:ext uri="{FF2B5EF4-FFF2-40B4-BE49-F238E27FC236}">
                        <a16:creationId xmlns:a16="http://schemas.microsoft.com/office/drawing/2014/main" id="{0B49C3D6-42AF-4635-A8F8-D860D1B148AA}"/>
                      </a:ext>
                    </a:extLst>
                  </p:cNvPr>
                  <p:cNvGrpSpPr/>
                  <p:nvPr/>
                </p:nvGrpSpPr>
                <p:grpSpPr>
                  <a:xfrm>
                    <a:off x="8151961" y="251503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101" name="Forme libre : forme 100">
                      <a:extLst>
                        <a:ext uri="{FF2B5EF4-FFF2-40B4-BE49-F238E27FC236}">
                          <a16:creationId xmlns:a16="http://schemas.microsoft.com/office/drawing/2014/main" id="{D51F8E23-8E24-4C07-892D-028435047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102" name="Forme libre : forme 101">
                      <a:extLst>
                        <a:ext uri="{FF2B5EF4-FFF2-40B4-BE49-F238E27FC236}">
                          <a16:creationId xmlns:a16="http://schemas.microsoft.com/office/drawing/2014/main" id="{72FB5DF5-269D-4137-AB16-96D4B935A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 dirty="0"/>
                    </a:p>
                  </p:txBody>
                </p:sp>
                <p:sp>
                  <p:nvSpPr>
                    <p:cNvPr id="103" name="Forme libre : forme 102">
                      <a:extLst>
                        <a:ext uri="{FF2B5EF4-FFF2-40B4-BE49-F238E27FC236}">
                          <a16:creationId xmlns:a16="http://schemas.microsoft.com/office/drawing/2014/main" id="{BDAD686B-CE09-4CFB-9E04-4FBDD2946A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1" name="Ellipse 80">
                    <a:extLst>
                      <a:ext uri="{FF2B5EF4-FFF2-40B4-BE49-F238E27FC236}">
                        <a16:creationId xmlns:a16="http://schemas.microsoft.com/office/drawing/2014/main" id="{4B771E2F-6444-42DE-98BE-4CCDB7E92523}"/>
                      </a:ext>
                    </a:extLst>
                  </p:cNvPr>
                  <p:cNvSpPr/>
                  <p:nvPr/>
                </p:nvSpPr>
                <p:spPr>
                  <a:xfrm>
                    <a:off x="9077249" y="2634286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82" name="Ellipse 81">
                    <a:extLst>
                      <a:ext uri="{FF2B5EF4-FFF2-40B4-BE49-F238E27FC236}">
                        <a16:creationId xmlns:a16="http://schemas.microsoft.com/office/drawing/2014/main" id="{44A4D2B2-7A6B-4095-85B2-AE3C0894AA07}"/>
                      </a:ext>
                    </a:extLst>
                  </p:cNvPr>
                  <p:cNvSpPr/>
                  <p:nvPr/>
                </p:nvSpPr>
                <p:spPr>
                  <a:xfrm>
                    <a:off x="9470962" y="352737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3" name="Groupe 82">
                    <a:extLst>
                      <a:ext uri="{FF2B5EF4-FFF2-40B4-BE49-F238E27FC236}">
                        <a16:creationId xmlns:a16="http://schemas.microsoft.com/office/drawing/2014/main" id="{3DB8EC36-35F6-48C0-A3A0-3D0B38E12F14}"/>
                      </a:ext>
                    </a:extLst>
                  </p:cNvPr>
                  <p:cNvGrpSpPr/>
                  <p:nvPr/>
                </p:nvGrpSpPr>
                <p:grpSpPr>
                  <a:xfrm rot="1357984">
                    <a:off x="9657723" y="3773059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8" name="Forme libre : forme 97">
                      <a:extLst>
                        <a:ext uri="{FF2B5EF4-FFF2-40B4-BE49-F238E27FC236}">
                          <a16:creationId xmlns:a16="http://schemas.microsoft.com/office/drawing/2014/main" id="{6448EF9B-A271-4C5C-9EDA-D8490A0FA8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9" name="Forme libre : forme 98">
                      <a:extLst>
                        <a:ext uri="{FF2B5EF4-FFF2-40B4-BE49-F238E27FC236}">
                          <a16:creationId xmlns:a16="http://schemas.microsoft.com/office/drawing/2014/main" id="{B55CC54D-F20C-403F-BD0E-0DCB9E777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100" name="Forme libre : forme 99">
                      <a:extLst>
                        <a:ext uri="{FF2B5EF4-FFF2-40B4-BE49-F238E27FC236}">
                          <a16:creationId xmlns:a16="http://schemas.microsoft.com/office/drawing/2014/main" id="{199B8941-B911-4FF7-9DBE-9D6419EE0E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4" name="Ellipse 83">
                    <a:extLst>
                      <a:ext uri="{FF2B5EF4-FFF2-40B4-BE49-F238E27FC236}">
                        <a16:creationId xmlns:a16="http://schemas.microsoft.com/office/drawing/2014/main" id="{EBDF80D6-B647-49F9-A557-E33A854E4F42}"/>
                      </a:ext>
                    </a:extLst>
                  </p:cNvPr>
                  <p:cNvSpPr/>
                  <p:nvPr/>
                </p:nvSpPr>
                <p:spPr>
                  <a:xfrm>
                    <a:off x="10489193" y="411106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>
                      <a:solidFill>
                        <a:srgbClr val="FF0000"/>
                      </a:solidFill>
                    </a:endParaRPr>
                  </a:p>
                </p:txBody>
              </p:sp>
              <p:grpSp>
                <p:nvGrpSpPr>
                  <p:cNvPr id="85" name="Groupe 84">
                    <a:extLst>
                      <a:ext uri="{FF2B5EF4-FFF2-40B4-BE49-F238E27FC236}">
                        <a16:creationId xmlns:a16="http://schemas.microsoft.com/office/drawing/2014/main" id="{77751BE7-B15D-4EB6-907C-23D8B205245E}"/>
                      </a:ext>
                    </a:extLst>
                  </p:cNvPr>
                  <p:cNvGrpSpPr/>
                  <p:nvPr/>
                </p:nvGrpSpPr>
                <p:grpSpPr>
                  <a:xfrm rot="7937221">
                    <a:off x="9730109" y="444871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5" name="Forme libre : forme 94">
                      <a:extLst>
                        <a:ext uri="{FF2B5EF4-FFF2-40B4-BE49-F238E27FC236}">
                          <a16:creationId xmlns:a16="http://schemas.microsoft.com/office/drawing/2014/main" id="{D65390C7-3F0C-4E53-8D29-F0AC73CDE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 dirty="0"/>
                    </a:p>
                  </p:txBody>
                </p:sp>
                <p:sp>
                  <p:nvSpPr>
                    <p:cNvPr id="96" name="Forme libre : forme 95">
                      <a:extLst>
                        <a:ext uri="{FF2B5EF4-FFF2-40B4-BE49-F238E27FC236}">
                          <a16:creationId xmlns:a16="http://schemas.microsoft.com/office/drawing/2014/main" id="{7B6D19AF-8C36-438F-B309-71C4C2553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7" name="Forme libre : forme 96">
                      <a:extLst>
                        <a:ext uri="{FF2B5EF4-FFF2-40B4-BE49-F238E27FC236}">
                          <a16:creationId xmlns:a16="http://schemas.microsoft.com/office/drawing/2014/main" id="{9BEFEF92-6CCB-4A64-B714-496FB44A2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6" name="Ellipse 85">
                    <a:extLst>
                      <a:ext uri="{FF2B5EF4-FFF2-40B4-BE49-F238E27FC236}">
                        <a16:creationId xmlns:a16="http://schemas.microsoft.com/office/drawing/2014/main" id="{A464DC3B-BB6F-4E4D-BB9E-CDB9BD0CE8AC}"/>
                      </a:ext>
                    </a:extLst>
                  </p:cNvPr>
                  <p:cNvSpPr/>
                  <p:nvPr/>
                </p:nvSpPr>
                <p:spPr>
                  <a:xfrm>
                    <a:off x="9591557" y="4861390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7" name="Groupe 86">
                    <a:extLst>
                      <a:ext uri="{FF2B5EF4-FFF2-40B4-BE49-F238E27FC236}">
                        <a16:creationId xmlns:a16="http://schemas.microsoft.com/office/drawing/2014/main" id="{9ADD66F8-2372-4680-AA3D-7E5DF19A2AF2}"/>
                      </a:ext>
                    </a:extLst>
                  </p:cNvPr>
                  <p:cNvGrpSpPr/>
                  <p:nvPr/>
                </p:nvGrpSpPr>
                <p:grpSpPr>
                  <a:xfrm rot="5944836">
                    <a:off x="8084724" y="4789854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2" name="Forme libre : forme 91">
                      <a:extLst>
                        <a:ext uri="{FF2B5EF4-FFF2-40B4-BE49-F238E27FC236}">
                          <a16:creationId xmlns:a16="http://schemas.microsoft.com/office/drawing/2014/main" id="{49E5DE16-2A46-4E53-8368-736E53506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3" name="Forme libre : forme 92">
                      <a:extLst>
                        <a:ext uri="{FF2B5EF4-FFF2-40B4-BE49-F238E27FC236}">
                          <a16:creationId xmlns:a16="http://schemas.microsoft.com/office/drawing/2014/main" id="{41DBEEE8-86B4-4B3D-BD47-EB3C569BEC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4" name="Forme libre : forme 93">
                      <a:extLst>
                        <a:ext uri="{FF2B5EF4-FFF2-40B4-BE49-F238E27FC236}">
                          <a16:creationId xmlns:a16="http://schemas.microsoft.com/office/drawing/2014/main" id="{5B290A7A-BB2C-48C5-913D-8A90A18E5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8" name="Ellipse 87">
                    <a:extLst>
                      <a:ext uri="{FF2B5EF4-FFF2-40B4-BE49-F238E27FC236}">
                        <a16:creationId xmlns:a16="http://schemas.microsoft.com/office/drawing/2014/main" id="{4F0206E5-9E3D-4BF6-A6C2-24912BE4E0FF}"/>
                      </a:ext>
                    </a:extLst>
                  </p:cNvPr>
                  <p:cNvSpPr/>
                  <p:nvPr/>
                </p:nvSpPr>
                <p:spPr>
                  <a:xfrm>
                    <a:off x="8570275" y="4279026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89" name="Ellipse 88">
                    <a:extLst>
                      <a:ext uri="{FF2B5EF4-FFF2-40B4-BE49-F238E27FC236}">
                        <a16:creationId xmlns:a16="http://schemas.microsoft.com/office/drawing/2014/main" id="{822DFC9C-FA40-4230-B073-36FB7C04E732}"/>
                      </a:ext>
                    </a:extLst>
                  </p:cNvPr>
                  <p:cNvSpPr/>
                  <p:nvPr/>
                </p:nvSpPr>
                <p:spPr>
                  <a:xfrm>
                    <a:off x="8256332" y="5380188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cxnSp>
                <p:nvCxnSpPr>
                  <p:cNvPr id="91" name="Connecteur droit 90">
                    <a:extLst>
                      <a:ext uri="{FF2B5EF4-FFF2-40B4-BE49-F238E27FC236}">
                        <a16:creationId xmlns:a16="http://schemas.microsoft.com/office/drawing/2014/main" id="{BF4435D4-218D-48AB-A6F7-E0D621F1B7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800845" y="4436614"/>
                    <a:ext cx="822520" cy="466511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2" name="ZoneTexte 71">
                      <a:extLst>
                        <a:ext uri="{FF2B5EF4-FFF2-40B4-BE49-F238E27FC236}">
                          <a16:creationId xmlns:a16="http://schemas.microsoft.com/office/drawing/2014/main" id="{B0DCA6CA-3D22-4994-817D-C18EE60975A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09799" y="2263742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2" name="ZoneTexte 71">
                      <a:extLst>
                        <a:ext uri="{FF2B5EF4-FFF2-40B4-BE49-F238E27FC236}">
                          <a16:creationId xmlns:a16="http://schemas.microsoft.com/office/drawing/2014/main" id="{B0DCA6CA-3D22-4994-817D-C18EE60975A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09799" y="2263742"/>
                      <a:ext cx="214742" cy="223720"/>
                    </a:xfrm>
                    <a:prstGeom prst="rect">
                      <a:avLst/>
                    </a:prstGeom>
                    <a:blipFill>
                      <a:blip r:embed="rId9"/>
                      <a:stretch>
                        <a:fillRect l="-30435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6" name="ZoneTexte 75">
                      <a:extLst>
                        <a:ext uri="{FF2B5EF4-FFF2-40B4-BE49-F238E27FC236}">
                          <a16:creationId xmlns:a16="http://schemas.microsoft.com/office/drawing/2014/main" id="{BFEB444C-C5F4-45D9-85AB-7F43ED9A13D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423794" y="4488078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6" name="ZoneTexte 75">
                      <a:extLst>
                        <a:ext uri="{FF2B5EF4-FFF2-40B4-BE49-F238E27FC236}">
                          <a16:creationId xmlns:a16="http://schemas.microsoft.com/office/drawing/2014/main" id="{BFEB444C-C5F4-45D9-85AB-7F43ED9A13D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423794" y="4488078"/>
                      <a:ext cx="214742" cy="223720"/>
                    </a:xfrm>
                    <a:prstGeom prst="rect">
                      <a:avLst/>
                    </a:prstGeom>
                    <a:blipFill>
                      <a:blip r:embed="rId9"/>
                      <a:stretch>
                        <a:fillRect l="-30435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" name="ZoneTexte 76">
                      <a:extLst>
                        <a:ext uri="{FF2B5EF4-FFF2-40B4-BE49-F238E27FC236}">
                          <a16:creationId xmlns:a16="http://schemas.microsoft.com/office/drawing/2014/main" id="{AC57A4A0-7BCE-47D6-9A8A-D2E82915CD1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088998" y="5014699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7" name="ZoneTexte 76">
                      <a:extLst>
                        <a:ext uri="{FF2B5EF4-FFF2-40B4-BE49-F238E27FC236}">
                          <a16:creationId xmlns:a16="http://schemas.microsoft.com/office/drawing/2014/main" id="{AC57A4A0-7BCE-47D6-9A8A-D2E82915CD1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088998" y="5014699"/>
                      <a:ext cx="214742" cy="223720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 l="-34783" r="-8696" b="-3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" name="ZoneTexte 77">
                      <a:extLst>
                        <a:ext uri="{FF2B5EF4-FFF2-40B4-BE49-F238E27FC236}">
                          <a16:creationId xmlns:a16="http://schemas.microsoft.com/office/drawing/2014/main" id="{3908CA9B-4C6B-4CAB-91D6-21EABB5164D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0322443" y="3741155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8" name="ZoneTexte 77">
                      <a:extLst>
                        <a:ext uri="{FF2B5EF4-FFF2-40B4-BE49-F238E27FC236}">
                          <a16:creationId xmlns:a16="http://schemas.microsoft.com/office/drawing/2014/main" id="{3908CA9B-4C6B-4CAB-91D6-21EABB5164D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322443" y="3741155"/>
                      <a:ext cx="214742" cy="223720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 l="-34783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" name="ZoneTexte 1">
                    <a:extLst>
                      <a:ext uri="{FF2B5EF4-FFF2-40B4-BE49-F238E27FC236}">
                        <a16:creationId xmlns:a16="http://schemas.microsoft.com/office/drawing/2014/main" id="{BC6982C9-FFE4-4DE5-38F1-1F24668925EC}"/>
                      </a:ext>
                    </a:extLst>
                  </p:cNvPr>
                  <p:cNvSpPr txBox="1"/>
                  <p:nvPr/>
                </p:nvSpPr>
                <p:spPr>
                  <a:xfrm>
                    <a:off x="8306941" y="4134700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2" name="ZoneTexte 1">
                    <a:extLst>
                      <a:ext uri="{FF2B5EF4-FFF2-40B4-BE49-F238E27FC236}">
                        <a16:creationId xmlns:a16="http://schemas.microsoft.com/office/drawing/2014/main" id="{BC6982C9-FFE4-4DE5-38F1-1F24668925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306941" y="4134700"/>
                    <a:ext cx="211127" cy="218221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36364" r="-13636" b="-36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" name="ZoneTexte 2">
                    <a:extLst>
                      <a:ext uri="{FF2B5EF4-FFF2-40B4-BE49-F238E27FC236}">
                        <a16:creationId xmlns:a16="http://schemas.microsoft.com/office/drawing/2014/main" id="{4545D369-7C17-3EF4-3021-8007B7FD6559}"/>
                      </a:ext>
                    </a:extLst>
                  </p:cNvPr>
                  <p:cNvSpPr txBox="1"/>
                  <p:nvPr/>
                </p:nvSpPr>
                <p:spPr>
                  <a:xfrm>
                    <a:off x="9181465" y="3392520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3" name="ZoneTexte 2">
                    <a:extLst>
                      <a:ext uri="{FF2B5EF4-FFF2-40B4-BE49-F238E27FC236}">
                        <a16:creationId xmlns:a16="http://schemas.microsoft.com/office/drawing/2014/main" id="{4545D369-7C17-3EF4-3021-8007B7FD65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81465" y="3392520"/>
                    <a:ext cx="211127" cy="218221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30435" r="-8696" b="-36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" name="ZoneTexte 3">
                    <a:extLst>
                      <a:ext uri="{FF2B5EF4-FFF2-40B4-BE49-F238E27FC236}">
                        <a16:creationId xmlns:a16="http://schemas.microsoft.com/office/drawing/2014/main" id="{E92FF6EA-426B-CE77-A071-36E7DA28B730}"/>
                      </a:ext>
                    </a:extLst>
                  </p:cNvPr>
                  <p:cNvSpPr txBox="1"/>
                  <p:nvPr/>
                </p:nvSpPr>
                <p:spPr>
                  <a:xfrm>
                    <a:off x="7627014" y="2352425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4" name="ZoneTexte 3">
                    <a:extLst>
                      <a:ext uri="{FF2B5EF4-FFF2-40B4-BE49-F238E27FC236}">
                        <a16:creationId xmlns:a16="http://schemas.microsoft.com/office/drawing/2014/main" id="{E92FF6EA-426B-CE77-A071-36E7DA28B7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27014" y="2352425"/>
                    <a:ext cx="211127" cy="218221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34783" r="-8696" b="-32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3" name="Groupe 52">
              <a:extLst>
                <a:ext uri="{FF2B5EF4-FFF2-40B4-BE49-F238E27FC236}">
                  <a16:creationId xmlns:a16="http://schemas.microsoft.com/office/drawing/2014/main" id="{590C42C3-7563-0D2A-B86E-C8217F7A4ED5}"/>
                </a:ext>
              </a:extLst>
            </p:cNvPr>
            <p:cNvGrpSpPr/>
            <p:nvPr/>
          </p:nvGrpSpPr>
          <p:grpSpPr>
            <a:xfrm>
              <a:off x="678971" y="3039865"/>
              <a:ext cx="2261898" cy="2477420"/>
              <a:chOff x="1034837" y="2264318"/>
              <a:chExt cx="2806751" cy="3093681"/>
            </a:xfrm>
          </p:grpSpPr>
          <p:grpSp>
            <p:nvGrpSpPr>
              <p:cNvPr id="6" name="Groupe 5">
                <a:extLst>
                  <a:ext uri="{FF2B5EF4-FFF2-40B4-BE49-F238E27FC236}">
                    <a16:creationId xmlns:a16="http://schemas.microsoft.com/office/drawing/2014/main" id="{A2F1ED69-BD03-C7E6-3B2D-BC1F59BC669C}"/>
                  </a:ext>
                </a:extLst>
              </p:cNvPr>
              <p:cNvGrpSpPr/>
              <p:nvPr/>
            </p:nvGrpSpPr>
            <p:grpSpPr>
              <a:xfrm>
                <a:off x="1034837" y="2264318"/>
                <a:ext cx="2806751" cy="3093681"/>
                <a:chOff x="7702668" y="2073847"/>
                <a:chExt cx="2854818" cy="3171648"/>
              </a:xfrm>
            </p:grpSpPr>
            <p:grpSp>
              <p:nvGrpSpPr>
                <p:cNvPr id="7" name="Groupe 6">
                  <a:extLst>
                    <a:ext uri="{FF2B5EF4-FFF2-40B4-BE49-F238E27FC236}">
                      <a16:creationId xmlns:a16="http://schemas.microsoft.com/office/drawing/2014/main" id="{834B089D-D2C2-4793-7E25-946E58E737C9}"/>
                    </a:ext>
                  </a:extLst>
                </p:cNvPr>
                <p:cNvGrpSpPr/>
                <p:nvPr/>
              </p:nvGrpSpPr>
              <p:grpSpPr>
                <a:xfrm>
                  <a:off x="7702668" y="2092477"/>
                  <a:ext cx="2854818" cy="3153018"/>
                  <a:chOff x="7893168" y="2451457"/>
                  <a:chExt cx="2854818" cy="3153018"/>
                </a:xfrm>
              </p:grpSpPr>
              <p:sp>
                <p:nvSpPr>
                  <p:cNvPr id="27" name="Ellipse 26">
                    <a:extLst>
                      <a:ext uri="{FF2B5EF4-FFF2-40B4-BE49-F238E27FC236}">
                        <a16:creationId xmlns:a16="http://schemas.microsoft.com/office/drawing/2014/main" id="{487FB678-6696-5E89-04FF-146BF27DDF16}"/>
                      </a:ext>
                    </a:extLst>
                  </p:cNvPr>
                  <p:cNvSpPr/>
                  <p:nvPr/>
                </p:nvSpPr>
                <p:spPr>
                  <a:xfrm>
                    <a:off x="7893168" y="2451457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28" name="Groupe 27">
                    <a:extLst>
                      <a:ext uri="{FF2B5EF4-FFF2-40B4-BE49-F238E27FC236}">
                        <a16:creationId xmlns:a16="http://schemas.microsoft.com/office/drawing/2014/main" id="{6396A47A-1849-A3EC-2785-078F10EBB2F5}"/>
                      </a:ext>
                    </a:extLst>
                  </p:cNvPr>
                  <p:cNvGrpSpPr/>
                  <p:nvPr/>
                </p:nvGrpSpPr>
                <p:grpSpPr>
                  <a:xfrm>
                    <a:off x="8151961" y="251503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9" name="Forme libre : forme 48">
                      <a:extLst>
                        <a:ext uri="{FF2B5EF4-FFF2-40B4-BE49-F238E27FC236}">
                          <a16:creationId xmlns:a16="http://schemas.microsoft.com/office/drawing/2014/main" id="{A3066608-677B-665E-615E-5A423DD8F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50" name="Forme libre : forme 49">
                      <a:extLst>
                        <a:ext uri="{FF2B5EF4-FFF2-40B4-BE49-F238E27FC236}">
                          <a16:creationId xmlns:a16="http://schemas.microsoft.com/office/drawing/2014/main" id="{A03C6F55-EC1A-9C5B-98ED-79785726F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51" name="Forme libre : forme 50">
                      <a:extLst>
                        <a:ext uri="{FF2B5EF4-FFF2-40B4-BE49-F238E27FC236}">
                          <a16:creationId xmlns:a16="http://schemas.microsoft.com/office/drawing/2014/main" id="{8637FE9D-FD16-12A0-F54E-9E2574384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29" name="Ellipse 28">
                    <a:extLst>
                      <a:ext uri="{FF2B5EF4-FFF2-40B4-BE49-F238E27FC236}">
                        <a16:creationId xmlns:a16="http://schemas.microsoft.com/office/drawing/2014/main" id="{DAB28D8E-8AFC-8BB7-34CB-07B5067ACA27}"/>
                      </a:ext>
                    </a:extLst>
                  </p:cNvPr>
                  <p:cNvSpPr/>
                  <p:nvPr/>
                </p:nvSpPr>
                <p:spPr>
                  <a:xfrm>
                    <a:off x="9077249" y="2634287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30" name="Ellipse 29">
                    <a:extLst>
                      <a:ext uri="{FF2B5EF4-FFF2-40B4-BE49-F238E27FC236}">
                        <a16:creationId xmlns:a16="http://schemas.microsoft.com/office/drawing/2014/main" id="{660893D2-8E7F-4720-4069-23B36E9356DD}"/>
                      </a:ext>
                    </a:extLst>
                  </p:cNvPr>
                  <p:cNvSpPr/>
                  <p:nvPr/>
                </p:nvSpPr>
                <p:spPr>
                  <a:xfrm>
                    <a:off x="9470962" y="3527375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31" name="Groupe 30">
                    <a:extLst>
                      <a:ext uri="{FF2B5EF4-FFF2-40B4-BE49-F238E27FC236}">
                        <a16:creationId xmlns:a16="http://schemas.microsoft.com/office/drawing/2014/main" id="{8DF4CEAB-647A-699D-23BD-B1E518A62E3A}"/>
                      </a:ext>
                    </a:extLst>
                  </p:cNvPr>
                  <p:cNvGrpSpPr/>
                  <p:nvPr/>
                </p:nvGrpSpPr>
                <p:grpSpPr>
                  <a:xfrm rot="1357984">
                    <a:off x="9657723" y="3773059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6" name="Forme libre : forme 45">
                      <a:extLst>
                        <a:ext uri="{FF2B5EF4-FFF2-40B4-BE49-F238E27FC236}">
                          <a16:creationId xmlns:a16="http://schemas.microsoft.com/office/drawing/2014/main" id="{D6BE4889-A38E-3C2B-2C58-CC5F5AE21A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7" name="Forme libre : forme 46">
                      <a:extLst>
                        <a:ext uri="{FF2B5EF4-FFF2-40B4-BE49-F238E27FC236}">
                          <a16:creationId xmlns:a16="http://schemas.microsoft.com/office/drawing/2014/main" id="{147FBE0E-9E76-4535-A90F-BA8C376924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8" name="Forme libre : forme 47">
                      <a:extLst>
                        <a:ext uri="{FF2B5EF4-FFF2-40B4-BE49-F238E27FC236}">
                          <a16:creationId xmlns:a16="http://schemas.microsoft.com/office/drawing/2014/main" id="{E9CB8EDE-E3AE-7AF6-A2DD-3F51449546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2" name="Ellipse 31">
                    <a:extLst>
                      <a:ext uri="{FF2B5EF4-FFF2-40B4-BE49-F238E27FC236}">
                        <a16:creationId xmlns:a16="http://schemas.microsoft.com/office/drawing/2014/main" id="{AB78E725-4FB4-8246-0A82-3DB1600584A9}"/>
                      </a:ext>
                    </a:extLst>
                  </p:cNvPr>
                  <p:cNvSpPr/>
                  <p:nvPr/>
                </p:nvSpPr>
                <p:spPr>
                  <a:xfrm>
                    <a:off x="10489193" y="411106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>
                      <a:solidFill>
                        <a:srgbClr val="FF0000"/>
                      </a:solidFill>
                    </a:endParaRPr>
                  </a:p>
                </p:txBody>
              </p:sp>
              <p:grpSp>
                <p:nvGrpSpPr>
                  <p:cNvPr id="33" name="Groupe 32">
                    <a:extLst>
                      <a:ext uri="{FF2B5EF4-FFF2-40B4-BE49-F238E27FC236}">
                        <a16:creationId xmlns:a16="http://schemas.microsoft.com/office/drawing/2014/main" id="{C5B12C37-B0FD-04A2-C5EF-FCC0C244D5FB}"/>
                      </a:ext>
                    </a:extLst>
                  </p:cNvPr>
                  <p:cNvGrpSpPr/>
                  <p:nvPr/>
                </p:nvGrpSpPr>
                <p:grpSpPr>
                  <a:xfrm rot="7937221">
                    <a:off x="9730109" y="444871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3" name="Forme libre : forme 42">
                      <a:extLst>
                        <a:ext uri="{FF2B5EF4-FFF2-40B4-BE49-F238E27FC236}">
                          <a16:creationId xmlns:a16="http://schemas.microsoft.com/office/drawing/2014/main" id="{6035CDCC-EA11-B62E-BC52-AF07D2EED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4" name="Forme libre : forme 43">
                      <a:extLst>
                        <a:ext uri="{FF2B5EF4-FFF2-40B4-BE49-F238E27FC236}">
                          <a16:creationId xmlns:a16="http://schemas.microsoft.com/office/drawing/2014/main" id="{C50746C8-708E-EBC1-066C-5F70939AB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5" name="Forme libre : forme 44">
                      <a:extLst>
                        <a:ext uri="{FF2B5EF4-FFF2-40B4-BE49-F238E27FC236}">
                          <a16:creationId xmlns:a16="http://schemas.microsoft.com/office/drawing/2014/main" id="{FE4E88FA-7301-AAB3-BC0D-C8F7BE3A09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4" name="Ellipse 33">
                    <a:extLst>
                      <a:ext uri="{FF2B5EF4-FFF2-40B4-BE49-F238E27FC236}">
                        <a16:creationId xmlns:a16="http://schemas.microsoft.com/office/drawing/2014/main" id="{AADFC2F1-D545-99F1-17E5-F4D8686F014C}"/>
                      </a:ext>
                    </a:extLst>
                  </p:cNvPr>
                  <p:cNvSpPr/>
                  <p:nvPr/>
                </p:nvSpPr>
                <p:spPr>
                  <a:xfrm>
                    <a:off x="9591557" y="4861390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35" name="Groupe 34">
                    <a:extLst>
                      <a:ext uri="{FF2B5EF4-FFF2-40B4-BE49-F238E27FC236}">
                        <a16:creationId xmlns:a16="http://schemas.microsoft.com/office/drawing/2014/main" id="{48038142-6814-9D62-EFF6-07748929325E}"/>
                      </a:ext>
                    </a:extLst>
                  </p:cNvPr>
                  <p:cNvGrpSpPr/>
                  <p:nvPr/>
                </p:nvGrpSpPr>
                <p:grpSpPr>
                  <a:xfrm rot="5944836">
                    <a:off x="8084724" y="4789854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0" name="Forme libre : forme 39">
                      <a:extLst>
                        <a:ext uri="{FF2B5EF4-FFF2-40B4-BE49-F238E27FC236}">
                          <a16:creationId xmlns:a16="http://schemas.microsoft.com/office/drawing/2014/main" id="{426ABC95-F4A0-5600-E57F-AAF3DBF11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1" name="Forme libre : forme 40">
                      <a:extLst>
                        <a:ext uri="{FF2B5EF4-FFF2-40B4-BE49-F238E27FC236}">
                          <a16:creationId xmlns:a16="http://schemas.microsoft.com/office/drawing/2014/main" id="{C9EBAE5D-8D0F-08D3-1F40-189CD9EDC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2" name="Forme libre : forme 41">
                      <a:extLst>
                        <a:ext uri="{FF2B5EF4-FFF2-40B4-BE49-F238E27FC236}">
                          <a16:creationId xmlns:a16="http://schemas.microsoft.com/office/drawing/2014/main" id="{A6E3FBBE-AA7D-FC76-C77F-B992E0C884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6" name="Ellipse 35">
                    <a:extLst>
                      <a:ext uri="{FF2B5EF4-FFF2-40B4-BE49-F238E27FC236}">
                        <a16:creationId xmlns:a16="http://schemas.microsoft.com/office/drawing/2014/main" id="{2314F8E8-FA94-F0ED-8407-2D214BF67D28}"/>
                      </a:ext>
                    </a:extLst>
                  </p:cNvPr>
                  <p:cNvSpPr/>
                  <p:nvPr/>
                </p:nvSpPr>
                <p:spPr>
                  <a:xfrm>
                    <a:off x="8570275" y="4279026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37" name="Ellipse 36">
                    <a:extLst>
                      <a:ext uri="{FF2B5EF4-FFF2-40B4-BE49-F238E27FC236}">
                        <a16:creationId xmlns:a16="http://schemas.microsoft.com/office/drawing/2014/main" id="{D20398B9-6B24-BDA4-441C-71B0C29E0A6E}"/>
                      </a:ext>
                    </a:extLst>
                  </p:cNvPr>
                  <p:cNvSpPr/>
                  <p:nvPr/>
                </p:nvSpPr>
                <p:spPr>
                  <a:xfrm>
                    <a:off x="8256332" y="5380188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cxnSp>
                <p:nvCxnSpPr>
                  <p:cNvPr id="38" name="Connecteur droit 37">
                    <a:extLst>
                      <a:ext uri="{FF2B5EF4-FFF2-40B4-BE49-F238E27FC236}">
                        <a16:creationId xmlns:a16="http://schemas.microsoft.com/office/drawing/2014/main" id="{934AF5EE-BADB-190A-ADE8-C8E289B1D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258250" y="2855670"/>
                    <a:ext cx="333307" cy="791774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" name="Connecteur droit 38">
                    <a:extLst>
                      <a:ext uri="{FF2B5EF4-FFF2-40B4-BE49-F238E27FC236}">
                        <a16:creationId xmlns:a16="http://schemas.microsoft.com/office/drawing/2014/main" id="{FF0429BC-E48F-0079-41DE-E91F079D8B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800845" y="4436614"/>
                    <a:ext cx="822520" cy="466511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" name="ZoneTexte 19">
                      <a:extLst>
                        <a:ext uri="{FF2B5EF4-FFF2-40B4-BE49-F238E27FC236}">
                          <a16:creationId xmlns:a16="http://schemas.microsoft.com/office/drawing/2014/main" id="{E968265A-BF96-6ACB-F4E1-7E89EE9C771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12493" y="2279000"/>
                      <a:ext cx="203865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∞</m:t>
                            </m:r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0" name="ZoneTexte 19">
                      <a:extLst>
                        <a:ext uri="{FF2B5EF4-FFF2-40B4-BE49-F238E27FC236}">
                          <a16:creationId xmlns:a16="http://schemas.microsoft.com/office/drawing/2014/main" id="{E968265A-BF96-6ACB-F4E1-7E89EE9C771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12493" y="2279000"/>
                      <a:ext cx="203865" cy="23010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 l="-13043" r="-1304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" name="ZoneTexte 20">
                      <a:extLst>
                        <a:ext uri="{FF2B5EF4-FFF2-40B4-BE49-F238E27FC236}">
                          <a16:creationId xmlns:a16="http://schemas.microsoft.com/office/drawing/2014/main" id="{8EDBD2B4-27DF-C855-FAA7-19C8E8DA291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27746" y="2073847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1" name="ZoneTexte 20">
                      <a:extLst>
                        <a:ext uri="{FF2B5EF4-FFF2-40B4-BE49-F238E27FC236}">
                          <a16:creationId xmlns:a16="http://schemas.microsoft.com/office/drawing/2014/main" id="{8EDBD2B4-27DF-C855-FAA7-19C8E8DA291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27746" y="2073847"/>
                      <a:ext cx="210503" cy="23010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34783" r="-8696" b="-3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" name="ZoneTexte 21">
                      <a:extLst>
                        <a:ext uri="{FF2B5EF4-FFF2-40B4-BE49-F238E27FC236}">
                          <a16:creationId xmlns:a16="http://schemas.microsoft.com/office/drawing/2014/main" id="{E475B0AE-EC05-69BC-E22B-F8660951906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04181" y="3899355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2" name="ZoneTexte 21">
                      <a:extLst>
                        <a:ext uri="{FF2B5EF4-FFF2-40B4-BE49-F238E27FC236}">
                          <a16:creationId xmlns:a16="http://schemas.microsoft.com/office/drawing/2014/main" id="{E475B0AE-EC05-69BC-E22B-F86609519066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04181" y="3899355"/>
                      <a:ext cx="210503" cy="23010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34783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3" name="ZoneTexte 22">
                      <a:extLst>
                        <a:ext uri="{FF2B5EF4-FFF2-40B4-BE49-F238E27FC236}">
                          <a16:creationId xmlns:a16="http://schemas.microsoft.com/office/drawing/2014/main" id="{3AC5DDE2-FF03-2E8F-7AE8-7A337586E94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303509" y="3153366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3" name="ZoneTexte 22">
                      <a:extLst>
                        <a:ext uri="{FF2B5EF4-FFF2-40B4-BE49-F238E27FC236}">
                          <a16:creationId xmlns:a16="http://schemas.microsoft.com/office/drawing/2014/main" id="{3AC5DDE2-FF03-2E8F-7AE8-7A337586E94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303509" y="3153366"/>
                      <a:ext cx="210503" cy="23010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 l="-29167" r="-4167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4" name="ZoneTexte 23">
                      <a:extLst>
                        <a:ext uri="{FF2B5EF4-FFF2-40B4-BE49-F238E27FC236}">
                          <a16:creationId xmlns:a16="http://schemas.microsoft.com/office/drawing/2014/main" id="{6B8CF080-69F6-EF53-6F21-C4BF2812281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425718" y="4480687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4" name="ZoneTexte 23">
                      <a:extLst>
                        <a:ext uri="{FF2B5EF4-FFF2-40B4-BE49-F238E27FC236}">
                          <a16:creationId xmlns:a16="http://schemas.microsoft.com/office/drawing/2014/main" id="{6B8CF080-69F6-EF53-6F21-C4BF2812281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425718" y="4480687"/>
                      <a:ext cx="210503" cy="23010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34783" r="-8696" b="-3076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5" name="ZoneTexte 24">
                      <a:extLst>
                        <a:ext uri="{FF2B5EF4-FFF2-40B4-BE49-F238E27FC236}">
                          <a16:creationId xmlns:a16="http://schemas.microsoft.com/office/drawing/2014/main" id="{22E2C503-A056-2ED2-8764-9996A8064BA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086182" y="5002991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5" name="ZoneTexte 24">
                      <a:extLst>
                        <a:ext uri="{FF2B5EF4-FFF2-40B4-BE49-F238E27FC236}">
                          <a16:creationId xmlns:a16="http://schemas.microsoft.com/office/drawing/2014/main" id="{22E2C503-A056-2ED2-8764-9996A8064BA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086182" y="5002991"/>
                      <a:ext cx="210503" cy="23010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 l="-29167" r="-4167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ZoneTexte 51">
                    <a:extLst>
                      <a:ext uri="{FF2B5EF4-FFF2-40B4-BE49-F238E27FC236}">
                        <a16:creationId xmlns:a16="http://schemas.microsoft.com/office/drawing/2014/main" id="{127BFBEB-4B74-CFF4-BF32-1AB2F1E771BB}"/>
                      </a:ext>
                    </a:extLst>
                  </p:cNvPr>
                  <p:cNvSpPr txBox="1"/>
                  <p:nvPr/>
                </p:nvSpPr>
                <p:spPr>
                  <a:xfrm>
                    <a:off x="3618694" y="3895949"/>
                    <a:ext cx="200432" cy="22444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000" b="0" i="1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52" name="ZoneTexte 51">
                    <a:extLst>
                      <a:ext uri="{FF2B5EF4-FFF2-40B4-BE49-F238E27FC236}">
                        <a16:creationId xmlns:a16="http://schemas.microsoft.com/office/drawing/2014/main" id="{127BFBEB-4B74-CFF4-BF32-1AB2F1E771B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18694" y="3895949"/>
                    <a:ext cx="200432" cy="224445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043" r="-130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sp>
          <p:nvSpPr>
            <p:cNvPr id="107" name="Flèche : droite 106">
              <a:extLst>
                <a:ext uri="{FF2B5EF4-FFF2-40B4-BE49-F238E27FC236}">
                  <a16:creationId xmlns:a16="http://schemas.microsoft.com/office/drawing/2014/main" id="{5D963B5F-0B9C-2825-5331-2F811F352C8A}"/>
                </a:ext>
              </a:extLst>
            </p:cNvPr>
            <p:cNvSpPr/>
            <p:nvPr/>
          </p:nvSpPr>
          <p:spPr>
            <a:xfrm>
              <a:off x="3484575" y="3937515"/>
              <a:ext cx="508499" cy="411946"/>
            </a:xfrm>
            <a:prstGeom prst="rightArrow">
              <a:avLst/>
            </a:prstGeom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" name="ZoneTexte 127">
                  <a:extLst>
                    <a:ext uri="{FF2B5EF4-FFF2-40B4-BE49-F238E27FC236}">
                      <a16:creationId xmlns:a16="http://schemas.microsoft.com/office/drawing/2014/main" id="{C1E8E5B1-0F85-6996-7825-712ADAC2C1F9}"/>
                    </a:ext>
                  </a:extLst>
                </p:cNvPr>
                <p:cNvSpPr txBox="1"/>
                <p:nvPr/>
              </p:nvSpPr>
              <p:spPr>
                <a:xfrm>
                  <a:off x="5499484" y="3269537"/>
                  <a:ext cx="1079137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1800" i="0">
                                <a:latin typeface="Cambria Math" panose="02040503050406030204" pitchFamily="18" charset="0"/>
                              </a:rPr>
                              <m:t>k</m:t>
                            </m:r>
                          </m:e>
                          <m:sub>
                            <m:r>
                              <a:rPr lang="fr-BE" sz="1800" b="0" i="0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28" name="ZoneTexte 127">
                  <a:extLst>
                    <a:ext uri="{FF2B5EF4-FFF2-40B4-BE49-F238E27FC236}">
                      <a16:creationId xmlns:a16="http://schemas.microsoft.com/office/drawing/2014/main" id="{C1E8E5B1-0F85-6996-7825-712ADAC2C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99484" y="3269537"/>
                  <a:ext cx="1079137" cy="369332"/>
                </a:xfrm>
                <a:prstGeom prst="rect">
                  <a:avLst/>
                </a:prstGeom>
                <a:blipFill>
                  <a:blip r:embed="rId17"/>
                  <a:stretch>
                    <a:fillRect b="-1764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ZoneTexte 128">
                <a:extLst>
                  <a:ext uri="{FF2B5EF4-FFF2-40B4-BE49-F238E27FC236}">
                    <a16:creationId xmlns:a16="http://schemas.microsoft.com/office/drawing/2014/main" id="{A017EB0C-1B37-1BCE-B86A-A0A140270F3D}"/>
                  </a:ext>
                </a:extLst>
              </p:cNvPr>
              <p:cNvSpPr txBox="1"/>
              <p:nvPr/>
            </p:nvSpPr>
            <p:spPr>
              <a:xfrm>
                <a:off x="1381970" y="5276259"/>
                <a:ext cx="2527497" cy="5729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sz="1400" i="0">
                              <a:latin typeface="Cambria Math" panose="02040503050406030204" pitchFamily="18" charset="0"/>
                            </a:rPr>
                            <m:t>ζ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 </m:t>
                      </m:r>
                      <m:d>
                        <m:dPr>
                          <m:begChr m:val="{"/>
                          <m:endChr m:val=""/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𝜁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𝑖𝑓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𝑛𝑜𝑟𝑚𝑎𝑙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𝑏𝑒𝑎𝑑𝑠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∞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     </m:t>
                              </m:r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𝑖𝑓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𝑠𝑡𝑖𝑐𝑘𝑦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𝑏𝑒𝑎𝑑𝑠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9" name="ZoneTexte 128">
                <a:extLst>
                  <a:ext uri="{FF2B5EF4-FFF2-40B4-BE49-F238E27FC236}">
                    <a16:creationId xmlns:a16="http://schemas.microsoft.com/office/drawing/2014/main" id="{A017EB0C-1B37-1BCE-B86A-A0A140270F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1970" y="5276259"/>
                <a:ext cx="2527497" cy="572914"/>
              </a:xfrm>
              <a:prstGeom prst="rect">
                <a:avLst/>
              </a:prstGeom>
              <a:blipFill>
                <a:blip r:embed="rId18"/>
                <a:stretch>
                  <a:fillRect l="-11353" t="-179787" b="-2648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4" name="ZoneTexte 143">
            <a:extLst>
              <a:ext uri="{FF2B5EF4-FFF2-40B4-BE49-F238E27FC236}">
                <a16:creationId xmlns:a16="http://schemas.microsoft.com/office/drawing/2014/main" id="{B1C19E8B-3790-C1AE-EC66-71DA454B7EF9}"/>
              </a:ext>
            </a:extLst>
          </p:cNvPr>
          <p:cNvSpPr txBox="1"/>
          <p:nvPr/>
        </p:nvSpPr>
        <p:spPr>
          <a:xfrm>
            <a:off x="4623184" y="5927405"/>
            <a:ext cx="2257326" cy="279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6000"/>
              </a:lnSpc>
              <a:spcAft>
                <a:spcPts val="800"/>
              </a:spcAft>
            </a:pPr>
            <a:r>
              <a:rPr lang="en-US" sz="1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Liu, H. et al . </a:t>
            </a:r>
            <a:r>
              <a:rPr lang="en-US" sz="12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J. </a:t>
            </a:r>
            <a:r>
              <a:rPr lang="en-US" sz="1200" i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Rheol</a:t>
            </a:r>
            <a:r>
              <a:rPr lang="en-US" sz="12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2022</a:t>
            </a:r>
            <a:endParaRPr lang="fr-BE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124D7BBC-87C6-AEBD-8500-4F319A627E5E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9354" y="1775686"/>
            <a:ext cx="4550256" cy="3583405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885F259-220E-653F-FA95-DEF6B5E2D30C}"/>
                  </a:ext>
                </a:extLst>
              </p:cNvPr>
              <p:cNvSpPr txBox="1"/>
              <p:nvPr/>
            </p:nvSpPr>
            <p:spPr>
              <a:xfrm>
                <a:off x="7806692" y="5620221"/>
                <a:ext cx="3852978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𝐾𝑊𝑊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𝑓𝑎𝑠𝑡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𝑠𝑙𝑜𝑤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885F259-220E-653F-FA95-DEF6B5E2D3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6692" y="5620221"/>
                <a:ext cx="3852978" cy="299249"/>
              </a:xfrm>
              <a:prstGeom prst="rect">
                <a:avLst/>
              </a:prstGeom>
              <a:blipFill>
                <a:blip r:embed="rId20"/>
                <a:stretch>
                  <a:fillRect l="-1108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ZoneTexte 15">
            <a:extLst>
              <a:ext uri="{FF2B5EF4-FFF2-40B4-BE49-F238E27FC236}">
                <a16:creationId xmlns:a16="http://schemas.microsoft.com/office/drawing/2014/main" id="{897C18F0-EDB7-796A-442E-FC2ED7B14BA0}"/>
              </a:ext>
            </a:extLst>
          </p:cNvPr>
          <p:cNvSpPr txBox="1"/>
          <p:nvPr/>
        </p:nvSpPr>
        <p:spPr>
          <a:xfrm>
            <a:off x="309373" y="1501440"/>
            <a:ext cx="69599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Modeling of the </a:t>
            </a:r>
            <a:r>
              <a:rPr lang="fr-BE" dirty="0" err="1"/>
              <a:t>linear</a:t>
            </a:r>
            <a:r>
              <a:rPr lang="fr-BE" dirty="0"/>
              <a:t> </a:t>
            </a:r>
            <a:r>
              <a:rPr lang="fr-BE" dirty="0" err="1"/>
              <a:t>responses</a:t>
            </a:r>
            <a:r>
              <a:rPr lang="fr-BE" dirty="0"/>
              <a:t> </a:t>
            </a:r>
            <a:r>
              <a:rPr lang="fr-BE" dirty="0" err="1"/>
              <a:t>using</a:t>
            </a:r>
            <a:r>
              <a:rPr lang="fr-BE" dirty="0"/>
              <a:t> a </a:t>
            </a:r>
            <a:r>
              <a:rPr lang="fr-BE" b="1" dirty="0" err="1"/>
              <a:t>bead-spring</a:t>
            </a:r>
            <a:r>
              <a:rPr lang="fr-BE" b="1" dirty="0"/>
              <a:t> model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E7E06BFD-64DA-B3C3-6310-D8A0213026F5}"/>
              </a:ext>
            </a:extLst>
          </p:cNvPr>
          <p:cNvSpPr txBox="1"/>
          <p:nvPr/>
        </p:nvSpPr>
        <p:spPr>
          <a:xfrm>
            <a:off x="602350" y="5894420"/>
            <a:ext cx="298892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/>
              <a:t>+ correction for non-affine fluctuations 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0F65E44A-9A63-9FEE-F9B4-18A10538D6C4}"/>
              </a:ext>
            </a:extLst>
          </p:cNvPr>
          <p:cNvSpPr txBox="1"/>
          <p:nvPr/>
        </p:nvSpPr>
        <p:spPr>
          <a:xfrm>
            <a:off x="7806692" y="1966142"/>
            <a:ext cx="13158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PMA – U10 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344376756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3A6CF2AF-DC2C-D1FC-ED5B-DDE4DD1EE94B}"/>
              </a:ext>
            </a:extLst>
          </p:cNvPr>
          <p:cNvSpPr/>
          <p:nvPr/>
        </p:nvSpPr>
        <p:spPr>
          <a:xfrm>
            <a:off x="499708" y="2335474"/>
            <a:ext cx="5886940" cy="3858728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Modeling: the </a:t>
            </a:r>
            <a:r>
              <a:rPr lang="fr-BE" sz="4000" dirty="0" err="1">
                <a:solidFill>
                  <a:schemeClr val="bg1"/>
                </a:solidFill>
              </a:rPr>
              <a:t>sticky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Rouse</a:t>
            </a:r>
            <a:r>
              <a:rPr lang="fr-BE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45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9B20D998-04E1-A0DE-39F7-F91C9E2D84A5}"/>
                  </a:ext>
                </a:extLst>
              </p:cNvPr>
              <p:cNvSpPr txBox="1"/>
              <p:nvPr/>
            </p:nvSpPr>
            <p:spPr>
              <a:xfrm>
                <a:off x="3993606" y="2392692"/>
                <a:ext cx="245634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1600" i="1" dirty="0"/>
                  <a:t>Slow </a:t>
                </a:r>
                <a:r>
                  <a:rPr lang="fr-BE" sz="1600" i="1" dirty="0" err="1"/>
                  <a:t>dynamics</a:t>
                </a:r>
                <a:r>
                  <a:rPr lang="fr-BE" sz="1600" i="1" dirty="0"/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fr-BE" sz="16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≥</m:t>
                        </m:r>
                        <m:sSub>
                          <m:sSub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e>
                    </m:d>
                  </m:oMath>
                </a14:m>
                <a:endParaRPr lang="fr-BE" sz="1600" i="1" dirty="0"/>
              </a:p>
            </p:txBody>
          </p:sp>
        </mc:Choice>
        <mc:Fallback xmlns="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9B20D998-04E1-A0DE-39F7-F91C9E2D8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3606" y="2392692"/>
                <a:ext cx="2456348" cy="338554"/>
              </a:xfrm>
              <a:prstGeom prst="rect">
                <a:avLst/>
              </a:prstGeom>
              <a:blipFill>
                <a:blip r:embed="rId3"/>
                <a:stretch>
                  <a:fillRect l="-1241" t="-5455" b="-2363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57D281AB-8F5A-4757-2844-4215FD2D0FAE}"/>
                  </a:ext>
                </a:extLst>
              </p:cNvPr>
              <p:cNvSpPr txBox="1"/>
              <p:nvPr/>
            </p:nvSpPr>
            <p:spPr>
              <a:xfrm>
                <a:off x="836395" y="2387843"/>
                <a:ext cx="293619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sz="1600" i="1" dirty="0"/>
                  <a:t>Fast </a:t>
                </a:r>
                <a:r>
                  <a:rPr lang="fr-BE" sz="1600" i="1" dirty="0" err="1"/>
                  <a:t>dynamics</a:t>
                </a:r>
                <a:r>
                  <a:rPr lang="fr-BE" sz="1600" i="1" dirty="0"/>
                  <a:t> </a:t>
                </a:r>
                <a14:m>
                  <m:oMath xmlns:m="http://schemas.openxmlformats.org/officeDocument/2006/math">
                    <m:d>
                      <m:dPr>
                        <m:ctrlPr>
                          <a:rPr lang="fr-BE" sz="16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  <m:r>
                          <a:rPr lang="fr-BE" sz="1600" b="0" i="1" smtClean="0">
                            <a:latin typeface="Cambria Math" panose="02040503050406030204" pitchFamily="18" charset="0"/>
                          </a:rPr>
                          <m:t>&lt;</m:t>
                        </m:r>
                        <m:sSub>
                          <m:sSub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e>
                    </m:d>
                  </m:oMath>
                </a14:m>
                <a:endParaRPr lang="fr-BE" sz="1600" i="1" dirty="0"/>
              </a:p>
            </p:txBody>
          </p:sp>
        </mc:Choice>
        <mc:Fallback xmlns="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57D281AB-8F5A-4757-2844-4215FD2D0F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6395" y="2387843"/>
                <a:ext cx="2936190" cy="338554"/>
              </a:xfrm>
              <a:prstGeom prst="rect">
                <a:avLst/>
              </a:prstGeom>
              <a:blipFill>
                <a:blip r:embed="rId4"/>
                <a:stretch>
                  <a:fillRect l="-1037" t="-5455" b="-2363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ZoneTexte 118">
                <a:extLst>
                  <a:ext uri="{FF2B5EF4-FFF2-40B4-BE49-F238E27FC236}">
                    <a16:creationId xmlns:a16="http://schemas.microsoft.com/office/drawing/2014/main" id="{FFAB49C9-40E9-0D09-D38C-65CC8E73B52A}"/>
                  </a:ext>
                </a:extLst>
              </p:cNvPr>
              <p:cNvSpPr txBox="1"/>
              <p:nvPr/>
            </p:nvSpPr>
            <p:spPr>
              <a:xfrm>
                <a:off x="4031757" y="5256352"/>
                <a:ext cx="1268866" cy="53771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𝜅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fr-BE" sz="1400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sz="1400" i="1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sz="1400" i="0">
                              <a:latin typeface="Cambria Math" panose="02040503050406030204" pitchFamily="18" charset="0"/>
                            </a:rPr>
                            <m:t>3</m:t>
                          </m:r>
                          <m:sSub>
                            <m:sSub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𝑇</m:t>
                          </m:r>
                        </m:num>
                        <m:den>
                          <m:sSup>
                            <m:sSup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19" name="ZoneTexte 118">
                <a:extLst>
                  <a:ext uri="{FF2B5EF4-FFF2-40B4-BE49-F238E27FC236}">
                    <a16:creationId xmlns:a16="http://schemas.microsoft.com/office/drawing/2014/main" id="{FFAB49C9-40E9-0D09-D38C-65CC8E73B5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31757" y="5256352"/>
                <a:ext cx="1268866" cy="53771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ZoneTexte 120">
                <a:extLst>
                  <a:ext uri="{FF2B5EF4-FFF2-40B4-BE49-F238E27FC236}">
                    <a16:creationId xmlns:a16="http://schemas.microsoft.com/office/drawing/2014/main" id="{1BEAFEA2-9283-519E-72FF-8899658B2CE7}"/>
                  </a:ext>
                </a:extLst>
              </p:cNvPr>
              <p:cNvSpPr txBox="1"/>
              <p:nvPr/>
            </p:nvSpPr>
            <p:spPr>
              <a:xfrm>
                <a:off x="5389772" y="5370795"/>
                <a:ext cx="1268866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e>
                        <m:sub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i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e>
                        <m:sub>
                          <m:r>
                            <a:rPr lang="fr-BE" sz="1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fr-BE" sz="1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1" name="ZoneTexte 120">
                <a:extLst>
                  <a:ext uri="{FF2B5EF4-FFF2-40B4-BE49-F238E27FC236}">
                    <a16:creationId xmlns:a16="http://schemas.microsoft.com/office/drawing/2014/main" id="{1BEAFEA2-9283-519E-72FF-8899658B2C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9772" y="5370795"/>
                <a:ext cx="1268866" cy="307777"/>
              </a:xfrm>
              <a:prstGeom prst="rect">
                <a:avLst/>
              </a:prstGeom>
              <a:blipFill>
                <a:blip r:embed="rId6"/>
                <a:stretch>
                  <a:fillRect b="-588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ZoneTexte 122">
                <a:extLst>
                  <a:ext uri="{FF2B5EF4-FFF2-40B4-BE49-F238E27FC236}">
                    <a16:creationId xmlns:a16="http://schemas.microsoft.com/office/drawing/2014/main" id="{BFDDDF03-8E41-F8BA-6914-99505519C50C}"/>
                  </a:ext>
                </a:extLst>
              </p:cNvPr>
              <p:cNvSpPr txBox="1"/>
              <p:nvPr/>
            </p:nvSpPr>
            <p:spPr>
              <a:xfrm>
                <a:off x="5088028" y="5588293"/>
                <a:ext cx="491513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sz="1400" b="0" i="0" smtClean="0">
                          <a:latin typeface="Cambria Math" panose="02040503050406030204" pitchFamily="18" charset="0"/>
                        </a:rPr>
                        <m:t>and</m:t>
                      </m: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3" name="ZoneTexte 122">
                <a:extLst>
                  <a:ext uri="{FF2B5EF4-FFF2-40B4-BE49-F238E27FC236}">
                    <a16:creationId xmlns:a16="http://schemas.microsoft.com/office/drawing/2014/main" id="{BFDDDF03-8E41-F8BA-6914-99505519C5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88028" y="5588293"/>
                <a:ext cx="491513" cy="307777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8DAAED28-69AE-D607-F255-4BE0DF68FF8F}"/>
                  </a:ext>
                </a:extLst>
              </p:cNvPr>
              <p:cNvSpPr txBox="1"/>
              <p:nvPr/>
            </p:nvSpPr>
            <p:spPr>
              <a:xfrm>
                <a:off x="309373" y="5397252"/>
                <a:ext cx="1169489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𝜅</m:t>
                          </m:r>
                        </m:e>
                        <m:sub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i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140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b>
                          <m:r>
                            <a:rPr lang="fr-BE" sz="140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8DAAED28-69AE-D607-F255-4BE0DF68FF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373" y="5397252"/>
                <a:ext cx="1169489" cy="30777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" name="Groupe 7">
            <a:extLst>
              <a:ext uri="{FF2B5EF4-FFF2-40B4-BE49-F238E27FC236}">
                <a16:creationId xmlns:a16="http://schemas.microsoft.com/office/drawing/2014/main" id="{D4B25259-5458-99B2-250F-8FECC719C5CA}"/>
              </a:ext>
            </a:extLst>
          </p:cNvPr>
          <p:cNvGrpSpPr/>
          <p:nvPr/>
        </p:nvGrpSpPr>
        <p:grpSpPr>
          <a:xfrm>
            <a:off x="931647" y="2833920"/>
            <a:ext cx="5040813" cy="2245345"/>
            <a:chOff x="678971" y="2894806"/>
            <a:chExt cx="5906162" cy="2622479"/>
          </a:xfrm>
        </p:grpSpPr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76FDE011-7981-1EC5-8FE7-52669D7C5A71}"/>
                </a:ext>
              </a:extLst>
            </p:cNvPr>
            <p:cNvGrpSpPr/>
            <p:nvPr/>
          </p:nvGrpSpPr>
          <p:grpSpPr>
            <a:xfrm>
              <a:off x="4413835" y="2894806"/>
              <a:ext cx="2171298" cy="2537336"/>
              <a:chOff x="7607291" y="2352425"/>
              <a:chExt cx="2806751" cy="3080636"/>
            </a:xfrm>
          </p:grpSpPr>
          <p:grpSp>
            <p:nvGrpSpPr>
              <p:cNvPr id="59" name="Groupe 58">
                <a:extLst>
                  <a:ext uri="{FF2B5EF4-FFF2-40B4-BE49-F238E27FC236}">
                    <a16:creationId xmlns:a16="http://schemas.microsoft.com/office/drawing/2014/main" id="{F49C1AF8-D5C4-4BC1-B103-4E6F86DFCBE9}"/>
                  </a:ext>
                </a:extLst>
              </p:cNvPr>
              <p:cNvGrpSpPr/>
              <p:nvPr/>
            </p:nvGrpSpPr>
            <p:grpSpPr>
              <a:xfrm>
                <a:off x="7607291" y="2357550"/>
                <a:ext cx="2806751" cy="3075511"/>
                <a:chOff x="7702668" y="2092477"/>
                <a:chExt cx="2854818" cy="3153018"/>
              </a:xfrm>
            </p:grpSpPr>
            <p:grpSp>
              <p:nvGrpSpPr>
                <p:cNvPr id="60" name="Groupe 59">
                  <a:extLst>
                    <a:ext uri="{FF2B5EF4-FFF2-40B4-BE49-F238E27FC236}">
                      <a16:creationId xmlns:a16="http://schemas.microsoft.com/office/drawing/2014/main" id="{0B32400D-D9A5-44C7-AAC7-D3FCABE6259B}"/>
                    </a:ext>
                  </a:extLst>
                </p:cNvPr>
                <p:cNvGrpSpPr/>
                <p:nvPr/>
              </p:nvGrpSpPr>
              <p:grpSpPr>
                <a:xfrm>
                  <a:off x="7702668" y="2092477"/>
                  <a:ext cx="2854818" cy="3153018"/>
                  <a:chOff x="7893168" y="2451457"/>
                  <a:chExt cx="2854818" cy="3153018"/>
                </a:xfrm>
              </p:grpSpPr>
              <p:cxnSp>
                <p:nvCxnSpPr>
                  <p:cNvPr id="90" name="Connecteur droit 89">
                    <a:extLst>
                      <a:ext uri="{FF2B5EF4-FFF2-40B4-BE49-F238E27FC236}">
                        <a16:creationId xmlns:a16="http://schemas.microsoft.com/office/drawing/2014/main" id="{877FDBF1-DAA3-4AA6-A074-829A0FE95E5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258250" y="2855670"/>
                    <a:ext cx="333307" cy="791774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79" name="Ellipse 78">
                    <a:extLst>
                      <a:ext uri="{FF2B5EF4-FFF2-40B4-BE49-F238E27FC236}">
                        <a16:creationId xmlns:a16="http://schemas.microsoft.com/office/drawing/2014/main" id="{AA915F36-0A2C-4364-947F-E9BA1DEF91ED}"/>
                      </a:ext>
                    </a:extLst>
                  </p:cNvPr>
                  <p:cNvSpPr/>
                  <p:nvPr/>
                </p:nvSpPr>
                <p:spPr>
                  <a:xfrm>
                    <a:off x="7893168" y="2451457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0" name="Groupe 79">
                    <a:extLst>
                      <a:ext uri="{FF2B5EF4-FFF2-40B4-BE49-F238E27FC236}">
                        <a16:creationId xmlns:a16="http://schemas.microsoft.com/office/drawing/2014/main" id="{0B49C3D6-42AF-4635-A8F8-D860D1B148AA}"/>
                      </a:ext>
                    </a:extLst>
                  </p:cNvPr>
                  <p:cNvGrpSpPr/>
                  <p:nvPr/>
                </p:nvGrpSpPr>
                <p:grpSpPr>
                  <a:xfrm>
                    <a:off x="8151961" y="251503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101" name="Forme libre : forme 100">
                      <a:extLst>
                        <a:ext uri="{FF2B5EF4-FFF2-40B4-BE49-F238E27FC236}">
                          <a16:creationId xmlns:a16="http://schemas.microsoft.com/office/drawing/2014/main" id="{D51F8E23-8E24-4C07-892D-0284350478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102" name="Forme libre : forme 101">
                      <a:extLst>
                        <a:ext uri="{FF2B5EF4-FFF2-40B4-BE49-F238E27FC236}">
                          <a16:creationId xmlns:a16="http://schemas.microsoft.com/office/drawing/2014/main" id="{72FB5DF5-269D-4137-AB16-96D4B935A6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 dirty="0"/>
                    </a:p>
                  </p:txBody>
                </p:sp>
                <p:sp>
                  <p:nvSpPr>
                    <p:cNvPr id="103" name="Forme libre : forme 102">
                      <a:extLst>
                        <a:ext uri="{FF2B5EF4-FFF2-40B4-BE49-F238E27FC236}">
                          <a16:creationId xmlns:a16="http://schemas.microsoft.com/office/drawing/2014/main" id="{BDAD686B-CE09-4CFB-9E04-4FBDD2946A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1" name="Ellipse 80">
                    <a:extLst>
                      <a:ext uri="{FF2B5EF4-FFF2-40B4-BE49-F238E27FC236}">
                        <a16:creationId xmlns:a16="http://schemas.microsoft.com/office/drawing/2014/main" id="{4B771E2F-6444-42DE-98BE-4CCDB7E92523}"/>
                      </a:ext>
                    </a:extLst>
                  </p:cNvPr>
                  <p:cNvSpPr/>
                  <p:nvPr/>
                </p:nvSpPr>
                <p:spPr>
                  <a:xfrm>
                    <a:off x="9077249" y="2634286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82" name="Ellipse 81">
                    <a:extLst>
                      <a:ext uri="{FF2B5EF4-FFF2-40B4-BE49-F238E27FC236}">
                        <a16:creationId xmlns:a16="http://schemas.microsoft.com/office/drawing/2014/main" id="{44A4D2B2-7A6B-4095-85B2-AE3C0894AA07}"/>
                      </a:ext>
                    </a:extLst>
                  </p:cNvPr>
                  <p:cNvSpPr/>
                  <p:nvPr/>
                </p:nvSpPr>
                <p:spPr>
                  <a:xfrm>
                    <a:off x="9470962" y="352737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3" name="Groupe 82">
                    <a:extLst>
                      <a:ext uri="{FF2B5EF4-FFF2-40B4-BE49-F238E27FC236}">
                        <a16:creationId xmlns:a16="http://schemas.microsoft.com/office/drawing/2014/main" id="{3DB8EC36-35F6-48C0-A3A0-3D0B38E12F14}"/>
                      </a:ext>
                    </a:extLst>
                  </p:cNvPr>
                  <p:cNvGrpSpPr/>
                  <p:nvPr/>
                </p:nvGrpSpPr>
                <p:grpSpPr>
                  <a:xfrm rot="1357984">
                    <a:off x="9657723" y="3773059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8" name="Forme libre : forme 97">
                      <a:extLst>
                        <a:ext uri="{FF2B5EF4-FFF2-40B4-BE49-F238E27FC236}">
                          <a16:creationId xmlns:a16="http://schemas.microsoft.com/office/drawing/2014/main" id="{6448EF9B-A271-4C5C-9EDA-D8490A0FA8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9" name="Forme libre : forme 98">
                      <a:extLst>
                        <a:ext uri="{FF2B5EF4-FFF2-40B4-BE49-F238E27FC236}">
                          <a16:creationId xmlns:a16="http://schemas.microsoft.com/office/drawing/2014/main" id="{B55CC54D-F20C-403F-BD0E-0DCB9E777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100" name="Forme libre : forme 99">
                      <a:extLst>
                        <a:ext uri="{FF2B5EF4-FFF2-40B4-BE49-F238E27FC236}">
                          <a16:creationId xmlns:a16="http://schemas.microsoft.com/office/drawing/2014/main" id="{199B8941-B911-4FF7-9DBE-9D6419EE0E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4" name="Ellipse 83">
                    <a:extLst>
                      <a:ext uri="{FF2B5EF4-FFF2-40B4-BE49-F238E27FC236}">
                        <a16:creationId xmlns:a16="http://schemas.microsoft.com/office/drawing/2014/main" id="{EBDF80D6-B647-49F9-A557-E33A854E4F42}"/>
                      </a:ext>
                    </a:extLst>
                  </p:cNvPr>
                  <p:cNvSpPr/>
                  <p:nvPr/>
                </p:nvSpPr>
                <p:spPr>
                  <a:xfrm>
                    <a:off x="10489193" y="411106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>
                      <a:solidFill>
                        <a:srgbClr val="FF0000"/>
                      </a:solidFill>
                    </a:endParaRPr>
                  </a:p>
                </p:txBody>
              </p:sp>
              <p:grpSp>
                <p:nvGrpSpPr>
                  <p:cNvPr id="85" name="Groupe 84">
                    <a:extLst>
                      <a:ext uri="{FF2B5EF4-FFF2-40B4-BE49-F238E27FC236}">
                        <a16:creationId xmlns:a16="http://schemas.microsoft.com/office/drawing/2014/main" id="{77751BE7-B15D-4EB6-907C-23D8B205245E}"/>
                      </a:ext>
                    </a:extLst>
                  </p:cNvPr>
                  <p:cNvGrpSpPr/>
                  <p:nvPr/>
                </p:nvGrpSpPr>
                <p:grpSpPr>
                  <a:xfrm rot="7937221">
                    <a:off x="9730109" y="444871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5" name="Forme libre : forme 94">
                      <a:extLst>
                        <a:ext uri="{FF2B5EF4-FFF2-40B4-BE49-F238E27FC236}">
                          <a16:creationId xmlns:a16="http://schemas.microsoft.com/office/drawing/2014/main" id="{D65390C7-3F0C-4E53-8D29-F0AC73CDE4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 dirty="0"/>
                    </a:p>
                  </p:txBody>
                </p:sp>
                <p:sp>
                  <p:nvSpPr>
                    <p:cNvPr id="96" name="Forme libre : forme 95">
                      <a:extLst>
                        <a:ext uri="{FF2B5EF4-FFF2-40B4-BE49-F238E27FC236}">
                          <a16:creationId xmlns:a16="http://schemas.microsoft.com/office/drawing/2014/main" id="{7B6D19AF-8C36-438F-B309-71C4C2553B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7" name="Forme libre : forme 96">
                      <a:extLst>
                        <a:ext uri="{FF2B5EF4-FFF2-40B4-BE49-F238E27FC236}">
                          <a16:creationId xmlns:a16="http://schemas.microsoft.com/office/drawing/2014/main" id="{9BEFEF92-6CCB-4A64-B714-496FB44A2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6" name="Ellipse 85">
                    <a:extLst>
                      <a:ext uri="{FF2B5EF4-FFF2-40B4-BE49-F238E27FC236}">
                        <a16:creationId xmlns:a16="http://schemas.microsoft.com/office/drawing/2014/main" id="{A464DC3B-BB6F-4E4D-BB9E-CDB9BD0CE8AC}"/>
                      </a:ext>
                    </a:extLst>
                  </p:cNvPr>
                  <p:cNvSpPr/>
                  <p:nvPr/>
                </p:nvSpPr>
                <p:spPr>
                  <a:xfrm>
                    <a:off x="9591557" y="4861390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87" name="Groupe 86">
                    <a:extLst>
                      <a:ext uri="{FF2B5EF4-FFF2-40B4-BE49-F238E27FC236}">
                        <a16:creationId xmlns:a16="http://schemas.microsoft.com/office/drawing/2014/main" id="{9ADD66F8-2372-4680-AA3D-7E5DF19A2AF2}"/>
                      </a:ext>
                    </a:extLst>
                  </p:cNvPr>
                  <p:cNvGrpSpPr/>
                  <p:nvPr/>
                </p:nvGrpSpPr>
                <p:grpSpPr>
                  <a:xfrm rot="5944836">
                    <a:off x="8084724" y="4789854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92" name="Forme libre : forme 91">
                      <a:extLst>
                        <a:ext uri="{FF2B5EF4-FFF2-40B4-BE49-F238E27FC236}">
                          <a16:creationId xmlns:a16="http://schemas.microsoft.com/office/drawing/2014/main" id="{49E5DE16-2A46-4E53-8368-736E53506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3" name="Forme libre : forme 92">
                      <a:extLst>
                        <a:ext uri="{FF2B5EF4-FFF2-40B4-BE49-F238E27FC236}">
                          <a16:creationId xmlns:a16="http://schemas.microsoft.com/office/drawing/2014/main" id="{41DBEEE8-86B4-4B3D-BD47-EB3C569BEC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94" name="Forme libre : forme 93">
                      <a:extLst>
                        <a:ext uri="{FF2B5EF4-FFF2-40B4-BE49-F238E27FC236}">
                          <a16:creationId xmlns:a16="http://schemas.microsoft.com/office/drawing/2014/main" id="{5B290A7A-BB2C-48C5-913D-8A90A18E57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88" name="Ellipse 87">
                    <a:extLst>
                      <a:ext uri="{FF2B5EF4-FFF2-40B4-BE49-F238E27FC236}">
                        <a16:creationId xmlns:a16="http://schemas.microsoft.com/office/drawing/2014/main" id="{4F0206E5-9E3D-4BF6-A6C2-24912BE4E0FF}"/>
                      </a:ext>
                    </a:extLst>
                  </p:cNvPr>
                  <p:cNvSpPr/>
                  <p:nvPr/>
                </p:nvSpPr>
                <p:spPr>
                  <a:xfrm>
                    <a:off x="8570275" y="4279026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89" name="Ellipse 88">
                    <a:extLst>
                      <a:ext uri="{FF2B5EF4-FFF2-40B4-BE49-F238E27FC236}">
                        <a16:creationId xmlns:a16="http://schemas.microsoft.com/office/drawing/2014/main" id="{822DFC9C-FA40-4230-B073-36FB7C04E732}"/>
                      </a:ext>
                    </a:extLst>
                  </p:cNvPr>
                  <p:cNvSpPr/>
                  <p:nvPr/>
                </p:nvSpPr>
                <p:spPr>
                  <a:xfrm>
                    <a:off x="8256332" y="5380188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cxnSp>
                <p:nvCxnSpPr>
                  <p:cNvPr id="91" name="Connecteur droit 90">
                    <a:extLst>
                      <a:ext uri="{FF2B5EF4-FFF2-40B4-BE49-F238E27FC236}">
                        <a16:creationId xmlns:a16="http://schemas.microsoft.com/office/drawing/2014/main" id="{BF4435D4-218D-48AB-A6F7-E0D621F1B78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800845" y="4436614"/>
                    <a:ext cx="822520" cy="466511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2" name="ZoneTexte 71">
                      <a:extLst>
                        <a:ext uri="{FF2B5EF4-FFF2-40B4-BE49-F238E27FC236}">
                          <a16:creationId xmlns:a16="http://schemas.microsoft.com/office/drawing/2014/main" id="{B0DCA6CA-3D22-4994-817D-C18EE60975A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09799" y="2263742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2" name="ZoneTexte 71">
                      <a:extLst>
                        <a:ext uri="{FF2B5EF4-FFF2-40B4-BE49-F238E27FC236}">
                          <a16:creationId xmlns:a16="http://schemas.microsoft.com/office/drawing/2014/main" id="{B0DCA6CA-3D22-4994-817D-C18EE60975A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09799" y="2263742"/>
                      <a:ext cx="214742" cy="223720"/>
                    </a:xfrm>
                    <a:prstGeom prst="rect">
                      <a:avLst/>
                    </a:prstGeom>
                    <a:blipFill>
                      <a:blip r:embed="rId9"/>
                      <a:stretch>
                        <a:fillRect l="-30435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6" name="ZoneTexte 75">
                      <a:extLst>
                        <a:ext uri="{FF2B5EF4-FFF2-40B4-BE49-F238E27FC236}">
                          <a16:creationId xmlns:a16="http://schemas.microsoft.com/office/drawing/2014/main" id="{BFEB444C-C5F4-45D9-85AB-7F43ED9A13D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423794" y="4488078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6" name="ZoneTexte 75">
                      <a:extLst>
                        <a:ext uri="{FF2B5EF4-FFF2-40B4-BE49-F238E27FC236}">
                          <a16:creationId xmlns:a16="http://schemas.microsoft.com/office/drawing/2014/main" id="{BFEB444C-C5F4-45D9-85AB-7F43ED9A13D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423794" y="4488078"/>
                      <a:ext cx="214742" cy="223720"/>
                    </a:xfrm>
                    <a:prstGeom prst="rect">
                      <a:avLst/>
                    </a:prstGeom>
                    <a:blipFill>
                      <a:blip r:embed="rId9"/>
                      <a:stretch>
                        <a:fillRect l="-30435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" name="ZoneTexte 76">
                      <a:extLst>
                        <a:ext uri="{FF2B5EF4-FFF2-40B4-BE49-F238E27FC236}">
                          <a16:creationId xmlns:a16="http://schemas.microsoft.com/office/drawing/2014/main" id="{AC57A4A0-7BCE-47D6-9A8A-D2E82915CD1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088998" y="5014699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7" name="ZoneTexte 76">
                      <a:extLst>
                        <a:ext uri="{FF2B5EF4-FFF2-40B4-BE49-F238E27FC236}">
                          <a16:creationId xmlns:a16="http://schemas.microsoft.com/office/drawing/2014/main" id="{AC57A4A0-7BCE-47D6-9A8A-D2E82915CD1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088998" y="5014699"/>
                      <a:ext cx="214742" cy="223720"/>
                    </a:xfrm>
                    <a:prstGeom prst="rect">
                      <a:avLst/>
                    </a:prstGeom>
                    <a:blipFill>
                      <a:blip r:embed="rId10"/>
                      <a:stretch>
                        <a:fillRect l="-34783" r="-8696" b="-3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" name="ZoneTexte 77">
                      <a:extLst>
                        <a:ext uri="{FF2B5EF4-FFF2-40B4-BE49-F238E27FC236}">
                          <a16:creationId xmlns:a16="http://schemas.microsoft.com/office/drawing/2014/main" id="{3908CA9B-4C6B-4CAB-91D6-21EABB5164D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0322443" y="3741155"/>
                      <a:ext cx="214742" cy="223720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78" name="ZoneTexte 77">
                      <a:extLst>
                        <a:ext uri="{FF2B5EF4-FFF2-40B4-BE49-F238E27FC236}">
                          <a16:creationId xmlns:a16="http://schemas.microsoft.com/office/drawing/2014/main" id="{3908CA9B-4C6B-4CAB-91D6-21EABB5164D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0322443" y="3741155"/>
                      <a:ext cx="214742" cy="223720"/>
                    </a:xfrm>
                    <a:prstGeom prst="rect">
                      <a:avLst/>
                    </a:prstGeom>
                    <a:blipFill>
                      <a:blip r:embed="rId11"/>
                      <a:stretch>
                        <a:fillRect l="-34783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" name="ZoneTexte 1">
                    <a:extLst>
                      <a:ext uri="{FF2B5EF4-FFF2-40B4-BE49-F238E27FC236}">
                        <a16:creationId xmlns:a16="http://schemas.microsoft.com/office/drawing/2014/main" id="{BC6982C9-FFE4-4DE5-38F1-1F24668925EC}"/>
                      </a:ext>
                    </a:extLst>
                  </p:cNvPr>
                  <p:cNvSpPr txBox="1"/>
                  <p:nvPr/>
                </p:nvSpPr>
                <p:spPr>
                  <a:xfrm>
                    <a:off x="8306941" y="4134700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2" name="ZoneTexte 1">
                    <a:extLst>
                      <a:ext uri="{FF2B5EF4-FFF2-40B4-BE49-F238E27FC236}">
                        <a16:creationId xmlns:a16="http://schemas.microsoft.com/office/drawing/2014/main" id="{BC6982C9-FFE4-4DE5-38F1-1F24668925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306941" y="4134700"/>
                    <a:ext cx="211127" cy="218221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36364" r="-13636" b="-36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" name="ZoneTexte 2">
                    <a:extLst>
                      <a:ext uri="{FF2B5EF4-FFF2-40B4-BE49-F238E27FC236}">
                        <a16:creationId xmlns:a16="http://schemas.microsoft.com/office/drawing/2014/main" id="{4545D369-7C17-3EF4-3021-8007B7FD6559}"/>
                      </a:ext>
                    </a:extLst>
                  </p:cNvPr>
                  <p:cNvSpPr txBox="1"/>
                  <p:nvPr/>
                </p:nvSpPr>
                <p:spPr>
                  <a:xfrm>
                    <a:off x="9181465" y="3392520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3" name="ZoneTexte 2">
                    <a:extLst>
                      <a:ext uri="{FF2B5EF4-FFF2-40B4-BE49-F238E27FC236}">
                        <a16:creationId xmlns:a16="http://schemas.microsoft.com/office/drawing/2014/main" id="{4545D369-7C17-3EF4-3021-8007B7FD65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81465" y="3392520"/>
                    <a:ext cx="211127" cy="218221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30435" r="-8696" b="-36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" name="ZoneTexte 3">
                    <a:extLst>
                      <a:ext uri="{FF2B5EF4-FFF2-40B4-BE49-F238E27FC236}">
                        <a16:creationId xmlns:a16="http://schemas.microsoft.com/office/drawing/2014/main" id="{E92FF6EA-426B-CE77-A071-36E7DA28B730}"/>
                      </a:ext>
                    </a:extLst>
                  </p:cNvPr>
                  <p:cNvSpPr txBox="1"/>
                  <p:nvPr/>
                </p:nvSpPr>
                <p:spPr>
                  <a:xfrm>
                    <a:off x="7627014" y="2352425"/>
                    <a:ext cx="211127" cy="2182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sz="1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4" name="ZoneTexte 3">
                    <a:extLst>
                      <a:ext uri="{FF2B5EF4-FFF2-40B4-BE49-F238E27FC236}">
                        <a16:creationId xmlns:a16="http://schemas.microsoft.com/office/drawing/2014/main" id="{E92FF6EA-426B-CE77-A071-36E7DA28B7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27014" y="2352425"/>
                    <a:ext cx="211127" cy="218221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34783" r="-8696" b="-32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3" name="Groupe 52">
              <a:extLst>
                <a:ext uri="{FF2B5EF4-FFF2-40B4-BE49-F238E27FC236}">
                  <a16:creationId xmlns:a16="http://schemas.microsoft.com/office/drawing/2014/main" id="{590C42C3-7563-0D2A-B86E-C8217F7A4ED5}"/>
                </a:ext>
              </a:extLst>
            </p:cNvPr>
            <p:cNvGrpSpPr/>
            <p:nvPr/>
          </p:nvGrpSpPr>
          <p:grpSpPr>
            <a:xfrm>
              <a:off x="678971" y="3039865"/>
              <a:ext cx="2261898" cy="2477420"/>
              <a:chOff x="1034837" y="2264318"/>
              <a:chExt cx="2806751" cy="3093681"/>
            </a:xfrm>
          </p:grpSpPr>
          <p:grpSp>
            <p:nvGrpSpPr>
              <p:cNvPr id="6" name="Groupe 5">
                <a:extLst>
                  <a:ext uri="{FF2B5EF4-FFF2-40B4-BE49-F238E27FC236}">
                    <a16:creationId xmlns:a16="http://schemas.microsoft.com/office/drawing/2014/main" id="{A2F1ED69-BD03-C7E6-3B2D-BC1F59BC669C}"/>
                  </a:ext>
                </a:extLst>
              </p:cNvPr>
              <p:cNvGrpSpPr/>
              <p:nvPr/>
            </p:nvGrpSpPr>
            <p:grpSpPr>
              <a:xfrm>
                <a:off x="1034837" y="2264318"/>
                <a:ext cx="2806751" cy="3093681"/>
                <a:chOff x="7702668" y="2073847"/>
                <a:chExt cx="2854818" cy="3171648"/>
              </a:xfrm>
            </p:grpSpPr>
            <p:grpSp>
              <p:nvGrpSpPr>
                <p:cNvPr id="7" name="Groupe 6">
                  <a:extLst>
                    <a:ext uri="{FF2B5EF4-FFF2-40B4-BE49-F238E27FC236}">
                      <a16:creationId xmlns:a16="http://schemas.microsoft.com/office/drawing/2014/main" id="{834B089D-D2C2-4793-7E25-946E58E737C9}"/>
                    </a:ext>
                  </a:extLst>
                </p:cNvPr>
                <p:cNvGrpSpPr/>
                <p:nvPr/>
              </p:nvGrpSpPr>
              <p:grpSpPr>
                <a:xfrm>
                  <a:off x="7702668" y="2092477"/>
                  <a:ext cx="2854818" cy="3153018"/>
                  <a:chOff x="7893168" y="2451457"/>
                  <a:chExt cx="2854818" cy="3153018"/>
                </a:xfrm>
              </p:grpSpPr>
              <p:sp>
                <p:nvSpPr>
                  <p:cNvPr id="27" name="Ellipse 26">
                    <a:extLst>
                      <a:ext uri="{FF2B5EF4-FFF2-40B4-BE49-F238E27FC236}">
                        <a16:creationId xmlns:a16="http://schemas.microsoft.com/office/drawing/2014/main" id="{487FB678-6696-5E89-04FF-146BF27DDF16}"/>
                      </a:ext>
                    </a:extLst>
                  </p:cNvPr>
                  <p:cNvSpPr/>
                  <p:nvPr/>
                </p:nvSpPr>
                <p:spPr>
                  <a:xfrm>
                    <a:off x="7893168" y="2451457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28" name="Groupe 27">
                    <a:extLst>
                      <a:ext uri="{FF2B5EF4-FFF2-40B4-BE49-F238E27FC236}">
                        <a16:creationId xmlns:a16="http://schemas.microsoft.com/office/drawing/2014/main" id="{6396A47A-1849-A3EC-2785-078F10EBB2F5}"/>
                      </a:ext>
                    </a:extLst>
                  </p:cNvPr>
                  <p:cNvGrpSpPr/>
                  <p:nvPr/>
                </p:nvGrpSpPr>
                <p:grpSpPr>
                  <a:xfrm>
                    <a:off x="8151961" y="251503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9" name="Forme libre : forme 48">
                      <a:extLst>
                        <a:ext uri="{FF2B5EF4-FFF2-40B4-BE49-F238E27FC236}">
                          <a16:creationId xmlns:a16="http://schemas.microsoft.com/office/drawing/2014/main" id="{A3066608-677B-665E-615E-5A423DD8F2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50" name="Forme libre : forme 49">
                      <a:extLst>
                        <a:ext uri="{FF2B5EF4-FFF2-40B4-BE49-F238E27FC236}">
                          <a16:creationId xmlns:a16="http://schemas.microsoft.com/office/drawing/2014/main" id="{A03C6F55-EC1A-9C5B-98ED-79785726FF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51" name="Forme libre : forme 50">
                      <a:extLst>
                        <a:ext uri="{FF2B5EF4-FFF2-40B4-BE49-F238E27FC236}">
                          <a16:creationId xmlns:a16="http://schemas.microsoft.com/office/drawing/2014/main" id="{8637FE9D-FD16-12A0-F54E-9E2574384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29" name="Ellipse 28">
                    <a:extLst>
                      <a:ext uri="{FF2B5EF4-FFF2-40B4-BE49-F238E27FC236}">
                        <a16:creationId xmlns:a16="http://schemas.microsoft.com/office/drawing/2014/main" id="{DAB28D8E-8AFC-8BB7-34CB-07B5067ACA27}"/>
                      </a:ext>
                    </a:extLst>
                  </p:cNvPr>
                  <p:cNvSpPr/>
                  <p:nvPr/>
                </p:nvSpPr>
                <p:spPr>
                  <a:xfrm>
                    <a:off x="9077249" y="2634287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30" name="Ellipse 29">
                    <a:extLst>
                      <a:ext uri="{FF2B5EF4-FFF2-40B4-BE49-F238E27FC236}">
                        <a16:creationId xmlns:a16="http://schemas.microsoft.com/office/drawing/2014/main" id="{660893D2-8E7F-4720-4069-23B36E9356DD}"/>
                      </a:ext>
                    </a:extLst>
                  </p:cNvPr>
                  <p:cNvSpPr/>
                  <p:nvPr/>
                </p:nvSpPr>
                <p:spPr>
                  <a:xfrm>
                    <a:off x="9470962" y="3527375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31" name="Groupe 30">
                    <a:extLst>
                      <a:ext uri="{FF2B5EF4-FFF2-40B4-BE49-F238E27FC236}">
                        <a16:creationId xmlns:a16="http://schemas.microsoft.com/office/drawing/2014/main" id="{8DF4CEAB-647A-699D-23BD-B1E518A62E3A}"/>
                      </a:ext>
                    </a:extLst>
                  </p:cNvPr>
                  <p:cNvGrpSpPr/>
                  <p:nvPr/>
                </p:nvGrpSpPr>
                <p:grpSpPr>
                  <a:xfrm rot="1357984">
                    <a:off x="9657723" y="3773059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6" name="Forme libre : forme 45">
                      <a:extLst>
                        <a:ext uri="{FF2B5EF4-FFF2-40B4-BE49-F238E27FC236}">
                          <a16:creationId xmlns:a16="http://schemas.microsoft.com/office/drawing/2014/main" id="{D6BE4889-A38E-3C2B-2C58-CC5F5AE21A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7" name="Forme libre : forme 46">
                      <a:extLst>
                        <a:ext uri="{FF2B5EF4-FFF2-40B4-BE49-F238E27FC236}">
                          <a16:creationId xmlns:a16="http://schemas.microsoft.com/office/drawing/2014/main" id="{147FBE0E-9E76-4535-A90F-BA8C376924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8" name="Forme libre : forme 47">
                      <a:extLst>
                        <a:ext uri="{FF2B5EF4-FFF2-40B4-BE49-F238E27FC236}">
                          <a16:creationId xmlns:a16="http://schemas.microsoft.com/office/drawing/2014/main" id="{E9CB8EDE-E3AE-7AF6-A2DD-3F51449546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2" name="Ellipse 31">
                    <a:extLst>
                      <a:ext uri="{FF2B5EF4-FFF2-40B4-BE49-F238E27FC236}">
                        <a16:creationId xmlns:a16="http://schemas.microsoft.com/office/drawing/2014/main" id="{AB78E725-4FB4-8246-0A82-3DB1600584A9}"/>
                      </a:ext>
                    </a:extLst>
                  </p:cNvPr>
                  <p:cNvSpPr/>
                  <p:nvPr/>
                </p:nvSpPr>
                <p:spPr>
                  <a:xfrm>
                    <a:off x="10489193" y="4111065"/>
                    <a:ext cx="258793" cy="224287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>
                      <a:solidFill>
                        <a:srgbClr val="FF0000"/>
                      </a:solidFill>
                    </a:endParaRPr>
                  </a:p>
                </p:txBody>
              </p:sp>
              <p:grpSp>
                <p:nvGrpSpPr>
                  <p:cNvPr id="33" name="Groupe 32">
                    <a:extLst>
                      <a:ext uri="{FF2B5EF4-FFF2-40B4-BE49-F238E27FC236}">
                        <a16:creationId xmlns:a16="http://schemas.microsoft.com/office/drawing/2014/main" id="{C5B12C37-B0FD-04A2-C5EF-FCC0C244D5FB}"/>
                      </a:ext>
                    </a:extLst>
                  </p:cNvPr>
                  <p:cNvGrpSpPr/>
                  <p:nvPr/>
                </p:nvGrpSpPr>
                <p:grpSpPr>
                  <a:xfrm rot="7937221">
                    <a:off x="9730109" y="4448717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3" name="Forme libre : forme 42">
                      <a:extLst>
                        <a:ext uri="{FF2B5EF4-FFF2-40B4-BE49-F238E27FC236}">
                          <a16:creationId xmlns:a16="http://schemas.microsoft.com/office/drawing/2014/main" id="{6035CDCC-EA11-B62E-BC52-AF07D2EED1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4" name="Forme libre : forme 43">
                      <a:extLst>
                        <a:ext uri="{FF2B5EF4-FFF2-40B4-BE49-F238E27FC236}">
                          <a16:creationId xmlns:a16="http://schemas.microsoft.com/office/drawing/2014/main" id="{C50746C8-708E-EBC1-066C-5F70939ABE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5" name="Forme libre : forme 44">
                      <a:extLst>
                        <a:ext uri="{FF2B5EF4-FFF2-40B4-BE49-F238E27FC236}">
                          <a16:creationId xmlns:a16="http://schemas.microsoft.com/office/drawing/2014/main" id="{FE4E88FA-7301-AAB3-BC0D-C8F7BE3A09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4" name="Ellipse 33">
                    <a:extLst>
                      <a:ext uri="{FF2B5EF4-FFF2-40B4-BE49-F238E27FC236}">
                        <a16:creationId xmlns:a16="http://schemas.microsoft.com/office/drawing/2014/main" id="{AADFC2F1-D545-99F1-17E5-F4D8686F014C}"/>
                      </a:ext>
                    </a:extLst>
                  </p:cNvPr>
                  <p:cNvSpPr/>
                  <p:nvPr/>
                </p:nvSpPr>
                <p:spPr>
                  <a:xfrm>
                    <a:off x="9591557" y="4861390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grpSp>
                <p:nvGrpSpPr>
                  <p:cNvPr id="35" name="Groupe 34">
                    <a:extLst>
                      <a:ext uri="{FF2B5EF4-FFF2-40B4-BE49-F238E27FC236}">
                        <a16:creationId xmlns:a16="http://schemas.microsoft.com/office/drawing/2014/main" id="{48038142-6814-9D62-EFF6-07748929325E}"/>
                      </a:ext>
                    </a:extLst>
                  </p:cNvPr>
                  <p:cNvGrpSpPr/>
                  <p:nvPr/>
                </p:nvGrpSpPr>
                <p:grpSpPr>
                  <a:xfrm rot="5944836">
                    <a:off x="8084724" y="4789854"/>
                    <a:ext cx="914401" cy="314701"/>
                    <a:chOff x="3257005" y="2719363"/>
                    <a:chExt cx="914401" cy="314701"/>
                  </a:xfrm>
                </p:grpSpPr>
                <p:sp>
                  <p:nvSpPr>
                    <p:cNvPr id="40" name="Forme libre : forme 39">
                      <a:extLst>
                        <a:ext uri="{FF2B5EF4-FFF2-40B4-BE49-F238E27FC236}">
                          <a16:creationId xmlns:a16="http://schemas.microsoft.com/office/drawing/2014/main" id="{426ABC95-F4A0-5600-E57F-AAF3DBF11A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63686" y="2719363"/>
                      <a:ext cx="696686" cy="314701"/>
                    </a:xfrm>
                    <a:custGeom>
                      <a:avLst/>
                      <a:gdLst>
                        <a:gd name="connsiteX0" fmla="*/ 0 w 696686"/>
                        <a:gd name="connsiteY0" fmla="*/ 114038 h 314701"/>
                        <a:gd name="connsiteX1" fmla="*/ 76200 w 696686"/>
                        <a:gd name="connsiteY1" fmla="*/ 5181 h 314701"/>
                        <a:gd name="connsiteX2" fmla="*/ 152400 w 696686"/>
                        <a:gd name="connsiteY2" fmla="*/ 260996 h 314701"/>
                        <a:gd name="connsiteX3" fmla="*/ 299357 w 696686"/>
                        <a:gd name="connsiteY3" fmla="*/ 37838 h 314701"/>
                        <a:gd name="connsiteX4" fmla="*/ 386443 w 696686"/>
                        <a:gd name="connsiteY4" fmla="*/ 288210 h 314701"/>
                        <a:gd name="connsiteX5" fmla="*/ 527957 w 696686"/>
                        <a:gd name="connsiteY5" fmla="*/ 70496 h 314701"/>
                        <a:gd name="connsiteX6" fmla="*/ 620486 w 696686"/>
                        <a:gd name="connsiteY6" fmla="*/ 309981 h 314701"/>
                        <a:gd name="connsiteX7" fmla="*/ 696686 w 696686"/>
                        <a:gd name="connsiteY7" fmla="*/ 206567 h 3147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96686" h="314701">
                          <a:moveTo>
                            <a:pt x="0" y="114038"/>
                          </a:moveTo>
                          <a:cubicBezTo>
                            <a:pt x="25400" y="47363"/>
                            <a:pt x="50800" y="-19312"/>
                            <a:pt x="76200" y="5181"/>
                          </a:cubicBezTo>
                          <a:cubicBezTo>
                            <a:pt x="101600" y="29674"/>
                            <a:pt x="115207" y="255553"/>
                            <a:pt x="152400" y="260996"/>
                          </a:cubicBezTo>
                          <a:cubicBezTo>
                            <a:pt x="189593" y="266439"/>
                            <a:pt x="260350" y="33302"/>
                            <a:pt x="299357" y="37838"/>
                          </a:cubicBezTo>
                          <a:cubicBezTo>
                            <a:pt x="338364" y="42374"/>
                            <a:pt x="348343" y="282767"/>
                            <a:pt x="386443" y="288210"/>
                          </a:cubicBezTo>
                          <a:cubicBezTo>
                            <a:pt x="424543" y="293653"/>
                            <a:pt x="488950" y="66867"/>
                            <a:pt x="527957" y="70496"/>
                          </a:cubicBezTo>
                          <a:cubicBezTo>
                            <a:pt x="566964" y="74124"/>
                            <a:pt x="592365" y="287303"/>
                            <a:pt x="620486" y="309981"/>
                          </a:cubicBezTo>
                          <a:cubicBezTo>
                            <a:pt x="648607" y="332659"/>
                            <a:pt x="672646" y="269613"/>
                            <a:pt x="696686" y="206567"/>
                          </a:cubicBez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1" name="Forme libre : forme 40">
                      <a:extLst>
                        <a:ext uri="{FF2B5EF4-FFF2-40B4-BE49-F238E27FC236}">
                          <a16:creationId xmlns:a16="http://schemas.microsoft.com/office/drawing/2014/main" id="{C9EBAE5D-8D0F-08D3-1F40-189CD9EDCD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7005" y="2819400"/>
                      <a:ext cx="111035" cy="13063"/>
                    </a:xfrm>
                    <a:custGeom>
                      <a:avLst/>
                      <a:gdLst>
                        <a:gd name="connsiteX0" fmla="*/ 111035 w 111035"/>
                        <a:gd name="connsiteY0" fmla="*/ 13063 h 13063"/>
                        <a:gd name="connsiteX1" fmla="*/ 0 w 111035"/>
                        <a:gd name="connsiteY1" fmla="*/ 0 h 130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1035" h="13063">
                          <a:moveTo>
                            <a:pt x="111035" y="1306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  <p:sp>
                  <p:nvSpPr>
                    <p:cNvPr id="42" name="Forme libre : forme 41">
                      <a:extLst>
                        <a:ext uri="{FF2B5EF4-FFF2-40B4-BE49-F238E27FC236}">
                          <a16:creationId xmlns:a16="http://schemas.microsoft.com/office/drawing/2014/main" id="{A6E3FBBE-AA7D-FC76-C77F-B992E0C884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56017" y="2926080"/>
                      <a:ext cx="115389" cy="10886"/>
                    </a:xfrm>
                    <a:custGeom>
                      <a:avLst/>
                      <a:gdLst>
                        <a:gd name="connsiteX0" fmla="*/ 0 w 115389"/>
                        <a:gd name="connsiteY0" fmla="*/ 0 h 10886"/>
                        <a:gd name="connsiteX1" fmla="*/ 115389 w 115389"/>
                        <a:gd name="connsiteY1" fmla="*/ 10886 h 108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5389" h="10886">
                          <a:moveTo>
                            <a:pt x="0" y="0"/>
                          </a:moveTo>
                          <a:lnTo>
                            <a:pt x="115389" y="10886"/>
                          </a:lnTo>
                        </a:path>
                      </a:pathLst>
                    </a:custGeom>
                    <a:noFill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BE"/>
                    </a:p>
                  </p:txBody>
                </p:sp>
              </p:grpSp>
              <p:sp>
                <p:nvSpPr>
                  <p:cNvPr id="36" name="Ellipse 35">
                    <a:extLst>
                      <a:ext uri="{FF2B5EF4-FFF2-40B4-BE49-F238E27FC236}">
                        <a16:creationId xmlns:a16="http://schemas.microsoft.com/office/drawing/2014/main" id="{2314F8E8-FA94-F0ED-8407-2D214BF67D28}"/>
                      </a:ext>
                    </a:extLst>
                  </p:cNvPr>
                  <p:cNvSpPr/>
                  <p:nvPr/>
                </p:nvSpPr>
                <p:spPr>
                  <a:xfrm>
                    <a:off x="8570275" y="4279026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sp>
                <p:nvSpPr>
                  <p:cNvPr id="37" name="Ellipse 36">
                    <a:extLst>
                      <a:ext uri="{FF2B5EF4-FFF2-40B4-BE49-F238E27FC236}">
                        <a16:creationId xmlns:a16="http://schemas.microsoft.com/office/drawing/2014/main" id="{D20398B9-6B24-BDA4-441C-71B0C29E0A6E}"/>
                      </a:ext>
                    </a:extLst>
                  </p:cNvPr>
                  <p:cNvSpPr/>
                  <p:nvPr/>
                </p:nvSpPr>
                <p:spPr>
                  <a:xfrm>
                    <a:off x="8256332" y="5380188"/>
                    <a:ext cx="258793" cy="224287"/>
                  </a:xfrm>
                  <a:prstGeom prst="ellipse">
                    <a:avLst/>
                  </a:prstGeom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BE"/>
                  </a:p>
                </p:txBody>
              </p:sp>
              <p:cxnSp>
                <p:nvCxnSpPr>
                  <p:cNvPr id="38" name="Connecteur droit 37">
                    <a:extLst>
                      <a:ext uri="{FF2B5EF4-FFF2-40B4-BE49-F238E27FC236}">
                        <a16:creationId xmlns:a16="http://schemas.microsoft.com/office/drawing/2014/main" id="{934AF5EE-BADB-190A-ADE8-C8E289B1D6A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9258250" y="2855670"/>
                    <a:ext cx="333307" cy="791774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" name="Connecteur droit 38">
                    <a:extLst>
                      <a:ext uri="{FF2B5EF4-FFF2-40B4-BE49-F238E27FC236}">
                        <a16:creationId xmlns:a16="http://schemas.microsoft.com/office/drawing/2014/main" id="{FF0429BC-E48F-0079-41DE-E91F079D8B9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800845" y="4436614"/>
                    <a:ext cx="822520" cy="466511"/>
                  </a:xfrm>
                  <a:prstGeom prst="line">
                    <a:avLst/>
                  </a:prstGeom>
                  <a:ln w="12700"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0" name="ZoneTexte 19">
                      <a:extLst>
                        <a:ext uri="{FF2B5EF4-FFF2-40B4-BE49-F238E27FC236}">
                          <a16:creationId xmlns:a16="http://schemas.microsoft.com/office/drawing/2014/main" id="{E968265A-BF96-6ACB-F4E1-7E89EE9C771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12493" y="2279000"/>
                      <a:ext cx="203865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∞</m:t>
                            </m:r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0" name="ZoneTexte 19">
                      <a:extLst>
                        <a:ext uri="{FF2B5EF4-FFF2-40B4-BE49-F238E27FC236}">
                          <a16:creationId xmlns:a16="http://schemas.microsoft.com/office/drawing/2014/main" id="{E968265A-BF96-6ACB-F4E1-7E89EE9C771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12493" y="2279000"/>
                      <a:ext cx="203865" cy="230101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 l="-13043" r="-1304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" name="ZoneTexte 20">
                      <a:extLst>
                        <a:ext uri="{FF2B5EF4-FFF2-40B4-BE49-F238E27FC236}">
                          <a16:creationId xmlns:a16="http://schemas.microsoft.com/office/drawing/2014/main" id="{8EDBD2B4-27DF-C855-FAA7-19C8E8DA291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27746" y="2073847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1" name="ZoneTexte 20">
                      <a:extLst>
                        <a:ext uri="{FF2B5EF4-FFF2-40B4-BE49-F238E27FC236}">
                          <a16:creationId xmlns:a16="http://schemas.microsoft.com/office/drawing/2014/main" id="{8EDBD2B4-27DF-C855-FAA7-19C8E8DA291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27746" y="2073847"/>
                      <a:ext cx="210503" cy="23010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34783" r="-8696" b="-3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" name="ZoneTexte 21">
                      <a:extLst>
                        <a:ext uri="{FF2B5EF4-FFF2-40B4-BE49-F238E27FC236}">
                          <a16:creationId xmlns:a16="http://schemas.microsoft.com/office/drawing/2014/main" id="{E475B0AE-EC05-69BC-E22B-F8660951906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04181" y="3899355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2" name="ZoneTexte 21">
                      <a:extLst>
                        <a:ext uri="{FF2B5EF4-FFF2-40B4-BE49-F238E27FC236}">
                          <a16:creationId xmlns:a16="http://schemas.microsoft.com/office/drawing/2014/main" id="{E475B0AE-EC05-69BC-E22B-F86609519066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04181" y="3899355"/>
                      <a:ext cx="210503" cy="230101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34783" r="-8696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3" name="ZoneTexte 22">
                      <a:extLst>
                        <a:ext uri="{FF2B5EF4-FFF2-40B4-BE49-F238E27FC236}">
                          <a16:creationId xmlns:a16="http://schemas.microsoft.com/office/drawing/2014/main" id="{3AC5DDE2-FF03-2E8F-7AE8-7A337586E94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303509" y="3153366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3" name="ZoneTexte 22">
                      <a:extLst>
                        <a:ext uri="{FF2B5EF4-FFF2-40B4-BE49-F238E27FC236}">
                          <a16:creationId xmlns:a16="http://schemas.microsoft.com/office/drawing/2014/main" id="{3AC5DDE2-FF03-2E8F-7AE8-7A337586E94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303509" y="3153366"/>
                      <a:ext cx="210503" cy="23010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 l="-29167" r="-4167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4" name="ZoneTexte 23">
                      <a:extLst>
                        <a:ext uri="{FF2B5EF4-FFF2-40B4-BE49-F238E27FC236}">
                          <a16:creationId xmlns:a16="http://schemas.microsoft.com/office/drawing/2014/main" id="{6B8CF080-69F6-EF53-6F21-C4BF2812281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425718" y="4480687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4" name="ZoneTexte 23">
                      <a:extLst>
                        <a:ext uri="{FF2B5EF4-FFF2-40B4-BE49-F238E27FC236}">
                          <a16:creationId xmlns:a16="http://schemas.microsoft.com/office/drawing/2014/main" id="{6B8CF080-69F6-EF53-6F21-C4BF2812281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425718" y="4480687"/>
                      <a:ext cx="210503" cy="230101"/>
                    </a:xfrm>
                    <a:prstGeom prst="rect">
                      <a:avLst/>
                    </a:prstGeom>
                    <a:blipFill>
                      <a:blip r:embed="rId14"/>
                      <a:stretch>
                        <a:fillRect l="-34783" r="-8696" b="-3076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5" name="ZoneTexte 24">
                      <a:extLst>
                        <a:ext uri="{FF2B5EF4-FFF2-40B4-BE49-F238E27FC236}">
                          <a16:creationId xmlns:a16="http://schemas.microsoft.com/office/drawing/2014/main" id="{22E2C503-A056-2ED2-8764-9996A8064BA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086182" y="5002991"/>
                      <a:ext cx="210503" cy="230101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𝜁</m:t>
                                </m:r>
                              </m:e>
                              <m:sub>
                                <m:r>
                                  <a:rPr lang="fr-BE" sz="10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000" dirty="0"/>
                    </a:p>
                  </p:txBody>
                </p:sp>
              </mc:Choice>
              <mc:Fallback xmlns="">
                <p:sp>
                  <p:nvSpPr>
                    <p:cNvPr id="25" name="ZoneTexte 24">
                      <a:extLst>
                        <a:ext uri="{FF2B5EF4-FFF2-40B4-BE49-F238E27FC236}">
                          <a16:creationId xmlns:a16="http://schemas.microsoft.com/office/drawing/2014/main" id="{22E2C503-A056-2ED2-8764-9996A8064BA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086182" y="5002991"/>
                      <a:ext cx="210503" cy="230101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 l="-29167" r="-4167" b="-32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" name="ZoneTexte 51">
                    <a:extLst>
                      <a:ext uri="{FF2B5EF4-FFF2-40B4-BE49-F238E27FC236}">
                        <a16:creationId xmlns:a16="http://schemas.microsoft.com/office/drawing/2014/main" id="{127BFBEB-4B74-CFF4-BF32-1AB2F1E771BB}"/>
                      </a:ext>
                    </a:extLst>
                  </p:cNvPr>
                  <p:cNvSpPr txBox="1"/>
                  <p:nvPr/>
                </p:nvSpPr>
                <p:spPr>
                  <a:xfrm>
                    <a:off x="3618694" y="3895949"/>
                    <a:ext cx="200432" cy="22444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000" b="0" i="1" smtClean="0">
                              <a:latin typeface="Cambria Math" panose="02040503050406030204" pitchFamily="18" charset="0"/>
                            </a:rPr>
                            <m:t>∞</m:t>
                          </m:r>
                        </m:oMath>
                      </m:oMathPara>
                    </a14:m>
                    <a:endParaRPr lang="fr-BE" sz="1000" dirty="0"/>
                  </a:p>
                </p:txBody>
              </p:sp>
            </mc:Choice>
            <mc:Fallback xmlns="">
              <p:sp>
                <p:nvSpPr>
                  <p:cNvPr id="52" name="ZoneTexte 51">
                    <a:extLst>
                      <a:ext uri="{FF2B5EF4-FFF2-40B4-BE49-F238E27FC236}">
                        <a16:creationId xmlns:a16="http://schemas.microsoft.com/office/drawing/2014/main" id="{127BFBEB-4B74-CFF4-BF32-1AB2F1E771B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618694" y="3895949"/>
                    <a:ext cx="200432" cy="224445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043" r="-130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sp>
          <p:nvSpPr>
            <p:cNvPr id="107" name="Flèche : droite 106">
              <a:extLst>
                <a:ext uri="{FF2B5EF4-FFF2-40B4-BE49-F238E27FC236}">
                  <a16:creationId xmlns:a16="http://schemas.microsoft.com/office/drawing/2014/main" id="{5D963B5F-0B9C-2825-5331-2F811F352C8A}"/>
                </a:ext>
              </a:extLst>
            </p:cNvPr>
            <p:cNvSpPr/>
            <p:nvPr/>
          </p:nvSpPr>
          <p:spPr>
            <a:xfrm>
              <a:off x="3484575" y="3937515"/>
              <a:ext cx="508499" cy="411946"/>
            </a:xfrm>
            <a:prstGeom prst="rightArrow">
              <a:avLst/>
            </a:prstGeom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" name="ZoneTexte 127">
                  <a:extLst>
                    <a:ext uri="{FF2B5EF4-FFF2-40B4-BE49-F238E27FC236}">
                      <a16:creationId xmlns:a16="http://schemas.microsoft.com/office/drawing/2014/main" id="{C1E8E5B1-0F85-6996-7825-712ADAC2C1F9}"/>
                    </a:ext>
                  </a:extLst>
                </p:cNvPr>
                <p:cNvSpPr txBox="1"/>
                <p:nvPr/>
              </p:nvSpPr>
              <p:spPr>
                <a:xfrm>
                  <a:off x="5499484" y="3269537"/>
                  <a:ext cx="1079137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en-US" sz="1800" i="0">
                                <a:latin typeface="Cambria Math" panose="02040503050406030204" pitchFamily="18" charset="0"/>
                              </a:rPr>
                              <m:t>k</m:t>
                            </m:r>
                          </m:e>
                          <m:sub>
                            <m:r>
                              <a:rPr lang="fr-BE" sz="1800" b="0" i="0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28" name="ZoneTexte 127">
                  <a:extLst>
                    <a:ext uri="{FF2B5EF4-FFF2-40B4-BE49-F238E27FC236}">
                      <a16:creationId xmlns:a16="http://schemas.microsoft.com/office/drawing/2014/main" id="{C1E8E5B1-0F85-6996-7825-712ADAC2C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99484" y="3269537"/>
                  <a:ext cx="1079137" cy="369332"/>
                </a:xfrm>
                <a:prstGeom prst="rect">
                  <a:avLst/>
                </a:prstGeom>
                <a:blipFill>
                  <a:blip r:embed="rId17"/>
                  <a:stretch>
                    <a:fillRect b="-1764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9" name="ZoneTexte 128">
                <a:extLst>
                  <a:ext uri="{FF2B5EF4-FFF2-40B4-BE49-F238E27FC236}">
                    <a16:creationId xmlns:a16="http://schemas.microsoft.com/office/drawing/2014/main" id="{A017EB0C-1B37-1BCE-B86A-A0A140270F3D}"/>
                  </a:ext>
                </a:extLst>
              </p:cNvPr>
              <p:cNvSpPr txBox="1"/>
              <p:nvPr/>
            </p:nvSpPr>
            <p:spPr>
              <a:xfrm>
                <a:off x="1381970" y="5276259"/>
                <a:ext cx="2527497" cy="5729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sz="1400" i="0">
                              <a:latin typeface="Cambria Math" panose="02040503050406030204" pitchFamily="18" charset="0"/>
                            </a:rPr>
                            <m:t>ζ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 </m:t>
                      </m:r>
                      <m:d>
                        <m:dPr>
                          <m:begChr m:val="{"/>
                          <m:endChr m:val=""/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eqArr>
                            <m:eqArr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eqArrPr>
                            <m:e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𝜁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 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𝑖𝑓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𝑛𝑜𝑟𝑚𝑎𝑙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𝑏𝑒𝑎𝑑𝑠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</m:e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∞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     </m:t>
                              </m:r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𝑖𝑓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𝑠𝑡𝑖𝑐𝑘𝑦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𝑏𝑒𝑎𝑑𝑠</m:t>
                              </m:r>
                            </m:e>
                          </m:eqArr>
                        </m:e>
                      </m:d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129" name="ZoneTexte 128">
                <a:extLst>
                  <a:ext uri="{FF2B5EF4-FFF2-40B4-BE49-F238E27FC236}">
                    <a16:creationId xmlns:a16="http://schemas.microsoft.com/office/drawing/2014/main" id="{A017EB0C-1B37-1BCE-B86A-A0A140270F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81970" y="5276259"/>
                <a:ext cx="2527497" cy="572914"/>
              </a:xfrm>
              <a:prstGeom prst="rect">
                <a:avLst/>
              </a:prstGeom>
              <a:blipFill>
                <a:blip r:embed="rId18"/>
                <a:stretch>
                  <a:fillRect l="-11353" t="-179787" b="-2648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4" name="ZoneTexte 143">
            <a:extLst>
              <a:ext uri="{FF2B5EF4-FFF2-40B4-BE49-F238E27FC236}">
                <a16:creationId xmlns:a16="http://schemas.microsoft.com/office/drawing/2014/main" id="{B1C19E8B-3790-C1AE-EC66-71DA454B7EF9}"/>
              </a:ext>
            </a:extLst>
          </p:cNvPr>
          <p:cNvSpPr txBox="1"/>
          <p:nvPr/>
        </p:nvSpPr>
        <p:spPr>
          <a:xfrm>
            <a:off x="4623184" y="5927405"/>
            <a:ext cx="2257326" cy="2798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6000"/>
              </a:lnSpc>
              <a:spcAft>
                <a:spcPts val="800"/>
              </a:spcAft>
            </a:pPr>
            <a:r>
              <a:rPr lang="en-US" sz="1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Liu, H. et al . </a:t>
            </a:r>
            <a:r>
              <a:rPr lang="en-US" sz="12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J. </a:t>
            </a:r>
            <a:r>
              <a:rPr lang="en-US" sz="1200" i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Rheol</a:t>
            </a:r>
            <a:r>
              <a:rPr lang="en-US" sz="12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2022</a:t>
            </a:r>
            <a:endParaRPr lang="fr-BE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0" name="Image 9">
            <a:extLst>
              <a:ext uri="{FF2B5EF4-FFF2-40B4-BE49-F238E27FC236}">
                <a16:creationId xmlns:a16="http://schemas.microsoft.com/office/drawing/2014/main" id="{124D7BBC-87C6-AEBD-8500-4F319A627E5E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59354" y="1775686"/>
            <a:ext cx="4550256" cy="3583405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885F259-220E-653F-FA95-DEF6B5E2D30C}"/>
                  </a:ext>
                </a:extLst>
              </p:cNvPr>
              <p:cNvSpPr txBox="1"/>
              <p:nvPr/>
            </p:nvSpPr>
            <p:spPr>
              <a:xfrm>
                <a:off x="7806692" y="5620221"/>
                <a:ext cx="3852978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𝐾𝑊𝑊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accent4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𝑓𝑎𝑠𝑡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rgbClr val="D62ABD"/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𝑠𝑙𝑜𝑤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885F259-220E-653F-FA95-DEF6B5E2D3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06692" y="5620221"/>
                <a:ext cx="3852978" cy="299249"/>
              </a:xfrm>
              <a:prstGeom prst="rect">
                <a:avLst/>
              </a:prstGeom>
              <a:blipFill>
                <a:blip r:embed="rId20"/>
                <a:stretch>
                  <a:fillRect l="-1108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ZoneTexte 15">
            <a:extLst>
              <a:ext uri="{FF2B5EF4-FFF2-40B4-BE49-F238E27FC236}">
                <a16:creationId xmlns:a16="http://schemas.microsoft.com/office/drawing/2014/main" id="{897C18F0-EDB7-796A-442E-FC2ED7B14BA0}"/>
              </a:ext>
            </a:extLst>
          </p:cNvPr>
          <p:cNvSpPr txBox="1"/>
          <p:nvPr/>
        </p:nvSpPr>
        <p:spPr>
          <a:xfrm>
            <a:off x="309373" y="1501440"/>
            <a:ext cx="69599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Modeling of the </a:t>
            </a:r>
            <a:r>
              <a:rPr lang="fr-BE" dirty="0" err="1"/>
              <a:t>linear</a:t>
            </a:r>
            <a:r>
              <a:rPr lang="fr-BE" dirty="0"/>
              <a:t> </a:t>
            </a:r>
            <a:r>
              <a:rPr lang="fr-BE" dirty="0" err="1"/>
              <a:t>responses</a:t>
            </a:r>
            <a:r>
              <a:rPr lang="fr-BE" dirty="0"/>
              <a:t> </a:t>
            </a:r>
            <a:r>
              <a:rPr lang="fr-BE" dirty="0" err="1"/>
              <a:t>using</a:t>
            </a:r>
            <a:r>
              <a:rPr lang="fr-BE" dirty="0"/>
              <a:t> a </a:t>
            </a:r>
            <a:r>
              <a:rPr lang="fr-BE" b="1" dirty="0" err="1"/>
              <a:t>bead-spring</a:t>
            </a:r>
            <a:r>
              <a:rPr lang="fr-BE" b="1" dirty="0"/>
              <a:t> model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E7E06BFD-64DA-B3C3-6310-D8A0213026F5}"/>
              </a:ext>
            </a:extLst>
          </p:cNvPr>
          <p:cNvSpPr txBox="1"/>
          <p:nvPr/>
        </p:nvSpPr>
        <p:spPr>
          <a:xfrm>
            <a:off x="602350" y="5894420"/>
            <a:ext cx="298892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/>
              <a:t>+ correction for non-affine fluctuations 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0F65E44A-9A63-9FEE-F9B4-18A10538D6C4}"/>
              </a:ext>
            </a:extLst>
          </p:cNvPr>
          <p:cNvSpPr txBox="1"/>
          <p:nvPr/>
        </p:nvSpPr>
        <p:spPr>
          <a:xfrm>
            <a:off x="7806692" y="1966142"/>
            <a:ext cx="13158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PMA – U10 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79769778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45F8EA1-A9E7-5E8A-8C9F-4DC26E57C364}"/>
              </a:ext>
            </a:extLst>
          </p:cNvPr>
          <p:cNvSpPr txBox="1">
            <a:spLocks/>
          </p:cNvSpPr>
          <p:nvPr/>
        </p:nvSpPr>
        <p:spPr>
          <a:xfrm>
            <a:off x="5876360" y="5021499"/>
            <a:ext cx="2703759" cy="31403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Stimuli responsive</a:t>
            </a:r>
            <a:endParaRPr lang="en-GB" sz="2000" dirty="0">
              <a:solidFill>
                <a:schemeClr val="tx1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72A5E65-379F-13A7-BEA1-EBBA8D3B7E95}"/>
              </a:ext>
            </a:extLst>
          </p:cNvPr>
          <p:cNvSpPr txBox="1">
            <a:spLocks/>
          </p:cNvSpPr>
          <p:nvPr/>
        </p:nvSpPr>
        <p:spPr>
          <a:xfrm>
            <a:off x="5917993" y="456378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Self-</a:t>
            </a:r>
            <a:r>
              <a:rPr lang="fr-BE" sz="2000" dirty="0" err="1">
                <a:solidFill>
                  <a:schemeClr val="tx1"/>
                </a:solidFill>
              </a:rPr>
              <a:t>healing</a:t>
            </a:r>
            <a:r>
              <a:rPr lang="fr-BE" sz="2000" dirty="0">
                <a:solidFill>
                  <a:schemeClr val="tx1"/>
                </a:solidFill>
              </a:rPr>
              <a:t> </a:t>
            </a:r>
            <a:r>
              <a:rPr lang="fr-BE" sz="2000" dirty="0" err="1">
                <a:solidFill>
                  <a:schemeClr val="tx1"/>
                </a:solidFill>
              </a:rPr>
              <a:t>properties</a:t>
            </a:r>
            <a:endParaRPr lang="en-GB" sz="2000" dirty="0">
              <a:solidFill>
                <a:schemeClr val="tx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31C6FEBA-F673-F523-658E-2A6011D6C7BA}"/>
              </a:ext>
            </a:extLst>
          </p:cNvPr>
          <p:cNvSpPr txBox="1">
            <a:spLocks/>
          </p:cNvSpPr>
          <p:nvPr/>
        </p:nvSpPr>
        <p:spPr>
          <a:xfrm>
            <a:off x="5876360" y="5416591"/>
            <a:ext cx="6188639" cy="464808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High </a:t>
            </a:r>
            <a:r>
              <a:rPr lang="fr-BE" sz="2000" dirty="0" err="1">
                <a:solidFill>
                  <a:schemeClr val="tx1"/>
                </a:solidFill>
              </a:rPr>
              <a:t>tunability</a:t>
            </a:r>
            <a:r>
              <a:rPr lang="fr-BE" sz="2000" dirty="0">
                <a:solidFill>
                  <a:schemeClr val="tx1"/>
                </a:solidFill>
              </a:rPr>
              <a:t> (</a:t>
            </a:r>
            <a:r>
              <a:rPr lang="fr-BE" sz="2000" dirty="0" err="1">
                <a:solidFill>
                  <a:schemeClr val="tx1"/>
                </a:solidFill>
              </a:rPr>
              <a:t>Stiffness</a:t>
            </a:r>
            <a:r>
              <a:rPr lang="fr-BE" sz="2000" dirty="0">
                <a:solidFill>
                  <a:schemeClr val="tx1"/>
                </a:solidFill>
              </a:rPr>
              <a:t>, </a:t>
            </a:r>
            <a:r>
              <a:rPr lang="fr-BE" sz="2000" dirty="0" err="1">
                <a:solidFill>
                  <a:schemeClr val="tx1"/>
                </a:solidFill>
              </a:rPr>
              <a:t>toughness</a:t>
            </a:r>
            <a:r>
              <a:rPr lang="fr-BE" sz="2000" dirty="0">
                <a:solidFill>
                  <a:schemeClr val="tx1"/>
                </a:solidFill>
              </a:rPr>
              <a:t> &amp; relaxation time) </a:t>
            </a:r>
            <a:endParaRPr lang="en-GB" sz="2000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grpSp>
        <p:nvGrpSpPr>
          <p:cNvPr id="268" name="Groupe 267">
            <a:extLst>
              <a:ext uri="{FF2B5EF4-FFF2-40B4-BE49-F238E27FC236}">
                <a16:creationId xmlns:a16="http://schemas.microsoft.com/office/drawing/2014/main" id="{95DA96FA-2779-2C14-B439-FA68E8F42915}"/>
              </a:ext>
            </a:extLst>
          </p:cNvPr>
          <p:cNvGrpSpPr/>
          <p:nvPr/>
        </p:nvGrpSpPr>
        <p:grpSpPr>
          <a:xfrm>
            <a:off x="6236361" y="2619866"/>
            <a:ext cx="1616554" cy="940420"/>
            <a:chOff x="7106441" y="2311400"/>
            <a:chExt cx="1616554" cy="940420"/>
          </a:xfrm>
        </p:grpSpPr>
        <p:sp>
          <p:nvSpPr>
            <p:cNvPr id="157" name="Ellipse 156">
              <a:extLst>
                <a:ext uri="{FF2B5EF4-FFF2-40B4-BE49-F238E27FC236}">
                  <a16:creationId xmlns:a16="http://schemas.microsoft.com/office/drawing/2014/main" id="{CA13357D-1EBB-3845-5605-748231B60CD4}"/>
                </a:ext>
              </a:extLst>
            </p:cNvPr>
            <p:cNvSpPr/>
            <p:nvPr/>
          </p:nvSpPr>
          <p:spPr>
            <a:xfrm>
              <a:off x="7365080" y="259217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8" name="Ellipse 157">
              <a:extLst>
                <a:ext uri="{FF2B5EF4-FFF2-40B4-BE49-F238E27FC236}">
                  <a16:creationId xmlns:a16="http://schemas.microsoft.com/office/drawing/2014/main" id="{593187CB-7298-F1C6-67B7-C0E53CA5CFFC}"/>
                </a:ext>
              </a:extLst>
            </p:cNvPr>
            <p:cNvSpPr/>
            <p:nvPr/>
          </p:nvSpPr>
          <p:spPr>
            <a:xfrm>
              <a:off x="7436321" y="249238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9" name="Ellipse 158">
              <a:extLst>
                <a:ext uri="{FF2B5EF4-FFF2-40B4-BE49-F238E27FC236}">
                  <a16:creationId xmlns:a16="http://schemas.microsoft.com/office/drawing/2014/main" id="{9569ED17-0F9D-90F8-CC24-F216AB0661D4}"/>
                </a:ext>
              </a:extLst>
            </p:cNvPr>
            <p:cNvSpPr/>
            <p:nvPr/>
          </p:nvSpPr>
          <p:spPr>
            <a:xfrm>
              <a:off x="7507093" y="275500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0" name="Ellipse 159">
              <a:extLst>
                <a:ext uri="{FF2B5EF4-FFF2-40B4-BE49-F238E27FC236}">
                  <a16:creationId xmlns:a16="http://schemas.microsoft.com/office/drawing/2014/main" id="{73CAA4E9-9990-85CA-1318-F9BF56410EA1}"/>
                </a:ext>
              </a:extLst>
            </p:cNvPr>
            <p:cNvSpPr/>
            <p:nvPr/>
          </p:nvSpPr>
          <p:spPr>
            <a:xfrm>
              <a:off x="7617359" y="278225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1" name="Ellipse 160">
              <a:extLst>
                <a:ext uri="{FF2B5EF4-FFF2-40B4-BE49-F238E27FC236}">
                  <a16:creationId xmlns:a16="http://schemas.microsoft.com/office/drawing/2014/main" id="{B13717AE-A033-B197-9AA6-A26FC3C79638}"/>
                </a:ext>
              </a:extLst>
            </p:cNvPr>
            <p:cNvSpPr/>
            <p:nvPr/>
          </p:nvSpPr>
          <p:spPr>
            <a:xfrm>
              <a:off x="8002232" y="2583094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2" name="Ellipse 161">
              <a:extLst>
                <a:ext uri="{FF2B5EF4-FFF2-40B4-BE49-F238E27FC236}">
                  <a16:creationId xmlns:a16="http://schemas.microsoft.com/office/drawing/2014/main" id="{970DC41F-1795-A055-85B8-9A35095C9017}"/>
                </a:ext>
              </a:extLst>
            </p:cNvPr>
            <p:cNvSpPr/>
            <p:nvPr/>
          </p:nvSpPr>
          <p:spPr>
            <a:xfrm>
              <a:off x="8112890" y="30124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3" name="Ellipse 162">
              <a:extLst>
                <a:ext uri="{FF2B5EF4-FFF2-40B4-BE49-F238E27FC236}">
                  <a16:creationId xmlns:a16="http://schemas.microsoft.com/office/drawing/2014/main" id="{03D553ED-4C57-4B01-8645-5FED09F2F215}"/>
                </a:ext>
              </a:extLst>
            </p:cNvPr>
            <p:cNvSpPr/>
            <p:nvPr/>
          </p:nvSpPr>
          <p:spPr>
            <a:xfrm>
              <a:off x="8414934" y="25615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4" name="Ellipse 163">
              <a:extLst>
                <a:ext uri="{FF2B5EF4-FFF2-40B4-BE49-F238E27FC236}">
                  <a16:creationId xmlns:a16="http://schemas.microsoft.com/office/drawing/2014/main" id="{67241813-8E08-92DF-C8BB-C4922A211E68}"/>
                </a:ext>
              </a:extLst>
            </p:cNvPr>
            <p:cNvSpPr/>
            <p:nvPr/>
          </p:nvSpPr>
          <p:spPr>
            <a:xfrm>
              <a:off x="8476577" y="265424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6" name="Ellipse 165">
              <a:extLst>
                <a:ext uri="{FF2B5EF4-FFF2-40B4-BE49-F238E27FC236}">
                  <a16:creationId xmlns:a16="http://schemas.microsoft.com/office/drawing/2014/main" id="{DAB15BA1-8B9D-939C-E213-0C7213717797}"/>
                </a:ext>
              </a:extLst>
            </p:cNvPr>
            <p:cNvSpPr/>
            <p:nvPr/>
          </p:nvSpPr>
          <p:spPr>
            <a:xfrm>
              <a:off x="7505596" y="298150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67" name="Connecteur droit 166">
              <a:extLst>
                <a:ext uri="{FF2B5EF4-FFF2-40B4-BE49-F238E27FC236}">
                  <a16:creationId xmlns:a16="http://schemas.microsoft.com/office/drawing/2014/main" id="{5B928F1C-5594-C513-9DE0-812922FD85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23359" y="2574600"/>
              <a:ext cx="58929" cy="3541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Connecteur droit 167">
              <a:extLst>
                <a:ext uri="{FF2B5EF4-FFF2-40B4-BE49-F238E27FC236}">
                  <a16:creationId xmlns:a16="http://schemas.microsoft.com/office/drawing/2014/main" id="{A3C090DB-C51E-DAE2-7374-E6EB225D3BD7}"/>
                </a:ext>
              </a:extLst>
            </p:cNvPr>
            <p:cNvCxnSpPr>
              <a:cxnSpLocks/>
              <a:stCxn id="160" idx="2"/>
            </p:cNvCxnSpPr>
            <p:nvPr/>
          </p:nvCxnSpPr>
          <p:spPr>
            <a:xfrm flipH="1" flipV="1">
              <a:off x="7563782" y="2798924"/>
              <a:ext cx="53577" cy="1857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Connecteur droit 169">
              <a:extLst>
                <a:ext uri="{FF2B5EF4-FFF2-40B4-BE49-F238E27FC236}">
                  <a16:creationId xmlns:a16="http://schemas.microsoft.com/office/drawing/2014/main" id="{240D69F2-0914-B2CA-8D90-613EFAC85B64}"/>
                </a:ext>
              </a:extLst>
            </p:cNvPr>
            <p:cNvCxnSpPr>
              <a:cxnSpLocks/>
              <a:endCxn id="182" idx="1"/>
            </p:cNvCxnSpPr>
            <p:nvPr/>
          </p:nvCxnSpPr>
          <p:spPr>
            <a:xfrm>
              <a:off x="8147180" y="3059339"/>
              <a:ext cx="40288" cy="713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Connecteur droit 170">
              <a:extLst>
                <a:ext uri="{FF2B5EF4-FFF2-40B4-BE49-F238E27FC236}">
                  <a16:creationId xmlns:a16="http://schemas.microsoft.com/office/drawing/2014/main" id="{6D7F80A2-17F1-06CC-4F33-F4049F99889C}"/>
                </a:ext>
              </a:extLst>
            </p:cNvPr>
            <p:cNvCxnSpPr>
              <a:cxnSpLocks/>
            </p:cNvCxnSpPr>
            <p:nvPr/>
          </p:nvCxnSpPr>
          <p:spPr>
            <a:xfrm>
              <a:off x="8461606" y="2611270"/>
              <a:ext cx="33528" cy="5601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Ellipse 172">
              <a:extLst>
                <a:ext uri="{FF2B5EF4-FFF2-40B4-BE49-F238E27FC236}">
                  <a16:creationId xmlns:a16="http://schemas.microsoft.com/office/drawing/2014/main" id="{0829068F-FF99-67B9-CF1B-88A8720792A5}"/>
                </a:ext>
              </a:extLst>
            </p:cNvPr>
            <p:cNvSpPr/>
            <p:nvPr/>
          </p:nvSpPr>
          <p:spPr>
            <a:xfrm>
              <a:off x="7998992" y="269032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D31D8381-C8AC-3E5F-B3D6-89E6A7102A3E}"/>
                </a:ext>
              </a:extLst>
            </p:cNvPr>
            <p:cNvSpPr/>
            <p:nvPr/>
          </p:nvSpPr>
          <p:spPr>
            <a:xfrm>
              <a:off x="7890489" y="2512695"/>
              <a:ext cx="832506" cy="421005"/>
            </a:xfrm>
            <a:custGeom>
              <a:avLst/>
              <a:gdLst>
                <a:gd name="connsiteX0" fmla="*/ 32406 w 832506"/>
                <a:gd name="connsiteY0" fmla="*/ 363855 h 421005"/>
                <a:gd name="connsiteX1" fmla="*/ 24786 w 832506"/>
                <a:gd name="connsiteY1" fmla="*/ 354330 h 421005"/>
                <a:gd name="connsiteX2" fmla="*/ 7641 w 832506"/>
                <a:gd name="connsiteY2" fmla="*/ 337185 h 421005"/>
                <a:gd name="connsiteX3" fmla="*/ 1926 w 832506"/>
                <a:gd name="connsiteY3" fmla="*/ 327660 h 421005"/>
                <a:gd name="connsiteX4" fmla="*/ 1926 w 832506"/>
                <a:gd name="connsiteY4" fmla="*/ 310515 h 421005"/>
                <a:gd name="connsiteX5" fmla="*/ 7641 w 832506"/>
                <a:gd name="connsiteY5" fmla="*/ 304800 h 421005"/>
                <a:gd name="connsiteX6" fmla="*/ 13356 w 832506"/>
                <a:gd name="connsiteY6" fmla="*/ 297180 h 421005"/>
                <a:gd name="connsiteX7" fmla="*/ 22881 w 832506"/>
                <a:gd name="connsiteY7" fmla="*/ 295275 h 421005"/>
                <a:gd name="connsiteX8" fmla="*/ 30501 w 832506"/>
                <a:gd name="connsiteY8" fmla="*/ 289560 h 421005"/>
                <a:gd name="connsiteX9" fmla="*/ 57171 w 832506"/>
                <a:gd name="connsiteY9" fmla="*/ 289560 h 421005"/>
                <a:gd name="connsiteX10" fmla="*/ 64791 w 832506"/>
                <a:gd name="connsiteY10" fmla="*/ 293370 h 421005"/>
                <a:gd name="connsiteX11" fmla="*/ 72411 w 832506"/>
                <a:gd name="connsiteY11" fmla="*/ 295275 h 421005"/>
                <a:gd name="connsiteX12" fmla="*/ 80031 w 832506"/>
                <a:gd name="connsiteY12" fmla="*/ 300990 h 421005"/>
                <a:gd name="connsiteX13" fmla="*/ 100986 w 832506"/>
                <a:gd name="connsiteY13" fmla="*/ 297180 h 421005"/>
                <a:gd name="connsiteX14" fmla="*/ 108606 w 832506"/>
                <a:gd name="connsiteY14" fmla="*/ 289560 h 421005"/>
                <a:gd name="connsiteX15" fmla="*/ 116226 w 832506"/>
                <a:gd name="connsiteY15" fmla="*/ 283845 h 421005"/>
                <a:gd name="connsiteX16" fmla="*/ 123846 w 832506"/>
                <a:gd name="connsiteY16" fmla="*/ 272415 h 421005"/>
                <a:gd name="connsiteX17" fmla="*/ 131466 w 832506"/>
                <a:gd name="connsiteY17" fmla="*/ 260985 h 421005"/>
                <a:gd name="connsiteX18" fmla="*/ 133371 w 832506"/>
                <a:gd name="connsiteY18" fmla="*/ 255270 h 421005"/>
                <a:gd name="connsiteX19" fmla="*/ 139086 w 832506"/>
                <a:gd name="connsiteY19" fmla="*/ 251460 h 421005"/>
                <a:gd name="connsiteX20" fmla="*/ 156231 w 832506"/>
                <a:gd name="connsiteY20" fmla="*/ 257175 h 421005"/>
                <a:gd name="connsiteX21" fmla="*/ 165756 w 832506"/>
                <a:gd name="connsiteY21" fmla="*/ 262890 h 421005"/>
                <a:gd name="connsiteX22" fmla="*/ 180996 w 832506"/>
                <a:gd name="connsiteY22" fmla="*/ 266700 h 421005"/>
                <a:gd name="connsiteX23" fmla="*/ 198141 w 832506"/>
                <a:gd name="connsiteY23" fmla="*/ 274320 h 421005"/>
                <a:gd name="connsiteX24" fmla="*/ 207666 w 832506"/>
                <a:gd name="connsiteY24" fmla="*/ 276225 h 421005"/>
                <a:gd name="connsiteX25" fmla="*/ 222906 w 832506"/>
                <a:gd name="connsiteY25" fmla="*/ 281940 h 421005"/>
                <a:gd name="connsiteX26" fmla="*/ 230526 w 832506"/>
                <a:gd name="connsiteY26" fmla="*/ 285750 h 421005"/>
                <a:gd name="connsiteX27" fmla="*/ 255291 w 832506"/>
                <a:gd name="connsiteY27" fmla="*/ 291465 h 421005"/>
                <a:gd name="connsiteX28" fmla="*/ 283866 w 832506"/>
                <a:gd name="connsiteY28" fmla="*/ 289560 h 421005"/>
                <a:gd name="connsiteX29" fmla="*/ 293391 w 832506"/>
                <a:gd name="connsiteY29" fmla="*/ 283845 h 421005"/>
                <a:gd name="connsiteX30" fmla="*/ 312441 w 832506"/>
                <a:gd name="connsiteY30" fmla="*/ 260985 h 421005"/>
                <a:gd name="connsiteX31" fmla="*/ 320061 w 832506"/>
                <a:gd name="connsiteY31" fmla="*/ 251460 h 421005"/>
                <a:gd name="connsiteX32" fmla="*/ 325776 w 832506"/>
                <a:gd name="connsiteY32" fmla="*/ 243840 h 421005"/>
                <a:gd name="connsiteX33" fmla="*/ 344826 w 832506"/>
                <a:gd name="connsiteY33" fmla="*/ 236220 h 421005"/>
                <a:gd name="connsiteX34" fmla="*/ 381021 w 832506"/>
                <a:gd name="connsiteY34" fmla="*/ 238125 h 421005"/>
                <a:gd name="connsiteX35" fmla="*/ 386736 w 832506"/>
                <a:gd name="connsiteY35" fmla="*/ 240030 h 421005"/>
                <a:gd name="connsiteX36" fmla="*/ 392451 w 832506"/>
                <a:gd name="connsiteY36" fmla="*/ 247650 h 421005"/>
                <a:gd name="connsiteX37" fmla="*/ 398166 w 832506"/>
                <a:gd name="connsiteY37" fmla="*/ 253365 h 421005"/>
                <a:gd name="connsiteX38" fmla="*/ 401976 w 832506"/>
                <a:gd name="connsiteY38" fmla="*/ 262890 h 421005"/>
                <a:gd name="connsiteX39" fmla="*/ 405786 w 832506"/>
                <a:gd name="connsiteY39" fmla="*/ 270510 h 421005"/>
                <a:gd name="connsiteX40" fmla="*/ 407691 w 832506"/>
                <a:gd name="connsiteY40" fmla="*/ 278130 h 421005"/>
                <a:gd name="connsiteX41" fmla="*/ 409596 w 832506"/>
                <a:gd name="connsiteY41" fmla="*/ 283845 h 421005"/>
                <a:gd name="connsiteX42" fmla="*/ 407691 w 832506"/>
                <a:gd name="connsiteY42" fmla="*/ 297180 h 421005"/>
                <a:gd name="connsiteX43" fmla="*/ 403881 w 832506"/>
                <a:gd name="connsiteY43" fmla="*/ 302895 h 421005"/>
                <a:gd name="connsiteX44" fmla="*/ 390546 w 832506"/>
                <a:gd name="connsiteY44" fmla="*/ 318135 h 421005"/>
                <a:gd name="connsiteX45" fmla="*/ 386736 w 832506"/>
                <a:gd name="connsiteY45" fmla="*/ 323850 h 421005"/>
                <a:gd name="connsiteX46" fmla="*/ 381021 w 832506"/>
                <a:gd name="connsiteY46" fmla="*/ 327660 h 421005"/>
                <a:gd name="connsiteX47" fmla="*/ 373401 w 832506"/>
                <a:gd name="connsiteY47" fmla="*/ 337185 h 421005"/>
                <a:gd name="connsiteX48" fmla="*/ 367686 w 832506"/>
                <a:gd name="connsiteY48" fmla="*/ 342900 h 421005"/>
                <a:gd name="connsiteX49" fmla="*/ 363876 w 832506"/>
                <a:gd name="connsiteY49" fmla="*/ 348615 h 421005"/>
                <a:gd name="connsiteX50" fmla="*/ 358161 w 832506"/>
                <a:gd name="connsiteY50" fmla="*/ 356235 h 421005"/>
                <a:gd name="connsiteX51" fmla="*/ 356256 w 832506"/>
                <a:gd name="connsiteY51" fmla="*/ 361950 h 421005"/>
                <a:gd name="connsiteX52" fmla="*/ 360066 w 832506"/>
                <a:gd name="connsiteY52" fmla="*/ 379095 h 421005"/>
                <a:gd name="connsiteX53" fmla="*/ 373401 w 832506"/>
                <a:gd name="connsiteY53" fmla="*/ 390525 h 421005"/>
                <a:gd name="connsiteX54" fmla="*/ 386736 w 832506"/>
                <a:gd name="connsiteY54" fmla="*/ 398145 h 421005"/>
                <a:gd name="connsiteX55" fmla="*/ 392451 w 832506"/>
                <a:gd name="connsiteY55" fmla="*/ 405765 h 421005"/>
                <a:gd name="connsiteX56" fmla="*/ 400071 w 832506"/>
                <a:gd name="connsiteY56" fmla="*/ 409575 h 421005"/>
                <a:gd name="connsiteX57" fmla="*/ 407691 w 832506"/>
                <a:gd name="connsiteY57" fmla="*/ 415290 h 421005"/>
                <a:gd name="connsiteX58" fmla="*/ 426741 w 832506"/>
                <a:gd name="connsiteY58" fmla="*/ 421005 h 421005"/>
                <a:gd name="connsiteX59" fmla="*/ 461031 w 832506"/>
                <a:gd name="connsiteY59" fmla="*/ 417195 h 421005"/>
                <a:gd name="connsiteX60" fmla="*/ 468651 w 832506"/>
                <a:gd name="connsiteY60" fmla="*/ 413385 h 421005"/>
                <a:gd name="connsiteX61" fmla="*/ 487701 w 832506"/>
                <a:gd name="connsiteY61" fmla="*/ 390525 h 421005"/>
                <a:gd name="connsiteX62" fmla="*/ 493416 w 832506"/>
                <a:gd name="connsiteY62" fmla="*/ 365760 h 421005"/>
                <a:gd name="connsiteX63" fmla="*/ 495321 w 832506"/>
                <a:gd name="connsiteY63" fmla="*/ 358140 h 421005"/>
                <a:gd name="connsiteX64" fmla="*/ 497226 w 832506"/>
                <a:gd name="connsiteY64" fmla="*/ 350520 h 421005"/>
                <a:gd name="connsiteX65" fmla="*/ 499131 w 832506"/>
                <a:gd name="connsiteY65" fmla="*/ 335280 h 421005"/>
                <a:gd name="connsiteX66" fmla="*/ 501036 w 832506"/>
                <a:gd name="connsiteY66" fmla="*/ 314325 h 421005"/>
                <a:gd name="connsiteX67" fmla="*/ 506751 w 832506"/>
                <a:gd name="connsiteY67" fmla="*/ 300990 h 421005"/>
                <a:gd name="connsiteX68" fmla="*/ 512466 w 832506"/>
                <a:gd name="connsiteY68" fmla="*/ 295275 h 421005"/>
                <a:gd name="connsiteX69" fmla="*/ 523896 w 832506"/>
                <a:gd name="connsiteY69" fmla="*/ 281940 h 421005"/>
                <a:gd name="connsiteX70" fmla="*/ 533421 w 832506"/>
                <a:gd name="connsiteY70" fmla="*/ 280035 h 421005"/>
                <a:gd name="connsiteX71" fmla="*/ 544851 w 832506"/>
                <a:gd name="connsiteY71" fmla="*/ 281940 h 421005"/>
                <a:gd name="connsiteX72" fmla="*/ 550566 w 832506"/>
                <a:gd name="connsiteY72" fmla="*/ 287655 h 421005"/>
                <a:gd name="connsiteX73" fmla="*/ 560091 w 832506"/>
                <a:gd name="connsiteY73" fmla="*/ 293370 h 421005"/>
                <a:gd name="connsiteX74" fmla="*/ 565806 w 832506"/>
                <a:gd name="connsiteY74" fmla="*/ 297180 h 421005"/>
                <a:gd name="connsiteX75" fmla="*/ 573426 w 832506"/>
                <a:gd name="connsiteY75" fmla="*/ 299085 h 421005"/>
                <a:gd name="connsiteX76" fmla="*/ 579141 w 832506"/>
                <a:gd name="connsiteY76" fmla="*/ 300990 h 421005"/>
                <a:gd name="connsiteX77" fmla="*/ 602001 w 832506"/>
                <a:gd name="connsiteY77" fmla="*/ 299085 h 421005"/>
                <a:gd name="connsiteX78" fmla="*/ 611526 w 832506"/>
                <a:gd name="connsiteY78" fmla="*/ 297180 h 421005"/>
                <a:gd name="connsiteX79" fmla="*/ 619146 w 832506"/>
                <a:gd name="connsiteY79" fmla="*/ 291465 h 421005"/>
                <a:gd name="connsiteX80" fmla="*/ 624861 w 832506"/>
                <a:gd name="connsiteY80" fmla="*/ 287655 h 421005"/>
                <a:gd name="connsiteX81" fmla="*/ 636291 w 832506"/>
                <a:gd name="connsiteY81" fmla="*/ 268605 h 421005"/>
                <a:gd name="connsiteX82" fmla="*/ 634386 w 832506"/>
                <a:gd name="connsiteY82" fmla="*/ 241935 h 421005"/>
                <a:gd name="connsiteX83" fmla="*/ 634386 w 832506"/>
                <a:gd name="connsiteY83" fmla="*/ 217170 h 421005"/>
                <a:gd name="connsiteX84" fmla="*/ 643911 w 832506"/>
                <a:gd name="connsiteY84" fmla="*/ 215265 h 421005"/>
                <a:gd name="connsiteX85" fmla="*/ 693441 w 832506"/>
                <a:gd name="connsiteY85" fmla="*/ 219075 h 421005"/>
                <a:gd name="connsiteX86" fmla="*/ 712491 w 832506"/>
                <a:gd name="connsiteY86" fmla="*/ 217170 h 421005"/>
                <a:gd name="connsiteX87" fmla="*/ 727731 w 832506"/>
                <a:gd name="connsiteY87" fmla="*/ 207645 h 421005"/>
                <a:gd name="connsiteX88" fmla="*/ 731541 w 832506"/>
                <a:gd name="connsiteY88" fmla="*/ 200025 h 421005"/>
                <a:gd name="connsiteX89" fmla="*/ 735351 w 832506"/>
                <a:gd name="connsiteY89" fmla="*/ 194310 h 421005"/>
                <a:gd name="connsiteX90" fmla="*/ 739161 w 832506"/>
                <a:gd name="connsiteY90" fmla="*/ 177165 h 421005"/>
                <a:gd name="connsiteX91" fmla="*/ 735351 w 832506"/>
                <a:gd name="connsiteY91" fmla="*/ 140970 h 421005"/>
                <a:gd name="connsiteX92" fmla="*/ 727731 w 832506"/>
                <a:gd name="connsiteY92" fmla="*/ 125730 h 421005"/>
                <a:gd name="connsiteX93" fmla="*/ 718206 w 832506"/>
                <a:gd name="connsiteY93" fmla="*/ 112395 h 421005"/>
                <a:gd name="connsiteX94" fmla="*/ 714396 w 832506"/>
                <a:gd name="connsiteY94" fmla="*/ 102870 h 421005"/>
                <a:gd name="connsiteX95" fmla="*/ 704871 w 832506"/>
                <a:gd name="connsiteY95" fmla="*/ 87630 h 421005"/>
                <a:gd name="connsiteX96" fmla="*/ 701061 w 832506"/>
                <a:gd name="connsiteY96" fmla="*/ 72390 h 421005"/>
                <a:gd name="connsiteX97" fmla="*/ 704871 w 832506"/>
                <a:gd name="connsiteY97" fmla="*/ 36195 h 421005"/>
                <a:gd name="connsiteX98" fmla="*/ 714396 w 832506"/>
                <a:gd name="connsiteY98" fmla="*/ 24765 h 421005"/>
                <a:gd name="connsiteX99" fmla="*/ 720111 w 832506"/>
                <a:gd name="connsiteY99" fmla="*/ 17145 h 421005"/>
                <a:gd name="connsiteX100" fmla="*/ 746781 w 832506"/>
                <a:gd name="connsiteY100" fmla="*/ 1905 h 421005"/>
                <a:gd name="connsiteX101" fmla="*/ 758211 w 832506"/>
                <a:gd name="connsiteY101" fmla="*/ 0 h 421005"/>
                <a:gd name="connsiteX102" fmla="*/ 796311 w 832506"/>
                <a:gd name="connsiteY102" fmla="*/ 1905 h 421005"/>
                <a:gd name="connsiteX103" fmla="*/ 809646 w 832506"/>
                <a:gd name="connsiteY103" fmla="*/ 3810 h 421005"/>
                <a:gd name="connsiteX104" fmla="*/ 832506 w 832506"/>
                <a:gd name="connsiteY104" fmla="*/ 5715 h 42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832506" h="421005">
                  <a:moveTo>
                    <a:pt x="32406" y="363855"/>
                  </a:moveTo>
                  <a:cubicBezTo>
                    <a:pt x="29866" y="360680"/>
                    <a:pt x="27553" y="357310"/>
                    <a:pt x="24786" y="354330"/>
                  </a:cubicBezTo>
                  <a:cubicBezTo>
                    <a:pt x="19286" y="348407"/>
                    <a:pt x="11799" y="344115"/>
                    <a:pt x="7641" y="337185"/>
                  </a:cubicBezTo>
                  <a:lnTo>
                    <a:pt x="1926" y="327660"/>
                  </a:lnTo>
                  <a:cubicBezTo>
                    <a:pt x="617" y="321113"/>
                    <a:pt x="-1661" y="316792"/>
                    <a:pt x="1926" y="310515"/>
                  </a:cubicBezTo>
                  <a:cubicBezTo>
                    <a:pt x="3263" y="308176"/>
                    <a:pt x="5888" y="306845"/>
                    <a:pt x="7641" y="304800"/>
                  </a:cubicBezTo>
                  <a:cubicBezTo>
                    <a:pt x="9707" y="302389"/>
                    <a:pt x="10664" y="298863"/>
                    <a:pt x="13356" y="297180"/>
                  </a:cubicBezTo>
                  <a:cubicBezTo>
                    <a:pt x="16102" y="295464"/>
                    <a:pt x="19706" y="295910"/>
                    <a:pt x="22881" y="295275"/>
                  </a:cubicBezTo>
                  <a:cubicBezTo>
                    <a:pt x="25421" y="293370"/>
                    <a:pt x="27744" y="291135"/>
                    <a:pt x="30501" y="289560"/>
                  </a:cubicBezTo>
                  <a:cubicBezTo>
                    <a:pt x="38424" y="285033"/>
                    <a:pt x="49747" y="288885"/>
                    <a:pt x="57171" y="289560"/>
                  </a:cubicBezTo>
                  <a:cubicBezTo>
                    <a:pt x="59711" y="290830"/>
                    <a:pt x="62132" y="292373"/>
                    <a:pt x="64791" y="293370"/>
                  </a:cubicBezTo>
                  <a:cubicBezTo>
                    <a:pt x="67242" y="294289"/>
                    <a:pt x="70069" y="294104"/>
                    <a:pt x="72411" y="295275"/>
                  </a:cubicBezTo>
                  <a:cubicBezTo>
                    <a:pt x="75251" y="296695"/>
                    <a:pt x="77491" y="299085"/>
                    <a:pt x="80031" y="300990"/>
                  </a:cubicBezTo>
                  <a:cubicBezTo>
                    <a:pt x="87016" y="299720"/>
                    <a:pt x="94394" y="299817"/>
                    <a:pt x="100986" y="297180"/>
                  </a:cubicBezTo>
                  <a:cubicBezTo>
                    <a:pt x="104321" y="295846"/>
                    <a:pt x="105903" y="291925"/>
                    <a:pt x="108606" y="289560"/>
                  </a:cubicBezTo>
                  <a:cubicBezTo>
                    <a:pt x="110995" y="287469"/>
                    <a:pt x="114117" y="286218"/>
                    <a:pt x="116226" y="283845"/>
                  </a:cubicBezTo>
                  <a:cubicBezTo>
                    <a:pt x="119268" y="280423"/>
                    <a:pt x="121306" y="276225"/>
                    <a:pt x="123846" y="272415"/>
                  </a:cubicBezTo>
                  <a:cubicBezTo>
                    <a:pt x="126386" y="268605"/>
                    <a:pt x="130018" y="265329"/>
                    <a:pt x="131466" y="260985"/>
                  </a:cubicBezTo>
                  <a:cubicBezTo>
                    <a:pt x="132101" y="259080"/>
                    <a:pt x="132117" y="256838"/>
                    <a:pt x="133371" y="255270"/>
                  </a:cubicBezTo>
                  <a:cubicBezTo>
                    <a:pt x="134801" y="253482"/>
                    <a:pt x="137181" y="252730"/>
                    <a:pt x="139086" y="251460"/>
                  </a:cubicBezTo>
                  <a:cubicBezTo>
                    <a:pt x="144801" y="253365"/>
                    <a:pt x="150694" y="254802"/>
                    <a:pt x="156231" y="257175"/>
                  </a:cubicBezTo>
                  <a:cubicBezTo>
                    <a:pt x="159634" y="258634"/>
                    <a:pt x="162300" y="261561"/>
                    <a:pt x="165756" y="262890"/>
                  </a:cubicBezTo>
                  <a:cubicBezTo>
                    <a:pt x="170643" y="264770"/>
                    <a:pt x="176312" y="264358"/>
                    <a:pt x="180996" y="266700"/>
                  </a:cubicBezTo>
                  <a:cubicBezTo>
                    <a:pt x="186625" y="269514"/>
                    <a:pt x="192060" y="272496"/>
                    <a:pt x="198141" y="274320"/>
                  </a:cubicBezTo>
                  <a:cubicBezTo>
                    <a:pt x="201242" y="275250"/>
                    <a:pt x="204491" y="275590"/>
                    <a:pt x="207666" y="276225"/>
                  </a:cubicBezTo>
                  <a:cubicBezTo>
                    <a:pt x="228881" y="286833"/>
                    <a:pt x="202156" y="274159"/>
                    <a:pt x="222906" y="281940"/>
                  </a:cubicBezTo>
                  <a:cubicBezTo>
                    <a:pt x="225565" y="282937"/>
                    <a:pt x="227832" y="284852"/>
                    <a:pt x="230526" y="285750"/>
                  </a:cubicBezTo>
                  <a:cubicBezTo>
                    <a:pt x="237419" y="288048"/>
                    <a:pt x="247735" y="289954"/>
                    <a:pt x="255291" y="291465"/>
                  </a:cubicBezTo>
                  <a:cubicBezTo>
                    <a:pt x="264816" y="290830"/>
                    <a:pt x="274505" y="291432"/>
                    <a:pt x="283866" y="289560"/>
                  </a:cubicBezTo>
                  <a:cubicBezTo>
                    <a:pt x="287497" y="288834"/>
                    <a:pt x="290468" y="286118"/>
                    <a:pt x="293391" y="283845"/>
                  </a:cubicBezTo>
                  <a:cubicBezTo>
                    <a:pt x="300838" y="278053"/>
                    <a:pt x="307098" y="267930"/>
                    <a:pt x="312441" y="260985"/>
                  </a:cubicBezTo>
                  <a:cubicBezTo>
                    <a:pt x="314920" y="257762"/>
                    <a:pt x="317565" y="254669"/>
                    <a:pt x="320061" y="251460"/>
                  </a:cubicBezTo>
                  <a:cubicBezTo>
                    <a:pt x="322010" y="248954"/>
                    <a:pt x="322936" y="245260"/>
                    <a:pt x="325776" y="243840"/>
                  </a:cubicBezTo>
                  <a:cubicBezTo>
                    <a:pt x="336988" y="238234"/>
                    <a:pt x="330702" y="240928"/>
                    <a:pt x="344826" y="236220"/>
                  </a:cubicBezTo>
                  <a:cubicBezTo>
                    <a:pt x="356891" y="236855"/>
                    <a:pt x="368989" y="237031"/>
                    <a:pt x="381021" y="238125"/>
                  </a:cubicBezTo>
                  <a:cubicBezTo>
                    <a:pt x="383021" y="238307"/>
                    <a:pt x="385193" y="238744"/>
                    <a:pt x="386736" y="240030"/>
                  </a:cubicBezTo>
                  <a:cubicBezTo>
                    <a:pt x="389175" y="242063"/>
                    <a:pt x="390385" y="245239"/>
                    <a:pt x="392451" y="247650"/>
                  </a:cubicBezTo>
                  <a:cubicBezTo>
                    <a:pt x="394204" y="249695"/>
                    <a:pt x="396261" y="251460"/>
                    <a:pt x="398166" y="253365"/>
                  </a:cubicBezTo>
                  <a:cubicBezTo>
                    <a:pt x="399436" y="256540"/>
                    <a:pt x="400587" y="259765"/>
                    <a:pt x="401976" y="262890"/>
                  </a:cubicBezTo>
                  <a:cubicBezTo>
                    <a:pt x="403129" y="265485"/>
                    <a:pt x="404789" y="267851"/>
                    <a:pt x="405786" y="270510"/>
                  </a:cubicBezTo>
                  <a:cubicBezTo>
                    <a:pt x="406705" y="272961"/>
                    <a:pt x="406972" y="275613"/>
                    <a:pt x="407691" y="278130"/>
                  </a:cubicBezTo>
                  <a:cubicBezTo>
                    <a:pt x="408243" y="280061"/>
                    <a:pt x="408961" y="281940"/>
                    <a:pt x="409596" y="283845"/>
                  </a:cubicBezTo>
                  <a:cubicBezTo>
                    <a:pt x="408961" y="288290"/>
                    <a:pt x="408981" y="292879"/>
                    <a:pt x="407691" y="297180"/>
                  </a:cubicBezTo>
                  <a:cubicBezTo>
                    <a:pt x="407033" y="299373"/>
                    <a:pt x="405212" y="301032"/>
                    <a:pt x="403881" y="302895"/>
                  </a:cubicBezTo>
                  <a:cubicBezTo>
                    <a:pt x="392031" y="319485"/>
                    <a:pt x="404913" y="301373"/>
                    <a:pt x="390546" y="318135"/>
                  </a:cubicBezTo>
                  <a:cubicBezTo>
                    <a:pt x="389056" y="319873"/>
                    <a:pt x="388355" y="322231"/>
                    <a:pt x="386736" y="323850"/>
                  </a:cubicBezTo>
                  <a:cubicBezTo>
                    <a:pt x="385117" y="325469"/>
                    <a:pt x="382640" y="326041"/>
                    <a:pt x="381021" y="327660"/>
                  </a:cubicBezTo>
                  <a:cubicBezTo>
                    <a:pt x="378146" y="330535"/>
                    <a:pt x="376078" y="334125"/>
                    <a:pt x="373401" y="337185"/>
                  </a:cubicBezTo>
                  <a:cubicBezTo>
                    <a:pt x="371627" y="339212"/>
                    <a:pt x="369411" y="340830"/>
                    <a:pt x="367686" y="342900"/>
                  </a:cubicBezTo>
                  <a:cubicBezTo>
                    <a:pt x="366220" y="344659"/>
                    <a:pt x="365207" y="346752"/>
                    <a:pt x="363876" y="348615"/>
                  </a:cubicBezTo>
                  <a:cubicBezTo>
                    <a:pt x="362031" y="351199"/>
                    <a:pt x="360066" y="353695"/>
                    <a:pt x="358161" y="356235"/>
                  </a:cubicBezTo>
                  <a:cubicBezTo>
                    <a:pt x="357526" y="358140"/>
                    <a:pt x="356089" y="359949"/>
                    <a:pt x="356256" y="361950"/>
                  </a:cubicBezTo>
                  <a:cubicBezTo>
                    <a:pt x="356742" y="367784"/>
                    <a:pt x="357613" y="373779"/>
                    <a:pt x="360066" y="379095"/>
                  </a:cubicBezTo>
                  <a:cubicBezTo>
                    <a:pt x="362331" y="384003"/>
                    <a:pt x="369142" y="387483"/>
                    <a:pt x="373401" y="390525"/>
                  </a:cubicBezTo>
                  <a:cubicBezTo>
                    <a:pt x="383492" y="397733"/>
                    <a:pt x="377462" y="395054"/>
                    <a:pt x="386736" y="398145"/>
                  </a:cubicBezTo>
                  <a:cubicBezTo>
                    <a:pt x="388641" y="400685"/>
                    <a:pt x="390040" y="403699"/>
                    <a:pt x="392451" y="405765"/>
                  </a:cubicBezTo>
                  <a:cubicBezTo>
                    <a:pt x="394607" y="407613"/>
                    <a:pt x="397663" y="408070"/>
                    <a:pt x="400071" y="409575"/>
                  </a:cubicBezTo>
                  <a:cubicBezTo>
                    <a:pt x="402763" y="411258"/>
                    <a:pt x="404916" y="413748"/>
                    <a:pt x="407691" y="415290"/>
                  </a:cubicBezTo>
                  <a:cubicBezTo>
                    <a:pt x="414740" y="419206"/>
                    <a:pt x="419054" y="419468"/>
                    <a:pt x="426741" y="421005"/>
                  </a:cubicBezTo>
                  <a:cubicBezTo>
                    <a:pt x="438171" y="419735"/>
                    <a:pt x="449716" y="419252"/>
                    <a:pt x="461031" y="417195"/>
                  </a:cubicBezTo>
                  <a:cubicBezTo>
                    <a:pt x="463825" y="416687"/>
                    <a:pt x="466409" y="415128"/>
                    <a:pt x="468651" y="413385"/>
                  </a:cubicBezTo>
                  <a:cubicBezTo>
                    <a:pt x="476622" y="407185"/>
                    <a:pt x="482192" y="398788"/>
                    <a:pt x="487701" y="390525"/>
                  </a:cubicBezTo>
                  <a:cubicBezTo>
                    <a:pt x="490633" y="375865"/>
                    <a:pt x="488821" y="384141"/>
                    <a:pt x="493416" y="365760"/>
                  </a:cubicBezTo>
                  <a:lnTo>
                    <a:pt x="495321" y="358140"/>
                  </a:lnTo>
                  <a:cubicBezTo>
                    <a:pt x="495956" y="355600"/>
                    <a:pt x="496901" y="353118"/>
                    <a:pt x="497226" y="350520"/>
                  </a:cubicBezTo>
                  <a:cubicBezTo>
                    <a:pt x="497861" y="345440"/>
                    <a:pt x="498595" y="340371"/>
                    <a:pt x="499131" y="335280"/>
                  </a:cubicBezTo>
                  <a:cubicBezTo>
                    <a:pt x="499865" y="328305"/>
                    <a:pt x="500044" y="321268"/>
                    <a:pt x="501036" y="314325"/>
                  </a:cubicBezTo>
                  <a:cubicBezTo>
                    <a:pt x="501480" y="311216"/>
                    <a:pt x="505379" y="302911"/>
                    <a:pt x="506751" y="300990"/>
                  </a:cubicBezTo>
                  <a:cubicBezTo>
                    <a:pt x="508317" y="298798"/>
                    <a:pt x="510713" y="297320"/>
                    <a:pt x="512466" y="295275"/>
                  </a:cubicBezTo>
                  <a:cubicBezTo>
                    <a:pt x="514595" y="292792"/>
                    <a:pt x="520351" y="283713"/>
                    <a:pt x="523896" y="281940"/>
                  </a:cubicBezTo>
                  <a:cubicBezTo>
                    <a:pt x="526792" y="280492"/>
                    <a:pt x="530246" y="280670"/>
                    <a:pt x="533421" y="280035"/>
                  </a:cubicBezTo>
                  <a:cubicBezTo>
                    <a:pt x="537231" y="280670"/>
                    <a:pt x="541321" y="280371"/>
                    <a:pt x="544851" y="281940"/>
                  </a:cubicBezTo>
                  <a:cubicBezTo>
                    <a:pt x="547313" y="283034"/>
                    <a:pt x="548411" y="286039"/>
                    <a:pt x="550566" y="287655"/>
                  </a:cubicBezTo>
                  <a:cubicBezTo>
                    <a:pt x="553528" y="289877"/>
                    <a:pt x="556951" y="291408"/>
                    <a:pt x="560091" y="293370"/>
                  </a:cubicBezTo>
                  <a:cubicBezTo>
                    <a:pt x="562033" y="294583"/>
                    <a:pt x="563702" y="296278"/>
                    <a:pt x="565806" y="297180"/>
                  </a:cubicBezTo>
                  <a:cubicBezTo>
                    <a:pt x="568212" y="298211"/>
                    <a:pt x="570909" y="298366"/>
                    <a:pt x="573426" y="299085"/>
                  </a:cubicBezTo>
                  <a:cubicBezTo>
                    <a:pt x="575357" y="299637"/>
                    <a:pt x="577236" y="300355"/>
                    <a:pt x="579141" y="300990"/>
                  </a:cubicBezTo>
                  <a:cubicBezTo>
                    <a:pt x="586761" y="300355"/>
                    <a:pt x="594407" y="299978"/>
                    <a:pt x="602001" y="299085"/>
                  </a:cubicBezTo>
                  <a:cubicBezTo>
                    <a:pt x="605217" y="298707"/>
                    <a:pt x="608567" y="298495"/>
                    <a:pt x="611526" y="297180"/>
                  </a:cubicBezTo>
                  <a:cubicBezTo>
                    <a:pt x="614427" y="295891"/>
                    <a:pt x="616562" y="293310"/>
                    <a:pt x="619146" y="291465"/>
                  </a:cubicBezTo>
                  <a:cubicBezTo>
                    <a:pt x="621009" y="290134"/>
                    <a:pt x="622956" y="288925"/>
                    <a:pt x="624861" y="287655"/>
                  </a:cubicBezTo>
                  <a:cubicBezTo>
                    <a:pt x="634056" y="273862"/>
                    <a:pt x="630433" y="280321"/>
                    <a:pt x="636291" y="268605"/>
                  </a:cubicBezTo>
                  <a:cubicBezTo>
                    <a:pt x="635656" y="259715"/>
                    <a:pt x="635370" y="250793"/>
                    <a:pt x="634386" y="241935"/>
                  </a:cubicBezTo>
                  <a:cubicBezTo>
                    <a:pt x="633320" y="232340"/>
                    <a:pt x="627286" y="229003"/>
                    <a:pt x="634386" y="217170"/>
                  </a:cubicBezTo>
                  <a:cubicBezTo>
                    <a:pt x="636052" y="214394"/>
                    <a:pt x="640736" y="215900"/>
                    <a:pt x="643911" y="215265"/>
                  </a:cubicBezTo>
                  <a:cubicBezTo>
                    <a:pt x="660421" y="216535"/>
                    <a:pt x="676889" y="218615"/>
                    <a:pt x="693441" y="219075"/>
                  </a:cubicBezTo>
                  <a:cubicBezTo>
                    <a:pt x="699820" y="219252"/>
                    <a:pt x="706437" y="219188"/>
                    <a:pt x="712491" y="217170"/>
                  </a:cubicBezTo>
                  <a:cubicBezTo>
                    <a:pt x="718174" y="215276"/>
                    <a:pt x="727731" y="207645"/>
                    <a:pt x="727731" y="207645"/>
                  </a:cubicBezTo>
                  <a:cubicBezTo>
                    <a:pt x="729001" y="205105"/>
                    <a:pt x="730132" y="202491"/>
                    <a:pt x="731541" y="200025"/>
                  </a:cubicBezTo>
                  <a:cubicBezTo>
                    <a:pt x="732677" y="198037"/>
                    <a:pt x="734449" y="196414"/>
                    <a:pt x="735351" y="194310"/>
                  </a:cubicBezTo>
                  <a:cubicBezTo>
                    <a:pt x="736360" y="191956"/>
                    <a:pt x="738822" y="178860"/>
                    <a:pt x="739161" y="177165"/>
                  </a:cubicBezTo>
                  <a:cubicBezTo>
                    <a:pt x="738336" y="167267"/>
                    <a:pt x="737484" y="151636"/>
                    <a:pt x="735351" y="140970"/>
                  </a:cubicBezTo>
                  <a:cubicBezTo>
                    <a:pt x="734045" y="134440"/>
                    <a:pt x="731216" y="132002"/>
                    <a:pt x="727731" y="125730"/>
                  </a:cubicBezTo>
                  <a:cubicBezTo>
                    <a:pt x="721462" y="114447"/>
                    <a:pt x="727118" y="121307"/>
                    <a:pt x="718206" y="112395"/>
                  </a:cubicBezTo>
                  <a:cubicBezTo>
                    <a:pt x="716936" y="109220"/>
                    <a:pt x="716057" y="105859"/>
                    <a:pt x="714396" y="102870"/>
                  </a:cubicBezTo>
                  <a:cubicBezTo>
                    <a:pt x="708965" y="93094"/>
                    <a:pt x="708323" y="97987"/>
                    <a:pt x="704871" y="87630"/>
                  </a:cubicBezTo>
                  <a:cubicBezTo>
                    <a:pt x="703215" y="82662"/>
                    <a:pt x="702331" y="77470"/>
                    <a:pt x="701061" y="72390"/>
                  </a:cubicBezTo>
                  <a:cubicBezTo>
                    <a:pt x="701305" y="69466"/>
                    <a:pt x="703079" y="42765"/>
                    <a:pt x="704871" y="36195"/>
                  </a:cubicBezTo>
                  <a:cubicBezTo>
                    <a:pt x="707936" y="24956"/>
                    <a:pt x="707744" y="31417"/>
                    <a:pt x="714396" y="24765"/>
                  </a:cubicBezTo>
                  <a:cubicBezTo>
                    <a:pt x="716641" y="22520"/>
                    <a:pt x="717672" y="19178"/>
                    <a:pt x="720111" y="17145"/>
                  </a:cubicBezTo>
                  <a:cubicBezTo>
                    <a:pt x="726907" y="11482"/>
                    <a:pt x="737448" y="4450"/>
                    <a:pt x="746781" y="1905"/>
                  </a:cubicBezTo>
                  <a:cubicBezTo>
                    <a:pt x="750507" y="889"/>
                    <a:pt x="754401" y="635"/>
                    <a:pt x="758211" y="0"/>
                  </a:cubicBezTo>
                  <a:cubicBezTo>
                    <a:pt x="770911" y="635"/>
                    <a:pt x="783630" y="966"/>
                    <a:pt x="796311" y="1905"/>
                  </a:cubicBezTo>
                  <a:cubicBezTo>
                    <a:pt x="800789" y="2237"/>
                    <a:pt x="805181" y="3340"/>
                    <a:pt x="809646" y="3810"/>
                  </a:cubicBezTo>
                  <a:cubicBezTo>
                    <a:pt x="817250" y="4610"/>
                    <a:pt x="824886" y="5080"/>
                    <a:pt x="832506" y="571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76" name="Connecteur droit 175">
              <a:extLst>
                <a:ext uri="{FF2B5EF4-FFF2-40B4-BE49-F238E27FC236}">
                  <a16:creationId xmlns:a16="http://schemas.microsoft.com/office/drawing/2014/main" id="{0FB8EF72-060C-9C29-0203-501C4266EDB8}"/>
                </a:ext>
              </a:extLst>
            </p:cNvPr>
            <p:cNvCxnSpPr>
              <a:cxnSpLocks/>
            </p:cNvCxnSpPr>
            <p:nvPr/>
          </p:nvCxnSpPr>
          <p:spPr>
            <a:xfrm>
              <a:off x="8038548" y="2635978"/>
              <a:ext cx="1029" cy="6290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C9603A35-F842-45A0-CFEF-93DF20AFB0C5}"/>
                </a:ext>
              </a:extLst>
            </p:cNvPr>
            <p:cNvSpPr/>
            <p:nvPr/>
          </p:nvSpPr>
          <p:spPr>
            <a:xfrm>
              <a:off x="7685887" y="2413000"/>
              <a:ext cx="843433" cy="701040"/>
            </a:xfrm>
            <a:custGeom>
              <a:avLst/>
              <a:gdLst>
                <a:gd name="connsiteX0" fmla="*/ 116993 w 843433"/>
                <a:gd name="connsiteY0" fmla="*/ 0 h 701040"/>
                <a:gd name="connsiteX1" fmla="*/ 162713 w 843433"/>
                <a:gd name="connsiteY1" fmla="*/ 35560 h 701040"/>
                <a:gd name="connsiteX2" fmla="*/ 177953 w 843433"/>
                <a:gd name="connsiteY2" fmla="*/ 50800 h 701040"/>
                <a:gd name="connsiteX3" fmla="*/ 180493 w 843433"/>
                <a:gd name="connsiteY3" fmla="*/ 60960 h 701040"/>
                <a:gd name="connsiteX4" fmla="*/ 185573 w 843433"/>
                <a:gd name="connsiteY4" fmla="*/ 71120 h 701040"/>
                <a:gd name="connsiteX5" fmla="*/ 208433 w 843433"/>
                <a:gd name="connsiteY5" fmla="*/ 106680 h 701040"/>
                <a:gd name="connsiteX6" fmla="*/ 210973 w 843433"/>
                <a:gd name="connsiteY6" fmla="*/ 116840 h 701040"/>
                <a:gd name="connsiteX7" fmla="*/ 216053 w 843433"/>
                <a:gd name="connsiteY7" fmla="*/ 124460 h 701040"/>
                <a:gd name="connsiteX8" fmla="*/ 218593 w 843433"/>
                <a:gd name="connsiteY8" fmla="*/ 137160 h 701040"/>
                <a:gd name="connsiteX9" fmla="*/ 208433 w 843433"/>
                <a:gd name="connsiteY9" fmla="*/ 172720 h 701040"/>
                <a:gd name="connsiteX10" fmla="*/ 203353 w 843433"/>
                <a:gd name="connsiteY10" fmla="*/ 182880 h 701040"/>
                <a:gd name="connsiteX11" fmla="*/ 195733 w 843433"/>
                <a:gd name="connsiteY11" fmla="*/ 187960 h 701040"/>
                <a:gd name="connsiteX12" fmla="*/ 190653 w 843433"/>
                <a:gd name="connsiteY12" fmla="*/ 198120 h 701040"/>
                <a:gd name="connsiteX13" fmla="*/ 190653 w 843433"/>
                <a:gd name="connsiteY13" fmla="*/ 236220 h 701040"/>
                <a:gd name="connsiteX14" fmla="*/ 198273 w 843433"/>
                <a:gd name="connsiteY14" fmla="*/ 246380 h 701040"/>
                <a:gd name="connsiteX15" fmla="*/ 205893 w 843433"/>
                <a:gd name="connsiteY15" fmla="*/ 266700 h 701040"/>
                <a:gd name="connsiteX16" fmla="*/ 193193 w 843433"/>
                <a:gd name="connsiteY16" fmla="*/ 302260 h 701040"/>
                <a:gd name="connsiteX17" fmla="*/ 188113 w 843433"/>
                <a:gd name="connsiteY17" fmla="*/ 312420 h 701040"/>
                <a:gd name="connsiteX18" fmla="*/ 175413 w 843433"/>
                <a:gd name="connsiteY18" fmla="*/ 320040 h 701040"/>
                <a:gd name="connsiteX19" fmla="*/ 157633 w 843433"/>
                <a:gd name="connsiteY19" fmla="*/ 340360 h 701040"/>
                <a:gd name="connsiteX20" fmla="*/ 150013 w 843433"/>
                <a:gd name="connsiteY20" fmla="*/ 345440 h 701040"/>
                <a:gd name="connsiteX21" fmla="*/ 122073 w 843433"/>
                <a:gd name="connsiteY21" fmla="*/ 368300 h 701040"/>
                <a:gd name="connsiteX22" fmla="*/ 114453 w 843433"/>
                <a:gd name="connsiteY22" fmla="*/ 370840 h 701040"/>
                <a:gd name="connsiteX23" fmla="*/ 66193 w 843433"/>
                <a:gd name="connsiteY23" fmla="*/ 375920 h 701040"/>
                <a:gd name="connsiteX24" fmla="*/ 50953 w 843433"/>
                <a:gd name="connsiteY24" fmla="*/ 381000 h 701040"/>
                <a:gd name="connsiteX25" fmla="*/ 35713 w 843433"/>
                <a:gd name="connsiteY25" fmla="*/ 386080 h 701040"/>
                <a:gd name="connsiteX26" fmla="*/ 25553 w 843433"/>
                <a:gd name="connsiteY26" fmla="*/ 388620 h 701040"/>
                <a:gd name="connsiteX27" fmla="*/ 10313 w 843433"/>
                <a:gd name="connsiteY27" fmla="*/ 401320 h 701040"/>
                <a:gd name="connsiteX28" fmla="*/ 2693 w 843433"/>
                <a:gd name="connsiteY28" fmla="*/ 406400 h 701040"/>
                <a:gd name="connsiteX29" fmla="*/ 153 w 843433"/>
                <a:gd name="connsiteY29" fmla="*/ 424180 h 701040"/>
                <a:gd name="connsiteX30" fmla="*/ 17933 w 843433"/>
                <a:gd name="connsiteY30" fmla="*/ 454660 h 701040"/>
                <a:gd name="connsiteX31" fmla="*/ 23013 w 843433"/>
                <a:gd name="connsiteY31" fmla="*/ 464820 h 701040"/>
                <a:gd name="connsiteX32" fmla="*/ 35713 w 843433"/>
                <a:gd name="connsiteY32" fmla="*/ 474980 h 701040"/>
                <a:gd name="connsiteX33" fmla="*/ 43333 w 843433"/>
                <a:gd name="connsiteY33" fmla="*/ 485140 h 701040"/>
                <a:gd name="connsiteX34" fmla="*/ 78893 w 843433"/>
                <a:gd name="connsiteY34" fmla="*/ 518160 h 701040"/>
                <a:gd name="connsiteX35" fmla="*/ 104293 w 843433"/>
                <a:gd name="connsiteY35" fmla="*/ 538480 h 701040"/>
                <a:gd name="connsiteX36" fmla="*/ 111913 w 843433"/>
                <a:gd name="connsiteY36" fmla="*/ 548640 h 701040"/>
                <a:gd name="connsiteX37" fmla="*/ 144933 w 843433"/>
                <a:gd name="connsiteY37" fmla="*/ 546100 h 701040"/>
                <a:gd name="connsiteX38" fmla="*/ 157633 w 843433"/>
                <a:gd name="connsiteY38" fmla="*/ 533400 h 701040"/>
                <a:gd name="connsiteX39" fmla="*/ 172873 w 843433"/>
                <a:gd name="connsiteY39" fmla="*/ 523240 h 701040"/>
                <a:gd name="connsiteX40" fmla="*/ 190653 w 843433"/>
                <a:gd name="connsiteY40" fmla="*/ 508000 h 701040"/>
                <a:gd name="connsiteX41" fmla="*/ 203353 w 843433"/>
                <a:gd name="connsiteY41" fmla="*/ 505460 h 701040"/>
                <a:gd name="connsiteX42" fmla="*/ 226213 w 843433"/>
                <a:gd name="connsiteY42" fmla="*/ 508000 h 701040"/>
                <a:gd name="connsiteX43" fmla="*/ 233833 w 843433"/>
                <a:gd name="connsiteY43" fmla="*/ 510540 h 701040"/>
                <a:gd name="connsiteX44" fmla="*/ 241453 w 843433"/>
                <a:gd name="connsiteY44" fmla="*/ 518160 h 701040"/>
                <a:gd name="connsiteX45" fmla="*/ 269393 w 843433"/>
                <a:gd name="connsiteY45" fmla="*/ 548640 h 701040"/>
                <a:gd name="connsiteX46" fmla="*/ 269393 w 843433"/>
                <a:gd name="connsiteY46" fmla="*/ 548640 h 701040"/>
                <a:gd name="connsiteX47" fmla="*/ 284633 w 843433"/>
                <a:gd name="connsiteY47" fmla="*/ 566420 h 701040"/>
                <a:gd name="connsiteX48" fmla="*/ 289713 w 843433"/>
                <a:gd name="connsiteY48" fmla="*/ 576580 h 701040"/>
                <a:gd name="connsiteX49" fmla="*/ 294793 w 843433"/>
                <a:gd name="connsiteY49" fmla="*/ 584200 h 701040"/>
                <a:gd name="connsiteX50" fmla="*/ 307493 w 843433"/>
                <a:gd name="connsiteY50" fmla="*/ 609600 h 701040"/>
                <a:gd name="connsiteX51" fmla="*/ 335433 w 843433"/>
                <a:gd name="connsiteY51" fmla="*/ 640080 h 701040"/>
                <a:gd name="connsiteX52" fmla="*/ 345593 w 843433"/>
                <a:gd name="connsiteY52" fmla="*/ 647700 h 701040"/>
                <a:gd name="connsiteX53" fmla="*/ 368453 w 843433"/>
                <a:gd name="connsiteY53" fmla="*/ 642620 h 701040"/>
                <a:gd name="connsiteX54" fmla="*/ 386233 w 843433"/>
                <a:gd name="connsiteY54" fmla="*/ 632460 h 701040"/>
                <a:gd name="connsiteX55" fmla="*/ 396393 w 843433"/>
                <a:gd name="connsiteY55" fmla="*/ 624840 h 701040"/>
                <a:gd name="connsiteX56" fmla="*/ 406553 w 843433"/>
                <a:gd name="connsiteY56" fmla="*/ 619760 h 701040"/>
                <a:gd name="connsiteX57" fmla="*/ 421793 w 843433"/>
                <a:gd name="connsiteY57" fmla="*/ 609600 h 701040"/>
                <a:gd name="connsiteX58" fmla="*/ 429413 w 843433"/>
                <a:gd name="connsiteY58" fmla="*/ 604520 h 701040"/>
                <a:gd name="connsiteX59" fmla="*/ 452273 w 843433"/>
                <a:gd name="connsiteY59" fmla="*/ 594360 h 701040"/>
                <a:gd name="connsiteX60" fmla="*/ 462433 w 843433"/>
                <a:gd name="connsiteY60" fmla="*/ 584200 h 701040"/>
                <a:gd name="connsiteX61" fmla="*/ 482753 w 843433"/>
                <a:gd name="connsiteY61" fmla="*/ 568960 h 701040"/>
                <a:gd name="connsiteX62" fmla="*/ 558953 w 843433"/>
                <a:gd name="connsiteY62" fmla="*/ 579120 h 701040"/>
                <a:gd name="connsiteX63" fmla="*/ 579273 w 843433"/>
                <a:gd name="connsiteY63" fmla="*/ 594360 h 701040"/>
                <a:gd name="connsiteX64" fmla="*/ 609753 w 843433"/>
                <a:gd name="connsiteY64" fmla="*/ 624840 h 701040"/>
                <a:gd name="connsiteX65" fmla="*/ 630073 w 843433"/>
                <a:gd name="connsiteY65" fmla="*/ 642620 h 701040"/>
                <a:gd name="connsiteX66" fmla="*/ 637693 w 843433"/>
                <a:gd name="connsiteY66" fmla="*/ 650240 h 701040"/>
                <a:gd name="connsiteX67" fmla="*/ 645313 w 843433"/>
                <a:gd name="connsiteY67" fmla="*/ 652780 h 701040"/>
                <a:gd name="connsiteX68" fmla="*/ 668173 w 843433"/>
                <a:gd name="connsiteY68" fmla="*/ 668020 h 701040"/>
                <a:gd name="connsiteX69" fmla="*/ 680873 w 843433"/>
                <a:gd name="connsiteY69" fmla="*/ 675640 h 701040"/>
                <a:gd name="connsiteX70" fmla="*/ 693573 w 843433"/>
                <a:gd name="connsiteY70" fmla="*/ 685800 h 701040"/>
                <a:gd name="connsiteX71" fmla="*/ 708813 w 843433"/>
                <a:gd name="connsiteY71" fmla="*/ 698500 h 701040"/>
                <a:gd name="connsiteX72" fmla="*/ 726593 w 843433"/>
                <a:gd name="connsiteY72" fmla="*/ 701040 h 701040"/>
                <a:gd name="connsiteX73" fmla="*/ 749453 w 843433"/>
                <a:gd name="connsiteY73" fmla="*/ 695960 h 701040"/>
                <a:gd name="connsiteX74" fmla="*/ 754533 w 843433"/>
                <a:gd name="connsiteY74" fmla="*/ 680720 h 701040"/>
                <a:gd name="connsiteX75" fmla="*/ 762153 w 843433"/>
                <a:gd name="connsiteY75" fmla="*/ 655320 h 701040"/>
                <a:gd name="connsiteX76" fmla="*/ 769773 w 843433"/>
                <a:gd name="connsiteY76" fmla="*/ 563880 h 701040"/>
                <a:gd name="connsiteX77" fmla="*/ 774853 w 843433"/>
                <a:gd name="connsiteY77" fmla="*/ 546100 h 701040"/>
                <a:gd name="connsiteX78" fmla="*/ 795173 w 843433"/>
                <a:gd name="connsiteY78" fmla="*/ 533400 h 701040"/>
                <a:gd name="connsiteX79" fmla="*/ 820573 w 843433"/>
                <a:gd name="connsiteY79" fmla="*/ 520700 h 701040"/>
                <a:gd name="connsiteX80" fmla="*/ 843433 w 843433"/>
                <a:gd name="connsiteY80" fmla="*/ 51816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843433" h="701040">
                  <a:moveTo>
                    <a:pt x="116993" y="0"/>
                  </a:moveTo>
                  <a:cubicBezTo>
                    <a:pt x="191616" y="47972"/>
                    <a:pt x="130476" y="3323"/>
                    <a:pt x="162713" y="35560"/>
                  </a:cubicBezTo>
                  <a:cubicBezTo>
                    <a:pt x="181616" y="54463"/>
                    <a:pt x="165981" y="32842"/>
                    <a:pt x="177953" y="50800"/>
                  </a:cubicBezTo>
                  <a:cubicBezTo>
                    <a:pt x="178800" y="54187"/>
                    <a:pt x="179267" y="57691"/>
                    <a:pt x="180493" y="60960"/>
                  </a:cubicBezTo>
                  <a:cubicBezTo>
                    <a:pt x="181822" y="64505"/>
                    <a:pt x="183694" y="67832"/>
                    <a:pt x="185573" y="71120"/>
                  </a:cubicBezTo>
                  <a:cubicBezTo>
                    <a:pt x="199507" y="95505"/>
                    <a:pt x="196382" y="90612"/>
                    <a:pt x="208433" y="106680"/>
                  </a:cubicBezTo>
                  <a:cubicBezTo>
                    <a:pt x="209280" y="110067"/>
                    <a:pt x="209598" y="113631"/>
                    <a:pt x="210973" y="116840"/>
                  </a:cubicBezTo>
                  <a:cubicBezTo>
                    <a:pt x="212176" y="119646"/>
                    <a:pt x="214981" y="121602"/>
                    <a:pt x="216053" y="124460"/>
                  </a:cubicBezTo>
                  <a:cubicBezTo>
                    <a:pt x="217569" y="128502"/>
                    <a:pt x="217746" y="132927"/>
                    <a:pt x="218593" y="137160"/>
                  </a:cubicBezTo>
                  <a:cubicBezTo>
                    <a:pt x="215382" y="150005"/>
                    <a:pt x="213292" y="160574"/>
                    <a:pt x="208433" y="172720"/>
                  </a:cubicBezTo>
                  <a:cubicBezTo>
                    <a:pt x="207027" y="176236"/>
                    <a:pt x="205777" y="179971"/>
                    <a:pt x="203353" y="182880"/>
                  </a:cubicBezTo>
                  <a:cubicBezTo>
                    <a:pt x="201399" y="185225"/>
                    <a:pt x="198273" y="186267"/>
                    <a:pt x="195733" y="187960"/>
                  </a:cubicBezTo>
                  <a:cubicBezTo>
                    <a:pt x="194040" y="191347"/>
                    <a:pt x="191850" y="194528"/>
                    <a:pt x="190653" y="198120"/>
                  </a:cubicBezTo>
                  <a:cubicBezTo>
                    <a:pt x="186656" y="210111"/>
                    <a:pt x="187266" y="224366"/>
                    <a:pt x="190653" y="236220"/>
                  </a:cubicBezTo>
                  <a:cubicBezTo>
                    <a:pt x="191816" y="240290"/>
                    <a:pt x="196029" y="242790"/>
                    <a:pt x="198273" y="246380"/>
                  </a:cubicBezTo>
                  <a:cubicBezTo>
                    <a:pt x="203807" y="255235"/>
                    <a:pt x="203455" y="256949"/>
                    <a:pt x="205893" y="266700"/>
                  </a:cubicBezTo>
                  <a:cubicBezTo>
                    <a:pt x="201660" y="278553"/>
                    <a:pt x="197755" y="290529"/>
                    <a:pt x="193193" y="302260"/>
                  </a:cubicBezTo>
                  <a:cubicBezTo>
                    <a:pt x="191821" y="305789"/>
                    <a:pt x="190790" y="309743"/>
                    <a:pt x="188113" y="312420"/>
                  </a:cubicBezTo>
                  <a:cubicBezTo>
                    <a:pt x="184622" y="315911"/>
                    <a:pt x="179646" y="317500"/>
                    <a:pt x="175413" y="320040"/>
                  </a:cubicBezTo>
                  <a:cubicBezTo>
                    <a:pt x="168407" y="329381"/>
                    <a:pt x="166840" y="332468"/>
                    <a:pt x="157633" y="340360"/>
                  </a:cubicBezTo>
                  <a:cubicBezTo>
                    <a:pt x="155315" y="342347"/>
                    <a:pt x="152413" y="343554"/>
                    <a:pt x="150013" y="345440"/>
                  </a:cubicBezTo>
                  <a:cubicBezTo>
                    <a:pt x="140551" y="352874"/>
                    <a:pt x="133489" y="364495"/>
                    <a:pt x="122073" y="368300"/>
                  </a:cubicBezTo>
                  <a:cubicBezTo>
                    <a:pt x="119533" y="369147"/>
                    <a:pt x="117078" y="370315"/>
                    <a:pt x="114453" y="370840"/>
                  </a:cubicBezTo>
                  <a:cubicBezTo>
                    <a:pt x="100232" y="373684"/>
                    <a:pt x="79391" y="374820"/>
                    <a:pt x="66193" y="375920"/>
                  </a:cubicBezTo>
                  <a:lnTo>
                    <a:pt x="50953" y="381000"/>
                  </a:lnTo>
                  <a:cubicBezTo>
                    <a:pt x="45873" y="382693"/>
                    <a:pt x="40908" y="384781"/>
                    <a:pt x="35713" y="386080"/>
                  </a:cubicBezTo>
                  <a:lnTo>
                    <a:pt x="25553" y="388620"/>
                  </a:lnTo>
                  <a:cubicBezTo>
                    <a:pt x="6634" y="401233"/>
                    <a:pt x="29870" y="385022"/>
                    <a:pt x="10313" y="401320"/>
                  </a:cubicBezTo>
                  <a:cubicBezTo>
                    <a:pt x="7968" y="403274"/>
                    <a:pt x="5233" y="404707"/>
                    <a:pt x="2693" y="406400"/>
                  </a:cubicBezTo>
                  <a:cubicBezTo>
                    <a:pt x="1846" y="412327"/>
                    <a:pt x="-638" y="418246"/>
                    <a:pt x="153" y="424180"/>
                  </a:cubicBezTo>
                  <a:cubicBezTo>
                    <a:pt x="3411" y="448617"/>
                    <a:pt x="6659" y="439628"/>
                    <a:pt x="17933" y="454660"/>
                  </a:cubicBezTo>
                  <a:cubicBezTo>
                    <a:pt x="20205" y="457689"/>
                    <a:pt x="20520" y="461970"/>
                    <a:pt x="23013" y="464820"/>
                  </a:cubicBezTo>
                  <a:cubicBezTo>
                    <a:pt x="26583" y="468900"/>
                    <a:pt x="31880" y="471147"/>
                    <a:pt x="35713" y="474980"/>
                  </a:cubicBezTo>
                  <a:cubicBezTo>
                    <a:pt x="38706" y="477973"/>
                    <a:pt x="40462" y="482029"/>
                    <a:pt x="43333" y="485140"/>
                  </a:cubicBezTo>
                  <a:cubicBezTo>
                    <a:pt x="86060" y="531427"/>
                    <a:pt x="49712" y="491411"/>
                    <a:pt x="78893" y="518160"/>
                  </a:cubicBezTo>
                  <a:cubicBezTo>
                    <a:pt x="101377" y="538770"/>
                    <a:pt x="87824" y="532990"/>
                    <a:pt x="104293" y="538480"/>
                  </a:cubicBezTo>
                  <a:cubicBezTo>
                    <a:pt x="106833" y="541867"/>
                    <a:pt x="108323" y="546396"/>
                    <a:pt x="111913" y="548640"/>
                  </a:cubicBezTo>
                  <a:cubicBezTo>
                    <a:pt x="121965" y="554923"/>
                    <a:pt x="135778" y="548389"/>
                    <a:pt x="144933" y="546100"/>
                  </a:cubicBezTo>
                  <a:cubicBezTo>
                    <a:pt x="149166" y="541867"/>
                    <a:pt x="152999" y="537191"/>
                    <a:pt x="157633" y="533400"/>
                  </a:cubicBezTo>
                  <a:cubicBezTo>
                    <a:pt x="162358" y="529534"/>
                    <a:pt x="168556" y="527557"/>
                    <a:pt x="172873" y="523240"/>
                  </a:cubicBezTo>
                  <a:cubicBezTo>
                    <a:pt x="177404" y="518709"/>
                    <a:pt x="184788" y="510607"/>
                    <a:pt x="190653" y="508000"/>
                  </a:cubicBezTo>
                  <a:cubicBezTo>
                    <a:pt x="194598" y="506247"/>
                    <a:pt x="199120" y="506307"/>
                    <a:pt x="203353" y="505460"/>
                  </a:cubicBezTo>
                  <a:cubicBezTo>
                    <a:pt x="210973" y="506307"/>
                    <a:pt x="218650" y="506740"/>
                    <a:pt x="226213" y="508000"/>
                  </a:cubicBezTo>
                  <a:cubicBezTo>
                    <a:pt x="228854" y="508440"/>
                    <a:pt x="231605" y="509055"/>
                    <a:pt x="233833" y="510540"/>
                  </a:cubicBezTo>
                  <a:cubicBezTo>
                    <a:pt x="236822" y="512533"/>
                    <a:pt x="238726" y="515822"/>
                    <a:pt x="241453" y="518160"/>
                  </a:cubicBezTo>
                  <a:cubicBezTo>
                    <a:pt x="263806" y="537320"/>
                    <a:pt x="238819" y="509331"/>
                    <a:pt x="269393" y="548640"/>
                  </a:cubicBezTo>
                  <a:lnTo>
                    <a:pt x="269393" y="548640"/>
                  </a:lnTo>
                  <a:cubicBezTo>
                    <a:pt x="276320" y="555567"/>
                    <a:pt x="279202" y="557731"/>
                    <a:pt x="284633" y="566420"/>
                  </a:cubicBezTo>
                  <a:cubicBezTo>
                    <a:pt x="286640" y="569631"/>
                    <a:pt x="287834" y="573292"/>
                    <a:pt x="289713" y="576580"/>
                  </a:cubicBezTo>
                  <a:cubicBezTo>
                    <a:pt x="291228" y="579230"/>
                    <a:pt x="293428" y="581470"/>
                    <a:pt x="294793" y="584200"/>
                  </a:cubicBezTo>
                  <a:cubicBezTo>
                    <a:pt x="305552" y="605718"/>
                    <a:pt x="293363" y="588405"/>
                    <a:pt x="307493" y="609600"/>
                  </a:cubicBezTo>
                  <a:cubicBezTo>
                    <a:pt x="314455" y="620044"/>
                    <a:pt x="326612" y="633464"/>
                    <a:pt x="335433" y="640080"/>
                  </a:cubicBezTo>
                  <a:lnTo>
                    <a:pt x="345593" y="647700"/>
                  </a:lnTo>
                  <a:cubicBezTo>
                    <a:pt x="354727" y="646178"/>
                    <a:pt x="360495" y="646031"/>
                    <a:pt x="368453" y="642620"/>
                  </a:cubicBezTo>
                  <a:cubicBezTo>
                    <a:pt x="375894" y="639431"/>
                    <a:pt x="379856" y="637015"/>
                    <a:pt x="386233" y="632460"/>
                  </a:cubicBezTo>
                  <a:cubicBezTo>
                    <a:pt x="389678" y="629999"/>
                    <a:pt x="392803" y="627084"/>
                    <a:pt x="396393" y="624840"/>
                  </a:cubicBezTo>
                  <a:cubicBezTo>
                    <a:pt x="399604" y="622833"/>
                    <a:pt x="403306" y="621708"/>
                    <a:pt x="406553" y="619760"/>
                  </a:cubicBezTo>
                  <a:cubicBezTo>
                    <a:pt x="411788" y="616619"/>
                    <a:pt x="416713" y="612987"/>
                    <a:pt x="421793" y="609600"/>
                  </a:cubicBezTo>
                  <a:cubicBezTo>
                    <a:pt x="424333" y="607907"/>
                    <a:pt x="426683" y="605885"/>
                    <a:pt x="429413" y="604520"/>
                  </a:cubicBezTo>
                  <a:cubicBezTo>
                    <a:pt x="443651" y="597401"/>
                    <a:pt x="436057" y="600846"/>
                    <a:pt x="452273" y="594360"/>
                  </a:cubicBezTo>
                  <a:cubicBezTo>
                    <a:pt x="455660" y="590973"/>
                    <a:pt x="458853" y="587382"/>
                    <a:pt x="462433" y="584200"/>
                  </a:cubicBezTo>
                  <a:cubicBezTo>
                    <a:pt x="471483" y="576155"/>
                    <a:pt x="474020" y="574782"/>
                    <a:pt x="482753" y="568960"/>
                  </a:cubicBezTo>
                  <a:cubicBezTo>
                    <a:pt x="483655" y="569055"/>
                    <a:pt x="548322" y="574644"/>
                    <a:pt x="558953" y="579120"/>
                  </a:cubicBezTo>
                  <a:cubicBezTo>
                    <a:pt x="566756" y="582406"/>
                    <a:pt x="573286" y="588373"/>
                    <a:pt x="579273" y="594360"/>
                  </a:cubicBezTo>
                  <a:lnTo>
                    <a:pt x="609753" y="624840"/>
                  </a:lnTo>
                  <a:cubicBezTo>
                    <a:pt x="627370" y="642457"/>
                    <a:pt x="605265" y="620913"/>
                    <a:pt x="630073" y="642620"/>
                  </a:cubicBezTo>
                  <a:cubicBezTo>
                    <a:pt x="632776" y="644985"/>
                    <a:pt x="634704" y="648247"/>
                    <a:pt x="637693" y="650240"/>
                  </a:cubicBezTo>
                  <a:cubicBezTo>
                    <a:pt x="639921" y="651725"/>
                    <a:pt x="642973" y="651480"/>
                    <a:pt x="645313" y="652780"/>
                  </a:cubicBezTo>
                  <a:cubicBezTo>
                    <a:pt x="649885" y="655320"/>
                    <a:pt x="662077" y="664210"/>
                    <a:pt x="668173" y="668020"/>
                  </a:cubicBezTo>
                  <a:cubicBezTo>
                    <a:pt x="672359" y="670637"/>
                    <a:pt x="677018" y="672556"/>
                    <a:pt x="680873" y="675640"/>
                  </a:cubicBezTo>
                  <a:cubicBezTo>
                    <a:pt x="685106" y="679027"/>
                    <a:pt x="689740" y="681967"/>
                    <a:pt x="693573" y="685800"/>
                  </a:cubicBezTo>
                  <a:cubicBezTo>
                    <a:pt x="702442" y="694669"/>
                    <a:pt x="693828" y="694413"/>
                    <a:pt x="708813" y="698500"/>
                  </a:cubicBezTo>
                  <a:cubicBezTo>
                    <a:pt x="714589" y="700075"/>
                    <a:pt x="720666" y="700193"/>
                    <a:pt x="726593" y="701040"/>
                  </a:cubicBezTo>
                  <a:cubicBezTo>
                    <a:pt x="734213" y="699347"/>
                    <a:pt x="743140" y="700551"/>
                    <a:pt x="749453" y="695960"/>
                  </a:cubicBezTo>
                  <a:cubicBezTo>
                    <a:pt x="753784" y="692810"/>
                    <a:pt x="752840" y="685800"/>
                    <a:pt x="754533" y="680720"/>
                  </a:cubicBezTo>
                  <a:cubicBezTo>
                    <a:pt x="759022" y="667252"/>
                    <a:pt x="756337" y="675674"/>
                    <a:pt x="762153" y="655320"/>
                  </a:cubicBezTo>
                  <a:cubicBezTo>
                    <a:pt x="764693" y="624840"/>
                    <a:pt x="762355" y="593552"/>
                    <a:pt x="769773" y="563880"/>
                  </a:cubicBezTo>
                  <a:cubicBezTo>
                    <a:pt x="770112" y="562525"/>
                    <a:pt x="773395" y="548286"/>
                    <a:pt x="774853" y="546100"/>
                  </a:cubicBezTo>
                  <a:cubicBezTo>
                    <a:pt x="782480" y="534660"/>
                    <a:pt x="783221" y="540571"/>
                    <a:pt x="795173" y="533400"/>
                  </a:cubicBezTo>
                  <a:cubicBezTo>
                    <a:pt x="816108" y="520839"/>
                    <a:pt x="798684" y="524068"/>
                    <a:pt x="820573" y="520700"/>
                  </a:cubicBezTo>
                  <a:cubicBezTo>
                    <a:pt x="837766" y="518055"/>
                    <a:pt x="834559" y="518160"/>
                    <a:pt x="843433" y="5181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8855AB16-9F4B-CB31-4D27-067D971AD0A6}"/>
                </a:ext>
              </a:extLst>
            </p:cNvPr>
            <p:cNvSpPr/>
            <p:nvPr/>
          </p:nvSpPr>
          <p:spPr>
            <a:xfrm>
              <a:off x="7106441" y="2329180"/>
              <a:ext cx="698979" cy="896620"/>
            </a:xfrm>
            <a:custGeom>
              <a:avLst/>
              <a:gdLst>
                <a:gd name="connsiteX0" fmla="*/ 452599 w 698979"/>
                <a:gd name="connsiteY0" fmla="*/ 0 h 896620"/>
                <a:gd name="connsiteX1" fmla="*/ 536419 w 698979"/>
                <a:gd name="connsiteY1" fmla="*/ 38100 h 896620"/>
                <a:gd name="connsiteX2" fmla="*/ 554199 w 698979"/>
                <a:gd name="connsiteY2" fmla="*/ 55880 h 896620"/>
                <a:gd name="connsiteX3" fmla="*/ 561819 w 698979"/>
                <a:gd name="connsiteY3" fmla="*/ 66040 h 896620"/>
                <a:gd name="connsiteX4" fmla="*/ 571979 w 698979"/>
                <a:gd name="connsiteY4" fmla="*/ 76200 h 896620"/>
                <a:gd name="connsiteX5" fmla="*/ 577059 w 698979"/>
                <a:gd name="connsiteY5" fmla="*/ 88900 h 896620"/>
                <a:gd name="connsiteX6" fmla="*/ 574519 w 698979"/>
                <a:gd name="connsiteY6" fmla="*/ 154940 h 896620"/>
                <a:gd name="connsiteX7" fmla="*/ 566899 w 698979"/>
                <a:gd name="connsiteY7" fmla="*/ 162560 h 896620"/>
                <a:gd name="connsiteX8" fmla="*/ 556739 w 698979"/>
                <a:gd name="connsiteY8" fmla="*/ 180340 h 896620"/>
                <a:gd name="connsiteX9" fmla="*/ 546579 w 698979"/>
                <a:gd name="connsiteY9" fmla="*/ 182880 h 896620"/>
                <a:gd name="connsiteX10" fmla="*/ 538959 w 698979"/>
                <a:gd name="connsiteY10" fmla="*/ 187960 h 896620"/>
                <a:gd name="connsiteX11" fmla="*/ 526259 w 698979"/>
                <a:gd name="connsiteY11" fmla="*/ 203200 h 896620"/>
                <a:gd name="connsiteX12" fmla="*/ 516099 w 698979"/>
                <a:gd name="connsiteY12" fmla="*/ 223520 h 896620"/>
                <a:gd name="connsiteX13" fmla="*/ 518639 w 698979"/>
                <a:gd name="connsiteY13" fmla="*/ 269240 h 896620"/>
                <a:gd name="connsiteX14" fmla="*/ 533879 w 698979"/>
                <a:gd name="connsiteY14" fmla="*/ 287020 h 896620"/>
                <a:gd name="connsiteX15" fmla="*/ 551659 w 698979"/>
                <a:gd name="connsiteY15" fmla="*/ 307340 h 896620"/>
                <a:gd name="connsiteX16" fmla="*/ 577059 w 698979"/>
                <a:gd name="connsiteY16" fmla="*/ 332740 h 896620"/>
                <a:gd name="connsiteX17" fmla="*/ 589759 w 698979"/>
                <a:gd name="connsiteY17" fmla="*/ 345440 h 896620"/>
                <a:gd name="connsiteX18" fmla="*/ 599919 w 698979"/>
                <a:gd name="connsiteY18" fmla="*/ 355600 h 896620"/>
                <a:gd name="connsiteX19" fmla="*/ 604999 w 698979"/>
                <a:gd name="connsiteY19" fmla="*/ 368300 h 896620"/>
                <a:gd name="connsiteX20" fmla="*/ 612619 w 698979"/>
                <a:gd name="connsiteY20" fmla="*/ 375920 h 896620"/>
                <a:gd name="connsiteX21" fmla="*/ 620239 w 698979"/>
                <a:gd name="connsiteY21" fmla="*/ 386080 h 896620"/>
                <a:gd name="connsiteX22" fmla="*/ 615159 w 698979"/>
                <a:gd name="connsiteY22" fmla="*/ 414020 h 896620"/>
                <a:gd name="connsiteX23" fmla="*/ 604999 w 698979"/>
                <a:gd name="connsiteY23" fmla="*/ 419100 h 896620"/>
                <a:gd name="connsiteX24" fmla="*/ 592299 w 698979"/>
                <a:gd name="connsiteY24" fmla="*/ 426720 h 896620"/>
                <a:gd name="connsiteX25" fmla="*/ 571979 w 698979"/>
                <a:gd name="connsiteY25" fmla="*/ 431800 h 896620"/>
                <a:gd name="connsiteX26" fmla="*/ 455139 w 698979"/>
                <a:gd name="connsiteY26" fmla="*/ 429260 h 896620"/>
                <a:gd name="connsiteX27" fmla="*/ 437359 w 698979"/>
                <a:gd name="connsiteY27" fmla="*/ 421640 h 896620"/>
                <a:gd name="connsiteX28" fmla="*/ 394179 w 698979"/>
                <a:gd name="connsiteY28" fmla="*/ 416560 h 896620"/>
                <a:gd name="connsiteX29" fmla="*/ 366239 w 698979"/>
                <a:gd name="connsiteY29" fmla="*/ 408940 h 896620"/>
                <a:gd name="connsiteX30" fmla="*/ 343379 w 698979"/>
                <a:gd name="connsiteY30" fmla="*/ 403860 h 896620"/>
                <a:gd name="connsiteX31" fmla="*/ 325599 w 698979"/>
                <a:gd name="connsiteY31" fmla="*/ 406400 h 896620"/>
                <a:gd name="connsiteX32" fmla="*/ 317979 w 698979"/>
                <a:gd name="connsiteY32" fmla="*/ 408940 h 896620"/>
                <a:gd name="connsiteX33" fmla="*/ 310359 w 698979"/>
                <a:gd name="connsiteY33" fmla="*/ 419100 h 896620"/>
                <a:gd name="connsiteX34" fmla="*/ 302739 w 698979"/>
                <a:gd name="connsiteY34" fmla="*/ 424180 h 896620"/>
                <a:gd name="connsiteX35" fmla="*/ 295119 w 698979"/>
                <a:gd name="connsiteY35" fmla="*/ 436880 h 896620"/>
                <a:gd name="connsiteX36" fmla="*/ 282419 w 698979"/>
                <a:gd name="connsiteY36" fmla="*/ 452120 h 896620"/>
                <a:gd name="connsiteX37" fmla="*/ 279879 w 698979"/>
                <a:gd name="connsiteY37" fmla="*/ 477520 h 896620"/>
                <a:gd name="connsiteX38" fmla="*/ 284959 w 698979"/>
                <a:gd name="connsiteY38" fmla="*/ 510540 h 896620"/>
                <a:gd name="connsiteX39" fmla="*/ 307819 w 698979"/>
                <a:gd name="connsiteY39" fmla="*/ 553720 h 896620"/>
                <a:gd name="connsiteX40" fmla="*/ 312899 w 698979"/>
                <a:gd name="connsiteY40" fmla="*/ 563880 h 896620"/>
                <a:gd name="connsiteX41" fmla="*/ 317979 w 698979"/>
                <a:gd name="connsiteY41" fmla="*/ 571500 h 896620"/>
                <a:gd name="connsiteX42" fmla="*/ 320519 w 698979"/>
                <a:gd name="connsiteY42" fmla="*/ 579120 h 896620"/>
                <a:gd name="connsiteX43" fmla="*/ 333219 w 698979"/>
                <a:gd name="connsiteY43" fmla="*/ 596900 h 896620"/>
                <a:gd name="connsiteX44" fmla="*/ 343379 w 698979"/>
                <a:gd name="connsiteY44" fmla="*/ 617220 h 896620"/>
                <a:gd name="connsiteX45" fmla="*/ 350999 w 698979"/>
                <a:gd name="connsiteY45" fmla="*/ 635000 h 896620"/>
                <a:gd name="connsiteX46" fmla="*/ 345919 w 698979"/>
                <a:gd name="connsiteY46" fmla="*/ 665480 h 896620"/>
                <a:gd name="connsiteX47" fmla="*/ 325599 w 698979"/>
                <a:gd name="connsiteY47" fmla="*/ 683260 h 896620"/>
                <a:gd name="connsiteX48" fmla="*/ 307819 w 698979"/>
                <a:gd name="connsiteY48" fmla="*/ 685800 h 896620"/>
                <a:gd name="connsiteX49" fmla="*/ 282419 w 698979"/>
                <a:gd name="connsiteY49" fmla="*/ 693420 h 896620"/>
                <a:gd name="connsiteX50" fmla="*/ 257019 w 698979"/>
                <a:gd name="connsiteY50" fmla="*/ 698500 h 896620"/>
                <a:gd name="connsiteX51" fmla="*/ 213839 w 698979"/>
                <a:gd name="connsiteY51" fmla="*/ 693420 h 896620"/>
                <a:gd name="connsiteX52" fmla="*/ 203679 w 698979"/>
                <a:gd name="connsiteY52" fmla="*/ 690880 h 896620"/>
                <a:gd name="connsiteX53" fmla="*/ 183359 w 698979"/>
                <a:gd name="connsiteY53" fmla="*/ 675640 h 896620"/>
                <a:gd name="connsiteX54" fmla="*/ 173199 w 698979"/>
                <a:gd name="connsiteY54" fmla="*/ 668020 h 896620"/>
                <a:gd name="connsiteX55" fmla="*/ 157959 w 698979"/>
                <a:gd name="connsiteY55" fmla="*/ 657860 h 896620"/>
                <a:gd name="connsiteX56" fmla="*/ 147799 w 698979"/>
                <a:gd name="connsiteY56" fmla="*/ 650240 h 896620"/>
                <a:gd name="connsiteX57" fmla="*/ 135099 w 698979"/>
                <a:gd name="connsiteY57" fmla="*/ 617220 h 896620"/>
                <a:gd name="connsiteX58" fmla="*/ 132559 w 698979"/>
                <a:gd name="connsiteY58" fmla="*/ 599440 h 896620"/>
                <a:gd name="connsiteX59" fmla="*/ 122399 w 698979"/>
                <a:gd name="connsiteY59" fmla="*/ 584200 h 896620"/>
                <a:gd name="connsiteX60" fmla="*/ 114779 w 698979"/>
                <a:gd name="connsiteY60" fmla="*/ 568960 h 896620"/>
                <a:gd name="connsiteX61" fmla="*/ 107159 w 698979"/>
                <a:gd name="connsiteY61" fmla="*/ 563880 h 896620"/>
                <a:gd name="connsiteX62" fmla="*/ 96999 w 698979"/>
                <a:gd name="connsiteY62" fmla="*/ 556260 h 896620"/>
                <a:gd name="connsiteX63" fmla="*/ 76679 w 698979"/>
                <a:gd name="connsiteY63" fmla="*/ 548640 h 896620"/>
                <a:gd name="connsiteX64" fmla="*/ 61439 w 698979"/>
                <a:gd name="connsiteY64" fmla="*/ 546100 h 896620"/>
                <a:gd name="connsiteX65" fmla="*/ 33499 w 698979"/>
                <a:gd name="connsiteY65" fmla="*/ 553720 h 896620"/>
                <a:gd name="connsiteX66" fmla="*/ 23339 w 698979"/>
                <a:gd name="connsiteY66" fmla="*/ 561340 h 896620"/>
                <a:gd name="connsiteX67" fmla="*/ 5559 w 698979"/>
                <a:gd name="connsiteY67" fmla="*/ 574040 h 896620"/>
                <a:gd name="connsiteX68" fmla="*/ 3019 w 698979"/>
                <a:gd name="connsiteY68" fmla="*/ 632460 h 896620"/>
                <a:gd name="connsiteX69" fmla="*/ 5559 w 698979"/>
                <a:gd name="connsiteY69" fmla="*/ 655320 h 896620"/>
                <a:gd name="connsiteX70" fmla="*/ 13179 w 698979"/>
                <a:gd name="connsiteY70" fmla="*/ 665480 h 896620"/>
                <a:gd name="connsiteX71" fmla="*/ 18259 w 698979"/>
                <a:gd name="connsiteY71" fmla="*/ 675640 h 896620"/>
                <a:gd name="connsiteX72" fmla="*/ 25879 w 698979"/>
                <a:gd name="connsiteY72" fmla="*/ 683260 h 896620"/>
                <a:gd name="connsiteX73" fmla="*/ 33499 w 698979"/>
                <a:gd name="connsiteY73" fmla="*/ 695960 h 896620"/>
                <a:gd name="connsiteX74" fmla="*/ 51279 w 698979"/>
                <a:gd name="connsiteY74" fmla="*/ 713740 h 896620"/>
                <a:gd name="connsiteX75" fmla="*/ 58899 w 698979"/>
                <a:gd name="connsiteY75" fmla="*/ 726440 h 896620"/>
                <a:gd name="connsiteX76" fmla="*/ 79219 w 698979"/>
                <a:gd name="connsiteY76" fmla="*/ 744220 h 896620"/>
                <a:gd name="connsiteX77" fmla="*/ 89379 w 698979"/>
                <a:gd name="connsiteY77" fmla="*/ 749300 h 896620"/>
                <a:gd name="connsiteX78" fmla="*/ 99539 w 698979"/>
                <a:gd name="connsiteY78" fmla="*/ 759460 h 896620"/>
                <a:gd name="connsiteX79" fmla="*/ 109699 w 698979"/>
                <a:gd name="connsiteY79" fmla="*/ 767080 h 896620"/>
                <a:gd name="connsiteX80" fmla="*/ 124939 w 698979"/>
                <a:gd name="connsiteY80" fmla="*/ 779780 h 896620"/>
                <a:gd name="connsiteX81" fmla="*/ 135099 w 698979"/>
                <a:gd name="connsiteY81" fmla="*/ 787400 h 896620"/>
                <a:gd name="connsiteX82" fmla="*/ 150339 w 698979"/>
                <a:gd name="connsiteY82" fmla="*/ 800100 h 896620"/>
                <a:gd name="connsiteX83" fmla="*/ 168119 w 698979"/>
                <a:gd name="connsiteY83" fmla="*/ 810260 h 896620"/>
                <a:gd name="connsiteX84" fmla="*/ 190979 w 698979"/>
                <a:gd name="connsiteY84" fmla="*/ 828040 h 896620"/>
                <a:gd name="connsiteX85" fmla="*/ 203679 w 698979"/>
                <a:gd name="connsiteY85" fmla="*/ 833120 h 896620"/>
                <a:gd name="connsiteX86" fmla="*/ 236699 w 698979"/>
                <a:gd name="connsiteY86" fmla="*/ 838200 h 896620"/>
                <a:gd name="connsiteX87" fmla="*/ 257019 w 698979"/>
                <a:gd name="connsiteY87" fmla="*/ 843280 h 896620"/>
                <a:gd name="connsiteX88" fmla="*/ 269719 w 698979"/>
                <a:gd name="connsiteY88" fmla="*/ 845820 h 896620"/>
                <a:gd name="connsiteX89" fmla="*/ 290039 w 698979"/>
                <a:gd name="connsiteY89" fmla="*/ 843280 h 896620"/>
                <a:gd name="connsiteX90" fmla="*/ 302739 w 698979"/>
                <a:gd name="connsiteY90" fmla="*/ 835660 h 896620"/>
                <a:gd name="connsiteX91" fmla="*/ 310359 w 698979"/>
                <a:gd name="connsiteY91" fmla="*/ 833120 h 896620"/>
                <a:gd name="connsiteX92" fmla="*/ 333219 w 698979"/>
                <a:gd name="connsiteY92" fmla="*/ 812800 h 896620"/>
                <a:gd name="connsiteX93" fmla="*/ 353539 w 698979"/>
                <a:gd name="connsiteY93" fmla="*/ 795020 h 896620"/>
                <a:gd name="connsiteX94" fmla="*/ 358619 w 698979"/>
                <a:gd name="connsiteY94" fmla="*/ 787400 h 896620"/>
                <a:gd name="connsiteX95" fmla="*/ 371319 w 698979"/>
                <a:gd name="connsiteY95" fmla="*/ 774700 h 896620"/>
                <a:gd name="connsiteX96" fmla="*/ 386559 w 698979"/>
                <a:gd name="connsiteY96" fmla="*/ 764540 h 896620"/>
                <a:gd name="connsiteX97" fmla="*/ 406879 w 698979"/>
                <a:gd name="connsiteY97" fmla="*/ 746760 h 896620"/>
                <a:gd name="connsiteX98" fmla="*/ 424659 w 698979"/>
                <a:gd name="connsiteY98" fmla="*/ 731520 h 896620"/>
                <a:gd name="connsiteX99" fmla="*/ 434819 w 698979"/>
                <a:gd name="connsiteY99" fmla="*/ 728980 h 896620"/>
                <a:gd name="connsiteX100" fmla="*/ 450059 w 698979"/>
                <a:gd name="connsiteY100" fmla="*/ 718820 h 896620"/>
                <a:gd name="connsiteX101" fmla="*/ 485619 w 698979"/>
                <a:gd name="connsiteY101" fmla="*/ 706120 h 896620"/>
                <a:gd name="connsiteX102" fmla="*/ 536419 w 698979"/>
                <a:gd name="connsiteY102" fmla="*/ 708660 h 896620"/>
                <a:gd name="connsiteX103" fmla="*/ 544039 w 698979"/>
                <a:gd name="connsiteY103" fmla="*/ 711200 h 896620"/>
                <a:gd name="connsiteX104" fmla="*/ 569439 w 698979"/>
                <a:gd name="connsiteY104" fmla="*/ 716280 h 896620"/>
                <a:gd name="connsiteX105" fmla="*/ 579599 w 698979"/>
                <a:gd name="connsiteY105" fmla="*/ 721360 h 896620"/>
                <a:gd name="connsiteX106" fmla="*/ 599919 w 698979"/>
                <a:gd name="connsiteY106" fmla="*/ 728980 h 896620"/>
                <a:gd name="connsiteX107" fmla="*/ 625319 w 698979"/>
                <a:gd name="connsiteY107" fmla="*/ 751840 h 896620"/>
                <a:gd name="connsiteX108" fmla="*/ 645639 w 698979"/>
                <a:gd name="connsiteY108" fmla="*/ 769620 h 896620"/>
                <a:gd name="connsiteX109" fmla="*/ 655799 w 698979"/>
                <a:gd name="connsiteY109" fmla="*/ 782320 h 896620"/>
                <a:gd name="connsiteX110" fmla="*/ 663419 w 698979"/>
                <a:gd name="connsiteY110" fmla="*/ 789940 h 896620"/>
                <a:gd name="connsiteX111" fmla="*/ 673579 w 698979"/>
                <a:gd name="connsiteY111" fmla="*/ 805180 h 896620"/>
                <a:gd name="connsiteX112" fmla="*/ 678659 w 698979"/>
                <a:gd name="connsiteY112" fmla="*/ 825500 h 896620"/>
                <a:gd name="connsiteX113" fmla="*/ 683739 w 698979"/>
                <a:gd name="connsiteY113" fmla="*/ 840740 h 896620"/>
                <a:gd name="connsiteX114" fmla="*/ 686279 w 698979"/>
                <a:gd name="connsiteY114" fmla="*/ 855980 h 896620"/>
                <a:gd name="connsiteX115" fmla="*/ 691359 w 698979"/>
                <a:gd name="connsiteY115" fmla="*/ 866140 h 896620"/>
                <a:gd name="connsiteX116" fmla="*/ 698979 w 698979"/>
                <a:gd name="connsiteY116" fmla="*/ 896620 h 89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698979" h="896620">
                  <a:moveTo>
                    <a:pt x="452599" y="0"/>
                  </a:moveTo>
                  <a:cubicBezTo>
                    <a:pt x="480539" y="12700"/>
                    <a:pt x="518004" y="13547"/>
                    <a:pt x="536419" y="38100"/>
                  </a:cubicBezTo>
                  <a:cubicBezTo>
                    <a:pt x="556739" y="65193"/>
                    <a:pt x="530492" y="32173"/>
                    <a:pt x="554199" y="55880"/>
                  </a:cubicBezTo>
                  <a:cubicBezTo>
                    <a:pt x="557192" y="58873"/>
                    <a:pt x="559031" y="62854"/>
                    <a:pt x="561819" y="66040"/>
                  </a:cubicBezTo>
                  <a:cubicBezTo>
                    <a:pt x="564973" y="69644"/>
                    <a:pt x="568592" y="72813"/>
                    <a:pt x="571979" y="76200"/>
                  </a:cubicBezTo>
                  <a:cubicBezTo>
                    <a:pt x="573672" y="80433"/>
                    <a:pt x="575953" y="84477"/>
                    <a:pt x="577059" y="88900"/>
                  </a:cubicBezTo>
                  <a:cubicBezTo>
                    <a:pt x="582328" y="109977"/>
                    <a:pt x="579032" y="135082"/>
                    <a:pt x="574519" y="154940"/>
                  </a:cubicBezTo>
                  <a:cubicBezTo>
                    <a:pt x="573723" y="158443"/>
                    <a:pt x="569439" y="160020"/>
                    <a:pt x="566899" y="162560"/>
                  </a:cubicBezTo>
                  <a:cubicBezTo>
                    <a:pt x="564601" y="169455"/>
                    <a:pt x="563467" y="175535"/>
                    <a:pt x="556739" y="180340"/>
                  </a:cubicBezTo>
                  <a:cubicBezTo>
                    <a:pt x="553898" y="182369"/>
                    <a:pt x="549966" y="182033"/>
                    <a:pt x="546579" y="182880"/>
                  </a:cubicBezTo>
                  <a:cubicBezTo>
                    <a:pt x="544039" y="184573"/>
                    <a:pt x="541304" y="186006"/>
                    <a:pt x="538959" y="187960"/>
                  </a:cubicBezTo>
                  <a:cubicBezTo>
                    <a:pt x="533584" y="192439"/>
                    <a:pt x="529589" y="197095"/>
                    <a:pt x="526259" y="203200"/>
                  </a:cubicBezTo>
                  <a:cubicBezTo>
                    <a:pt x="522633" y="209848"/>
                    <a:pt x="516099" y="223520"/>
                    <a:pt x="516099" y="223520"/>
                  </a:cubicBezTo>
                  <a:cubicBezTo>
                    <a:pt x="516946" y="238760"/>
                    <a:pt x="515909" y="254223"/>
                    <a:pt x="518639" y="269240"/>
                  </a:cubicBezTo>
                  <a:cubicBezTo>
                    <a:pt x="519640" y="274744"/>
                    <a:pt x="530711" y="282796"/>
                    <a:pt x="533879" y="287020"/>
                  </a:cubicBezTo>
                  <a:cubicBezTo>
                    <a:pt x="559005" y="320522"/>
                    <a:pt x="524406" y="282033"/>
                    <a:pt x="551659" y="307340"/>
                  </a:cubicBezTo>
                  <a:cubicBezTo>
                    <a:pt x="560433" y="315488"/>
                    <a:pt x="568592" y="324273"/>
                    <a:pt x="577059" y="332740"/>
                  </a:cubicBezTo>
                  <a:lnTo>
                    <a:pt x="589759" y="345440"/>
                  </a:lnTo>
                  <a:lnTo>
                    <a:pt x="599919" y="355600"/>
                  </a:lnTo>
                  <a:cubicBezTo>
                    <a:pt x="601612" y="359833"/>
                    <a:pt x="602583" y="364434"/>
                    <a:pt x="604999" y="368300"/>
                  </a:cubicBezTo>
                  <a:cubicBezTo>
                    <a:pt x="606903" y="371346"/>
                    <a:pt x="610281" y="373193"/>
                    <a:pt x="612619" y="375920"/>
                  </a:cubicBezTo>
                  <a:cubicBezTo>
                    <a:pt x="615374" y="379134"/>
                    <a:pt x="617699" y="382693"/>
                    <a:pt x="620239" y="386080"/>
                  </a:cubicBezTo>
                  <a:cubicBezTo>
                    <a:pt x="618546" y="395393"/>
                    <a:pt x="619126" y="405425"/>
                    <a:pt x="615159" y="414020"/>
                  </a:cubicBezTo>
                  <a:cubicBezTo>
                    <a:pt x="613572" y="417458"/>
                    <a:pt x="608309" y="417261"/>
                    <a:pt x="604999" y="419100"/>
                  </a:cubicBezTo>
                  <a:cubicBezTo>
                    <a:pt x="600683" y="421498"/>
                    <a:pt x="596715" y="424512"/>
                    <a:pt x="592299" y="426720"/>
                  </a:cubicBezTo>
                  <a:cubicBezTo>
                    <a:pt x="587092" y="429323"/>
                    <a:pt x="576809" y="430834"/>
                    <a:pt x="571979" y="431800"/>
                  </a:cubicBezTo>
                  <a:lnTo>
                    <a:pt x="455139" y="429260"/>
                  </a:lnTo>
                  <a:cubicBezTo>
                    <a:pt x="447481" y="428947"/>
                    <a:pt x="444887" y="423074"/>
                    <a:pt x="437359" y="421640"/>
                  </a:cubicBezTo>
                  <a:cubicBezTo>
                    <a:pt x="423122" y="418928"/>
                    <a:pt x="408539" y="418518"/>
                    <a:pt x="394179" y="416560"/>
                  </a:cubicBezTo>
                  <a:cubicBezTo>
                    <a:pt x="377019" y="414220"/>
                    <a:pt x="384594" y="413835"/>
                    <a:pt x="366239" y="408940"/>
                  </a:cubicBezTo>
                  <a:cubicBezTo>
                    <a:pt x="358697" y="406929"/>
                    <a:pt x="350999" y="405553"/>
                    <a:pt x="343379" y="403860"/>
                  </a:cubicBezTo>
                  <a:cubicBezTo>
                    <a:pt x="337452" y="404707"/>
                    <a:pt x="331470" y="405226"/>
                    <a:pt x="325599" y="406400"/>
                  </a:cubicBezTo>
                  <a:cubicBezTo>
                    <a:pt x="322974" y="406925"/>
                    <a:pt x="320036" y="407226"/>
                    <a:pt x="317979" y="408940"/>
                  </a:cubicBezTo>
                  <a:cubicBezTo>
                    <a:pt x="314727" y="411650"/>
                    <a:pt x="313352" y="416107"/>
                    <a:pt x="310359" y="419100"/>
                  </a:cubicBezTo>
                  <a:cubicBezTo>
                    <a:pt x="308200" y="421259"/>
                    <a:pt x="305279" y="422487"/>
                    <a:pt x="302739" y="424180"/>
                  </a:cubicBezTo>
                  <a:cubicBezTo>
                    <a:pt x="300199" y="428413"/>
                    <a:pt x="298023" y="432887"/>
                    <a:pt x="295119" y="436880"/>
                  </a:cubicBezTo>
                  <a:cubicBezTo>
                    <a:pt x="291230" y="442228"/>
                    <a:pt x="284741" y="445928"/>
                    <a:pt x="282419" y="452120"/>
                  </a:cubicBezTo>
                  <a:cubicBezTo>
                    <a:pt x="279431" y="460087"/>
                    <a:pt x="280726" y="469053"/>
                    <a:pt x="279879" y="477520"/>
                  </a:cubicBezTo>
                  <a:cubicBezTo>
                    <a:pt x="280872" y="486457"/>
                    <a:pt x="281439" y="500861"/>
                    <a:pt x="284959" y="510540"/>
                  </a:cubicBezTo>
                  <a:cubicBezTo>
                    <a:pt x="295460" y="539419"/>
                    <a:pt x="290805" y="519692"/>
                    <a:pt x="307819" y="553720"/>
                  </a:cubicBezTo>
                  <a:cubicBezTo>
                    <a:pt x="309512" y="557107"/>
                    <a:pt x="311020" y="560592"/>
                    <a:pt x="312899" y="563880"/>
                  </a:cubicBezTo>
                  <a:cubicBezTo>
                    <a:pt x="314414" y="566530"/>
                    <a:pt x="316614" y="568770"/>
                    <a:pt x="317979" y="571500"/>
                  </a:cubicBezTo>
                  <a:cubicBezTo>
                    <a:pt x="319176" y="573895"/>
                    <a:pt x="319191" y="576795"/>
                    <a:pt x="320519" y="579120"/>
                  </a:cubicBezTo>
                  <a:cubicBezTo>
                    <a:pt x="336024" y="606254"/>
                    <a:pt x="321425" y="575278"/>
                    <a:pt x="333219" y="596900"/>
                  </a:cubicBezTo>
                  <a:cubicBezTo>
                    <a:pt x="336845" y="603548"/>
                    <a:pt x="339992" y="610447"/>
                    <a:pt x="343379" y="617220"/>
                  </a:cubicBezTo>
                  <a:cubicBezTo>
                    <a:pt x="349656" y="629775"/>
                    <a:pt x="347262" y="623788"/>
                    <a:pt x="350999" y="635000"/>
                  </a:cubicBezTo>
                  <a:cubicBezTo>
                    <a:pt x="349306" y="645160"/>
                    <a:pt x="349841" y="655956"/>
                    <a:pt x="345919" y="665480"/>
                  </a:cubicBezTo>
                  <a:cubicBezTo>
                    <a:pt x="345290" y="667008"/>
                    <a:pt x="330945" y="681656"/>
                    <a:pt x="325599" y="683260"/>
                  </a:cubicBezTo>
                  <a:cubicBezTo>
                    <a:pt x="319865" y="684980"/>
                    <a:pt x="313724" y="684816"/>
                    <a:pt x="307819" y="685800"/>
                  </a:cubicBezTo>
                  <a:cubicBezTo>
                    <a:pt x="275278" y="691224"/>
                    <a:pt x="315360" y="684636"/>
                    <a:pt x="282419" y="693420"/>
                  </a:cubicBezTo>
                  <a:cubicBezTo>
                    <a:pt x="274076" y="695645"/>
                    <a:pt x="257019" y="698500"/>
                    <a:pt x="257019" y="698500"/>
                  </a:cubicBezTo>
                  <a:cubicBezTo>
                    <a:pt x="242626" y="696807"/>
                    <a:pt x="228186" y="695470"/>
                    <a:pt x="213839" y="693420"/>
                  </a:cubicBezTo>
                  <a:cubicBezTo>
                    <a:pt x="210383" y="692926"/>
                    <a:pt x="206694" y="692639"/>
                    <a:pt x="203679" y="690880"/>
                  </a:cubicBezTo>
                  <a:cubicBezTo>
                    <a:pt x="196366" y="686614"/>
                    <a:pt x="190132" y="680720"/>
                    <a:pt x="183359" y="675640"/>
                  </a:cubicBezTo>
                  <a:cubicBezTo>
                    <a:pt x="179972" y="673100"/>
                    <a:pt x="176721" y="670368"/>
                    <a:pt x="173199" y="668020"/>
                  </a:cubicBezTo>
                  <a:cubicBezTo>
                    <a:pt x="168119" y="664633"/>
                    <a:pt x="162843" y="661523"/>
                    <a:pt x="157959" y="657860"/>
                  </a:cubicBezTo>
                  <a:lnTo>
                    <a:pt x="147799" y="650240"/>
                  </a:lnTo>
                  <a:cubicBezTo>
                    <a:pt x="139084" y="635715"/>
                    <a:pt x="137845" y="636444"/>
                    <a:pt x="135099" y="617220"/>
                  </a:cubicBezTo>
                  <a:cubicBezTo>
                    <a:pt x="134252" y="611293"/>
                    <a:pt x="134708" y="605028"/>
                    <a:pt x="132559" y="599440"/>
                  </a:cubicBezTo>
                  <a:cubicBezTo>
                    <a:pt x="130367" y="593742"/>
                    <a:pt x="125129" y="589661"/>
                    <a:pt x="122399" y="584200"/>
                  </a:cubicBezTo>
                  <a:cubicBezTo>
                    <a:pt x="119859" y="579120"/>
                    <a:pt x="118187" y="573504"/>
                    <a:pt x="114779" y="568960"/>
                  </a:cubicBezTo>
                  <a:cubicBezTo>
                    <a:pt x="112947" y="566518"/>
                    <a:pt x="109643" y="565654"/>
                    <a:pt x="107159" y="563880"/>
                  </a:cubicBezTo>
                  <a:cubicBezTo>
                    <a:pt x="103714" y="561419"/>
                    <a:pt x="100700" y="558316"/>
                    <a:pt x="96999" y="556260"/>
                  </a:cubicBezTo>
                  <a:cubicBezTo>
                    <a:pt x="95681" y="555528"/>
                    <a:pt x="80481" y="549485"/>
                    <a:pt x="76679" y="548640"/>
                  </a:cubicBezTo>
                  <a:cubicBezTo>
                    <a:pt x="71652" y="547523"/>
                    <a:pt x="66519" y="546947"/>
                    <a:pt x="61439" y="546100"/>
                  </a:cubicBezTo>
                  <a:cubicBezTo>
                    <a:pt x="52126" y="548640"/>
                    <a:pt x="42462" y="550135"/>
                    <a:pt x="33499" y="553720"/>
                  </a:cubicBezTo>
                  <a:cubicBezTo>
                    <a:pt x="29568" y="555292"/>
                    <a:pt x="26929" y="559096"/>
                    <a:pt x="23339" y="561340"/>
                  </a:cubicBezTo>
                  <a:cubicBezTo>
                    <a:pt x="5509" y="572484"/>
                    <a:pt x="20085" y="559514"/>
                    <a:pt x="5559" y="574040"/>
                  </a:cubicBezTo>
                  <a:cubicBezTo>
                    <a:pt x="-2299" y="605472"/>
                    <a:pt x="-549" y="589647"/>
                    <a:pt x="3019" y="632460"/>
                  </a:cubicBezTo>
                  <a:cubicBezTo>
                    <a:pt x="3656" y="640100"/>
                    <a:pt x="3304" y="647992"/>
                    <a:pt x="5559" y="655320"/>
                  </a:cubicBezTo>
                  <a:cubicBezTo>
                    <a:pt x="6804" y="659366"/>
                    <a:pt x="10935" y="661890"/>
                    <a:pt x="13179" y="665480"/>
                  </a:cubicBezTo>
                  <a:cubicBezTo>
                    <a:pt x="15186" y="668691"/>
                    <a:pt x="16058" y="672559"/>
                    <a:pt x="18259" y="675640"/>
                  </a:cubicBezTo>
                  <a:cubicBezTo>
                    <a:pt x="20347" y="678563"/>
                    <a:pt x="23724" y="680386"/>
                    <a:pt x="25879" y="683260"/>
                  </a:cubicBezTo>
                  <a:cubicBezTo>
                    <a:pt x="28841" y="687209"/>
                    <a:pt x="30338" y="692167"/>
                    <a:pt x="33499" y="695960"/>
                  </a:cubicBezTo>
                  <a:cubicBezTo>
                    <a:pt x="38865" y="702399"/>
                    <a:pt x="46967" y="706553"/>
                    <a:pt x="51279" y="713740"/>
                  </a:cubicBezTo>
                  <a:cubicBezTo>
                    <a:pt x="53819" y="717973"/>
                    <a:pt x="55868" y="722543"/>
                    <a:pt x="58899" y="726440"/>
                  </a:cubicBezTo>
                  <a:cubicBezTo>
                    <a:pt x="63370" y="732188"/>
                    <a:pt x="72902" y="740272"/>
                    <a:pt x="79219" y="744220"/>
                  </a:cubicBezTo>
                  <a:cubicBezTo>
                    <a:pt x="82430" y="746227"/>
                    <a:pt x="86350" y="747028"/>
                    <a:pt x="89379" y="749300"/>
                  </a:cubicBezTo>
                  <a:cubicBezTo>
                    <a:pt x="93211" y="752174"/>
                    <a:pt x="95935" y="756306"/>
                    <a:pt x="99539" y="759460"/>
                  </a:cubicBezTo>
                  <a:cubicBezTo>
                    <a:pt x="102725" y="762248"/>
                    <a:pt x="106393" y="764435"/>
                    <a:pt x="109699" y="767080"/>
                  </a:cubicBezTo>
                  <a:cubicBezTo>
                    <a:pt x="114863" y="771211"/>
                    <a:pt x="119775" y="775649"/>
                    <a:pt x="124939" y="779780"/>
                  </a:cubicBezTo>
                  <a:cubicBezTo>
                    <a:pt x="128245" y="782425"/>
                    <a:pt x="131793" y="784755"/>
                    <a:pt x="135099" y="787400"/>
                  </a:cubicBezTo>
                  <a:cubicBezTo>
                    <a:pt x="140263" y="791531"/>
                    <a:pt x="144902" y="796336"/>
                    <a:pt x="150339" y="800100"/>
                  </a:cubicBezTo>
                  <a:cubicBezTo>
                    <a:pt x="155951" y="803985"/>
                    <a:pt x="162494" y="806393"/>
                    <a:pt x="168119" y="810260"/>
                  </a:cubicBezTo>
                  <a:cubicBezTo>
                    <a:pt x="176074" y="815729"/>
                    <a:pt x="182016" y="824455"/>
                    <a:pt x="190979" y="828040"/>
                  </a:cubicBezTo>
                  <a:cubicBezTo>
                    <a:pt x="195212" y="829733"/>
                    <a:pt x="199354" y="831678"/>
                    <a:pt x="203679" y="833120"/>
                  </a:cubicBezTo>
                  <a:cubicBezTo>
                    <a:pt x="214678" y="836786"/>
                    <a:pt x="224863" y="836885"/>
                    <a:pt x="236699" y="838200"/>
                  </a:cubicBezTo>
                  <a:lnTo>
                    <a:pt x="257019" y="843280"/>
                  </a:lnTo>
                  <a:cubicBezTo>
                    <a:pt x="261226" y="844251"/>
                    <a:pt x="265402" y="845820"/>
                    <a:pt x="269719" y="845820"/>
                  </a:cubicBezTo>
                  <a:cubicBezTo>
                    <a:pt x="276545" y="845820"/>
                    <a:pt x="283266" y="844127"/>
                    <a:pt x="290039" y="843280"/>
                  </a:cubicBezTo>
                  <a:cubicBezTo>
                    <a:pt x="294272" y="840740"/>
                    <a:pt x="298323" y="837868"/>
                    <a:pt x="302739" y="835660"/>
                  </a:cubicBezTo>
                  <a:cubicBezTo>
                    <a:pt x="305134" y="834463"/>
                    <a:pt x="308326" y="834862"/>
                    <a:pt x="310359" y="833120"/>
                  </a:cubicBezTo>
                  <a:cubicBezTo>
                    <a:pt x="343837" y="804425"/>
                    <a:pt x="297444" y="834265"/>
                    <a:pt x="333219" y="812800"/>
                  </a:cubicBezTo>
                  <a:cubicBezTo>
                    <a:pt x="362936" y="775654"/>
                    <a:pt x="326523" y="817533"/>
                    <a:pt x="353539" y="795020"/>
                  </a:cubicBezTo>
                  <a:cubicBezTo>
                    <a:pt x="355884" y="793066"/>
                    <a:pt x="356609" y="789697"/>
                    <a:pt x="358619" y="787400"/>
                  </a:cubicBezTo>
                  <a:cubicBezTo>
                    <a:pt x="362561" y="782894"/>
                    <a:pt x="366685" y="778491"/>
                    <a:pt x="371319" y="774700"/>
                  </a:cubicBezTo>
                  <a:cubicBezTo>
                    <a:pt x="376044" y="770834"/>
                    <a:pt x="382242" y="768857"/>
                    <a:pt x="386559" y="764540"/>
                  </a:cubicBezTo>
                  <a:cubicBezTo>
                    <a:pt x="411585" y="739514"/>
                    <a:pt x="382394" y="767747"/>
                    <a:pt x="406879" y="746760"/>
                  </a:cubicBezTo>
                  <a:cubicBezTo>
                    <a:pt x="413996" y="740660"/>
                    <a:pt x="415746" y="735977"/>
                    <a:pt x="424659" y="731520"/>
                  </a:cubicBezTo>
                  <a:cubicBezTo>
                    <a:pt x="427781" y="729959"/>
                    <a:pt x="431432" y="729827"/>
                    <a:pt x="434819" y="728980"/>
                  </a:cubicBezTo>
                  <a:cubicBezTo>
                    <a:pt x="439899" y="725593"/>
                    <a:pt x="444598" y="721550"/>
                    <a:pt x="450059" y="718820"/>
                  </a:cubicBezTo>
                  <a:cubicBezTo>
                    <a:pt x="467244" y="710228"/>
                    <a:pt x="470998" y="709775"/>
                    <a:pt x="485619" y="706120"/>
                  </a:cubicBezTo>
                  <a:cubicBezTo>
                    <a:pt x="502552" y="706967"/>
                    <a:pt x="519528" y="707191"/>
                    <a:pt x="536419" y="708660"/>
                  </a:cubicBezTo>
                  <a:cubicBezTo>
                    <a:pt x="539086" y="708892"/>
                    <a:pt x="541430" y="710598"/>
                    <a:pt x="544039" y="711200"/>
                  </a:cubicBezTo>
                  <a:cubicBezTo>
                    <a:pt x="552452" y="713142"/>
                    <a:pt x="569439" y="716280"/>
                    <a:pt x="569439" y="716280"/>
                  </a:cubicBezTo>
                  <a:cubicBezTo>
                    <a:pt x="572826" y="717973"/>
                    <a:pt x="576054" y="720031"/>
                    <a:pt x="579599" y="721360"/>
                  </a:cubicBezTo>
                  <a:cubicBezTo>
                    <a:pt x="597782" y="728179"/>
                    <a:pt x="581918" y="718694"/>
                    <a:pt x="599919" y="728980"/>
                  </a:cubicBezTo>
                  <a:cubicBezTo>
                    <a:pt x="614786" y="737476"/>
                    <a:pt x="604630" y="735289"/>
                    <a:pt x="625319" y="751840"/>
                  </a:cubicBezTo>
                  <a:cubicBezTo>
                    <a:pt x="633622" y="758482"/>
                    <a:pt x="638958" y="761984"/>
                    <a:pt x="645639" y="769620"/>
                  </a:cubicBezTo>
                  <a:cubicBezTo>
                    <a:pt x="649209" y="773700"/>
                    <a:pt x="652229" y="778240"/>
                    <a:pt x="655799" y="782320"/>
                  </a:cubicBezTo>
                  <a:cubicBezTo>
                    <a:pt x="658164" y="785023"/>
                    <a:pt x="661214" y="787105"/>
                    <a:pt x="663419" y="789940"/>
                  </a:cubicBezTo>
                  <a:cubicBezTo>
                    <a:pt x="667167" y="794759"/>
                    <a:pt x="673579" y="805180"/>
                    <a:pt x="673579" y="805180"/>
                  </a:cubicBezTo>
                  <a:cubicBezTo>
                    <a:pt x="675272" y="811953"/>
                    <a:pt x="676451" y="818876"/>
                    <a:pt x="678659" y="825500"/>
                  </a:cubicBezTo>
                  <a:cubicBezTo>
                    <a:pt x="680352" y="830580"/>
                    <a:pt x="682859" y="835458"/>
                    <a:pt x="683739" y="840740"/>
                  </a:cubicBezTo>
                  <a:cubicBezTo>
                    <a:pt x="684586" y="845820"/>
                    <a:pt x="684799" y="851047"/>
                    <a:pt x="686279" y="855980"/>
                  </a:cubicBezTo>
                  <a:cubicBezTo>
                    <a:pt x="687367" y="859607"/>
                    <a:pt x="690230" y="862526"/>
                    <a:pt x="691359" y="866140"/>
                  </a:cubicBezTo>
                  <a:cubicBezTo>
                    <a:pt x="694483" y="876136"/>
                    <a:pt x="696439" y="886460"/>
                    <a:pt x="698979" y="896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3AB007B-D85A-1B9F-1373-33F8E3D3C267}"/>
                </a:ext>
              </a:extLst>
            </p:cNvPr>
            <p:cNvSpPr/>
            <p:nvPr/>
          </p:nvSpPr>
          <p:spPr>
            <a:xfrm>
              <a:off x="7112161" y="2466960"/>
              <a:ext cx="1280160" cy="784860"/>
            </a:xfrm>
            <a:custGeom>
              <a:avLst/>
              <a:gdLst>
                <a:gd name="connsiteX0" fmla="*/ 0 w 1280160"/>
                <a:gd name="connsiteY0" fmla="*/ 30480 h 784860"/>
                <a:gd name="connsiteX1" fmla="*/ 58420 w 1280160"/>
                <a:gd name="connsiteY1" fmla="*/ 15240 h 784860"/>
                <a:gd name="connsiteX2" fmla="*/ 78740 w 1280160"/>
                <a:gd name="connsiteY2" fmla="*/ 5080 h 784860"/>
                <a:gd name="connsiteX3" fmla="*/ 116840 w 1280160"/>
                <a:gd name="connsiteY3" fmla="*/ 0 h 784860"/>
                <a:gd name="connsiteX4" fmla="*/ 157480 w 1280160"/>
                <a:gd name="connsiteY4" fmla="*/ 10160 h 784860"/>
                <a:gd name="connsiteX5" fmla="*/ 170180 w 1280160"/>
                <a:gd name="connsiteY5" fmla="*/ 20320 h 784860"/>
                <a:gd name="connsiteX6" fmla="*/ 185420 w 1280160"/>
                <a:gd name="connsiteY6" fmla="*/ 40640 h 784860"/>
                <a:gd name="connsiteX7" fmla="*/ 193040 w 1280160"/>
                <a:gd name="connsiteY7" fmla="*/ 124460 h 784860"/>
                <a:gd name="connsiteX8" fmla="*/ 208280 w 1280160"/>
                <a:gd name="connsiteY8" fmla="*/ 149860 h 784860"/>
                <a:gd name="connsiteX9" fmla="*/ 213360 w 1280160"/>
                <a:gd name="connsiteY9" fmla="*/ 162560 h 784860"/>
                <a:gd name="connsiteX10" fmla="*/ 220980 w 1280160"/>
                <a:gd name="connsiteY10" fmla="*/ 167640 h 784860"/>
                <a:gd name="connsiteX11" fmla="*/ 236220 w 1280160"/>
                <a:gd name="connsiteY11" fmla="*/ 180340 h 784860"/>
                <a:gd name="connsiteX12" fmla="*/ 238760 w 1280160"/>
                <a:gd name="connsiteY12" fmla="*/ 187960 h 784860"/>
                <a:gd name="connsiteX13" fmla="*/ 254000 w 1280160"/>
                <a:gd name="connsiteY13" fmla="*/ 193040 h 784860"/>
                <a:gd name="connsiteX14" fmla="*/ 276860 w 1280160"/>
                <a:gd name="connsiteY14" fmla="*/ 203200 h 784860"/>
                <a:gd name="connsiteX15" fmla="*/ 284480 w 1280160"/>
                <a:gd name="connsiteY15" fmla="*/ 228600 h 784860"/>
                <a:gd name="connsiteX16" fmla="*/ 279400 w 1280160"/>
                <a:gd name="connsiteY16" fmla="*/ 276860 h 784860"/>
                <a:gd name="connsiteX17" fmla="*/ 274320 w 1280160"/>
                <a:gd name="connsiteY17" fmla="*/ 287020 h 784860"/>
                <a:gd name="connsiteX18" fmla="*/ 271780 w 1280160"/>
                <a:gd name="connsiteY18" fmla="*/ 294640 h 784860"/>
                <a:gd name="connsiteX19" fmla="*/ 248920 w 1280160"/>
                <a:gd name="connsiteY19" fmla="*/ 320040 h 784860"/>
                <a:gd name="connsiteX20" fmla="*/ 236220 w 1280160"/>
                <a:gd name="connsiteY20" fmla="*/ 327660 h 784860"/>
                <a:gd name="connsiteX21" fmla="*/ 218440 w 1280160"/>
                <a:gd name="connsiteY21" fmla="*/ 353060 h 784860"/>
                <a:gd name="connsiteX22" fmla="*/ 213360 w 1280160"/>
                <a:gd name="connsiteY22" fmla="*/ 360680 h 784860"/>
                <a:gd name="connsiteX23" fmla="*/ 208280 w 1280160"/>
                <a:gd name="connsiteY23" fmla="*/ 368300 h 784860"/>
                <a:gd name="connsiteX24" fmla="*/ 200660 w 1280160"/>
                <a:gd name="connsiteY24" fmla="*/ 383540 h 784860"/>
                <a:gd name="connsiteX25" fmla="*/ 198120 w 1280160"/>
                <a:gd name="connsiteY25" fmla="*/ 396240 h 784860"/>
                <a:gd name="connsiteX26" fmla="*/ 205740 w 1280160"/>
                <a:gd name="connsiteY26" fmla="*/ 436880 h 784860"/>
                <a:gd name="connsiteX27" fmla="*/ 208280 w 1280160"/>
                <a:gd name="connsiteY27" fmla="*/ 444500 h 784860"/>
                <a:gd name="connsiteX28" fmla="*/ 213360 w 1280160"/>
                <a:gd name="connsiteY28" fmla="*/ 452120 h 784860"/>
                <a:gd name="connsiteX29" fmla="*/ 218440 w 1280160"/>
                <a:gd name="connsiteY29" fmla="*/ 462280 h 784860"/>
                <a:gd name="connsiteX30" fmla="*/ 233680 w 1280160"/>
                <a:gd name="connsiteY30" fmla="*/ 474980 h 784860"/>
                <a:gd name="connsiteX31" fmla="*/ 241300 w 1280160"/>
                <a:gd name="connsiteY31" fmla="*/ 482600 h 784860"/>
                <a:gd name="connsiteX32" fmla="*/ 304800 w 1280160"/>
                <a:gd name="connsiteY32" fmla="*/ 477520 h 784860"/>
                <a:gd name="connsiteX33" fmla="*/ 325120 w 1280160"/>
                <a:gd name="connsiteY33" fmla="*/ 472440 h 784860"/>
                <a:gd name="connsiteX34" fmla="*/ 342900 w 1280160"/>
                <a:gd name="connsiteY34" fmla="*/ 464820 h 784860"/>
                <a:gd name="connsiteX35" fmla="*/ 360680 w 1280160"/>
                <a:gd name="connsiteY35" fmla="*/ 457200 h 784860"/>
                <a:gd name="connsiteX36" fmla="*/ 386080 w 1280160"/>
                <a:gd name="connsiteY36" fmla="*/ 444500 h 784860"/>
                <a:gd name="connsiteX37" fmla="*/ 398780 w 1280160"/>
                <a:gd name="connsiteY37" fmla="*/ 439420 h 784860"/>
                <a:gd name="connsiteX38" fmla="*/ 424180 w 1280160"/>
                <a:gd name="connsiteY38" fmla="*/ 436880 h 784860"/>
                <a:gd name="connsiteX39" fmla="*/ 459740 w 1280160"/>
                <a:gd name="connsiteY39" fmla="*/ 439420 h 784860"/>
                <a:gd name="connsiteX40" fmla="*/ 467360 w 1280160"/>
                <a:gd name="connsiteY40" fmla="*/ 441960 h 784860"/>
                <a:gd name="connsiteX41" fmla="*/ 480060 w 1280160"/>
                <a:gd name="connsiteY41" fmla="*/ 444500 h 784860"/>
                <a:gd name="connsiteX42" fmla="*/ 500380 w 1280160"/>
                <a:gd name="connsiteY42" fmla="*/ 447040 h 784860"/>
                <a:gd name="connsiteX43" fmla="*/ 510540 w 1280160"/>
                <a:gd name="connsiteY43" fmla="*/ 449580 h 784860"/>
                <a:gd name="connsiteX44" fmla="*/ 546100 w 1280160"/>
                <a:gd name="connsiteY44" fmla="*/ 454660 h 784860"/>
                <a:gd name="connsiteX45" fmla="*/ 556260 w 1280160"/>
                <a:gd name="connsiteY45" fmla="*/ 457200 h 784860"/>
                <a:gd name="connsiteX46" fmla="*/ 574040 w 1280160"/>
                <a:gd name="connsiteY46" fmla="*/ 467360 h 784860"/>
                <a:gd name="connsiteX47" fmla="*/ 584200 w 1280160"/>
                <a:gd name="connsiteY47" fmla="*/ 474980 h 784860"/>
                <a:gd name="connsiteX48" fmla="*/ 589280 w 1280160"/>
                <a:gd name="connsiteY48" fmla="*/ 482600 h 784860"/>
                <a:gd name="connsiteX49" fmla="*/ 601980 w 1280160"/>
                <a:gd name="connsiteY49" fmla="*/ 490220 h 784860"/>
                <a:gd name="connsiteX50" fmla="*/ 627380 w 1280160"/>
                <a:gd name="connsiteY50" fmla="*/ 513080 h 784860"/>
                <a:gd name="connsiteX51" fmla="*/ 645160 w 1280160"/>
                <a:gd name="connsiteY51" fmla="*/ 530860 h 784860"/>
                <a:gd name="connsiteX52" fmla="*/ 655320 w 1280160"/>
                <a:gd name="connsiteY52" fmla="*/ 541020 h 784860"/>
                <a:gd name="connsiteX53" fmla="*/ 668020 w 1280160"/>
                <a:gd name="connsiteY53" fmla="*/ 563880 h 784860"/>
                <a:gd name="connsiteX54" fmla="*/ 675640 w 1280160"/>
                <a:gd name="connsiteY54" fmla="*/ 584200 h 784860"/>
                <a:gd name="connsiteX55" fmla="*/ 683260 w 1280160"/>
                <a:gd name="connsiteY55" fmla="*/ 596900 h 784860"/>
                <a:gd name="connsiteX56" fmla="*/ 688340 w 1280160"/>
                <a:gd name="connsiteY56" fmla="*/ 614680 h 784860"/>
                <a:gd name="connsiteX57" fmla="*/ 693420 w 1280160"/>
                <a:gd name="connsiteY57" fmla="*/ 627380 h 784860"/>
                <a:gd name="connsiteX58" fmla="*/ 698500 w 1280160"/>
                <a:gd name="connsiteY58" fmla="*/ 645160 h 784860"/>
                <a:gd name="connsiteX59" fmla="*/ 711200 w 1280160"/>
                <a:gd name="connsiteY59" fmla="*/ 662940 h 784860"/>
                <a:gd name="connsiteX60" fmla="*/ 769620 w 1280160"/>
                <a:gd name="connsiteY60" fmla="*/ 660400 h 784860"/>
                <a:gd name="connsiteX61" fmla="*/ 777240 w 1280160"/>
                <a:gd name="connsiteY61" fmla="*/ 650240 h 784860"/>
                <a:gd name="connsiteX62" fmla="*/ 784860 w 1280160"/>
                <a:gd name="connsiteY62" fmla="*/ 642620 h 784860"/>
                <a:gd name="connsiteX63" fmla="*/ 789940 w 1280160"/>
                <a:gd name="connsiteY63" fmla="*/ 635000 h 784860"/>
                <a:gd name="connsiteX64" fmla="*/ 797560 w 1280160"/>
                <a:gd name="connsiteY64" fmla="*/ 632460 h 784860"/>
                <a:gd name="connsiteX65" fmla="*/ 914400 w 1280160"/>
                <a:gd name="connsiteY65" fmla="*/ 637540 h 784860"/>
                <a:gd name="connsiteX66" fmla="*/ 927100 w 1280160"/>
                <a:gd name="connsiteY66" fmla="*/ 647700 h 784860"/>
                <a:gd name="connsiteX67" fmla="*/ 947420 w 1280160"/>
                <a:gd name="connsiteY67" fmla="*/ 662940 h 784860"/>
                <a:gd name="connsiteX68" fmla="*/ 970280 w 1280160"/>
                <a:gd name="connsiteY68" fmla="*/ 688340 h 784860"/>
                <a:gd name="connsiteX69" fmla="*/ 982980 w 1280160"/>
                <a:gd name="connsiteY69" fmla="*/ 695960 h 784860"/>
                <a:gd name="connsiteX70" fmla="*/ 1000760 w 1280160"/>
                <a:gd name="connsiteY70" fmla="*/ 713740 h 784860"/>
                <a:gd name="connsiteX71" fmla="*/ 1010920 w 1280160"/>
                <a:gd name="connsiteY71" fmla="*/ 723900 h 784860"/>
                <a:gd name="connsiteX72" fmla="*/ 1036320 w 1280160"/>
                <a:gd name="connsiteY72" fmla="*/ 728980 h 784860"/>
                <a:gd name="connsiteX73" fmla="*/ 1104900 w 1280160"/>
                <a:gd name="connsiteY73" fmla="*/ 726440 h 784860"/>
                <a:gd name="connsiteX74" fmla="*/ 1117600 w 1280160"/>
                <a:gd name="connsiteY74" fmla="*/ 723900 h 784860"/>
                <a:gd name="connsiteX75" fmla="*/ 1137920 w 1280160"/>
                <a:gd name="connsiteY75" fmla="*/ 721360 h 784860"/>
                <a:gd name="connsiteX76" fmla="*/ 1160780 w 1280160"/>
                <a:gd name="connsiteY76" fmla="*/ 716280 h 784860"/>
                <a:gd name="connsiteX77" fmla="*/ 1176020 w 1280160"/>
                <a:gd name="connsiteY77" fmla="*/ 711200 h 784860"/>
                <a:gd name="connsiteX78" fmla="*/ 1214120 w 1280160"/>
                <a:gd name="connsiteY78" fmla="*/ 713740 h 784860"/>
                <a:gd name="connsiteX79" fmla="*/ 1221740 w 1280160"/>
                <a:gd name="connsiteY79" fmla="*/ 718820 h 784860"/>
                <a:gd name="connsiteX80" fmla="*/ 1231900 w 1280160"/>
                <a:gd name="connsiteY80" fmla="*/ 726440 h 784860"/>
                <a:gd name="connsiteX81" fmla="*/ 1247140 w 1280160"/>
                <a:gd name="connsiteY81" fmla="*/ 739140 h 784860"/>
                <a:gd name="connsiteX82" fmla="*/ 1262380 w 1280160"/>
                <a:gd name="connsiteY82" fmla="*/ 767080 h 784860"/>
                <a:gd name="connsiteX83" fmla="*/ 1270000 w 1280160"/>
                <a:gd name="connsiteY83" fmla="*/ 777240 h 784860"/>
                <a:gd name="connsiteX84" fmla="*/ 1280160 w 1280160"/>
                <a:gd name="connsiteY8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280160" h="784860">
                  <a:moveTo>
                    <a:pt x="0" y="30480"/>
                  </a:moveTo>
                  <a:cubicBezTo>
                    <a:pt x="19473" y="25400"/>
                    <a:pt x="40420" y="24240"/>
                    <a:pt x="58420" y="15240"/>
                  </a:cubicBezTo>
                  <a:cubicBezTo>
                    <a:pt x="65193" y="11853"/>
                    <a:pt x="71412" y="6992"/>
                    <a:pt x="78740" y="5080"/>
                  </a:cubicBezTo>
                  <a:cubicBezTo>
                    <a:pt x="91137" y="1846"/>
                    <a:pt x="104140" y="1693"/>
                    <a:pt x="116840" y="0"/>
                  </a:cubicBezTo>
                  <a:cubicBezTo>
                    <a:pt x="130387" y="3387"/>
                    <a:pt x="144431" y="5189"/>
                    <a:pt x="157480" y="10160"/>
                  </a:cubicBezTo>
                  <a:cubicBezTo>
                    <a:pt x="162546" y="12090"/>
                    <a:pt x="166128" y="16718"/>
                    <a:pt x="170180" y="20320"/>
                  </a:cubicBezTo>
                  <a:cubicBezTo>
                    <a:pt x="181734" y="30590"/>
                    <a:pt x="179213" y="28226"/>
                    <a:pt x="185420" y="40640"/>
                  </a:cubicBezTo>
                  <a:cubicBezTo>
                    <a:pt x="193294" y="80010"/>
                    <a:pt x="183948" y="30514"/>
                    <a:pt x="193040" y="124460"/>
                  </a:cubicBezTo>
                  <a:cubicBezTo>
                    <a:pt x="194024" y="134632"/>
                    <a:pt x="203709" y="141633"/>
                    <a:pt x="208280" y="149860"/>
                  </a:cubicBezTo>
                  <a:cubicBezTo>
                    <a:pt x="210494" y="153846"/>
                    <a:pt x="210710" y="158850"/>
                    <a:pt x="213360" y="162560"/>
                  </a:cubicBezTo>
                  <a:cubicBezTo>
                    <a:pt x="215134" y="165044"/>
                    <a:pt x="218635" y="165686"/>
                    <a:pt x="220980" y="167640"/>
                  </a:cubicBezTo>
                  <a:cubicBezTo>
                    <a:pt x="240537" y="183938"/>
                    <a:pt x="217301" y="167727"/>
                    <a:pt x="236220" y="180340"/>
                  </a:cubicBezTo>
                  <a:cubicBezTo>
                    <a:pt x="237067" y="182880"/>
                    <a:pt x="236581" y="186404"/>
                    <a:pt x="238760" y="187960"/>
                  </a:cubicBezTo>
                  <a:cubicBezTo>
                    <a:pt x="243117" y="191072"/>
                    <a:pt x="249211" y="190645"/>
                    <a:pt x="254000" y="193040"/>
                  </a:cubicBezTo>
                  <a:cubicBezTo>
                    <a:pt x="268238" y="200159"/>
                    <a:pt x="260644" y="196714"/>
                    <a:pt x="276860" y="203200"/>
                  </a:cubicBezTo>
                  <a:cubicBezTo>
                    <a:pt x="283443" y="213074"/>
                    <a:pt x="285074" y="213147"/>
                    <a:pt x="284480" y="228600"/>
                  </a:cubicBezTo>
                  <a:cubicBezTo>
                    <a:pt x="283858" y="244764"/>
                    <a:pt x="282172" y="260924"/>
                    <a:pt x="279400" y="276860"/>
                  </a:cubicBezTo>
                  <a:cubicBezTo>
                    <a:pt x="278751" y="280590"/>
                    <a:pt x="275812" y="283540"/>
                    <a:pt x="274320" y="287020"/>
                  </a:cubicBezTo>
                  <a:cubicBezTo>
                    <a:pt x="273265" y="289481"/>
                    <a:pt x="272977" y="292245"/>
                    <a:pt x="271780" y="294640"/>
                  </a:cubicBezTo>
                  <a:cubicBezTo>
                    <a:pt x="267600" y="302999"/>
                    <a:pt x="253622" y="317219"/>
                    <a:pt x="248920" y="320040"/>
                  </a:cubicBezTo>
                  <a:lnTo>
                    <a:pt x="236220" y="327660"/>
                  </a:lnTo>
                  <a:cubicBezTo>
                    <a:pt x="224937" y="342704"/>
                    <a:pt x="230948" y="334298"/>
                    <a:pt x="218440" y="353060"/>
                  </a:cubicBezTo>
                  <a:lnTo>
                    <a:pt x="213360" y="360680"/>
                  </a:lnTo>
                  <a:cubicBezTo>
                    <a:pt x="211667" y="363220"/>
                    <a:pt x="209245" y="365404"/>
                    <a:pt x="208280" y="368300"/>
                  </a:cubicBezTo>
                  <a:cubicBezTo>
                    <a:pt x="204775" y="378816"/>
                    <a:pt x="207225" y="373692"/>
                    <a:pt x="200660" y="383540"/>
                  </a:cubicBezTo>
                  <a:cubicBezTo>
                    <a:pt x="199813" y="387773"/>
                    <a:pt x="198120" y="391923"/>
                    <a:pt x="198120" y="396240"/>
                  </a:cubicBezTo>
                  <a:cubicBezTo>
                    <a:pt x="198120" y="417750"/>
                    <a:pt x="199903" y="419369"/>
                    <a:pt x="205740" y="436880"/>
                  </a:cubicBezTo>
                  <a:cubicBezTo>
                    <a:pt x="206587" y="439420"/>
                    <a:pt x="206795" y="442272"/>
                    <a:pt x="208280" y="444500"/>
                  </a:cubicBezTo>
                  <a:cubicBezTo>
                    <a:pt x="209973" y="447040"/>
                    <a:pt x="211845" y="449470"/>
                    <a:pt x="213360" y="452120"/>
                  </a:cubicBezTo>
                  <a:cubicBezTo>
                    <a:pt x="215239" y="455408"/>
                    <a:pt x="216239" y="459199"/>
                    <a:pt x="218440" y="462280"/>
                  </a:cubicBezTo>
                  <a:cubicBezTo>
                    <a:pt x="224988" y="471447"/>
                    <a:pt x="225817" y="468427"/>
                    <a:pt x="233680" y="474980"/>
                  </a:cubicBezTo>
                  <a:cubicBezTo>
                    <a:pt x="236440" y="477280"/>
                    <a:pt x="238760" y="480060"/>
                    <a:pt x="241300" y="482600"/>
                  </a:cubicBezTo>
                  <a:cubicBezTo>
                    <a:pt x="262467" y="480907"/>
                    <a:pt x="283720" y="480075"/>
                    <a:pt x="304800" y="477520"/>
                  </a:cubicBezTo>
                  <a:cubicBezTo>
                    <a:pt x="311731" y="476680"/>
                    <a:pt x="325120" y="472440"/>
                    <a:pt x="325120" y="472440"/>
                  </a:cubicBezTo>
                  <a:cubicBezTo>
                    <a:pt x="344250" y="459686"/>
                    <a:pt x="319937" y="474661"/>
                    <a:pt x="342900" y="464820"/>
                  </a:cubicBezTo>
                  <a:cubicBezTo>
                    <a:pt x="367457" y="454295"/>
                    <a:pt x="331511" y="464492"/>
                    <a:pt x="360680" y="457200"/>
                  </a:cubicBezTo>
                  <a:cubicBezTo>
                    <a:pt x="385857" y="440416"/>
                    <a:pt x="365976" y="451201"/>
                    <a:pt x="386080" y="444500"/>
                  </a:cubicBezTo>
                  <a:cubicBezTo>
                    <a:pt x="390405" y="443058"/>
                    <a:pt x="394309" y="440314"/>
                    <a:pt x="398780" y="439420"/>
                  </a:cubicBezTo>
                  <a:cubicBezTo>
                    <a:pt x="407124" y="437751"/>
                    <a:pt x="415713" y="437727"/>
                    <a:pt x="424180" y="436880"/>
                  </a:cubicBezTo>
                  <a:cubicBezTo>
                    <a:pt x="436033" y="437727"/>
                    <a:pt x="447938" y="438032"/>
                    <a:pt x="459740" y="439420"/>
                  </a:cubicBezTo>
                  <a:cubicBezTo>
                    <a:pt x="462399" y="439733"/>
                    <a:pt x="464763" y="441311"/>
                    <a:pt x="467360" y="441960"/>
                  </a:cubicBezTo>
                  <a:cubicBezTo>
                    <a:pt x="471548" y="443007"/>
                    <a:pt x="475793" y="443844"/>
                    <a:pt x="480060" y="444500"/>
                  </a:cubicBezTo>
                  <a:cubicBezTo>
                    <a:pt x="486807" y="445538"/>
                    <a:pt x="493647" y="445918"/>
                    <a:pt x="500380" y="447040"/>
                  </a:cubicBezTo>
                  <a:cubicBezTo>
                    <a:pt x="503823" y="447614"/>
                    <a:pt x="507097" y="449006"/>
                    <a:pt x="510540" y="449580"/>
                  </a:cubicBezTo>
                  <a:cubicBezTo>
                    <a:pt x="522351" y="451548"/>
                    <a:pt x="534289" y="452692"/>
                    <a:pt x="546100" y="454660"/>
                  </a:cubicBezTo>
                  <a:cubicBezTo>
                    <a:pt x="549543" y="455234"/>
                    <a:pt x="552991" y="455974"/>
                    <a:pt x="556260" y="457200"/>
                  </a:cubicBezTo>
                  <a:cubicBezTo>
                    <a:pt x="562526" y="459550"/>
                    <a:pt x="568610" y="463481"/>
                    <a:pt x="574040" y="467360"/>
                  </a:cubicBezTo>
                  <a:cubicBezTo>
                    <a:pt x="577485" y="469821"/>
                    <a:pt x="581207" y="471987"/>
                    <a:pt x="584200" y="474980"/>
                  </a:cubicBezTo>
                  <a:cubicBezTo>
                    <a:pt x="586359" y="477139"/>
                    <a:pt x="586962" y="480613"/>
                    <a:pt x="589280" y="482600"/>
                  </a:cubicBezTo>
                  <a:cubicBezTo>
                    <a:pt x="593028" y="485813"/>
                    <a:pt x="597747" y="487680"/>
                    <a:pt x="601980" y="490220"/>
                  </a:cubicBezTo>
                  <a:cubicBezTo>
                    <a:pt x="615860" y="511040"/>
                    <a:pt x="593237" y="478937"/>
                    <a:pt x="627380" y="513080"/>
                  </a:cubicBezTo>
                  <a:lnTo>
                    <a:pt x="645160" y="530860"/>
                  </a:lnTo>
                  <a:cubicBezTo>
                    <a:pt x="648547" y="534247"/>
                    <a:pt x="652856" y="536913"/>
                    <a:pt x="655320" y="541020"/>
                  </a:cubicBezTo>
                  <a:cubicBezTo>
                    <a:pt x="660137" y="549048"/>
                    <a:pt x="664376" y="555378"/>
                    <a:pt x="668020" y="563880"/>
                  </a:cubicBezTo>
                  <a:cubicBezTo>
                    <a:pt x="674615" y="579268"/>
                    <a:pt x="665116" y="563151"/>
                    <a:pt x="675640" y="584200"/>
                  </a:cubicBezTo>
                  <a:cubicBezTo>
                    <a:pt x="677848" y="588616"/>
                    <a:pt x="680720" y="592667"/>
                    <a:pt x="683260" y="596900"/>
                  </a:cubicBezTo>
                  <a:cubicBezTo>
                    <a:pt x="685262" y="604906"/>
                    <a:pt x="685607" y="607392"/>
                    <a:pt x="688340" y="614680"/>
                  </a:cubicBezTo>
                  <a:cubicBezTo>
                    <a:pt x="689941" y="618949"/>
                    <a:pt x="691978" y="623055"/>
                    <a:pt x="693420" y="627380"/>
                  </a:cubicBezTo>
                  <a:cubicBezTo>
                    <a:pt x="695048" y="632263"/>
                    <a:pt x="696054" y="640268"/>
                    <a:pt x="698500" y="645160"/>
                  </a:cubicBezTo>
                  <a:cubicBezTo>
                    <a:pt x="700357" y="648874"/>
                    <a:pt x="709474" y="660639"/>
                    <a:pt x="711200" y="662940"/>
                  </a:cubicBezTo>
                  <a:cubicBezTo>
                    <a:pt x="730673" y="662093"/>
                    <a:pt x="750479" y="664081"/>
                    <a:pt x="769620" y="660400"/>
                  </a:cubicBezTo>
                  <a:cubicBezTo>
                    <a:pt x="773777" y="659601"/>
                    <a:pt x="774485" y="653454"/>
                    <a:pt x="777240" y="650240"/>
                  </a:cubicBezTo>
                  <a:cubicBezTo>
                    <a:pt x="779578" y="647513"/>
                    <a:pt x="782560" y="645380"/>
                    <a:pt x="784860" y="642620"/>
                  </a:cubicBezTo>
                  <a:cubicBezTo>
                    <a:pt x="786814" y="640275"/>
                    <a:pt x="787556" y="636907"/>
                    <a:pt x="789940" y="635000"/>
                  </a:cubicBezTo>
                  <a:cubicBezTo>
                    <a:pt x="792031" y="633327"/>
                    <a:pt x="795020" y="633307"/>
                    <a:pt x="797560" y="632460"/>
                  </a:cubicBezTo>
                  <a:cubicBezTo>
                    <a:pt x="836507" y="634153"/>
                    <a:pt x="875684" y="632985"/>
                    <a:pt x="914400" y="637540"/>
                  </a:cubicBezTo>
                  <a:cubicBezTo>
                    <a:pt x="919784" y="638173"/>
                    <a:pt x="923048" y="644098"/>
                    <a:pt x="927100" y="647700"/>
                  </a:cubicBezTo>
                  <a:cubicBezTo>
                    <a:pt x="943605" y="662371"/>
                    <a:pt x="930076" y="654268"/>
                    <a:pt x="947420" y="662940"/>
                  </a:cubicBezTo>
                  <a:cubicBezTo>
                    <a:pt x="954666" y="671997"/>
                    <a:pt x="961095" y="680992"/>
                    <a:pt x="970280" y="688340"/>
                  </a:cubicBezTo>
                  <a:cubicBezTo>
                    <a:pt x="974135" y="691424"/>
                    <a:pt x="978747" y="693420"/>
                    <a:pt x="982980" y="695960"/>
                  </a:cubicBezTo>
                  <a:cubicBezTo>
                    <a:pt x="996835" y="714433"/>
                    <a:pt x="983519" y="698654"/>
                    <a:pt x="1000760" y="713740"/>
                  </a:cubicBezTo>
                  <a:cubicBezTo>
                    <a:pt x="1004364" y="716894"/>
                    <a:pt x="1007023" y="721116"/>
                    <a:pt x="1010920" y="723900"/>
                  </a:cubicBezTo>
                  <a:cubicBezTo>
                    <a:pt x="1015353" y="727067"/>
                    <a:pt x="1035715" y="728894"/>
                    <a:pt x="1036320" y="728980"/>
                  </a:cubicBezTo>
                  <a:cubicBezTo>
                    <a:pt x="1059180" y="728133"/>
                    <a:pt x="1082069" y="727867"/>
                    <a:pt x="1104900" y="726440"/>
                  </a:cubicBezTo>
                  <a:cubicBezTo>
                    <a:pt x="1109209" y="726171"/>
                    <a:pt x="1113333" y="724556"/>
                    <a:pt x="1117600" y="723900"/>
                  </a:cubicBezTo>
                  <a:cubicBezTo>
                    <a:pt x="1124347" y="722862"/>
                    <a:pt x="1131198" y="722546"/>
                    <a:pt x="1137920" y="721360"/>
                  </a:cubicBezTo>
                  <a:cubicBezTo>
                    <a:pt x="1145607" y="720003"/>
                    <a:pt x="1153238" y="718291"/>
                    <a:pt x="1160780" y="716280"/>
                  </a:cubicBezTo>
                  <a:cubicBezTo>
                    <a:pt x="1165954" y="714900"/>
                    <a:pt x="1176020" y="711200"/>
                    <a:pt x="1176020" y="711200"/>
                  </a:cubicBezTo>
                  <a:cubicBezTo>
                    <a:pt x="1188720" y="712047"/>
                    <a:pt x="1201565" y="711647"/>
                    <a:pt x="1214120" y="713740"/>
                  </a:cubicBezTo>
                  <a:cubicBezTo>
                    <a:pt x="1217131" y="714242"/>
                    <a:pt x="1219256" y="717046"/>
                    <a:pt x="1221740" y="718820"/>
                  </a:cubicBezTo>
                  <a:cubicBezTo>
                    <a:pt x="1225185" y="721281"/>
                    <a:pt x="1228455" y="723979"/>
                    <a:pt x="1231900" y="726440"/>
                  </a:cubicBezTo>
                  <a:cubicBezTo>
                    <a:pt x="1240564" y="732628"/>
                    <a:pt x="1239650" y="730402"/>
                    <a:pt x="1247140" y="739140"/>
                  </a:cubicBezTo>
                  <a:cubicBezTo>
                    <a:pt x="1260330" y="754528"/>
                    <a:pt x="1250502" y="745303"/>
                    <a:pt x="1262380" y="767080"/>
                  </a:cubicBezTo>
                  <a:cubicBezTo>
                    <a:pt x="1264407" y="770796"/>
                    <a:pt x="1267007" y="774247"/>
                    <a:pt x="1270000" y="777240"/>
                  </a:cubicBezTo>
                  <a:cubicBezTo>
                    <a:pt x="1272993" y="780233"/>
                    <a:pt x="1280160" y="784860"/>
                    <a:pt x="1280160" y="784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2" name="Ellipse 181">
              <a:extLst>
                <a:ext uri="{FF2B5EF4-FFF2-40B4-BE49-F238E27FC236}">
                  <a16:creationId xmlns:a16="http://schemas.microsoft.com/office/drawing/2014/main" id="{014788D8-56C5-7369-DC16-01B945709AD0}"/>
                </a:ext>
              </a:extLst>
            </p:cNvPr>
            <p:cNvSpPr/>
            <p:nvPr/>
          </p:nvSpPr>
          <p:spPr>
            <a:xfrm>
              <a:off x="8177425" y="3120337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429747B8-3D42-A483-2A78-837987FA880C}"/>
                </a:ext>
              </a:extLst>
            </p:cNvPr>
            <p:cNvSpPr/>
            <p:nvPr/>
          </p:nvSpPr>
          <p:spPr>
            <a:xfrm>
              <a:off x="7381240" y="2311400"/>
              <a:ext cx="1124610" cy="403860"/>
            </a:xfrm>
            <a:custGeom>
              <a:avLst/>
              <a:gdLst>
                <a:gd name="connsiteX0" fmla="*/ 91440 w 1124610"/>
                <a:gd name="connsiteY0" fmla="*/ 0 h 403860"/>
                <a:gd name="connsiteX1" fmla="*/ 55880 w 1124610"/>
                <a:gd name="connsiteY1" fmla="*/ 15240 h 403860"/>
                <a:gd name="connsiteX2" fmla="*/ 35560 w 1124610"/>
                <a:gd name="connsiteY2" fmla="*/ 38100 h 403860"/>
                <a:gd name="connsiteX3" fmla="*/ 25400 w 1124610"/>
                <a:gd name="connsiteY3" fmla="*/ 48260 h 403860"/>
                <a:gd name="connsiteX4" fmla="*/ 17780 w 1124610"/>
                <a:gd name="connsiteY4" fmla="*/ 60960 h 403860"/>
                <a:gd name="connsiteX5" fmla="*/ 5080 w 1124610"/>
                <a:gd name="connsiteY5" fmla="*/ 76200 h 403860"/>
                <a:gd name="connsiteX6" fmla="*/ 0 w 1124610"/>
                <a:gd name="connsiteY6" fmla="*/ 96520 h 403860"/>
                <a:gd name="connsiteX7" fmla="*/ 5080 w 1124610"/>
                <a:gd name="connsiteY7" fmla="*/ 132080 h 403860"/>
                <a:gd name="connsiteX8" fmla="*/ 10160 w 1124610"/>
                <a:gd name="connsiteY8" fmla="*/ 147320 h 403860"/>
                <a:gd name="connsiteX9" fmla="*/ 17780 w 1124610"/>
                <a:gd name="connsiteY9" fmla="*/ 157480 h 403860"/>
                <a:gd name="connsiteX10" fmla="*/ 22860 w 1124610"/>
                <a:gd name="connsiteY10" fmla="*/ 165100 h 403860"/>
                <a:gd name="connsiteX11" fmla="*/ 30480 w 1124610"/>
                <a:gd name="connsiteY11" fmla="*/ 170180 h 403860"/>
                <a:gd name="connsiteX12" fmla="*/ 55880 w 1124610"/>
                <a:gd name="connsiteY12" fmla="*/ 185420 h 403860"/>
                <a:gd name="connsiteX13" fmla="*/ 101600 w 1124610"/>
                <a:gd name="connsiteY13" fmla="*/ 182880 h 403860"/>
                <a:gd name="connsiteX14" fmla="*/ 114300 w 1124610"/>
                <a:gd name="connsiteY14" fmla="*/ 175260 h 403860"/>
                <a:gd name="connsiteX15" fmla="*/ 134620 w 1124610"/>
                <a:gd name="connsiteY15" fmla="*/ 170180 h 403860"/>
                <a:gd name="connsiteX16" fmla="*/ 162560 w 1124610"/>
                <a:gd name="connsiteY16" fmla="*/ 160020 h 403860"/>
                <a:gd name="connsiteX17" fmla="*/ 180340 w 1124610"/>
                <a:gd name="connsiteY17" fmla="*/ 152400 h 403860"/>
                <a:gd name="connsiteX18" fmla="*/ 205740 w 1124610"/>
                <a:gd name="connsiteY18" fmla="*/ 147320 h 403860"/>
                <a:gd name="connsiteX19" fmla="*/ 215900 w 1124610"/>
                <a:gd name="connsiteY19" fmla="*/ 149860 h 403860"/>
                <a:gd name="connsiteX20" fmla="*/ 231140 w 1124610"/>
                <a:gd name="connsiteY20" fmla="*/ 157480 h 403860"/>
                <a:gd name="connsiteX21" fmla="*/ 271780 w 1124610"/>
                <a:gd name="connsiteY21" fmla="*/ 185420 h 403860"/>
                <a:gd name="connsiteX22" fmla="*/ 279400 w 1124610"/>
                <a:gd name="connsiteY22" fmla="*/ 193040 h 403860"/>
                <a:gd name="connsiteX23" fmla="*/ 289560 w 1124610"/>
                <a:gd name="connsiteY23" fmla="*/ 200660 h 403860"/>
                <a:gd name="connsiteX24" fmla="*/ 309880 w 1124610"/>
                <a:gd name="connsiteY24" fmla="*/ 218440 h 403860"/>
                <a:gd name="connsiteX25" fmla="*/ 337820 w 1124610"/>
                <a:gd name="connsiteY25" fmla="*/ 251460 h 403860"/>
                <a:gd name="connsiteX26" fmla="*/ 358140 w 1124610"/>
                <a:gd name="connsiteY26" fmla="*/ 266700 h 403860"/>
                <a:gd name="connsiteX27" fmla="*/ 378460 w 1124610"/>
                <a:gd name="connsiteY27" fmla="*/ 274320 h 403860"/>
                <a:gd name="connsiteX28" fmla="*/ 393700 w 1124610"/>
                <a:gd name="connsiteY28" fmla="*/ 271780 h 403860"/>
                <a:gd name="connsiteX29" fmla="*/ 414020 w 1124610"/>
                <a:gd name="connsiteY29" fmla="*/ 264160 h 403860"/>
                <a:gd name="connsiteX30" fmla="*/ 434340 w 1124610"/>
                <a:gd name="connsiteY30" fmla="*/ 243840 h 403860"/>
                <a:gd name="connsiteX31" fmla="*/ 452120 w 1124610"/>
                <a:gd name="connsiteY31" fmla="*/ 228600 h 403860"/>
                <a:gd name="connsiteX32" fmla="*/ 477520 w 1124610"/>
                <a:gd name="connsiteY32" fmla="*/ 213360 h 403860"/>
                <a:gd name="connsiteX33" fmla="*/ 500380 w 1124610"/>
                <a:gd name="connsiteY33" fmla="*/ 200660 h 403860"/>
                <a:gd name="connsiteX34" fmla="*/ 510540 w 1124610"/>
                <a:gd name="connsiteY34" fmla="*/ 195580 h 403860"/>
                <a:gd name="connsiteX35" fmla="*/ 525780 w 1124610"/>
                <a:gd name="connsiteY35" fmla="*/ 193040 h 403860"/>
                <a:gd name="connsiteX36" fmla="*/ 556260 w 1124610"/>
                <a:gd name="connsiteY36" fmla="*/ 198120 h 403860"/>
                <a:gd name="connsiteX37" fmla="*/ 589280 w 1124610"/>
                <a:gd name="connsiteY37" fmla="*/ 218440 h 403860"/>
                <a:gd name="connsiteX38" fmla="*/ 604520 w 1124610"/>
                <a:gd name="connsiteY38" fmla="*/ 226060 h 403860"/>
                <a:gd name="connsiteX39" fmla="*/ 627380 w 1124610"/>
                <a:gd name="connsiteY39" fmla="*/ 243840 h 403860"/>
                <a:gd name="connsiteX40" fmla="*/ 637540 w 1124610"/>
                <a:gd name="connsiteY40" fmla="*/ 251460 h 403860"/>
                <a:gd name="connsiteX41" fmla="*/ 645160 w 1124610"/>
                <a:gd name="connsiteY41" fmla="*/ 259080 h 403860"/>
                <a:gd name="connsiteX42" fmla="*/ 665480 w 1124610"/>
                <a:gd name="connsiteY42" fmla="*/ 271780 h 403860"/>
                <a:gd name="connsiteX43" fmla="*/ 675640 w 1124610"/>
                <a:gd name="connsiteY43" fmla="*/ 274320 h 403860"/>
                <a:gd name="connsiteX44" fmla="*/ 695960 w 1124610"/>
                <a:gd name="connsiteY44" fmla="*/ 287020 h 403860"/>
                <a:gd name="connsiteX45" fmla="*/ 706120 w 1124610"/>
                <a:gd name="connsiteY45" fmla="*/ 289560 h 403860"/>
                <a:gd name="connsiteX46" fmla="*/ 713740 w 1124610"/>
                <a:gd name="connsiteY46" fmla="*/ 292100 h 403860"/>
                <a:gd name="connsiteX47" fmla="*/ 728980 w 1124610"/>
                <a:gd name="connsiteY47" fmla="*/ 294640 h 403860"/>
                <a:gd name="connsiteX48" fmla="*/ 741680 w 1124610"/>
                <a:gd name="connsiteY48" fmla="*/ 297180 h 403860"/>
                <a:gd name="connsiteX49" fmla="*/ 772160 w 1124610"/>
                <a:gd name="connsiteY49" fmla="*/ 294640 h 403860"/>
                <a:gd name="connsiteX50" fmla="*/ 787400 w 1124610"/>
                <a:gd name="connsiteY50" fmla="*/ 281940 h 403860"/>
                <a:gd name="connsiteX51" fmla="*/ 795020 w 1124610"/>
                <a:gd name="connsiteY51" fmla="*/ 271780 h 403860"/>
                <a:gd name="connsiteX52" fmla="*/ 789940 w 1124610"/>
                <a:gd name="connsiteY52" fmla="*/ 248920 h 403860"/>
                <a:gd name="connsiteX53" fmla="*/ 774700 w 1124610"/>
                <a:gd name="connsiteY53" fmla="*/ 233680 h 403860"/>
                <a:gd name="connsiteX54" fmla="*/ 767080 w 1124610"/>
                <a:gd name="connsiteY54" fmla="*/ 223520 h 403860"/>
                <a:gd name="connsiteX55" fmla="*/ 759460 w 1124610"/>
                <a:gd name="connsiteY55" fmla="*/ 215900 h 403860"/>
                <a:gd name="connsiteX56" fmla="*/ 754380 w 1124610"/>
                <a:gd name="connsiteY56" fmla="*/ 208280 h 403860"/>
                <a:gd name="connsiteX57" fmla="*/ 744220 w 1124610"/>
                <a:gd name="connsiteY57" fmla="*/ 200660 h 403860"/>
                <a:gd name="connsiteX58" fmla="*/ 739140 w 1124610"/>
                <a:gd name="connsiteY58" fmla="*/ 190500 h 403860"/>
                <a:gd name="connsiteX59" fmla="*/ 718820 w 1124610"/>
                <a:gd name="connsiteY59" fmla="*/ 172720 h 403860"/>
                <a:gd name="connsiteX60" fmla="*/ 711200 w 1124610"/>
                <a:gd name="connsiteY60" fmla="*/ 162560 h 403860"/>
                <a:gd name="connsiteX61" fmla="*/ 708660 w 1124610"/>
                <a:gd name="connsiteY61" fmla="*/ 154940 h 403860"/>
                <a:gd name="connsiteX62" fmla="*/ 695960 w 1124610"/>
                <a:gd name="connsiteY62" fmla="*/ 137160 h 403860"/>
                <a:gd name="connsiteX63" fmla="*/ 693420 w 1124610"/>
                <a:gd name="connsiteY63" fmla="*/ 129540 h 403860"/>
                <a:gd name="connsiteX64" fmla="*/ 695960 w 1124610"/>
                <a:gd name="connsiteY64" fmla="*/ 119380 h 403860"/>
                <a:gd name="connsiteX65" fmla="*/ 716280 w 1124610"/>
                <a:gd name="connsiteY65" fmla="*/ 111760 h 403860"/>
                <a:gd name="connsiteX66" fmla="*/ 759460 w 1124610"/>
                <a:gd name="connsiteY66" fmla="*/ 104140 h 403860"/>
                <a:gd name="connsiteX67" fmla="*/ 782320 w 1124610"/>
                <a:gd name="connsiteY67" fmla="*/ 106680 h 403860"/>
                <a:gd name="connsiteX68" fmla="*/ 807720 w 1124610"/>
                <a:gd name="connsiteY68" fmla="*/ 116840 h 403860"/>
                <a:gd name="connsiteX69" fmla="*/ 822960 w 1124610"/>
                <a:gd name="connsiteY69" fmla="*/ 132080 h 403860"/>
                <a:gd name="connsiteX70" fmla="*/ 830580 w 1124610"/>
                <a:gd name="connsiteY70" fmla="*/ 142240 h 403860"/>
                <a:gd name="connsiteX71" fmla="*/ 848360 w 1124610"/>
                <a:gd name="connsiteY71" fmla="*/ 160020 h 403860"/>
                <a:gd name="connsiteX72" fmla="*/ 853440 w 1124610"/>
                <a:gd name="connsiteY72" fmla="*/ 180340 h 403860"/>
                <a:gd name="connsiteX73" fmla="*/ 858520 w 1124610"/>
                <a:gd name="connsiteY73" fmla="*/ 198120 h 403860"/>
                <a:gd name="connsiteX74" fmla="*/ 866140 w 1124610"/>
                <a:gd name="connsiteY74" fmla="*/ 251460 h 403860"/>
                <a:gd name="connsiteX75" fmla="*/ 871220 w 1124610"/>
                <a:gd name="connsiteY75" fmla="*/ 264160 h 403860"/>
                <a:gd name="connsiteX76" fmla="*/ 899160 w 1124610"/>
                <a:gd name="connsiteY76" fmla="*/ 271780 h 403860"/>
                <a:gd name="connsiteX77" fmla="*/ 932180 w 1124610"/>
                <a:gd name="connsiteY77" fmla="*/ 256540 h 403860"/>
                <a:gd name="connsiteX78" fmla="*/ 934720 w 1124610"/>
                <a:gd name="connsiteY78" fmla="*/ 243840 h 403860"/>
                <a:gd name="connsiteX79" fmla="*/ 932180 w 1124610"/>
                <a:gd name="connsiteY79" fmla="*/ 167640 h 403860"/>
                <a:gd name="connsiteX80" fmla="*/ 937260 w 1124610"/>
                <a:gd name="connsiteY80" fmla="*/ 142240 h 403860"/>
                <a:gd name="connsiteX81" fmla="*/ 962660 w 1124610"/>
                <a:gd name="connsiteY81" fmla="*/ 119380 h 403860"/>
                <a:gd name="connsiteX82" fmla="*/ 972820 w 1124610"/>
                <a:gd name="connsiteY82" fmla="*/ 114300 h 403860"/>
                <a:gd name="connsiteX83" fmla="*/ 985520 w 1124610"/>
                <a:gd name="connsiteY83" fmla="*/ 106680 h 403860"/>
                <a:gd name="connsiteX84" fmla="*/ 993140 w 1124610"/>
                <a:gd name="connsiteY84" fmla="*/ 101600 h 403860"/>
                <a:gd name="connsiteX85" fmla="*/ 1018540 w 1124610"/>
                <a:gd name="connsiteY85" fmla="*/ 93980 h 403860"/>
                <a:gd name="connsiteX86" fmla="*/ 1089660 w 1124610"/>
                <a:gd name="connsiteY86" fmla="*/ 104140 h 403860"/>
                <a:gd name="connsiteX87" fmla="*/ 1109980 w 1124610"/>
                <a:gd name="connsiteY87" fmla="*/ 127000 h 403860"/>
                <a:gd name="connsiteX88" fmla="*/ 1115060 w 1124610"/>
                <a:gd name="connsiteY88" fmla="*/ 134620 h 403860"/>
                <a:gd name="connsiteX89" fmla="*/ 1120140 w 1124610"/>
                <a:gd name="connsiteY89" fmla="*/ 142240 h 403860"/>
                <a:gd name="connsiteX90" fmla="*/ 1120140 w 1124610"/>
                <a:gd name="connsiteY90" fmla="*/ 215900 h 403860"/>
                <a:gd name="connsiteX91" fmla="*/ 1109980 w 1124610"/>
                <a:gd name="connsiteY91" fmla="*/ 231140 h 403860"/>
                <a:gd name="connsiteX92" fmla="*/ 1102360 w 1124610"/>
                <a:gd name="connsiteY92" fmla="*/ 236220 h 403860"/>
                <a:gd name="connsiteX93" fmla="*/ 1079500 w 1124610"/>
                <a:gd name="connsiteY93" fmla="*/ 243840 h 403860"/>
                <a:gd name="connsiteX94" fmla="*/ 1071880 w 1124610"/>
                <a:gd name="connsiteY94" fmla="*/ 246380 h 403860"/>
                <a:gd name="connsiteX95" fmla="*/ 1023620 w 1124610"/>
                <a:gd name="connsiteY95" fmla="*/ 251460 h 403860"/>
                <a:gd name="connsiteX96" fmla="*/ 1010920 w 1124610"/>
                <a:gd name="connsiteY96" fmla="*/ 256540 h 403860"/>
                <a:gd name="connsiteX97" fmla="*/ 995680 w 1124610"/>
                <a:gd name="connsiteY97" fmla="*/ 266700 h 403860"/>
                <a:gd name="connsiteX98" fmla="*/ 990600 w 1124610"/>
                <a:gd name="connsiteY98" fmla="*/ 276860 h 403860"/>
                <a:gd name="connsiteX99" fmla="*/ 982980 w 1124610"/>
                <a:gd name="connsiteY99" fmla="*/ 287020 h 403860"/>
                <a:gd name="connsiteX100" fmla="*/ 980440 w 1124610"/>
                <a:gd name="connsiteY100" fmla="*/ 297180 h 403860"/>
                <a:gd name="connsiteX101" fmla="*/ 975360 w 1124610"/>
                <a:gd name="connsiteY101" fmla="*/ 307340 h 403860"/>
                <a:gd name="connsiteX102" fmla="*/ 980440 w 1124610"/>
                <a:gd name="connsiteY102" fmla="*/ 360680 h 403860"/>
                <a:gd name="connsiteX103" fmla="*/ 985520 w 1124610"/>
                <a:gd name="connsiteY103" fmla="*/ 370840 h 403860"/>
                <a:gd name="connsiteX104" fmla="*/ 990600 w 1124610"/>
                <a:gd name="connsiteY104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124610" h="403860">
                  <a:moveTo>
                    <a:pt x="91440" y="0"/>
                  </a:moveTo>
                  <a:cubicBezTo>
                    <a:pt x="76644" y="4932"/>
                    <a:pt x="67633" y="6099"/>
                    <a:pt x="55880" y="15240"/>
                  </a:cubicBezTo>
                  <a:cubicBezTo>
                    <a:pt x="46659" y="22412"/>
                    <a:pt x="43309" y="29382"/>
                    <a:pt x="35560" y="38100"/>
                  </a:cubicBezTo>
                  <a:cubicBezTo>
                    <a:pt x="32378" y="41680"/>
                    <a:pt x="28340" y="44479"/>
                    <a:pt x="25400" y="48260"/>
                  </a:cubicBezTo>
                  <a:cubicBezTo>
                    <a:pt x="22369" y="52157"/>
                    <a:pt x="20684" y="56967"/>
                    <a:pt x="17780" y="60960"/>
                  </a:cubicBezTo>
                  <a:cubicBezTo>
                    <a:pt x="13891" y="66308"/>
                    <a:pt x="9313" y="71120"/>
                    <a:pt x="5080" y="76200"/>
                  </a:cubicBezTo>
                  <a:cubicBezTo>
                    <a:pt x="3076" y="82213"/>
                    <a:pt x="0" y="90390"/>
                    <a:pt x="0" y="96520"/>
                  </a:cubicBezTo>
                  <a:cubicBezTo>
                    <a:pt x="0" y="103035"/>
                    <a:pt x="2735" y="123482"/>
                    <a:pt x="5080" y="132080"/>
                  </a:cubicBezTo>
                  <a:cubicBezTo>
                    <a:pt x="6489" y="137246"/>
                    <a:pt x="6947" y="143036"/>
                    <a:pt x="10160" y="147320"/>
                  </a:cubicBezTo>
                  <a:cubicBezTo>
                    <a:pt x="12700" y="150707"/>
                    <a:pt x="15319" y="154035"/>
                    <a:pt x="17780" y="157480"/>
                  </a:cubicBezTo>
                  <a:cubicBezTo>
                    <a:pt x="19554" y="159964"/>
                    <a:pt x="20701" y="162941"/>
                    <a:pt x="22860" y="165100"/>
                  </a:cubicBezTo>
                  <a:cubicBezTo>
                    <a:pt x="25019" y="167259"/>
                    <a:pt x="27996" y="168406"/>
                    <a:pt x="30480" y="170180"/>
                  </a:cubicBezTo>
                  <a:cubicBezTo>
                    <a:pt x="47634" y="182433"/>
                    <a:pt x="33566" y="174263"/>
                    <a:pt x="55880" y="185420"/>
                  </a:cubicBezTo>
                  <a:cubicBezTo>
                    <a:pt x="71120" y="184573"/>
                    <a:pt x="86562" y="185495"/>
                    <a:pt x="101600" y="182880"/>
                  </a:cubicBezTo>
                  <a:cubicBezTo>
                    <a:pt x="106464" y="182034"/>
                    <a:pt x="109692" y="177032"/>
                    <a:pt x="114300" y="175260"/>
                  </a:cubicBezTo>
                  <a:cubicBezTo>
                    <a:pt x="120816" y="172754"/>
                    <a:pt x="127962" y="172282"/>
                    <a:pt x="134620" y="170180"/>
                  </a:cubicBezTo>
                  <a:cubicBezTo>
                    <a:pt x="144070" y="167196"/>
                    <a:pt x="153324" y="163612"/>
                    <a:pt x="162560" y="160020"/>
                  </a:cubicBezTo>
                  <a:cubicBezTo>
                    <a:pt x="168570" y="157683"/>
                    <a:pt x="174154" y="154219"/>
                    <a:pt x="180340" y="152400"/>
                  </a:cubicBezTo>
                  <a:cubicBezTo>
                    <a:pt x="188623" y="149964"/>
                    <a:pt x="205740" y="147320"/>
                    <a:pt x="205740" y="147320"/>
                  </a:cubicBezTo>
                  <a:cubicBezTo>
                    <a:pt x="209127" y="148167"/>
                    <a:pt x="212659" y="148564"/>
                    <a:pt x="215900" y="149860"/>
                  </a:cubicBezTo>
                  <a:cubicBezTo>
                    <a:pt x="221173" y="151969"/>
                    <a:pt x="226245" y="154600"/>
                    <a:pt x="231140" y="157480"/>
                  </a:cubicBezTo>
                  <a:cubicBezTo>
                    <a:pt x="246843" y="166717"/>
                    <a:pt x="258716" y="173989"/>
                    <a:pt x="271780" y="185420"/>
                  </a:cubicBezTo>
                  <a:cubicBezTo>
                    <a:pt x="274483" y="187785"/>
                    <a:pt x="276673" y="190702"/>
                    <a:pt x="279400" y="193040"/>
                  </a:cubicBezTo>
                  <a:cubicBezTo>
                    <a:pt x="282614" y="195795"/>
                    <a:pt x="286374" y="197872"/>
                    <a:pt x="289560" y="200660"/>
                  </a:cubicBezTo>
                  <a:cubicBezTo>
                    <a:pt x="315867" y="223678"/>
                    <a:pt x="284262" y="199227"/>
                    <a:pt x="309880" y="218440"/>
                  </a:cubicBezTo>
                  <a:cubicBezTo>
                    <a:pt x="319081" y="233776"/>
                    <a:pt x="320503" y="238472"/>
                    <a:pt x="337820" y="251460"/>
                  </a:cubicBezTo>
                  <a:cubicBezTo>
                    <a:pt x="344593" y="256540"/>
                    <a:pt x="350279" y="263556"/>
                    <a:pt x="358140" y="266700"/>
                  </a:cubicBezTo>
                  <a:cubicBezTo>
                    <a:pt x="373326" y="272774"/>
                    <a:pt x="366515" y="270338"/>
                    <a:pt x="378460" y="274320"/>
                  </a:cubicBezTo>
                  <a:cubicBezTo>
                    <a:pt x="383540" y="273473"/>
                    <a:pt x="388673" y="272897"/>
                    <a:pt x="393700" y="271780"/>
                  </a:cubicBezTo>
                  <a:cubicBezTo>
                    <a:pt x="398180" y="270785"/>
                    <a:pt x="411548" y="265149"/>
                    <a:pt x="414020" y="264160"/>
                  </a:cubicBezTo>
                  <a:cubicBezTo>
                    <a:pt x="423506" y="249931"/>
                    <a:pt x="415156" y="260892"/>
                    <a:pt x="434340" y="243840"/>
                  </a:cubicBezTo>
                  <a:cubicBezTo>
                    <a:pt x="444930" y="234426"/>
                    <a:pt x="439113" y="236961"/>
                    <a:pt x="452120" y="228600"/>
                  </a:cubicBezTo>
                  <a:cubicBezTo>
                    <a:pt x="460426" y="223261"/>
                    <a:pt x="469621" y="219284"/>
                    <a:pt x="477520" y="213360"/>
                  </a:cubicBezTo>
                  <a:cubicBezTo>
                    <a:pt x="493574" y="201320"/>
                    <a:pt x="481330" y="209126"/>
                    <a:pt x="500380" y="200660"/>
                  </a:cubicBezTo>
                  <a:cubicBezTo>
                    <a:pt x="503840" y="199122"/>
                    <a:pt x="506913" y="196668"/>
                    <a:pt x="510540" y="195580"/>
                  </a:cubicBezTo>
                  <a:cubicBezTo>
                    <a:pt x="515473" y="194100"/>
                    <a:pt x="520700" y="193887"/>
                    <a:pt x="525780" y="193040"/>
                  </a:cubicBezTo>
                  <a:cubicBezTo>
                    <a:pt x="535940" y="194733"/>
                    <a:pt x="546394" y="195160"/>
                    <a:pt x="556260" y="198120"/>
                  </a:cubicBezTo>
                  <a:cubicBezTo>
                    <a:pt x="579112" y="204976"/>
                    <a:pt x="572325" y="207650"/>
                    <a:pt x="589280" y="218440"/>
                  </a:cubicBezTo>
                  <a:cubicBezTo>
                    <a:pt x="594072" y="221489"/>
                    <a:pt x="599794" y="222910"/>
                    <a:pt x="604520" y="226060"/>
                  </a:cubicBezTo>
                  <a:cubicBezTo>
                    <a:pt x="612552" y="231415"/>
                    <a:pt x="619728" y="237954"/>
                    <a:pt x="627380" y="243840"/>
                  </a:cubicBezTo>
                  <a:cubicBezTo>
                    <a:pt x="630735" y="246421"/>
                    <a:pt x="634547" y="248467"/>
                    <a:pt x="637540" y="251460"/>
                  </a:cubicBezTo>
                  <a:cubicBezTo>
                    <a:pt x="640080" y="254000"/>
                    <a:pt x="642433" y="256742"/>
                    <a:pt x="645160" y="259080"/>
                  </a:cubicBezTo>
                  <a:cubicBezTo>
                    <a:pt x="651376" y="264408"/>
                    <a:pt x="657771" y="268889"/>
                    <a:pt x="665480" y="271780"/>
                  </a:cubicBezTo>
                  <a:cubicBezTo>
                    <a:pt x="668749" y="273006"/>
                    <a:pt x="672253" y="273473"/>
                    <a:pt x="675640" y="274320"/>
                  </a:cubicBezTo>
                  <a:cubicBezTo>
                    <a:pt x="682413" y="278553"/>
                    <a:pt x="688211" y="285083"/>
                    <a:pt x="695960" y="287020"/>
                  </a:cubicBezTo>
                  <a:cubicBezTo>
                    <a:pt x="699347" y="287867"/>
                    <a:pt x="702763" y="288601"/>
                    <a:pt x="706120" y="289560"/>
                  </a:cubicBezTo>
                  <a:cubicBezTo>
                    <a:pt x="708694" y="290296"/>
                    <a:pt x="711126" y="291519"/>
                    <a:pt x="713740" y="292100"/>
                  </a:cubicBezTo>
                  <a:cubicBezTo>
                    <a:pt x="718767" y="293217"/>
                    <a:pt x="723913" y="293719"/>
                    <a:pt x="728980" y="294640"/>
                  </a:cubicBezTo>
                  <a:cubicBezTo>
                    <a:pt x="733228" y="295412"/>
                    <a:pt x="737447" y="296333"/>
                    <a:pt x="741680" y="297180"/>
                  </a:cubicBezTo>
                  <a:cubicBezTo>
                    <a:pt x="751840" y="296333"/>
                    <a:pt x="762139" y="296519"/>
                    <a:pt x="772160" y="294640"/>
                  </a:cubicBezTo>
                  <a:cubicBezTo>
                    <a:pt x="782463" y="292708"/>
                    <a:pt x="782306" y="289072"/>
                    <a:pt x="787400" y="281940"/>
                  </a:cubicBezTo>
                  <a:cubicBezTo>
                    <a:pt x="789861" y="278495"/>
                    <a:pt x="792480" y="275167"/>
                    <a:pt x="795020" y="271780"/>
                  </a:cubicBezTo>
                  <a:cubicBezTo>
                    <a:pt x="793327" y="264160"/>
                    <a:pt x="792742" y="256206"/>
                    <a:pt x="789940" y="248920"/>
                  </a:cubicBezTo>
                  <a:cubicBezTo>
                    <a:pt x="784752" y="235431"/>
                    <a:pt x="782768" y="241748"/>
                    <a:pt x="774700" y="233680"/>
                  </a:cubicBezTo>
                  <a:cubicBezTo>
                    <a:pt x="771707" y="230687"/>
                    <a:pt x="769835" y="226734"/>
                    <a:pt x="767080" y="223520"/>
                  </a:cubicBezTo>
                  <a:cubicBezTo>
                    <a:pt x="764742" y="220793"/>
                    <a:pt x="761760" y="218660"/>
                    <a:pt x="759460" y="215900"/>
                  </a:cubicBezTo>
                  <a:cubicBezTo>
                    <a:pt x="757506" y="213555"/>
                    <a:pt x="756539" y="210439"/>
                    <a:pt x="754380" y="208280"/>
                  </a:cubicBezTo>
                  <a:cubicBezTo>
                    <a:pt x="751387" y="205287"/>
                    <a:pt x="747607" y="203200"/>
                    <a:pt x="744220" y="200660"/>
                  </a:cubicBezTo>
                  <a:cubicBezTo>
                    <a:pt x="742527" y="197273"/>
                    <a:pt x="741341" y="193581"/>
                    <a:pt x="739140" y="190500"/>
                  </a:cubicBezTo>
                  <a:cubicBezTo>
                    <a:pt x="734003" y="183309"/>
                    <a:pt x="724792" y="178692"/>
                    <a:pt x="718820" y="172720"/>
                  </a:cubicBezTo>
                  <a:cubicBezTo>
                    <a:pt x="715827" y="169727"/>
                    <a:pt x="713740" y="165947"/>
                    <a:pt x="711200" y="162560"/>
                  </a:cubicBezTo>
                  <a:cubicBezTo>
                    <a:pt x="710353" y="160020"/>
                    <a:pt x="709857" y="157335"/>
                    <a:pt x="708660" y="154940"/>
                  </a:cubicBezTo>
                  <a:cubicBezTo>
                    <a:pt x="706803" y="151226"/>
                    <a:pt x="697686" y="139461"/>
                    <a:pt x="695960" y="137160"/>
                  </a:cubicBezTo>
                  <a:cubicBezTo>
                    <a:pt x="695113" y="134620"/>
                    <a:pt x="693420" y="132217"/>
                    <a:pt x="693420" y="129540"/>
                  </a:cubicBezTo>
                  <a:cubicBezTo>
                    <a:pt x="693420" y="126049"/>
                    <a:pt x="694024" y="122285"/>
                    <a:pt x="695960" y="119380"/>
                  </a:cubicBezTo>
                  <a:cubicBezTo>
                    <a:pt x="700217" y="112995"/>
                    <a:pt x="710423" y="113357"/>
                    <a:pt x="716280" y="111760"/>
                  </a:cubicBezTo>
                  <a:cubicBezTo>
                    <a:pt x="748429" y="102992"/>
                    <a:pt x="712151" y="108441"/>
                    <a:pt x="759460" y="104140"/>
                  </a:cubicBezTo>
                  <a:cubicBezTo>
                    <a:pt x="767080" y="104987"/>
                    <a:pt x="774802" y="105176"/>
                    <a:pt x="782320" y="106680"/>
                  </a:cubicBezTo>
                  <a:cubicBezTo>
                    <a:pt x="792782" y="108772"/>
                    <a:pt x="798689" y="112324"/>
                    <a:pt x="807720" y="116840"/>
                  </a:cubicBezTo>
                  <a:cubicBezTo>
                    <a:pt x="819692" y="134798"/>
                    <a:pt x="804057" y="113177"/>
                    <a:pt x="822960" y="132080"/>
                  </a:cubicBezTo>
                  <a:cubicBezTo>
                    <a:pt x="825953" y="135073"/>
                    <a:pt x="827732" y="139108"/>
                    <a:pt x="830580" y="142240"/>
                  </a:cubicBezTo>
                  <a:cubicBezTo>
                    <a:pt x="836218" y="148442"/>
                    <a:pt x="848360" y="160020"/>
                    <a:pt x="848360" y="160020"/>
                  </a:cubicBezTo>
                  <a:cubicBezTo>
                    <a:pt x="850053" y="166793"/>
                    <a:pt x="851232" y="173716"/>
                    <a:pt x="853440" y="180340"/>
                  </a:cubicBezTo>
                  <a:cubicBezTo>
                    <a:pt x="857084" y="191272"/>
                    <a:pt x="855331" y="185363"/>
                    <a:pt x="858520" y="198120"/>
                  </a:cubicBezTo>
                  <a:cubicBezTo>
                    <a:pt x="859960" y="216841"/>
                    <a:pt x="859593" y="234002"/>
                    <a:pt x="866140" y="251460"/>
                  </a:cubicBezTo>
                  <a:cubicBezTo>
                    <a:pt x="867741" y="255729"/>
                    <a:pt x="867789" y="261158"/>
                    <a:pt x="871220" y="264160"/>
                  </a:cubicBezTo>
                  <a:cubicBezTo>
                    <a:pt x="875039" y="267502"/>
                    <a:pt x="893719" y="270692"/>
                    <a:pt x="899160" y="271780"/>
                  </a:cubicBezTo>
                  <a:cubicBezTo>
                    <a:pt x="904919" y="269860"/>
                    <a:pt x="926724" y="265269"/>
                    <a:pt x="932180" y="256540"/>
                  </a:cubicBezTo>
                  <a:cubicBezTo>
                    <a:pt x="934468" y="252879"/>
                    <a:pt x="933873" y="248073"/>
                    <a:pt x="934720" y="243840"/>
                  </a:cubicBezTo>
                  <a:cubicBezTo>
                    <a:pt x="933873" y="218440"/>
                    <a:pt x="931545" y="193046"/>
                    <a:pt x="932180" y="167640"/>
                  </a:cubicBezTo>
                  <a:cubicBezTo>
                    <a:pt x="932396" y="159008"/>
                    <a:pt x="933220" y="149871"/>
                    <a:pt x="937260" y="142240"/>
                  </a:cubicBezTo>
                  <a:cubicBezTo>
                    <a:pt x="940849" y="135460"/>
                    <a:pt x="954021" y="124317"/>
                    <a:pt x="962660" y="119380"/>
                  </a:cubicBezTo>
                  <a:cubicBezTo>
                    <a:pt x="965948" y="117501"/>
                    <a:pt x="969510" y="116139"/>
                    <a:pt x="972820" y="114300"/>
                  </a:cubicBezTo>
                  <a:cubicBezTo>
                    <a:pt x="977136" y="111902"/>
                    <a:pt x="981334" y="109297"/>
                    <a:pt x="985520" y="106680"/>
                  </a:cubicBezTo>
                  <a:cubicBezTo>
                    <a:pt x="988109" y="105062"/>
                    <a:pt x="990350" y="102840"/>
                    <a:pt x="993140" y="101600"/>
                  </a:cubicBezTo>
                  <a:cubicBezTo>
                    <a:pt x="1001091" y="98066"/>
                    <a:pt x="1010096" y="96091"/>
                    <a:pt x="1018540" y="93980"/>
                  </a:cubicBezTo>
                  <a:cubicBezTo>
                    <a:pt x="1071877" y="98247"/>
                    <a:pt x="1066270" y="87433"/>
                    <a:pt x="1089660" y="104140"/>
                  </a:cubicBezTo>
                  <a:cubicBezTo>
                    <a:pt x="1104020" y="114397"/>
                    <a:pt x="1098458" y="109717"/>
                    <a:pt x="1109980" y="127000"/>
                  </a:cubicBezTo>
                  <a:lnTo>
                    <a:pt x="1115060" y="134620"/>
                  </a:lnTo>
                  <a:lnTo>
                    <a:pt x="1120140" y="142240"/>
                  </a:lnTo>
                  <a:cubicBezTo>
                    <a:pt x="1127548" y="171872"/>
                    <a:pt x="1124457" y="155462"/>
                    <a:pt x="1120140" y="215900"/>
                  </a:cubicBezTo>
                  <a:cubicBezTo>
                    <a:pt x="1119625" y="223112"/>
                    <a:pt x="1115253" y="226746"/>
                    <a:pt x="1109980" y="231140"/>
                  </a:cubicBezTo>
                  <a:cubicBezTo>
                    <a:pt x="1107635" y="233094"/>
                    <a:pt x="1105178" y="235046"/>
                    <a:pt x="1102360" y="236220"/>
                  </a:cubicBezTo>
                  <a:cubicBezTo>
                    <a:pt x="1094946" y="239309"/>
                    <a:pt x="1087120" y="241300"/>
                    <a:pt x="1079500" y="243840"/>
                  </a:cubicBezTo>
                  <a:cubicBezTo>
                    <a:pt x="1076960" y="244687"/>
                    <a:pt x="1074530" y="246001"/>
                    <a:pt x="1071880" y="246380"/>
                  </a:cubicBezTo>
                  <a:cubicBezTo>
                    <a:pt x="1044007" y="250362"/>
                    <a:pt x="1060066" y="248423"/>
                    <a:pt x="1023620" y="251460"/>
                  </a:cubicBezTo>
                  <a:cubicBezTo>
                    <a:pt x="1019387" y="253153"/>
                    <a:pt x="1014923" y="254357"/>
                    <a:pt x="1010920" y="256540"/>
                  </a:cubicBezTo>
                  <a:cubicBezTo>
                    <a:pt x="1005560" y="259464"/>
                    <a:pt x="995680" y="266700"/>
                    <a:pt x="995680" y="266700"/>
                  </a:cubicBezTo>
                  <a:cubicBezTo>
                    <a:pt x="993987" y="270087"/>
                    <a:pt x="992607" y="273649"/>
                    <a:pt x="990600" y="276860"/>
                  </a:cubicBezTo>
                  <a:cubicBezTo>
                    <a:pt x="988356" y="280450"/>
                    <a:pt x="984873" y="283234"/>
                    <a:pt x="982980" y="287020"/>
                  </a:cubicBezTo>
                  <a:cubicBezTo>
                    <a:pt x="981419" y="290142"/>
                    <a:pt x="981666" y="293911"/>
                    <a:pt x="980440" y="297180"/>
                  </a:cubicBezTo>
                  <a:cubicBezTo>
                    <a:pt x="979111" y="300725"/>
                    <a:pt x="977053" y="303953"/>
                    <a:pt x="975360" y="307340"/>
                  </a:cubicBezTo>
                  <a:cubicBezTo>
                    <a:pt x="977053" y="325120"/>
                    <a:pt x="977618" y="343044"/>
                    <a:pt x="980440" y="360680"/>
                  </a:cubicBezTo>
                  <a:cubicBezTo>
                    <a:pt x="981038" y="364419"/>
                    <a:pt x="984226" y="367282"/>
                    <a:pt x="985520" y="370840"/>
                  </a:cubicBezTo>
                  <a:cubicBezTo>
                    <a:pt x="991996" y="388648"/>
                    <a:pt x="990600" y="386459"/>
                    <a:pt x="990600" y="403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6" name="Ellipse 185">
              <a:extLst>
                <a:ext uri="{FF2B5EF4-FFF2-40B4-BE49-F238E27FC236}">
                  <a16:creationId xmlns:a16="http://schemas.microsoft.com/office/drawing/2014/main" id="{817A3168-B896-9C9E-D81C-D017F0607DDA}"/>
                </a:ext>
              </a:extLst>
            </p:cNvPr>
            <p:cNvSpPr/>
            <p:nvPr/>
          </p:nvSpPr>
          <p:spPr>
            <a:xfrm>
              <a:off x="7594694" y="292003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87" name="Connecteur droit 186">
              <a:extLst>
                <a:ext uri="{FF2B5EF4-FFF2-40B4-BE49-F238E27FC236}">
                  <a16:creationId xmlns:a16="http://schemas.microsoft.com/office/drawing/2014/main" id="{AB6A648E-8D34-53E5-93F6-0B5CC67B11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5121" y="2972575"/>
              <a:ext cx="49616" cy="3039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916685CF-4F4E-C5C6-B6F3-1B6053391293}"/>
              </a:ext>
            </a:extLst>
          </p:cNvPr>
          <p:cNvGrpSpPr/>
          <p:nvPr/>
        </p:nvGrpSpPr>
        <p:grpSpPr>
          <a:xfrm>
            <a:off x="9795404" y="2614807"/>
            <a:ext cx="1602673" cy="1022306"/>
            <a:chOff x="9459027" y="2334260"/>
            <a:chExt cx="1602673" cy="1022306"/>
          </a:xfrm>
        </p:grpSpPr>
        <p:sp>
          <p:nvSpPr>
            <p:cNvPr id="191" name="Ellipse 190">
              <a:extLst>
                <a:ext uri="{FF2B5EF4-FFF2-40B4-BE49-F238E27FC236}">
                  <a16:creationId xmlns:a16="http://schemas.microsoft.com/office/drawing/2014/main" id="{9C363A29-ECA2-404E-1009-CBC33DBFF235}"/>
                </a:ext>
              </a:extLst>
            </p:cNvPr>
            <p:cNvSpPr/>
            <p:nvPr/>
          </p:nvSpPr>
          <p:spPr>
            <a:xfrm>
              <a:off x="9763254" y="256799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93" name="Ellipse 192">
              <a:extLst>
                <a:ext uri="{FF2B5EF4-FFF2-40B4-BE49-F238E27FC236}">
                  <a16:creationId xmlns:a16="http://schemas.microsoft.com/office/drawing/2014/main" id="{2E023336-6175-479F-7DFB-E8EB58A4BECD}"/>
                </a:ext>
              </a:extLst>
            </p:cNvPr>
            <p:cNvSpPr/>
            <p:nvPr/>
          </p:nvSpPr>
          <p:spPr>
            <a:xfrm>
              <a:off x="9627308" y="292399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id="{6C44E1BB-6DB8-7267-C218-D079FCC8CB54}"/>
                </a:ext>
              </a:extLst>
            </p:cNvPr>
            <p:cNvCxnSpPr>
              <a:cxnSpLocks/>
              <a:endCxn id="218" idx="2"/>
            </p:cNvCxnSpPr>
            <p:nvPr/>
          </p:nvCxnSpPr>
          <p:spPr>
            <a:xfrm flipV="1">
              <a:off x="9800938" y="258462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Ellipse 211">
              <a:extLst>
                <a:ext uri="{FF2B5EF4-FFF2-40B4-BE49-F238E27FC236}">
                  <a16:creationId xmlns:a16="http://schemas.microsoft.com/office/drawing/2014/main" id="{8EB4CB38-E9DF-5BD9-D93D-6BEF5D710E30}"/>
                </a:ext>
              </a:extLst>
            </p:cNvPr>
            <p:cNvSpPr/>
            <p:nvPr/>
          </p:nvSpPr>
          <p:spPr>
            <a:xfrm>
              <a:off x="10148852" y="2940691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63035F8-8192-7A39-0F01-B224332E0DDE}"/>
                </a:ext>
              </a:extLst>
            </p:cNvPr>
            <p:cNvSpPr/>
            <p:nvPr/>
          </p:nvSpPr>
          <p:spPr>
            <a:xfrm>
              <a:off x="9496753" y="2339931"/>
              <a:ext cx="350894" cy="895350"/>
            </a:xfrm>
            <a:custGeom>
              <a:avLst/>
              <a:gdLst>
                <a:gd name="connsiteX0" fmla="*/ 95624 w 350894"/>
                <a:gd name="connsiteY0" fmla="*/ 0 h 895350"/>
                <a:gd name="connsiteX1" fmla="*/ 36569 w 350894"/>
                <a:gd name="connsiteY1" fmla="*/ 32385 h 895350"/>
                <a:gd name="connsiteX2" fmla="*/ 11804 w 350894"/>
                <a:gd name="connsiteY2" fmla="*/ 57150 h 895350"/>
                <a:gd name="connsiteX3" fmla="*/ 7994 w 350894"/>
                <a:gd name="connsiteY3" fmla="*/ 66675 h 895350"/>
                <a:gd name="connsiteX4" fmla="*/ 6089 w 350894"/>
                <a:gd name="connsiteY4" fmla="*/ 100965 h 895350"/>
                <a:gd name="connsiteX5" fmla="*/ 21329 w 350894"/>
                <a:gd name="connsiteY5" fmla="*/ 116205 h 895350"/>
                <a:gd name="connsiteX6" fmla="*/ 28949 w 350894"/>
                <a:gd name="connsiteY6" fmla="*/ 123825 h 895350"/>
                <a:gd name="connsiteX7" fmla="*/ 44189 w 350894"/>
                <a:gd name="connsiteY7" fmla="*/ 131445 h 895350"/>
                <a:gd name="connsiteX8" fmla="*/ 51809 w 350894"/>
                <a:gd name="connsiteY8" fmla="*/ 135255 h 895350"/>
                <a:gd name="connsiteX9" fmla="*/ 91814 w 350894"/>
                <a:gd name="connsiteY9" fmla="*/ 133350 h 895350"/>
                <a:gd name="connsiteX10" fmla="*/ 101339 w 350894"/>
                <a:gd name="connsiteY10" fmla="*/ 131445 h 895350"/>
                <a:gd name="connsiteX11" fmla="*/ 112769 w 350894"/>
                <a:gd name="connsiteY11" fmla="*/ 125730 h 895350"/>
                <a:gd name="connsiteX12" fmla="*/ 129914 w 350894"/>
                <a:gd name="connsiteY12" fmla="*/ 112395 h 895350"/>
                <a:gd name="connsiteX13" fmla="*/ 143249 w 350894"/>
                <a:gd name="connsiteY13" fmla="*/ 102870 h 895350"/>
                <a:gd name="connsiteX14" fmla="*/ 162299 w 350894"/>
                <a:gd name="connsiteY14" fmla="*/ 95250 h 895350"/>
                <a:gd name="connsiteX15" fmla="*/ 188969 w 350894"/>
                <a:gd name="connsiteY15" fmla="*/ 102870 h 895350"/>
                <a:gd name="connsiteX16" fmla="*/ 194684 w 350894"/>
                <a:gd name="connsiteY16" fmla="*/ 106680 h 895350"/>
                <a:gd name="connsiteX17" fmla="*/ 200399 w 350894"/>
                <a:gd name="connsiteY17" fmla="*/ 116205 h 895350"/>
                <a:gd name="connsiteX18" fmla="*/ 194684 w 350894"/>
                <a:gd name="connsiteY18" fmla="*/ 133350 h 895350"/>
                <a:gd name="connsiteX19" fmla="*/ 187064 w 350894"/>
                <a:gd name="connsiteY19" fmla="*/ 140970 h 895350"/>
                <a:gd name="connsiteX20" fmla="*/ 171824 w 350894"/>
                <a:gd name="connsiteY20" fmla="*/ 152400 h 895350"/>
                <a:gd name="connsiteX21" fmla="*/ 162299 w 350894"/>
                <a:gd name="connsiteY21" fmla="*/ 160020 h 895350"/>
                <a:gd name="connsiteX22" fmla="*/ 150869 w 350894"/>
                <a:gd name="connsiteY22" fmla="*/ 167640 h 895350"/>
                <a:gd name="connsiteX23" fmla="*/ 131819 w 350894"/>
                <a:gd name="connsiteY23" fmla="*/ 182880 h 895350"/>
                <a:gd name="connsiteX24" fmla="*/ 122294 w 350894"/>
                <a:gd name="connsiteY24" fmla="*/ 192405 h 895350"/>
                <a:gd name="connsiteX25" fmla="*/ 89909 w 350894"/>
                <a:gd name="connsiteY25" fmla="*/ 215265 h 895350"/>
                <a:gd name="connsiteX26" fmla="*/ 76574 w 350894"/>
                <a:gd name="connsiteY26" fmla="*/ 228600 h 895350"/>
                <a:gd name="connsiteX27" fmla="*/ 70859 w 350894"/>
                <a:gd name="connsiteY27" fmla="*/ 234315 h 895350"/>
                <a:gd name="connsiteX28" fmla="*/ 68954 w 350894"/>
                <a:gd name="connsiteY28" fmla="*/ 241935 h 895350"/>
                <a:gd name="connsiteX29" fmla="*/ 72764 w 350894"/>
                <a:gd name="connsiteY29" fmla="*/ 276225 h 895350"/>
                <a:gd name="connsiteX30" fmla="*/ 78479 w 350894"/>
                <a:gd name="connsiteY30" fmla="*/ 289560 h 895350"/>
                <a:gd name="connsiteX31" fmla="*/ 91814 w 350894"/>
                <a:gd name="connsiteY31" fmla="*/ 306705 h 895350"/>
                <a:gd name="connsiteX32" fmla="*/ 107054 w 350894"/>
                <a:gd name="connsiteY32" fmla="*/ 314325 h 895350"/>
                <a:gd name="connsiteX33" fmla="*/ 114674 w 350894"/>
                <a:gd name="connsiteY33" fmla="*/ 320040 h 895350"/>
                <a:gd name="connsiteX34" fmla="*/ 120389 w 350894"/>
                <a:gd name="connsiteY34" fmla="*/ 325755 h 895350"/>
                <a:gd name="connsiteX35" fmla="*/ 129914 w 350894"/>
                <a:gd name="connsiteY35" fmla="*/ 331470 h 895350"/>
                <a:gd name="connsiteX36" fmla="*/ 145154 w 350894"/>
                <a:gd name="connsiteY36" fmla="*/ 344805 h 895350"/>
                <a:gd name="connsiteX37" fmla="*/ 160394 w 350894"/>
                <a:gd name="connsiteY37" fmla="*/ 350520 h 895350"/>
                <a:gd name="connsiteX38" fmla="*/ 211829 w 350894"/>
                <a:gd name="connsiteY38" fmla="*/ 348615 h 895350"/>
                <a:gd name="connsiteX39" fmla="*/ 221354 w 350894"/>
                <a:gd name="connsiteY39" fmla="*/ 346710 h 895350"/>
                <a:gd name="connsiteX40" fmla="*/ 253739 w 350894"/>
                <a:gd name="connsiteY40" fmla="*/ 333375 h 895350"/>
                <a:gd name="connsiteX41" fmla="*/ 267074 w 350894"/>
                <a:gd name="connsiteY41" fmla="*/ 320040 h 895350"/>
                <a:gd name="connsiteX42" fmla="*/ 274694 w 350894"/>
                <a:gd name="connsiteY42" fmla="*/ 312420 h 895350"/>
                <a:gd name="connsiteX43" fmla="*/ 289934 w 350894"/>
                <a:gd name="connsiteY43" fmla="*/ 300990 h 895350"/>
                <a:gd name="connsiteX44" fmla="*/ 307079 w 350894"/>
                <a:gd name="connsiteY44" fmla="*/ 297180 h 895350"/>
                <a:gd name="connsiteX45" fmla="*/ 333749 w 350894"/>
                <a:gd name="connsiteY45" fmla="*/ 304800 h 895350"/>
                <a:gd name="connsiteX46" fmla="*/ 341369 w 350894"/>
                <a:gd name="connsiteY46" fmla="*/ 320040 h 895350"/>
                <a:gd name="connsiteX47" fmla="*/ 345179 w 350894"/>
                <a:gd name="connsiteY47" fmla="*/ 327660 h 895350"/>
                <a:gd name="connsiteX48" fmla="*/ 350894 w 350894"/>
                <a:gd name="connsiteY48" fmla="*/ 342900 h 895350"/>
                <a:gd name="connsiteX49" fmla="*/ 348989 w 350894"/>
                <a:gd name="connsiteY49" fmla="*/ 373380 h 895350"/>
                <a:gd name="connsiteX50" fmla="*/ 347084 w 350894"/>
                <a:gd name="connsiteY50" fmla="*/ 381000 h 895350"/>
                <a:gd name="connsiteX51" fmla="*/ 341369 w 350894"/>
                <a:gd name="connsiteY51" fmla="*/ 386715 h 895350"/>
                <a:gd name="connsiteX52" fmla="*/ 329939 w 350894"/>
                <a:gd name="connsiteY52" fmla="*/ 398145 h 895350"/>
                <a:gd name="connsiteX53" fmla="*/ 320414 w 350894"/>
                <a:gd name="connsiteY53" fmla="*/ 405765 h 895350"/>
                <a:gd name="connsiteX54" fmla="*/ 312794 w 350894"/>
                <a:gd name="connsiteY54" fmla="*/ 413385 h 895350"/>
                <a:gd name="connsiteX55" fmla="*/ 278504 w 350894"/>
                <a:gd name="connsiteY55" fmla="*/ 422910 h 895350"/>
                <a:gd name="connsiteX56" fmla="*/ 246119 w 350894"/>
                <a:gd name="connsiteY56" fmla="*/ 430530 h 895350"/>
                <a:gd name="connsiteX57" fmla="*/ 169919 w 350894"/>
                <a:gd name="connsiteY57" fmla="*/ 447675 h 895350"/>
                <a:gd name="connsiteX58" fmla="*/ 118484 w 350894"/>
                <a:gd name="connsiteY58" fmla="*/ 457200 h 895350"/>
                <a:gd name="connsiteX59" fmla="*/ 86099 w 350894"/>
                <a:gd name="connsiteY59" fmla="*/ 451485 h 895350"/>
                <a:gd name="connsiteX60" fmla="*/ 76574 w 350894"/>
                <a:gd name="connsiteY60" fmla="*/ 447675 h 895350"/>
                <a:gd name="connsiteX61" fmla="*/ 49904 w 350894"/>
                <a:gd name="connsiteY61" fmla="*/ 451485 h 895350"/>
                <a:gd name="connsiteX62" fmla="*/ 44189 w 350894"/>
                <a:gd name="connsiteY62" fmla="*/ 457200 h 895350"/>
                <a:gd name="connsiteX63" fmla="*/ 34664 w 350894"/>
                <a:gd name="connsiteY63" fmla="*/ 462915 h 895350"/>
                <a:gd name="connsiteX64" fmla="*/ 30854 w 350894"/>
                <a:gd name="connsiteY64" fmla="*/ 470535 h 895350"/>
                <a:gd name="connsiteX65" fmla="*/ 25139 w 350894"/>
                <a:gd name="connsiteY65" fmla="*/ 478155 h 895350"/>
                <a:gd name="connsiteX66" fmla="*/ 21329 w 350894"/>
                <a:gd name="connsiteY66" fmla="*/ 483870 h 895350"/>
                <a:gd name="connsiteX67" fmla="*/ 19424 w 350894"/>
                <a:gd name="connsiteY67" fmla="*/ 493395 h 895350"/>
                <a:gd name="connsiteX68" fmla="*/ 15614 w 350894"/>
                <a:gd name="connsiteY68" fmla="*/ 501015 h 895350"/>
                <a:gd name="connsiteX69" fmla="*/ 19424 w 350894"/>
                <a:gd name="connsiteY69" fmla="*/ 541020 h 895350"/>
                <a:gd name="connsiteX70" fmla="*/ 23234 w 350894"/>
                <a:gd name="connsiteY70" fmla="*/ 554355 h 895350"/>
                <a:gd name="connsiteX71" fmla="*/ 28949 w 350894"/>
                <a:gd name="connsiteY71" fmla="*/ 565785 h 895350"/>
                <a:gd name="connsiteX72" fmla="*/ 40379 w 350894"/>
                <a:gd name="connsiteY72" fmla="*/ 582930 h 895350"/>
                <a:gd name="connsiteX73" fmla="*/ 55619 w 350894"/>
                <a:gd name="connsiteY73" fmla="*/ 596265 h 895350"/>
                <a:gd name="connsiteX74" fmla="*/ 63239 w 350894"/>
                <a:gd name="connsiteY74" fmla="*/ 605790 h 895350"/>
                <a:gd name="connsiteX75" fmla="*/ 72764 w 350894"/>
                <a:gd name="connsiteY75" fmla="*/ 613410 h 895350"/>
                <a:gd name="connsiteX76" fmla="*/ 93719 w 350894"/>
                <a:gd name="connsiteY76" fmla="*/ 632460 h 895350"/>
                <a:gd name="connsiteX77" fmla="*/ 122294 w 350894"/>
                <a:gd name="connsiteY77" fmla="*/ 643890 h 895350"/>
                <a:gd name="connsiteX78" fmla="*/ 156584 w 350894"/>
                <a:gd name="connsiteY78" fmla="*/ 674370 h 895350"/>
                <a:gd name="connsiteX79" fmla="*/ 162299 w 350894"/>
                <a:gd name="connsiteY79" fmla="*/ 683895 h 895350"/>
                <a:gd name="connsiteX80" fmla="*/ 162299 w 350894"/>
                <a:gd name="connsiteY80" fmla="*/ 752475 h 895350"/>
                <a:gd name="connsiteX81" fmla="*/ 160394 w 350894"/>
                <a:gd name="connsiteY81" fmla="*/ 788670 h 895350"/>
                <a:gd name="connsiteX82" fmla="*/ 156584 w 350894"/>
                <a:gd name="connsiteY82" fmla="*/ 807720 h 895350"/>
                <a:gd name="connsiteX83" fmla="*/ 154679 w 350894"/>
                <a:gd name="connsiteY83" fmla="*/ 817245 h 895350"/>
                <a:gd name="connsiteX84" fmla="*/ 150869 w 350894"/>
                <a:gd name="connsiteY84" fmla="*/ 828675 h 895350"/>
                <a:gd name="connsiteX85" fmla="*/ 148964 w 350894"/>
                <a:gd name="connsiteY85" fmla="*/ 836295 h 895350"/>
                <a:gd name="connsiteX86" fmla="*/ 141344 w 350894"/>
                <a:gd name="connsiteY86" fmla="*/ 843915 h 895350"/>
                <a:gd name="connsiteX87" fmla="*/ 135629 w 350894"/>
                <a:gd name="connsiteY87" fmla="*/ 859155 h 895350"/>
                <a:gd name="connsiteX88" fmla="*/ 128009 w 350894"/>
                <a:gd name="connsiteY88" fmla="*/ 868680 h 895350"/>
                <a:gd name="connsiteX89" fmla="*/ 126104 w 350894"/>
                <a:gd name="connsiteY89" fmla="*/ 878205 h 895350"/>
                <a:gd name="connsiteX90" fmla="*/ 116579 w 350894"/>
                <a:gd name="connsiteY90" fmla="*/ 891540 h 895350"/>
                <a:gd name="connsiteX91" fmla="*/ 116579 w 350894"/>
                <a:gd name="connsiteY91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50894" h="895350">
                  <a:moveTo>
                    <a:pt x="95624" y="0"/>
                  </a:moveTo>
                  <a:cubicBezTo>
                    <a:pt x="75042" y="8233"/>
                    <a:pt x="52047" y="16907"/>
                    <a:pt x="36569" y="32385"/>
                  </a:cubicBezTo>
                  <a:lnTo>
                    <a:pt x="11804" y="57150"/>
                  </a:lnTo>
                  <a:cubicBezTo>
                    <a:pt x="10534" y="60325"/>
                    <a:pt x="9523" y="63616"/>
                    <a:pt x="7994" y="66675"/>
                  </a:cubicBezTo>
                  <a:cubicBezTo>
                    <a:pt x="876" y="80910"/>
                    <a:pt x="-4813" y="78070"/>
                    <a:pt x="6089" y="100965"/>
                  </a:cubicBezTo>
                  <a:cubicBezTo>
                    <a:pt x="9178" y="107451"/>
                    <a:pt x="16249" y="111125"/>
                    <a:pt x="21329" y="116205"/>
                  </a:cubicBezTo>
                  <a:cubicBezTo>
                    <a:pt x="23869" y="118745"/>
                    <a:pt x="25736" y="122219"/>
                    <a:pt x="28949" y="123825"/>
                  </a:cubicBezTo>
                  <a:lnTo>
                    <a:pt x="44189" y="131445"/>
                  </a:lnTo>
                  <a:lnTo>
                    <a:pt x="51809" y="135255"/>
                  </a:lnTo>
                  <a:cubicBezTo>
                    <a:pt x="65144" y="134620"/>
                    <a:pt x="78503" y="134374"/>
                    <a:pt x="91814" y="133350"/>
                  </a:cubicBezTo>
                  <a:cubicBezTo>
                    <a:pt x="95042" y="133102"/>
                    <a:pt x="98296" y="132552"/>
                    <a:pt x="101339" y="131445"/>
                  </a:cubicBezTo>
                  <a:cubicBezTo>
                    <a:pt x="105342" y="129989"/>
                    <a:pt x="109225" y="128093"/>
                    <a:pt x="112769" y="125730"/>
                  </a:cubicBezTo>
                  <a:cubicBezTo>
                    <a:pt x="118793" y="121714"/>
                    <a:pt x="124022" y="116603"/>
                    <a:pt x="129914" y="112395"/>
                  </a:cubicBezTo>
                  <a:cubicBezTo>
                    <a:pt x="134359" y="109220"/>
                    <a:pt x="138421" y="105426"/>
                    <a:pt x="143249" y="102870"/>
                  </a:cubicBezTo>
                  <a:cubicBezTo>
                    <a:pt x="149293" y="99670"/>
                    <a:pt x="162299" y="95250"/>
                    <a:pt x="162299" y="95250"/>
                  </a:cubicBezTo>
                  <a:cubicBezTo>
                    <a:pt x="171189" y="97790"/>
                    <a:pt x="180250" y="99793"/>
                    <a:pt x="188969" y="102870"/>
                  </a:cubicBezTo>
                  <a:cubicBezTo>
                    <a:pt x="191128" y="103632"/>
                    <a:pt x="193194" y="104942"/>
                    <a:pt x="194684" y="106680"/>
                  </a:cubicBezTo>
                  <a:cubicBezTo>
                    <a:pt x="197094" y="109491"/>
                    <a:pt x="198494" y="113030"/>
                    <a:pt x="200399" y="116205"/>
                  </a:cubicBezTo>
                  <a:cubicBezTo>
                    <a:pt x="198494" y="121920"/>
                    <a:pt x="197540" y="128046"/>
                    <a:pt x="194684" y="133350"/>
                  </a:cubicBezTo>
                  <a:cubicBezTo>
                    <a:pt x="192981" y="136513"/>
                    <a:pt x="189824" y="138670"/>
                    <a:pt x="187064" y="140970"/>
                  </a:cubicBezTo>
                  <a:cubicBezTo>
                    <a:pt x="182186" y="145035"/>
                    <a:pt x="176857" y="148528"/>
                    <a:pt x="171824" y="152400"/>
                  </a:cubicBezTo>
                  <a:cubicBezTo>
                    <a:pt x="168601" y="154879"/>
                    <a:pt x="165682" y="157765"/>
                    <a:pt x="162299" y="160020"/>
                  </a:cubicBezTo>
                  <a:cubicBezTo>
                    <a:pt x="158489" y="162560"/>
                    <a:pt x="154532" y="164893"/>
                    <a:pt x="150869" y="167640"/>
                  </a:cubicBezTo>
                  <a:cubicBezTo>
                    <a:pt x="144363" y="172519"/>
                    <a:pt x="137569" y="177130"/>
                    <a:pt x="131819" y="182880"/>
                  </a:cubicBezTo>
                  <a:cubicBezTo>
                    <a:pt x="128644" y="186055"/>
                    <a:pt x="125861" y="189677"/>
                    <a:pt x="122294" y="192405"/>
                  </a:cubicBezTo>
                  <a:cubicBezTo>
                    <a:pt x="107957" y="203368"/>
                    <a:pt x="101299" y="204824"/>
                    <a:pt x="89909" y="215265"/>
                  </a:cubicBezTo>
                  <a:cubicBezTo>
                    <a:pt x="85275" y="219513"/>
                    <a:pt x="81019" y="224155"/>
                    <a:pt x="76574" y="228600"/>
                  </a:cubicBezTo>
                  <a:lnTo>
                    <a:pt x="70859" y="234315"/>
                  </a:lnTo>
                  <a:cubicBezTo>
                    <a:pt x="70224" y="236855"/>
                    <a:pt x="68835" y="239320"/>
                    <a:pt x="68954" y="241935"/>
                  </a:cubicBezTo>
                  <a:cubicBezTo>
                    <a:pt x="69476" y="253423"/>
                    <a:pt x="70509" y="264948"/>
                    <a:pt x="72764" y="276225"/>
                  </a:cubicBezTo>
                  <a:cubicBezTo>
                    <a:pt x="73712" y="280967"/>
                    <a:pt x="76316" y="285235"/>
                    <a:pt x="78479" y="289560"/>
                  </a:cubicBezTo>
                  <a:cubicBezTo>
                    <a:pt x="82517" y="297636"/>
                    <a:pt x="84996" y="300861"/>
                    <a:pt x="91814" y="306705"/>
                  </a:cubicBezTo>
                  <a:cubicBezTo>
                    <a:pt x="98991" y="312857"/>
                    <a:pt x="97469" y="309000"/>
                    <a:pt x="107054" y="314325"/>
                  </a:cubicBezTo>
                  <a:cubicBezTo>
                    <a:pt x="109829" y="315867"/>
                    <a:pt x="112263" y="317974"/>
                    <a:pt x="114674" y="320040"/>
                  </a:cubicBezTo>
                  <a:cubicBezTo>
                    <a:pt x="116719" y="321793"/>
                    <a:pt x="118234" y="324139"/>
                    <a:pt x="120389" y="325755"/>
                  </a:cubicBezTo>
                  <a:cubicBezTo>
                    <a:pt x="123351" y="327977"/>
                    <a:pt x="126952" y="329248"/>
                    <a:pt x="129914" y="331470"/>
                  </a:cubicBezTo>
                  <a:cubicBezTo>
                    <a:pt x="151946" y="347994"/>
                    <a:pt x="113238" y="323528"/>
                    <a:pt x="145154" y="344805"/>
                  </a:cubicBezTo>
                  <a:cubicBezTo>
                    <a:pt x="151131" y="348790"/>
                    <a:pt x="153693" y="348845"/>
                    <a:pt x="160394" y="350520"/>
                  </a:cubicBezTo>
                  <a:cubicBezTo>
                    <a:pt x="177539" y="349885"/>
                    <a:pt x="194706" y="349685"/>
                    <a:pt x="211829" y="348615"/>
                  </a:cubicBezTo>
                  <a:cubicBezTo>
                    <a:pt x="215061" y="348413"/>
                    <a:pt x="218311" y="347817"/>
                    <a:pt x="221354" y="346710"/>
                  </a:cubicBezTo>
                  <a:cubicBezTo>
                    <a:pt x="232325" y="342720"/>
                    <a:pt x="253739" y="333375"/>
                    <a:pt x="253739" y="333375"/>
                  </a:cubicBezTo>
                  <a:cubicBezTo>
                    <a:pt x="264130" y="319520"/>
                    <a:pt x="254143" y="331355"/>
                    <a:pt x="267074" y="320040"/>
                  </a:cubicBezTo>
                  <a:cubicBezTo>
                    <a:pt x="269777" y="317675"/>
                    <a:pt x="271934" y="314720"/>
                    <a:pt x="274694" y="312420"/>
                  </a:cubicBezTo>
                  <a:cubicBezTo>
                    <a:pt x="279572" y="308355"/>
                    <a:pt x="283774" y="302530"/>
                    <a:pt x="289934" y="300990"/>
                  </a:cubicBezTo>
                  <a:cubicBezTo>
                    <a:pt x="300695" y="298300"/>
                    <a:pt x="294987" y="299598"/>
                    <a:pt x="307079" y="297180"/>
                  </a:cubicBezTo>
                  <a:cubicBezTo>
                    <a:pt x="315332" y="298097"/>
                    <a:pt x="327388" y="297026"/>
                    <a:pt x="333749" y="304800"/>
                  </a:cubicBezTo>
                  <a:cubicBezTo>
                    <a:pt x="337346" y="309196"/>
                    <a:pt x="338829" y="314960"/>
                    <a:pt x="341369" y="320040"/>
                  </a:cubicBezTo>
                  <a:cubicBezTo>
                    <a:pt x="342639" y="322580"/>
                    <a:pt x="344124" y="325023"/>
                    <a:pt x="345179" y="327660"/>
                  </a:cubicBezTo>
                  <a:cubicBezTo>
                    <a:pt x="349735" y="339049"/>
                    <a:pt x="347908" y="333941"/>
                    <a:pt x="350894" y="342900"/>
                  </a:cubicBezTo>
                  <a:cubicBezTo>
                    <a:pt x="350259" y="353060"/>
                    <a:pt x="350002" y="363251"/>
                    <a:pt x="348989" y="373380"/>
                  </a:cubicBezTo>
                  <a:cubicBezTo>
                    <a:pt x="348728" y="375985"/>
                    <a:pt x="348383" y="378727"/>
                    <a:pt x="347084" y="381000"/>
                  </a:cubicBezTo>
                  <a:cubicBezTo>
                    <a:pt x="345747" y="383339"/>
                    <a:pt x="343122" y="384670"/>
                    <a:pt x="341369" y="386715"/>
                  </a:cubicBezTo>
                  <a:cubicBezTo>
                    <a:pt x="329127" y="400997"/>
                    <a:pt x="342012" y="389090"/>
                    <a:pt x="329939" y="398145"/>
                  </a:cubicBezTo>
                  <a:cubicBezTo>
                    <a:pt x="326686" y="400585"/>
                    <a:pt x="323453" y="403064"/>
                    <a:pt x="320414" y="405765"/>
                  </a:cubicBezTo>
                  <a:cubicBezTo>
                    <a:pt x="317729" y="408151"/>
                    <a:pt x="315825" y="411456"/>
                    <a:pt x="312794" y="413385"/>
                  </a:cubicBezTo>
                  <a:cubicBezTo>
                    <a:pt x="301364" y="420659"/>
                    <a:pt x="291841" y="420052"/>
                    <a:pt x="278504" y="422910"/>
                  </a:cubicBezTo>
                  <a:cubicBezTo>
                    <a:pt x="267660" y="425234"/>
                    <a:pt x="256878" y="427840"/>
                    <a:pt x="246119" y="430530"/>
                  </a:cubicBezTo>
                  <a:cubicBezTo>
                    <a:pt x="140992" y="456812"/>
                    <a:pt x="282899" y="423247"/>
                    <a:pt x="169919" y="447675"/>
                  </a:cubicBezTo>
                  <a:cubicBezTo>
                    <a:pt x="122582" y="457910"/>
                    <a:pt x="156601" y="453735"/>
                    <a:pt x="118484" y="457200"/>
                  </a:cubicBezTo>
                  <a:cubicBezTo>
                    <a:pt x="107689" y="455295"/>
                    <a:pt x="96788" y="453914"/>
                    <a:pt x="86099" y="451485"/>
                  </a:cubicBezTo>
                  <a:cubicBezTo>
                    <a:pt x="82764" y="450727"/>
                    <a:pt x="79994" y="447675"/>
                    <a:pt x="76574" y="447675"/>
                  </a:cubicBezTo>
                  <a:cubicBezTo>
                    <a:pt x="67594" y="447675"/>
                    <a:pt x="58794" y="450215"/>
                    <a:pt x="49904" y="451485"/>
                  </a:cubicBezTo>
                  <a:cubicBezTo>
                    <a:pt x="47999" y="453390"/>
                    <a:pt x="46344" y="455584"/>
                    <a:pt x="44189" y="457200"/>
                  </a:cubicBezTo>
                  <a:cubicBezTo>
                    <a:pt x="41227" y="459422"/>
                    <a:pt x="37282" y="460297"/>
                    <a:pt x="34664" y="462915"/>
                  </a:cubicBezTo>
                  <a:cubicBezTo>
                    <a:pt x="32656" y="464923"/>
                    <a:pt x="32359" y="468127"/>
                    <a:pt x="30854" y="470535"/>
                  </a:cubicBezTo>
                  <a:cubicBezTo>
                    <a:pt x="29171" y="473227"/>
                    <a:pt x="26984" y="475571"/>
                    <a:pt x="25139" y="478155"/>
                  </a:cubicBezTo>
                  <a:cubicBezTo>
                    <a:pt x="23808" y="480018"/>
                    <a:pt x="22599" y="481965"/>
                    <a:pt x="21329" y="483870"/>
                  </a:cubicBezTo>
                  <a:cubicBezTo>
                    <a:pt x="20694" y="487045"/>
                    <a:pt x="20448" y="490323"/>
                    <a:pt x="19424" y="493395"/>
                  </a:cubicBezTo>
                  <a:cubicBezTo>
                    <a:pt x="18526" y="496089"/>
                    <a:pt x="15749" y="498178"/>
                    <a:pt x="15614" y="501015"/>
                  </a:cubicBezTo>
                  <a:cubicBezTo>
                    <a:pt x="14754" y="519078"/>
                    <a:pt x="15603" y="527010"/>
                    <a:pt x="19424" y="541020"/>
                  </a:cubicBezTo>
                  <a:cubicBezTo>
                    <a:pt x="20640" y="545480"/>
                    <a:pt x="21574" y="550040"/>
                    <a:pt x="23234" y="554355"/>
                  </a:cubicBezTo>
                  <a:cubicBezTo>
                    <a:pt x="24763" y="558331"/>
                    <a:pt x="26909" y="562045"/>
                    <a:pt x="28949" y="565785"/>
                  </a:cubicBezTo>
                  <a:cubicBezTo>
                    <a:pt x="31126" y="569775"/>
                    <a:pt x="36877" y="579428"/>
                    <a:pt x="40379" y="582930"/>
                  </a:cubicBezTo>
                  <a:cubicBezTo>
                    <a:pt x="63140" y="605691"/>
                    <a:pt x="31875" y="569552"/>
                    <a:pt x="55619" y="596265"/>
                  </a:cubicBezTo>
                  <a:cubicBezTo>
                    <a:pt x="58320" y="599304"/>
                    <a:pt x="60364" y="602915"/>
                    <a:pt x="63239" y="605790"/>
                  </a:cubicBezTo>
                  <a:cubicBezTo>
                    <a:pt x="66114" y="608665"/>
                    <a:pt x="69889" y="610535"/>
                    <a:pt x="72764" y="613410"/>
                  </a:cubicBezTo>
                  <a:cubicBezTo>
                    <a:pt x="84685" y="625331"/>
                    <a:pt x="71148" y="620684"/>
                    <a:pt x="93719" y="632460"/>
                  </a:cubicBezTo>
                  <a:cubicBezTo>
                    <a:pt x="102814" y="637205"/>
                    <a:pt x="113118" y="639302"/>
                    <a:pt x="122294" y="643890"/>
                  </a:cubicBezTo>
                  <a:cubicBezTo>
                    <a:pt x="136265" y="650875"/>
                    <a:pt x="147498" y="661877"/>
                    <a:pt x="156584" y="674370"/>
                  </a:cubicBezTo>
                  <a:cubicBezTo>
                    <a:pt x="158762" y="677364"/>
                    <a:pt x="160394" y="680720"/>
                    <a:pt x="162299" y="683895"/>
                  </a:cubicBezTo>
                  <a:cubicBezTo>
                    <a:pt x="168000" y="712402"/>
                    <a:pt x="164710" y="692193"/>
                    <a:pt x="162299" y="752475"/>
                  </a:cubicBezTo>
                  <a:cubicBezTo>
                    <a:pt x="161816" y="764547"/>
                    <a:pt x="161357" y="776627"/>
                    <a:pt x="160394" y="788670"/>
                  </a:cubicBezTo>
                  <a:cubicBezTo>
                    <a:pt x="159694" y="797419"/>
                    <a:pt x="158317" y="799921"/>
                    <a:pt x="156584" y="807720"/>
                  </a:cubicBezTo>
                  <a:cubicBezTo>
                    <a:pt x="155882" y="810881"/>
                    <a:pt x="155531" y="814121"/>
                    <a:pt x="154679" y="817245"/>
                  </a:cubicBezTo>
                  <a:cubicBezTo>
                    <a:pt x="153622" y="821120"/>
                    <a:pt x="152023" y="824828"/>
                    <a:pt x="150869" y="828675"/>
                  </a:cubicBezTo>
                  <a:cubicBezTo>
                    <a:pt x="150117" y="831183"/>
                    <a:pt x="150352" y="834075"/>
                    <a:pt x="148964" y="836295"/>
                  </a:cubicBezTo>
                  <a:cubicBezTo>
                    <a:pt x="147060" y="839341"/>
                    <a:pt x="143884" y="841375"/>
                    <a:pt x="141344" y="843915"/>
                  </a:cubicBezTo>
                  <a:cubicBezTo>
                    <a:pt x="140030" y="847858"/>
                    <a:pt x="137337" y="856308"/>
                    <a:pt x="135629" y="859155"/>
                  </a:cubicBezTo>
                  <a:cubicBezTo>
                    <a:pt x="133537" y="862642"/>
                    <a:pt x="130549" y="865505"/>
                    <a:pt x="128009" y="868680"/>
                  </a:cubicBezTo>
                  <a:cubicBezTo>
                    <a:pt x="127374" y="871855"/>
                    <a:pt x="127419" y="875246"/>
                    <a:pt x="126104" y="878205"/>
                  </a:cubicBezTo>
                  <a:cubicBezTo>
                    <a:pt x="123927" y="883104"/>
                    <a:pt x="118609" y="886466"/>
                    <a:pt x="116579" y="891540"/>
                  </a:cubicBezTo>
                  <a:cubicBezTo>
                    <a:pt x="116107" y="892719"/>
                    <a:pt x="116579" y="894080"/>
                    <a:pt x="116579" y="89535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35D43022-0A0C-7DD9-9E5F-9D87A4DCDA02}"/>
                </a:ext>
              </a:extLst>
            </p:cNvPr>
            <p:cNvSpPr/>
            <p:nvPr/>
          </p:nvSpPr>
          <p:spPr>
            <a:xfrm>
              <a:off x="9459027" y="2452326"/>
              <a:ext cx="704901" cy="853440"/>
            </a:xfrm>
            <a:custGeom>
              <a:avLst/>
              <a:gdLst>
                <a:gd name="connsiteX0" fmla="*/ 0 w 704901"/>
                <a:gd name="connsiteY0" fmla="*/ 182880 h 853440"/>
                <a:gd name="connsiteX1" fmla="*/ 7620 w 704901"/>
                <a:gd name="connsiteY1" fmla="*/ 173355 h 853440"/>
                <a:gd name="connsiteX2" fmla="*/ 11430 w 704901"/>
                <a:gd name="connsiteY2" fmla="*/ 167640 h 853440"/>
                <a:gd name="connsiteX3" fmla="*/ 19050 w 704901"/>
                <a:gd name="connsiteY3" fmla="*/ 160020 h 853440"/>
                <a:gd name="connsiteX4" fmla="*/ 36195 w 704901"/>
                <a:gd name="connsiteY4" fmla="*/ 139065 h 853440"/>
                <a:gd name="connsiteX5" fmla="*/ 53340 w 704901"/>
                <a:gd name="connsiteY5" fmla="*/ 125730 h 853440"/>
                <a:gd name="connsiteX6" fmla="*/ 70485 w 704901"/>
                <a:gd name="connsiteY6" fmla="*/ 120015 h 853440"/>
                <a:gd name="connsiteX7" fmla="*/ 100965 w 704901"/>
                <a:gd name="connsiteY7" fmla="*/ 116205 h 853440"/>
                <a:gd name="connsiteX8" fmla="*/ 121920 w 704901"/>
                <a:gd name="connsiteY8" fmla="*/ 112395 h 853440"/>
                <a:gd name="connsiteX9" fmla="*/ 203835 w 704901"/>
                <a:gd name="connsiteY9" fmla="*/ 112395 h 853440"/>
                <a:gd name="connsiteX10" fmla="*/ 220980 w 704901"/>
                <a:gd name="connsiteY10" fmla="*/ 100965 h 853440"/>
                <a:gd name="connsiteX11" fmla="*/ 238125 w 704901"/>
                <a:gd name="connsiteY11" fmla="*/ 93345 h 853440"/>
                <a:gd name="connsiteX12" fmla="*/ 255270 w 704901"/>
                <a:gd name="connsiteY12" fmla="*/ 83820 h 853440"/>
                <a:gd name="connsiteX13" fmla="*/ 262890 w 704901"/>
                <a:gd name="connsiteY13" fmla="*/ 76200 h 853440"/>
                <a:gd name="connsiteX14" fmla="*/ 272415 w 704901"/>
                <a:gd name="connsiteY14" fmla="*/ 70485 h 853440"/>
                <a:gd name="connsiteX15" fmla="*/ 289560 w 704901"/>
                <a:gd name="connsiteY15" fmla="*/ 53340 h 853440"/>
                <a:gd name="connsiteX16" fmla="*/ 297180 w 704901"/>
                <a:gd name="connsiteY16" fmla="*/ 47625 h 853440"/>
                <a:gd name="connsiteX17" fmla="*/ 300990 w 704901"/>
                <a:gd name="connsiteY17" fmla="*/ 40005 h 853440"/>
                <a:gd name="connsiteX18" fmla="*/ 312420 w 704901"/>
                <a:gd name="connsiteY18" fmla="*/ 32385 h 853440"/>
                <a:gd name="connsiteX19" fmla="*/ 325755 w 704901"/>
                <a:gd name="connsiteY19" fmla="*/ 19050 h 853440"/>
                <a:gd name="connsiteX20" fmla="*/ 333375 w 704901"/>
                <a:gd name="connsiteY20" fmla="*/ 11430 h 853440"/>
                <a:gd name="connsiteX21" fmla="*/ 348615 w 704901"/>
                <a:gd name="connsiteY21" fmla="*/ 7620 h 853440"/>
                <a:gd name="connsiteX22" fmla="*/ 361950 w 704901"/>
                <a:gd name="connsiteY22" fmla="*/ 13335 h 853440"/>
                <a:gd name="connsiteX23" fmla="*/ 382905 w 704901"/>
                <a:gd name="connsiteY23" fmla="*/ 26670 h 853440"/>
                <a:gd name="connsiteX24" fmla="*/ 392430 w 704901"/>
                <a:gd name="connsiteY24" fmla="*/ 36195 h 853440"/>
                <a:gd name="connsiteX25" fmla="*/ 409575 w 704901"/>
                <a:gd name="connsiteY25" fmla="*/ 49530 h 853440"/>
                <a:gd name="connsiteX26" fmla="*/ 415290 w 704901"/>
                <a:gd name="connsiteY26" fmla="*/ 55245 h 853440"/>
                <a:gd name="connsiteX27" fmla="*/ 421005 w 704901"/>
                <a:gd name="connsiteY27" fmla="*/ 59055 h 853440"/>
                <a:gd name="connsiteX28" fmla="*/ 428625 w 704901"/>
                <a:gd name="connsiteY28" fmla="*/ 64770 h 853440"/>
                <a:gd name="connsiteX29" fmla="*/ 434340 w 704901"/>
                <a:gd name="connsiteY29" fmla="*/ 70485 h 853440"/>
                <a:gd name="connsiteX30" fmla="*/ 455295 w 704901"/>
                <a:gd name="connsiteY30" fmla="*/ 80010 h 853440"/>
                <a:gd name="connsiteX31" fmla="*/ 470535 w 704901"/>
                <a:gd name="connsiteY31" fmla="*/ 93345 h 853440"/>
                <a:gd name="connsiteX32" fmla="*/ 480060 w 704901"/>
                <a:gd name="connsiteY32" fmla="*/ 95250 h 853440"/>
                <a:gd name="connsiteX33" fmla="*/ 487680 w 704901"/>
                <a:gd name="connsiteY33" fmla="*/ 97155 h 853440"/>
                <a:gd name="connsiteX34" fmla="*/ 501015 w 704901"/>
                <a:gd name="connsiteY34" fmla="*/ 95250 h 853440"/>
                <a:gd name="connsiteX35" fmla="*/ 508635 w 704901"/>
                <a:gd name="connsiteY35" fmla="*/ 89535 h 853440"/>
                <a:gd name="connsiteX36" fmla="*/ 518160 w 704901"/>
                <a:gd name="connsiteY36" fmla="*/ 83820 h 853440"/>
                <a:gd name="connsiteX37" fmla="*/ 541020 w 704901"/>
                <a:gd name="connsiteY37" fmla="*/ 70485 h 853440"/>
                <a:gd name="connsiteX38" fmla="*/ 550545 w 704901"/>
                <a:gd name="connsiteY38" fmla="*/ 57150 h 853440"/>
                <a:gd name="connsiteX39" fmla="*/ 556260 w 704901"/>
                <a:gd name="connsiteY39" fmla="*/ 51435 h 853440"/>
                <a:gd name="connsiteX40" fmla="*/ 560070 w 704901"/>
                <a:gd name="connsiteY40" fmla="*/ 41910 h 853440"/>
                <a:gd name="connsiteX41" fmla="*/ 565785 w 704901"/>
                <a:gd name="connsiteY41" fmla="*/ 34290 h 853440"/>
                <a:gd name="connsiteX42" fmla="*/ 594360 w 704901"/>
                <a:gd name="connsiteY42" fmla="*/ 9525 h 853440"/>
                <a:gd name="connsiteX43" fmla="*/ 605790 w 704901"/>
                <a:gd name="connsiteY43" fmla="*/ 1905 h 853440"/>
                <a:gd name="connsiteX44" fmla="*/ 615315 w 704901"/>
                <a:gd name="connsiteY44" fmla="*/ 0 h 853440"/>
                <a:gd name="connsiteX45" fmla="*/ 626745 w 704901"/>
                <a:gd name="connsiteY45" fmla="*/ 1905 h 853440"/>
                <a:gd name="connsiteX46" fmla="*/ 634365 w 704901"/>
                <a:gd name="connsiteY46" fmla="*/ 5715 h 853440"/>
                <a:gd name="connsiteX47" fmla="*/ 643890 w 704901"/>
                <a:gd name="connsiteY47" fmla="*/ 9525 h 853440"/>
                <a:gd name="connsiteX48" fmla="*/ 662940 w 704901"/>
                <a:gd name="connsiteY48" fmla="*/ 22860 h 853440"/>
                <a:gd name="connsiteX49" fmla="*/ 672465 w 704901"/>
                <a:gd name="connsiteY49" fmla="*/ 38100 h 853440"/>
                <a:gd name="connsiteX50" fmla="*/ 680085 w 704901"/>
                <a:gd name="connsiteY50" fmla="*/ 45720 h 853440"/>
                <a:gd name="connsiteX51" fmla="*/ 689610 w 704901"/>
                <a:gd name="connsiteY51" fmla="*/ 66675 h 853440"/>
                <a:gd name="connsiteX52" fmla="*/ 699135 w 704901"/>
                <a:gd name="connsiteY52" fmla="*/ 83820 h 853440"/>
                <a:gd name="connsiteX53" fmla="*/ 699135 w 704901"/>
                <a:gd name="connsiteY53" fmla="*/ 161925 h 853440"/>
                <a:gd name="connsiteX54" fmla="*/ 695325 w 704901"/>
                <a:gd name="connsiteY54" fmla="*/ 169545 h 853440"/>
                <a:gd name="connsiteX55" fmla="*/ 685800 w 704901"/>
                <a:gd name="connsiteY55" fmla="*/ 186690 h 853440"/>
                <a:gd name="connsiteX56" fmla="*/ 680085 w 704901"/>
                <a:gd name="connsiteY56" fmla="*/ 205740 h 853440"/>
                <a:gd name="connsiteX57" fmla="*/ 657225 w 704901"/>
                <a:gd name="connsiteY57" fmla="*/ 232410 h 853440"/>
                <a:gd name="connsiteX58" fmla="*/ 651510 w 704901"/>
                <a:gd name="connsiteY58" fmla="*/ 236220 h 853440"/>
                <a:gd name="connsiteX59" fmla="*/ 645795 w 704901"/>
                <a:gd name="connsiteY59" fmla="*/ 243840 h 853440"/>
                <a:gd name="connsiteX60" fmla="*/ 638175 w 704901"/>
                <a:gd name="connsiteY60" fmla="*/ 251460 h 853440"/>
                <a:gd name="connsiteX61" fmla="*/ 632460 w 704901"/>
                <a:gd name="connsiteY61" fmla="*/ 259080 h 853440"/>
                <a:gd name="connsiteX62" fmla="*/ 622935 w 704901"/>
                <a:gd name="connsiteY62" fmla="*/ 266700 h 853440"/>
                <a:gd name="connsiteX63" fmla="*/ 615315 w 704901"/>
                <a:gd name="connsiteY63" fmla="*/ 274320 h 853440"/>
                <a:gd name="connsiteX64" fmla="*/ 605790 w 704901"/>
                <a:gd name="connsiteY64" fmla="*/ 281940 h 853440"/>
                <a:gd name="connsiteX65" fmla="*/ 594360 w 704901"/>
                <a:gd name="connsiteY65" fmla="*/ 295275 h 853440"/>
                <a:gd name="connsiteX66" fmla="*/ 586740 w 704901"/>
                <a:gd name="connsiteY66" fmla="*/ 302895 h 853440"/>
                <a:gd name="connsiteX67" fmla="*/ 573405 w 704901"/>
                <a:gd name="connsiteY67" fmla="*/ 333375 h 853440"/>
                <a:gd name="connsiteX68" fmla="*/ 571500 w 704901"/>
                <a:gd name="connsiteY68" fmla="*/ 344805 h 853440"/>
                <a:gd name="connsiteX69" fmla="*/ 569595 w 704901"/>
                <a:gd name="connsiteY69" fmla="*/ 352425 h 853440"/>
                <a:gd name="connsiteX70" fmla="*/ 567690 w 704901"/>
                <a:gd name="connsiteY70" fmla="*/ 373380 h 853440"/>
                <a:gd name="connsiteX71" fmla="*/ 565785 w 704901"/>
                <a:gd name="connsiteY71" fmla="*/ 388620 h 853440"/>
                <a:gd name="connsiteX72" fmla="*/ 569595 w 704901"/>
                <a:gd name="connsiteY72" fmla="*/ 407670 h 853440"/>
                <a:gd name="connsiteX73" fmla="*/ 581025 w 704901"/>
                <a:gd name="connsiteY73" fmla="*/ 422910 h 853440"/>
                <a:gd name="connsiteX74" fmla="*/ 592455 w 704901"/>
                <a:gd name="connsiteY74" fmla="*/ 445770 h 853440"/>
                <a:gd name="connsiteX75" fmla="*/ 603885 w 704901"/>
                <a:gd name="connsiteY75" fmla="*/ 459105 h 853440"/>
                <a:gd name="connsiteX76" fmla="*/ 617220 w 704901"/>
                <a:gd name="connsiteY76" fmla="*/ 472440 h 853440"/>
                <a:gd name="connsiteX77" fmla="*/ 630555 w 704901"/>
                <a:gd name="connsiteY77" fmla="*/ 487680 h 853440"/>
                <a:gd name="connsiteX78" fmla="*/ 645795 w 704901"/>
                <a:gd name="connsiteY78" fmla="*/ 501015 h 853440"/>
                <a:gd name="connsiteX79" fmla="*/ 668655 w 704901"/>
                <a:gd name="connsiteY79" fmla="*/ 525780 h 853440"/>
                <a:gd name="connsiteX80" fmla="*/ 683895 w 704901"/>
                <a:gd name="connsiteY80" fmla="*/ 541020 h 853440"/>
                <a:gd name="connsiteX81" fmla="*/ 689610 w 704901"/>
                <a:gd name="connsiteY81" fmla="*/ 550545 h 853440"/>
                <a:gd name="connsiteX82" fmla="*/ 695325 w 704901"/>
                <a:gd name="connsiteY82" fmla="*/ 558165 h 853440"/>
                <a:gd name="connsiteX83" fmla="*/ 699135 w 704901"/>
                <a:gd name="connsiteY83" fmla="*/ 567690 h 853440"/>
                <a:gd name="connsiteX84" fmla="*/ 702945 w 704901"/>
                <a:gd name="connsiteY84" fmla="*/ 575310 h 853440"/>
                <a:gd name="connsiteX85" fmla="*/ 701040 w 704901"/>
                <a:gd name="connsiteY85" fmla="*/ 603885 h 853440"/>
                <a:gd name="connsiteX86" fmla="*/ 687705 w 704901"/>
                <a:gd name="connsiteY86" fmla="*/ 609600 h 853440"/>
                <a:gd name="connsiteX87" fmla="*/ 668655 w 704901"/>
                <a:gd name="connsiteY87" fmla="*/ 617220 h 853440"/>
                <a:gd name="connsiteX88" fmla="*/ 651510 w 704901"/>
                <a:gd name="connsiteY88" fmla="*/ 624840 h 853440"/>
                <a:gd name="connsiteX89" fmla="*/ 645795 w 704901"/>
                <a:gd name="connsiteY89" fmla="*/ 628650 h 853440"/>
                <a:gd name="connsiteX90" fmla="*/ 630555 w 704901"/>
                <a:gd name="connsiteY90" fmla="*/ 630555 h 853440"/>
                <a:gd name="connsiteX91" fmla="*/ 579120 w 704901"/>
                <a:gd name="connsiteY91" fmla="*/ 634365 h 853440"/>
                <a:gd name="connsiteX92" fmla="*/ 561975 w 704901"/>
                <a:gd name="connsiteY92" fmla="*/ 630555 h 853440"/>
                <a:gd name="connsiteX93" fmla="*/ 560070 w 704901"/>
                <a:gd name="connsiteY93" fmla="*/ 624840 h 853440"/>
                <a:gd name="connsiteX94" fmla="*/ 558165 w 704901"/>
                <a:gd name="connsiteY94" fmla="*/ 581025 h 853440"/>
                <a:gd name="connsiteX95" fmla="*/ 556260 w 704901"/>
                <a:gd name="connsiteY95" fmla="*/ 575310 h 853440"/>
                <a:gd name="connsiteX96" fmla="*/ 550545 w 704901"/>
                <a:gd name="connsiteY96" fmla="*/ 569595 h 853440"/>
                <a:gd name="connsiteX97" fmla="*/ 548640 w 704901"/>
                <a:gd name="connsiteY97" fmla="*/ 563880 h 853440"/>
                <a:gd name="connsiteX98" fmla="*/ 542925 w 704901"/>
                <a:gd name="connsiteY98" fmla="*/ 560070 h 853440"/>
                <a:gd name="connsiteX99" fmla="*/ 537210 w 704901"/>
                <a:gd name="connsiteY99" fmla="*/ 554355 h 853440"/>
                <a:gd name="connsiteX100" fmla="*/ 531495 w 704901"/>
                <a:gd name="connsiteY100" fmla="*/ 550545 h 853440"/>
                <a:gd name="connsiteX101" fmla="*/ 525780 w 704901"/>
                <a:gd name="connsiteY101" fmla="*/ 544830 h 853440"/>
                <a:gd name="connsiteX102" fmla="*/ 518160 w 704901"/>
                <a:gd name="connsiteY102" fmla="*/ 542925 h 853440"/>
                <a:gd name="connsiteX103" fmla="*/ 510540 w 704901"/>
                <a:gd name="connsiteY103" fmla="*/ 537210 h 853440"/>
                <a:gd name="connsiteX104" fmla="*/ 459105 w 704901"/>
                <a:gd name="connsiteY104" fmla="*/ 535305 h 853440"/>
                <a:gd name="connsiteX105" fmla="*/ 449580 w 704901"/>
                <a:gd name="connsiteY105" fmla="*/ 546735 h 853440"/>
                <a:gd name="connsiteX106" fmla="*/ 440055 w 704901"/>
                <a:gd name="connsiteY106" fmla="*/ 560070 h 853440"/>
                <a:gd name="connsiteX107" fmla="*/ 434340 w 704901"/>
                <a:gd name="connsiteY107" fmla="*/ 567690 h 853440"/>
                <a:gd name="connsiteX108" fmla="*/ 430530 w 704901"/>
                <a:gd name="connsiteY108" fmla="*/ 581025 h 853440"/>
                <a:gd name="connsiteX109" fmla="*/ 426720 w 704901"/>
                <a:gd name="connsiteY109" fmla="*/ 590550 h 853440"/>
                <a:gd name="connsiteX110" fmla="*/ 424815 w 704901"/>
                <a:gd name="connsiteY110" fmla="*/ 609600 h 853440"/>
                <a:gd name="connsiteX111" fmla="*/ 415290 w 704901"/>
                <a:gd name="connsiteY111" fmla="*/ 630555 h 853440"/>
                <a:gd name="connsiteX112" fmla="*/ 413385 w 704901"/>
                <a:gd name="connsiteY112" fmla="*/ 640080 h 853440"/>
                <a:gd name="connsiteX113" fmla="*/ 409575 w 704901"/>
                <a:gd name="connsiteY113" fmla="*/ 649605 h 853440"/>
                <a:gd name="connsiteX114" fmla="*/ 407670 w 704901"/>
                <a:gd name="connsiteY114" fmla="*/ 678180 h 853440"/>
                <a:gd name="connsiteX115" fmla="*/ 400050 w 704901"/>
                <a:gd name="connsiteY115" fmla="*/ 716280 h 853440"/>
                <a:gd name="connsiteX116" fmla="*/ 392430 w 704901"/>
                <a:gd name="connsiteY116" fmla="*/ 737235 h 853440"/>
                <a:gd name="connsiteX117" fmla="*/ 382905 w 704901"/>
                <a:gd name="connsiteY117" fmla="*/ 773430 h 853440"/>
                <a:gd name="connsiteX118" fmla="*/ 373380 w 704901"/>
                <a:gd name="connsiteY118" fmla="*/ 805815 h 853440"/>
                <a:gd name="connsiteX119" fmla="*/ 371475 w 704901"/>
                <a:gd name="connsiteY119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704901" h="853440">
                  <a:moveTo>
                    <a:pt x="0" y="182880"/>
                  </a:moveTo>
                  <a:cubicBezTo>
                    <a:pt x="2540" y="179705"/>
                    <a:pt x="5180" y="176608"/>
                    <a:pt x="7620" y="173355"/>
                  </a:cubicBezTo>
                  <a:cubicBezTo>
                    <a:pt x="8994" y="171523"/>
                    <a:pt x="9940" y="169378"/>
                    <a:pt x="11430" y="167640"/>
                  </a:cubicBezTo>
                  <a:cubicBezTo>
                    <a:pt x="13768" y="164913"/>
                    <a:pt x="16895" y="162894"/>
                    <a:pt x="19050" y="160020"/>
                  </a:cubicBezTo>
                  <a:cubicBezTo>
                    <a:pt x="30844" y="144294"/>
                    <a:pt x="9401" y="159905"/>
                    <a:pt x="36195" y="139065"/>
                  </a:cubicBezTo>
                  <a:cubicBezTo>
                    <a:pt x="41910" y="134620"/>
                    <a:pt x="46471" y="128020"/>
                    <a:pt x="53340" y="125730"/>
                  </a:cubicBezTo>
                  <a:cubicBezTo>
                    <a:pt x="59055" y="123825"/>
                    <a:pt x="64641" y="121476"/>
                    <a:pt x="70485" y="120015"/>
                  </a:cubicBezTo>
                  <a:cubicBezTo>
                    <a:pt x="75688" y="118714"/>
                    <a:pt x="97062" y="116790"/>
                    <a:pt x="100965" y="116205"/>
                  </a:cubicBezTo>
                  <a:cubicBezTo>
                    <a:pt x="107986" y="115152"/>
                    <a:pt x="114935" y="113665"/>
                    <a:pt x="121920" y="112395"/>
                  </a:cubicBezTo>
                  <a:cubicBezTo>
                    <a:pt x="153658" y="114836"/>
                    <a:pt x="166109" y="116707"/>
                    <a:pt x="203835" y="112395"/>
                  </a:cubicBezTo>
                  <a:cubicBezTo>
                    <a:pt x="208039" y="111915"/>
                    <a:pt x="217295" y="103012"/>
                    <a:pt x="220980" y="100965"/>
                  </a:cubicBezTo>
                  <a:cubicBezTo>
                    <a:pt x="237238" y="91933"/>
                    <a:pt x="224044" y="102145"/>
                    <a:pt x="238125" y="93345"/>
                  </a:cubicBezTo>
                  <a:cubicBezTo>
                    <a:pt x="254234" y="83277"/>
                    <a:pt x="236601" y="91288"/>
                    <a:pt x="255270" y="83820"/>
                  </a:cubicBezTo>
                  <a:cubicBezTo>
                    <a:pt x="257810" y="81280"/>
                    <a:pt x="260055" y="78405"/>
                    <a:pt x="262890" y="76200"/>
                  </a:cubicBezTo>
                  <a:cubicBezTo>
                    <a:pt x="265813" y="73927"/>
                    <a:pt x="269604" y="72895"/>
                    <a:pt x="272415" y="70485"/>
                  </a:cubicBezTo>
                  <a:cubicBezTo>
                    <a:pt x="278551" y="65225"/>
                    <a:pt x="283094" y="58189"/>
                    <a:pt x="289560" y="53340"/>
                  </a:cubicBezTo>
                  <a:lnTo>
                    <a:pt x="297180" y="47625"/>
                  </a:lnTo>
                  <a:cubicBezTo>
                    <a:pt x="298450" y="45085"/>
                    <a:pt x="298982" y="42013"/>
                    <a:pt x="300990" y="40005"/>
                  </a:cubicBezTo>
                  <a:cubicBezTo>
                    <a:pt x="304228" y="36767"/>
                    <a:pt x="309559" y="35961"/>
                    <a:pt x="312420" y="32385"/>
                  </a:cubicBezTo>
                  <a:cubicBezTo>
                    <a:pt x="329304" y="11280"/>
                    <a:pt x="312246" y="30629"/>
                    <a:pt x="325755" y="19050"/>
                  </a:cubicBezTo>
                  <a:cubicBezTo>
                    <a:pt x="328482" y="16712"/>
                    <a:pt x="330162" y="13036"/>
                    <a:pt x="333375" y="11430"/>
                  </a:cubicBezTo>
                  <a:cubicBezTo>
                    <a:pt x="338059" y="9088"/>
                    <a:pt x="348615" y="7620"/>
                    <a:pt x="348615" y="7620"/>
                  </a:cubicBezTo>
                  <a:cubicBezTo>
                    <a:pt x="355597" y="9947"/>
                    <a:pt x="354552" y="9300"/>
                    <a:pt x="361950" y="13335"/>
                  </a:cubicBezTo>
                  <a:cubicBezTo>
                    <a:pt x="369185" y="17281"/>
                    <a:pt x="376682" y="21139"/>
                    <a:pt x="382905" y="26670"/>
                  </a:cubicBezTo>
                  <a:cubicBezTo>
                    <a:pt x="386261" y="29653"/>
                    <a:pt x="389021" y="33273"/>
                    <a:pt x="392430" y="36195"/>
                  </a:cubicBezTo>
                  <a:cubicBezTo>
                    <a:pt x="397927" y="40907"/>
                    <a:pt x="404455" y="44410"/>
                    <a:pt x="409575" y="49530"/>
                  </a:cubicBezTo>
                  <a:cubicBezTo>
                    <a:pt x="411480" y="51435"/>
                    <a:pt x="413220" y="53520"/>
                    <a:pt x="415290" y="55245"/>
                  </a:cubicBezTo>
                  <a:cubicBezTo>
                    <a:pt x="417049" y="56711"/>
                    <a:pt x="419142" y="57724"/>
                    <a:pt x="421005" y="59055"/>
                  </a:cubicBezTo>
                  <a:cubicBezTo>
                    <a:pt x="423589" y="60900"/>
                    <a:pt x="426214" y="62704"/>
                    <a:pt x="428625" y="64770"/>
                  </a:cubicBezTo>
                  <a:cubicBezTo>
                    <a:pt x="430670" y="66523"/>
                    <a:pt x="432055" y="69057"/>
                    <a:pt x="434340" y="70485"/>
                  </a:cubicBezTo>
                  <a:cubicBezTo>
                    <a:pt x="457244" y="84800"/>
                    <a:pt x="429067" y="61650"/>
                    <a:pt x="455295" y="80010"/>
                  </a:cubicBezTo>
                  <a:cubicBezTo>
                    <a:pt x="462546" y="85086"/>
                    <a:pt x="462352" y="89708"/>
                    <a:pt x="470535" y="93345"/>
                  </a:cubicBezTo>
                  <a:cubicBezTo>
                    <a:pt x="473494" y="94660"/>
                    <a:pt x="476899" y="94548"/>
                    <a:pt x="480060" y="95250"/>
                  </a:cubicBezTo>
                  <a:cubicBezTo>
                    <a:pt x="482616" y="95818"/>
                    <a:pt x="485140" y="96520"/>
                    <a:pt x="487680" y="97155"/>
                  </a:cubicBezTo>
                  <a:cubicBezTo>
                    <a:pt x="492125" y="96520"/>
                    <a:pt x="496795" y="96784"/>
                    <a:pt x="501015" y="95250"/>
                  </a:cubicBezTo>
                  <a:cubicBezTo>
                    <a:pt x="503999" y="94165"/>
                    <a:pt x="505993" y="91296"/>
                    <a:pt x="508635" y="89535"/>
                  </a:cubicBezTo>
                  <a:cubicBezTo>
                    <a:pt x="511716" y="87481"/>
                    <a:pt x="514900" y="85575"/>
                    <a:pt x="518160" y="83820"/>
                  </a:cubicBezTo>
                  <a:cubicBezTo>
                    <a:pt x="525960" y="79620"/>
                    <a:pt x="534603" y="76902"/>
                    <a:pt x="541020" y="70485"/>
                  </a:cubicBezTo>
                  <a:cubicBezTo>
                    <a:pt x="547883" y="63622"/>
                    <a:pt x="545137" y="63640"/>
                    <a:pt x="550545" y="57150"/>
                  </a:cubicBezTo>
                  <a:cubicBezTo>
                    <a:pt x="552270" y="55080"/>
                    <a:pt x="554355" y="53340"/>
                    <a:pt x="556260" y="51435"/>
                  </a:cubicBezTo>
                  <a:cubicBezTo>
                    <a:pt x="557530" y="48260"/>
                    <a:pt x="558409" y="44899"/>
                    <a:pt x="560070" y="41910"/>
                  </a:cubicBezTo>
                  <a:cubicBezTo>
                    <a:pt x="561612" y="39135"/>
                    <a:pt x="563649" y="36639"/>
                    <a:pt x="565785" y="34290"/>
                  </a:cubicBezTo>
                  <a:cubicBezTo>
                    <a:pt x="575638" y="23452"/>
                    <a:pt x="582144" y="17669"/>
                    <a:pt x="594360" y="9525"/>
                  </a:cubicBezTo>
                  <a:cubicBezTo>
                    <a:pt x="598170" y="6985"/>
                    <a:pt x="601621" y="3800"/>
                    <a:pt x="605790" y="1905"/>
                  </a:cubicBezTo>
                  <a:cubicBezTo>
                    <a:pt x="608738" y="565"/>
                    <a:pt x="612140" y="635"/>
                    <a:pt x="615315" y="0"/>
                  </a:cubicBezTo>
                  <a:cubicBezTo>
                    <a:pt x="619125" y="635"/>
                    <a:pt x="623045" y="795"/>
                    <a:pt x="626745" y="1905"/>
                  </a:cubicBezTo>
                  <a:cubicBezTo>
                    <a:pt x="629465" y="2721"/>
                    <a:pt x="631770" y="4562"/>
                    <a:pt x="634365" y="5715"/>
                  </a:cubicBezTo>
                  <a:cubicBezTo>
                    <a:pt x="637490" y="7104"/>
                    <a:pt x="640831" y="7996"/>
                    <a:pt x="643890" y="9525"/>
                  </a:cubicBezTo>
                  <a:cubicBezTo>
                    <a:pt x="649777" y="12468"/>
                    <a:pt x="658348" y="18268"/>
                    <a:pt x="662940" y="22860"/>
                  </a:cubicBezTo>
                  <a:cubicBezTo>
                    <a:pt x="674634" y="34554"/>
                    <a:pt x="663411" y="26028"/>
                    <a:pt x="672465" y="38100"/>
                  </a:cubicBezTo>
                  <a:cubicBezTo>
                    <a:pt x="674620" y="40974"/>
                    <a:pt x="677545" y="43180"/>
                    <a:pt x="680085" y="45720"/>
                  </a:cubicBezTo>
                  <a:cubicBezTo>
                    <a:pt x="689354" y="68893"/>
                    <a:pt x="677536" y="40113"/>
                    <a:pt x="689610" y="66675"/>
                  </a:cubicBezTo>
                  <a:cubicBezTo>
                    <a:pt x="696326" y="81451"/>
                    <a:pt x="689765" y="71326"/>
                    <a:pt x="699135" y="83820"/>
                  </a:cubicBezTo>
                  <a:cubicBezTo>
                    <a:pt x="703896" y="121911"/>
                    <a:pt x="705354" y="116835"/>
                    <a:pt x="699135" y="161925"/>
                  </a:cubicBezTo>
                  <a:cubicBezTo>
                    <a:pt x="698747" y="164738"/>
                    <a:pt x="696704" y="167063"/>
                    <a:pt x="695325" y="169545"/>
                  </a:cubicBezTo>
                  <a:cubicBezTo>
                    <a:pt x="692527" y="174581"/>
                    <a:pt x="687908" y="181068"/>
                    <a:pt x="685800" y="186690"/>
                  </a:cubicBezTo>
                  <a:cubicBezTo>
                    <a:pt x="683985" y="191531"/>
                    <a:pt x="683091" y="202066"/>
                    <a:pt x="680085" y="205740"/>
                  </a:cubicBezTo>
                  <a:cubicBezTo>
                    <a:pt x="678601" y="207554"/>
                    <a:pt x="664137" y="226650"/>
                    <a:pt x="657225" y="232410"/>
                  </a:cubicBezTo>
                  <a:cubicBezTo>
                    <a:pt x="655466" y="233876"/>
                    <a:pt x="653129" y="234601"/>
                    <a:pt x="651510" y="236220"/>
                  </a:cubicBezTo>
                  <a:cubicBezTo>
                    <a:pt x="649265" y="238465"/>
                    <a:pt x="647886" y="241451"/>
                    <a:pt x="645795" y="243840"/>
                  </a:cubicBezTo>
                  <a:cubicBezTo>
                    <a:pt x="643430" y="246543"/>
                    <a:pt x="640540" y="248757"/>
                    <a:pt x="638175" y="251460"/>
                  </a:cubicBezTo>
                  <a:cubicBezTo>
                    <a:pt x="636084" y="253849"/>
                    <a:pt x="634705" y="256835"/>
                    <a:pt x="632460" y="259080"/>
                  </a:cubicBezTo>
                  <a:cubicBezTo>
                    <a:pt x="629585" y="261955"/>
                    <a:pt x="625974" y="263999"/>
                    <a:pt x="622935" y="266700"/>
                  </a:cubicBezTo>
                  <a:cubicBezTo>
                    <a:pt x="620250" y="269086"/>
                    <a:pt x="618000" y="271934"/>
                    <a:pt x="615315" y="274320"/>
                  </a:cubicBezTo>
                  <a:cubicBezTo>
                    <a:pt x="612276" y="277021"/>
                    <a:pt x="608850" y="279263"/>
                    <a:pt x="605790" y="281940"/>
                  </a:cubicBezTo>
                  <a:cubicBezTo>
                    <a:pt x="597121" y="289526"/>
                    <a:pt x="602527" y="285941"/>
                    <a:pt x="594360" y="295275"/>
                  </a:cubicBezTo>
                  <a:cubicBezTo>
                    <a:pt x="591995" y="297978"/>
                    <a:pt x="588682" y="299873"/>
                    <a:pt x="586740" y="302895"/>
                  </a:cubicBezTo>
                  <a:cubicBezTo>
                    <a:pt x="581856" y="310492"/>
                    <a:pt x="575819" y="323721"/>
                    <a:pt x="573405" y="333375"/>
                  </a:cubicBezTo>
                  <a:cubicBezTo>
                    <a:pt x="572468" y="337122"/>
                    <a:pt x="572258" y="341017"/>
                    <a:pt x="571500" y="344805"/>
                  </a:cubicBezTo>
                  <a:cubicBezTo>
                    <a:pt x="570987" y="347372"/>
                    <a:pt x="570230" y="349885"/>
                    <a:pt x="569595" y="352425"/>
                  </a:cubicBezTo>
                  <a:cubicBezTo>
                    <a:pt x="568960" y="359410"/>
                    <a:pt x="568424" y="366405"/>
                    <a:pt x="567690" y="373380"/>
                  </a:cubicBezTo>
                  <a:cubicBezTo>
                    <a:pt x="567154" y="378471"/>
                    <a:pt x="565501" y="383508"/>
                    <a:pt x="565785" y="388620"/>
                  </a:cubicBezTo>
                  <a:cubicBezTo>
                    <a:pt x="566144" y="395086"/>
                    <a:pt x="567816" y="401443"/>
                    <a:pt x="569595" y="407670"/>
                  </a:cubicBezTo>
                  <a:cubicBezTo>
                    <a:pt x="573139" y="420074"/>
                    <a:pt x="573765" y="411295"/>
                    <a:pt x="581025" y="422910"/>
                  </a:cubicBezTo>
                  <a:cubicBezTo>
                    <a:pt x="585540" y="430134"/>
                    <a:pt x="586431" y="439746"/>
                    <a:pt x="592455" y="445770"/>
                  </a:cubicBezTo>
                  <a:cubicBezTo>
                    <a:pt x="614931" y="468246"/>
                    <a:pt x="579447" y="432223"/>
                    <a:pt x="603885" y="459105"/>
                  </a:cubicBezTo>
                  <a:cubicBezTo>
                    <a:pt x="608114" y="463756"/>
                    <a:pt x="612775" y="467995"/>
                    <a:pt x="617220" y="472440"/>
                  </a:cubicBezTo>
                  <a:cubicBezTo>
                    <a:pt x="630433" y="485653"/>
                    <a:pt x="614275" y="469074"/>
                    <a:pt x="630555" y="487680"/>
                  </a:cubicBezTo>
                  <a:cubicBezTo>
                    <a:pt x="637876" y="496047"/>
                    <a:pt x="636081" y="492048"/>
                    <a:pt x="645795" y="501015"/>
                  </a:cubicBezTo>
                  <a:cubicBezTo>
                    <a:pt x="677464" y="530248"/>
                    <a:pt x="648876" y="504353"/>
                    <a:pt x="668655" y="525780"/>
                  </a:cubicBezTo>
                  <a:cubicBezTo>
                    <a:pt x="673528" y="531059"/>
                    <a:pt x="680199" y="534860"/>
                    <a:pt x="683895" y="541020"/>
                  </a:cubicBezTo>
                  <a:cubicBezTo>
                    <a:pt x="685800" y="544195"/>
                    <a:pt x="687556" y="547464"/>
                    <a:pt x="689610" y="550545"/>
                  </a:cubicBezTo>
                  <a:cubicBezTo>
                    <a:pt x="691371" y="553187"/>
                    <a:pt x="693783" y="555390"/>
                    <a:pt x="695325" y="558165"/>
                  </a:cubicBezTo>
                  <a:cubicBezTo>
                    <a:pt x="696986" y="561154"/>
                    <a:pt x="697746" y="564565"/>
                    <a:pt x="699135" y="567690"/>
                  </a:cubicBezTo>
                  <a:cubicBezTo>
                    <a:pt x="700288" y="570285"/>
                    <a:pt x="701675" y="572770"/>
                    <a:pt x="702945" y="575310"/>
                  </a:cubicBezTo>
                  <a:cubicBezTo>
                    <a:pt x="704460" y="585912"/>
                    <a:pt x="707258" y="593522"/>
                    <a:pt x="701040" y="603885"/>
                  </a:cubicBezTo>
                  <a:cubicBezTo>
                    <a:pt x="699717" y="606090"/>
                    <a:pt x="690392" y="608567"/>
                    <a:pt x="687705" y="609600"/>
                  </a:cubicBezTo>
                  <a:cubicBezTo>
                    <a:pt x="681322" y="612055"/>
                    <a:pt x="674126" y="613117"/>
                    <a:pt x="668655" y="617220"/>
                  </a:cubicBezTo>
                  <a:cubicBezTo>
                    <a:pt x="658445" y="624878"/>
                    <a:pt x="664148" y="622312"/>
                    <a:pt x="651510" y="624840"/>
                  </a:cubicBezTo>
                  <a:cubicBezTo>
                    <a:pt x="649605" y="626110"/>
                    <a:pt x="648004" y="628048"/>
                    <a:pt x="645795" y="628650"/>
                  </a:cubicBezTo>
                  <a:cubicBezTo>
                    <a:pt x="640856" y="629997"/>
                    <a:pt x="635656" y="630118"/>
                    <a:pt x="630555" y="630555"/>
                  </a:cubicBezTo>
                  <a:cubicBezTo>
                    <a:pt x="613426" y="632023"/>
                    <a:pt x="596265" y="633095"/>
                    <a:pt x="579120" y="634365"/>
                  </a:cubicBezTo>
                  <a:cubicBezTo>
                    <a:pt x="573405" y="633095"/>
                    <a:pt x="567211" y="633173"/>
                    <a:pt x="561975" y="630555"/>
                  </a:cubicBezTo>
                  <a:cubicBezTo>
                    <a:pt x="560179" y="629657"/>
                    <a:pt x="560224" y="626842"/>
                    <a:pt x="560070" y="624840"/>
                  </a:cubicBezTo>
                  <a:cubicBezTo>
                    <a:pt x="558949" y="610264"/>
                    <a:pt x="559286" y="595601"/>
                    <a:pt x="558165" y="581025"/>
                  </a:cubicBezTo>
                  <a:cubicBezTo>
                    <a:pt x="558011" y="579023"/>
                    <a:pt x="557374" y="576981"/>
                    <a:pt x="556260" y="575310"/>
                  </a:cubicBezTo>
                  <a:cubicBezTo>
                    <a:pt x="554766" y="573068"/>
                    <a:pt x="552450" y="571500"/>
                    <a:pt x="550545" y="569595"/>
                  </a:cubicBezTo>
                  <a:cubicBezTo>
                    <a:pt x="549910" y="567690"/>
                    <a:pt x="549894" y="565448"/>
                    <a:pt x="548640" y="563880"/>
                  </a:cubicBezTo>
                  <a:cubicBezTo>
                    <a:pt x="547210" y="562092"/>
                    <a:pt x="544684" y="561536"/>
                    <a:pt x="542925" y="560070"/>
                  </a:cubicBezTo>
                  <a:cubicBezTo>
                    <a:pt x="540855" y="558345"/>
                    <a:pt x="539280" y="556080"/>
                    <a:pt x="537210" y="554355"/>
                  </a:cubicBezTo>
                  <a:cubicBezTo>
                    <a:pt x="535451" y="552889"/>
                    <a:pt x="533254" y="552011"/>
                    <a:pt x="531495" y="550545"/>
                  </a:cubicBezTo>
                  <a:cubicBezTo>
                    <a:pt x="529425" y="548820"/>
                    <a:pt x="528119" y="546167"/>
                    <a:pt x="525780" y="544830"/>
                  </a:cubicBezTo>
                  <a:cubicBezTo>
                    <a:pt x="523507" y="543531"/>
                    <a:pt x="520700" y="543560"/>
                    <a:pt x="518160" y="542925"/>
                  </a:cubicBezTo>
                  <a:cubicBezTo>
                    <a:pt x="515620" y="541020"/>
                    <a:pt x="513315" y="538752"/>
                    <a:pt x="510540" y="537210"/>
                  </a:cubicBezTo>
                  <a:cubicBezTo>
                    <a:pt x="493857" y="527942"/>
                    <a:pt x="480606" y="534328"/>
                    <a:pt x="459105" y="535305"/>
                  </a:cubicBezTo>
                  <a:cubicBezTo>
                    <a:pt x="455930" y="539115"/>
                    <a:pt x="452678" y="542862"/>
                    <a:pt x="449580" y="546735"/>
                  </a:cubicBezTo>
                  <a:cubicBezTo>
                    <a:pt x="441279" y="557111"/>
                    <a:pt x="446500" y="551046"/>
                    <a:pt x="440055" y="560070"/>
                  </a:cubicBezTo>
                  <a:cubicBezTo>
                    <a:pt x="438210" y="562654"/>
                    <a:pt x="436245" y="565150"/>
                    <a:pt x="434340" y="567690"/>
                  </a:cubicBezTo>
                  <a:cubicBezTo>
                    <a:pt x="433070" y="572135"/>
                    <a:pt x="431992" y="576639"/>
                    <a:pt x="430530" y="581025"/>
                  </a:cubicBezTo>
                  <a:cubicBezTo>
                    <a:pt x="429449" y="584269"/>
                    <a:pt x="427391" y="587197"/>
                    <a:pt x="426720" y="590550"/>
                  </a:cubicBezTo>
                  <a:cubicBezTo>
                    <a:pt x="425468" y="596808"/>
                    <a:pt x="426277" y="603388"/>
                    <a:pt x="424815" y="609600"/>
                  </a:cubicBezTo>
                  <a:cubicBezTo>
                    <a:pt x="423803" y="613903"/>
                    <a:pt x="417844" y="625446"/>
                    <a:pt x="415290" y="630555"/>
                  </a:cubicBezTo>
                  <a:cubicBezTo>
                    <a:pt x="414655" y="633730"/>
                    <a:pt x="414315" y="636979"/>
                    <a:pt x="413385" y="640080"/>
                  </a:cubicBezTo>
                  <a:cubicBezTo>
                    <a:pt x="412402" y="643355"/>
                    <a:pt x="410082" y="646223"/>
                    <a:pt x="409575" y="649605"/>
                  </a:cubicBezTo>
                  <a:cubicBezTo>
                    <a:pt x="408159" y="659046"/>
                    <a:pt x="408764" y="668697"/>
                    <a:pt x="407670" y="678180"/>
                  </a:cubicBezTo>
                  <a:cubicBezTo>
                    <a:pt x="407116" y="682982"/>
                    <a:pt x="401852" y="710275"/>
                    <a:pt x="400050" y="716280"/>
                  </a:cubicBezTo>
                  <a:cubicBezTo>
                    <a:pt x="397914" y="723399"/>
                    <a:pt x="394566" y="730116"/>
                    <a:pt x="392430" y="737235"/>
                  </a:cubicBezTo>
                  <a:cubicBezTo>
                    <a:pt x="388845" y="749185"/>
                    <a:pt x="386244" y="761409"/>
                    <a:pt x="382905" y="773430"/>
                  </a:cubicBezTo>
                  <a:cubicBezTo>
                    <a:pt x="379893" y="784272"/>
                    <a:pt x="376555" y="795020"/>
                    <a:pt x="373380" y="805815"/>
                  </a:cubicBezTo>
                  <a:cubicBezTo>
                    <a:pt x="370891" y="838178"/>
                    <a:pt x="371475" y="822301"/>
                    <a:pt x="371475" y="85344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8" name="Ellipse 217">
              <a:extLst>
                <a:ext uri="{FF2B5EF4-FFF2-40B4-BE49-F238E27FC236}">
                  <a16:creationId xmlns:a16="http://schemas.microsoft.com/office/drawing/2014/main" id="{4B5B18AF-929E-12A8-541B-4E013C6BFC7C}"/>
                </a:ext>
              </a:extLst>
            </p:cNvPr>
            <p:cNvSpPr/>
            <p:nvPr/>
          </p:nvSpPr>
          <p:spPr>
            <a:xfrm>
              <a:off x="9892011" y="254938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2C771290-8D7C-F971-C0BE-A860E305524D}"/>
                </a:ext>
              </a:extLst>
            </p:cNvPr>
            <p:cNvSpPr/>
            <p:nvPr/>
          </p:nvSpPr>
          <p:spPr>
            <a:xfrm>
              <a:off x="9783512" y="2419306"/>
              <a:ext cx="909320" cy="690880"/>
            </a:xfrm>
            <a:custGeom>
              <a:avLst/>
              <a:gdLst>
                <a:gd name="connsiteX0" fmla="*/ 27940 w 909320"/>
                <a:gd name="connsiteY0" fmla="*/ 690880 h 690880"/>
                <a:gd name="connsiteX1" fmla="*/ 12700 w 909320"/>
                <a:gd name="connsiteY1" fmla="*/ 662940 h 690880"/>
                <a:gd name="connsiteX2" fmla="*/ 7620 w 909320"/>
                <a:gd name="connsiteY2" fmla="*/ 652780 h 690880"/>
                <a:gd name="connsiteX3" fmla="*/ 0 w 909320"/>
                <a:gd name="connsiteY3" fmla="*/ 640080 h 690880"/>
                <a:gd name="connsiteX4" fmla="*/ 7620 w 909320"/>
                <a:gd name="connsiteY4" fmla="*/ 561340 h 690880"/>
                <a:gd name="connsiteX5" fmla="*/ 35560 w 909320"/>
                <a:gd name="connsiteY5" fmla="*/ 530860 h 690880"/>
                <a:gd name="connsiteX6" fmla="*/ 45720 w 909320"/>
                <a:gd name="connsiteY6" fmla="*/ 520700 h 690880"/>
                <a:gd name="connsiteX7" fmla="*/ 68580 w 909320"/>
                <a:gd name="connsiteY7" fmla="*/ 515620 h 690880"/>
                <a:gd name="connsiteX8" fmla="*/ 88900 w 909320"/>
                <a:gd name="connsiteY8" fmla="*/ 502920 h 690880"/>
                <a:gd name="connsiteX9" fmla="*/ 104140 w 909320"/>
                <a:gd name="connsiteY9" fmla="*/ 490220 h 690880"/>
                <a:gd name="connsiteX10" fmla="*/ 106680 w 909320"/>
                <a:gd name="connsiteY10" fmla="*/ 477520 h 690880"/>
                <a:gd name="connsiteX11" fmla="*/ 109220 w 909320"/>
                <a:gd name="connsiteY11" fmla="*/ 469900 h 690880"/>
                <a:gd name="connsiteX12" fmla="*/ 111760 w 909320"/>
                <a:gd name="connsiteY12" fmla="*/ 452120 h 690880"/>
                <a:gd name="connsiteX13" fmla="*/ 116840 w 909320"/>
                <a:gd name="connsiteY13" fmla="*/ 429260 h 690880"/>
                <a:gd name="connsiteX14" fmla="*/ 124460 w 909320"/>
                <a:gd name="connsiteY14" fmla="*/ 393700 h 690880"/>
                <a:gd name="connsiteX15" fmla="*/ 127000 w 909320"/>
                <a:gd name="connsiteY15" fmla="*/ 383540 h 690880"/>
                <a:gd name="connsiteX16" fmla="*/ 134620 w 909320"/>
                <a:gd name="connsiteY16" fmla="*/ 373380 h 690880"/>
                <a:gd name="connsiteX17" fmla="*/ 142240 w 909320"/>
                <a:gd name="connsiteY17" fmla="*/ 360680 h 690880"/>
                <a:gd name="connsiteX18" fmla="*/ 154940 w 909320"/>
                <a:gd name="connsiteY18" fmla="*/ 350520 h 690880"/>
                <a:gd name="connsiteX19" fmla="*/ 175260 w 909320"/>
                <a:gd name="connsiteY19" fmla="*/ 327660 h 690880"/>
                <a:gd name="connsiteX20" fmla="*/ 210820 w 909320"/>
                <a:gd name="connsiteY20" fmla="*/ 309880 h 690880"/>
                <a:gd name="connsiteX21" fmla="*/ 223520 w 909320"/>
                <a:gd name="connsiteY21" fmla="*/ 307340 h 690880"/>
                <a:gd name="connsiteX22" fmla="*/ 251460 w 909320"/>
                <a:gd name="connsiteY22" fmla="*/ 312420 h 690880"/>
                <a:gd name="connsiteX23" fmla="*/ 261620 w 909320"/>
                <a:gd name="connsiteY23" fmla="*/ 320040 h 690880"/>
                <a:gd name="connsiteX24" fmla="*/ 274320 w 909320"/>
                <a:gd name="connsiteY24" fmla="*/ 327660 h 690880"/>
                <a:gd name="connsiteX25" fmla="*/ 287020 w 909320"/>
                <a:gd name="connsiteY25" fmla="*/ 332740 h 690880"/>
                <a:gd name="connsiteX26" fmla="*/ 299720 w 909320"/>
                <a:gd name="connsiteY26" fmla="*/ 342900 h 690880"/>
                <a:gd name="connsiteX27" fmla="*/ 325120 w 909320"/>
                <a:gd name="connsiteY27" fmla="*/ 358140 h 690880"/>
                <a:gd name="connsiteX28" fmla="*/ 337820 w 909320"/>
                <a:gd name="connsiteY28" fmla="*/ 365760 h 690880"/>
                <a:gd name="connsiteX29" fmla="*/ 355600 w 909320"/>
                <a:gd name="connsiteY29" fmla="*/ 381000 h 690880"/>
                <a:gd name="connsiteX30" fmla="*/ 363220 w 909320"/>
                <a:gd name="connsiteY30" fmla="*/ 391160 h 690880"/>
                <a:gd name="connsiteX31" fmla="*/ 393700 w 909320"/>
                <a:gd name="connsiteY31" fmla="*/ 398780 h 690880"/>
                <a:gd name="connsiteX32" fmla="*/ 424180 w 909320"/>
                <a:gd name="connsiteY32" fmla="*/ 386080 h 690880"/>
                <a:gd name="connsiteX33" fmla="*/ 447040 w 909320"/>
                <a:gd name="connsiteY33" fmla="*/ 363220 h 690880"/>
                <a:gd name="connsiteX34" fmla="*/ 454660 w 909320"/>
                <a:gd name="connsiteY34" fmla="*/ 353060 h 690880"/>
                <a:gd name="connsiteX35" fmla="*/ 464820 w 909320"/>
                <a:gd name="connsiteY35" fmla="*/ 345440 h 690880"/>
                <a:gd name="connsiteX36" fmla="*/ 485140 w 909320"/>
                <a:gd name="connsiteY36" fmla="*/ 325120 h 690880"/>
                <a:gd name="connsiteX37" fmla="*/ 500380 w 909320"/>
                <a:gd name="connsiteY37" fmla="*/ 307340 h 690880"/>
                <a:gd name="connsiteX38" fmla="*/ 508000 w 909320"/>
                <a:gd name="connsiteY38" fmla="*/ 297180 h 690880"/>
                <a:gd name="connsiteX39" fmla="*/ 518160 w 909320"/>
                <a:gd name="connsiteY39" fmla="*/ 289560 h 690880"/>
                <a:gd name="connsiteX40" fmla="*/ 533400 w 909320"/>
                <a:gd name="connsiteY40" fmla="*/ 269240 h 690880"/>
                <a:gd name="connsiteX41" fmla="*/ 541020 w 909320"/>
                <a:gd name="connsiteY41" fmla="*/ 261620 h 690880"/>
                <a:gd name="connsiteX42" fmla="*/ 546100 w 909320"/>
                <a:gd name="connsiteY42" fmla="*/ 251460 h 690880"/>
                <a:gd name="connsiteX43" fmla="*/ 553720 w 909320"/>
                <a:gd name="connsiteY43" fmla="*/ 241300 h 690880"/>
                <a:gd name="connsiteX44" fmla="*/ 551180 w 909320"/>
                <a:gd name="connsiteY44" fmla="*/ 203200 h 690880"/>
                <a:gd name="connsiteX45" fmla="*/ 546100 w 909320"/>
                <a:gd name="connsiteY45" fmla="*/ 193040 h 690880"/>
                <a:gd name="connsiteX46" fmla="*/ 535940 w 909320"/>
                <a:gd name="connsiteY46" fmla="*/ 170180 h 690880"/>
                <a:gd name="connsiteX47" fmla="*/ 515620 w 909320"/>
                <a:gd name="connsiteY47" fmla="*/ 147320 h 690880"/>
                <a:gd name="connsiteX48" fmla="*/ 497840 w 909320"/>
                <a:gd name="connsiteY48" fmla="*/ 124460 h 690880"/>
                <a:gd name="connsiteX49" fmla="*/ 487680 w 909320"/>
                <a:gd name="connsiteY49" fmla="*/ 114300 h 690880"/>
                <a:gd name="connsiteX50" fmla="*/ 480060 w 909320"/>
                <a:gd name="connsiteY50" fmla="*/ 93980 h 690880"/>
                <a:gd name="connsiteX51" fmla="*/ 477520 w 909320"/>
                <a:gd name="connsiteY51" fmla="*/ 81280 h 690880"/>
                <a:gd name="connsiteX52" fmla="*/ 490220 w 909320"/>
                <a:gd name="connsiteY52" fmla="*/ 38100 h 690880"/>
                <a:gd name="connsiteX53" fmla="*/ 500380 w 909320"/>
                <a:gd name="connsiteY53" fmla="*/ 27940 h 690880"/>
                <a:gd name="connsiteX54" fmla="*/ 520700 w 909320"/>
                <a:gd name="connsiteY54" fmla="*/ 7620 h 690880"/>
                <a:gd name="connsiteX55" fmla="*/ 535940 w 909320"/>
                <a:gd name="connsiteY55" fmla="*/ 5080 h 690880"/>
                <a:gd name="connsiteX56" fmla="*/ 591820 w 909320"/>
                <a:gd name="connsiteY56" fmla="*/ 0 h 690880"/>
                <a:gd name="connsiteX57" fmla="*/ 629920 w 909320"/>
                <a:gd name="connsiteY57" fmla="*/ 5080 h 690880"/>
                <a:gd name="connsiteX58" fmla="*/ 647700 w 909320"/>
                <a:gd name="connsiteY58" fmla="*/ 15240 h 690880"/>
                <a:gd name="connsiteX59" fmla="*/ 701040 w 909320"/>
                <a:gd name="connsiteY59" fmla="*/ 53340 h 690880"/>
                <a:gd name="connsiteX60" fmla="*/ 713740 w 909320"/>
                <a:gd name="connsiteY60" fmla="*/ 76200 h 690880"/>
                <a:gd name="connsiteX61" fmla="*/ 716280 w 909320"/>
                <a:gd name="connsiteY61" fmla="*/ 88900 h 690880"/>
                <a:gd name="connsiteX62" fmla="*/ 723900 w 909320"/>
                <a:gd name="connsiteY62" fmla="*/ 109220 h 690880"/>
                <a:gd name="connsiteX63" fmla="*/ 734060 w 909320"/>
                <a:gd name="connsiteY63" fmla="*/ 137160 h 690880"/>
                <a:gd name="connsiteX64" fmla="*/ 744220 w 909320"/>
                <a:gd name="connsiteY64" fmla="*/ 190500 h 690880"/>
                <a:gd name="connsiteX65" fmla="*/ 754380 w 909320"/>
                <a:gd name="connsiteY65" fmla="*/ 223520 h 690880"/>
                <a:gd name="connsiteX66" fmla="*/ 787400 w 909320"/>
                <a:gd name="connsiteY66" fmla="*/ 254000 h 690880"/>
                <a:gd name="connsiteX67" fmla="*/ 807720 w 909320"/>
                <a:gd name="connsiteY67" fmla="*/ 264160 h 690880"/>
                <a:gd name="connsiteX68" fmla="*/ 833120 w 909320"/>
                <a:gd name="connsiteY68" fmla="*/ 256540 h 690880"/>
                <a:gd name="connsiteX69" fmla="*/ 848360 w 909320"/>
                <a:gd name="connsiteY69" fmla="*/ 238760 h 690880"/>
                <a:gd name="connsiteX70" fmla="*/ 866140 w 909320"/>
                <a:gd name="connsiteY70" fmla="*/ 218440 h 690880"/>
                <a:gd name="connsiteX71" fmla="*/ 873760 w 909320"/>
                <a:gd name="connsiteY71" fmla="*/ 198120 h 690880"/>
                <a:gd name="connsiteX72" fmla="*/ 881380 w 909320"/>
                <a:gd name="connsiteY72" fmla="*/ 187960 h 690880"/>
                <a:gd name="connsiteX73" fmla="*/ 886460 w 909320"/>
                <a:gd name="connsiteY73" fmla="*/ 177800 h 690880"/>
                <a:gd name="connsiteX74" fmla="*/ 889000 w 909320"/>
                <a:gd name="connsiteY74" fmla="*/ 170180 h 690880"/>
                <a:gd name="connsiteX75" fmla="*/ 909320 w 909320"/>
                <a:gd name="connsiteY75" fmla="*/ 147320 h 69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909320" h="690880">
                  <a:moveTo>
                    <a:pt x="27940" y="690880"/>
                  </a:moveTo>
                  <a:cubicBezTo>
                    <a:pt x="18697" y="667773"/>
                    <a:pt x="27927" y="688318"/>
                    <a:pt x="12700" y="662940"/>
                  </a:cubicBezTo>
                  <a:cubicBezTo>
                    <a:pt x="10752" y="659693"/>
                    <a:pt x="9459" y="656090"/>
                    <a:pt x="7620" y="652780"/>
                  </a:cubicBezTo>
                  <a:cubicBezTo>
                    <a:pt x="5222" y="648464"/>
                    <a:pt x="2540" y="644313"/>
                    <a:pt x="0" y="640080"/>
                  </a:cubicBezTo>
                  <a:cubicBezTo>
                    <a:pt x="917" y="629078"/>
                    <a:pt x="6179" y="563261"/>
                    <a:pt x="7620" y="561340"/>
                  </a:cubicBezTo>
                  <a:cubicBezTo>
                    <a:pt x="20987" y="543517"/>
                    <a:pt x="12247" y="554173"/>
                    <a:pt x="35560" y="530860"/>
                  </a:cubicBezTo>
                  <a:cubicBezTo>
                    <a:pt x="38947" y="527473"/>
                    <a:pt x="41024" y="521639"/>
                    <a:pt x="45720" y="520700"/>
                  </a:cubicBezTo>
                  <a:cubicBezTo>
                    <a:pt x="49169" y="520010"/>
                    <a:pt x="64480" y="517157"/>
                    <a:pt x="68580" y="515620"/>
                  </a:cubicBezTo>
                  <a:cubicBezTo>
                    <a:pt x="78630" y="511851"/>
                    <a:pt x="80067" y="509229"/>
                    <a:pt x="88900" y="502920"/>
                  </a:cubicBezTo>
                  <a:cubicBezTo>
                    <a:pt x="101277" y="494079"/>
                    <a:pt x="92281" y="502079"/>
                    <a:pt x="104140" y="490220"/>
                  </a:cubicBezTo>
                  <a:cubicBezTo>
                    <a:pt x="104987" y="485987"/>
                    <a:pt x="105633" y="481708"/>
                    <a:pt x="106680" y="477520"/>
                  </a:cubicBezTo>
                  <a:cubicBezTo>
                    <a:pt x="107329" y="474923"/>
                    <a:pt x="108695" y="472525"/>
                    <a:pt x="109220" y="469900"/>
                  </a:cubicBezTo>
                  <a:cubicBezTo>
                    <a:pt x="110394" y="464029"/>
                    <a:pt x="110776" y="458025"/>
                    <a:pt x="111760" y="452120"/>
                  </a:cubicBezTo>
                  <a:cubicBezTo>
                    <a:pt x="113372" y="442446"/>
                    <a:pt x="114557" y="438393"/>
                    <a:pt x="116840" y="429260"/>
                  </a:cubicBezTo>
                  <a:cubicBezTo>
                    <a:pt x="120994" y="391871"/>
                    <a:pt x="115872" y="419464"/>
                    <a:pt x="124460" y="393700"/>
                  </a:cubicBezTo>
                  <a:cubicBezTo>
                    <a:pt x="125564" y="390388"/>
                    <a:pt x="125439" y="386662"/>
                    <a:pt x="127000" y="383540"/>
                  </a:cubicBezTo>
                  <a:cubicBezTo>
                    <a:pt x="128893" y="379754"/>
                    <a:pt x="132272" y="376902"/>
                    <a:pt x="134620" y="373380"/>
                  </a:cubicBezTo>
                  <a:cubicBezTo>
                    <a:pt x="137358" y="369272"/>
                    <a:pt x="138960" y="364370"/>
                    <a:pt x="142240" y="360680"/>
                  </a:cubicBezTo>
                  <a:cubicBezTo>
                    <a:pt x="145842" y="356628"/>
                    <a:pt x="151107" y="354353"/>
                    <a:pt x="154940" y="350520"/>
                  </a:cubicBezTo>
                  <a:cubicBezTo>
                    <a:pt x="170005" y="335455"/>
                    <a:pt x="154118" y="343516"/>
                    <a:pt x="175260" y="327660"/>
                  </a:cubicBezTo>
                  <a:cubicBezTo>
                    <a:pt x="182799" y="322006"/>
                    <a:pt x="201728" y="312911"/>
                    <a:pt x="210820" y="309880"/>
                  </a:cubicBezTo>
                  <a:cubicBezTo>
                    <a:pt x="214916" y="308515"/>
                    <a:pt x="219287" y="308187"/>
                    <a:pt x="223520" y="307340"/>
                  </a:cubicBezTo>
                  <a:cubicBezTo>
                    <a:pt x="232833" y="309033"/>
                    <a:pt x="242480" y="309427"/>
                    <a:pt x="251460" y="312420"/>
                  </a:cubicBezTo>
                  <a:cubicBezTo>
                    <a:pt x="255476" y="313759"/>
                    <a:pt x="258098" y="317692"/>
                    <a:pt x="261620" y="320040"/>
                  </a:cubicBezTo>
                  <a:cubicBezTo>
                    <a:pt x="265728" y="322778"/>
                    <a:pt x="269904" y="325452"/>
                    <a:pt x="274320" y="327660"/>
                  </a:cubicBezTo>
                  <a:cubicBezTo>
                    <a:pt x="278398" y="329699"/>
                    <a:pt x="283110" y="330394"/>
                    <a:pt x="287020" y="332740"/>
                  </a:cubicBezTo>
                  <a:cubicBezTo>
                    <a:pt x="291669" y="335529"/>
                    <a:pt x="295209" y="339893"/>
                    <a:pt x="299720" y="342900"/>
                  </a:cubicBezTo>
                  <a:cubicBezTo>
                    <a:pt x="307935" y="348377"/>
                    <a:pt x="316653" y="353060"/>
                    <a:pt x="325120" y="358140"/>
                  </a:cubicBezTo>
                  <a:cubicBezTo>
                    <a:pt x="329353" y="360680"/>
                    <a:pt x="333712" y="363022"/>
                    <a:pt x="337820" y="365760"/>
                  </a:cubicBezTo>
                  <a:cubicBezTo>
                    <a:pt x="347070" y="371926"/>
                    <a:pt x="346977" y="371145"/>
                    <a:pt x="355600" y="381000"/>
                  </a:cubicBezTo>
                  <a:cubicBezTo>
                    <a:pt x="358388" y="384186"/>
                    <a:pt x="359698" y="388812"/>
                    <a:pt x="363220" y="391160"/>
                  </a:cubicBezTo>
                  <a:cubicBezTo>
                    <a:pt x="369929" y="395632"/>
                    <a:pt x="386082" y="397510"/>
                    <a:pt x="393700" y="398780"/>
                  </a:cubicBezTo>
                  <a:cubicBezTo>
                    <a:pt x="407735" y="395973"/>
                    <a:pt x="411125" y="396687"/>
                    <a:pt x="424180" y="386080"/>
                  </a:cubicBezTo>
                  <a:cubicBezTo>
                    <a:pt x="432544" y="379285"/>
                    <a:pt x="440574" y="371841"/>
                    <a:pt x="447040" y="363220"/>
                  </a:cubicBezTo>
                  <a:cubicBezTo>
                    <a:pt x="449580" y="359833"/>
                    <a:pt x="451667" y="356053"/>
                    <a:pt x="454660" y="353060"/>
                  </a:cubicBezTo>
                  <a:cubicBezTo>
                    <a:pt x="457653" y="350067"/>
                    <a:pt x="461827" y="348433"/>
                    <a:pt x="464820" y="345440"/>
                  </a:cubicBezTo>
                  <a:cubicBezTo>
                    <a:pt x="490429" y="319831"/>
                    <a:pt x="460644" y="343492"/>
                    <a:pt x="485140" y="325120"/>
                  </a:cubicBezTo>
                  <a:cubicBezTo>
                    <a:pt x="503814" y="293997"/>
                    <a:pt x="482788" y="324932"/>
                    <a:pt x="500380" y="307340"/>
                  </a:cubicBezTo>
                  <a:cubicBezTo>
                    <a:pt x="503373" y="304347"/>
                    <a:pt x="505007" y="300173"/>
                    <a:pt x="508000" y="297180"/>
                  </a:cubicBezTo>
                  <a:cubicBezTo>
                    <a:pt x="510993" y="294187"/>
                    <a:pt x="515167" y="292553"/>
                    <a:pt x="518160" y="289560"/>
                  </a:cubicBezTo>
                  <a:cubicBezTo>
                    <a:pt x="536686" y="271034"/>
                    <a:pt x="521676" y="283309"/>
                    <a:pt x="533400" y="269240"/>
                  </a:cubicBezTo>
                  <a:cubicBezTo>
                    <a:pt x="535700" y="266480"/>
                    <a:pt x="538932" y="264543"/>
                    <a:pt x="541020" y="261620"/>
                  </a:cubicBezTo>
                  <a:cubicBezTo>
                    <a:pt x="543221" y="258539"/>
                    <a:pt x="544093" y="254671"/>
                    <a:pt x="546100" y="251460"/>
                  </a:cubicBezTo>
                  <a:cubicBezTo>
                    <a:pt x="548344" y="247870"/>
                    <a:pt x="551180" y="244687"/>
                    <a:pt x="553720" y="241300"/>
                  </a:cubicBezTo>
                  <a:cubicBezTo>
                    <a:pt x="552873" y="228600"/>
                    <a:pt x="553165" y="215772"/>
                    <a:pt x="551180" y="203200"/>
                  </a:cubicBezTo>
                  <a:cubicBezTo>
                    <a:pt x="550589" y="199460"/>
                    <a:pt x="547638" y="196500"/>
                    <a:pt x="546100" y="193040"/>
                  </a:cubicBezTo>
                  <a:cubicBezTo>
                    <a:pt x="542394" y="184702"/>
                    <a:pt x="540750" y="177876"/>
                    <a:pt x="535940" y="170180"/>
                  </a:cubicBezTo>
                  <a:cubicBezTo>
                    <a:pt x="527360" y="156451"/>
                    <a:pt x="527592" y="161287"/>
                    <a:pt x="515620" y="147320"/>
                  </a:cubicBezTo>
                  <a:cubicBezTo>
                    <a:pt x="509338" y="139991"/>
                    <a:pt x="504666" y="131286"/>
                    <a:pt x="497840" y="124460"/>
                  </a:cubicBezTo>
                  <a:cubicBezTo>
                    <a:pt x="494453" y="121073"/>
                    <a:pt x="490554" y="118132"/>
                    <a:pt x="487680" y="114300"/>
                  </a:cubicBezTo>
                  <a:cubicBezTo>
                    <a:pt x="483029" y="108099"/>
                    <a:pt x="481683" y="101285"/>
                    <a:pt x="480060" y="93980"/>
                  </a:cubicBezTo>
                  <a:cubicBezTo>
                    <a:pt x="479123" y="89766"/>
                    <a:pt x="478367" y="85513"/>
                    <a:pt x="477520" y="81280"/>
                  </a:cubicBezTo>
                  <a:cubicBezTo>
                    <a:pt x="481233" y="58999"/>
                    <a:pt x="478345" y="53368"/>
                    <a:pt x="490220" y="38100"/>
                  </a:cubicBezTo>
                  <a:cubicBezTo>
                    <a:pt x="493160" y="34319"/>
                    <a:pt x="497226" y="31544"/>
                    <a:pt x="500380" y="27940"/>
                  </a:cubicBezTo>
                  <a:cubicBezTo>
                    <a:pt x="507989" y="19244"/>
                    <a:pt x="508874" y="12995"/>
                    <a:pt x="520700" y="7620"/>
                  </a:cubicBezTo>
                  <a:cubicBezTo>
                    <a:pt x="525388" y="5489"/>
                    <a:pt x="530835" y="5761"/>
                    <a:pt x="535940" y="5080"/>
                  </a:cubicBezTo>
                  <a:cubicBezTo>
                    <a:pt x="556444" y="2346"/>
                    <a:pt x="570345" y="1652"/>
                    <a:pt x="591820" y="0"/>
                  </a:cubicBezTo>
                  <a:cubicBezTo>
                    <a:pt x="604520" y="1693"/>
                    <a:pt x="617559" y="1709"/>
                    <a:pt x="629920" y="5080"/>
                  </a:cubicBezTo>
                  <a:cubicBezTo>
                    <a:pt x="636506" y="6876"/>
                    <a:pt x="641982" y="11511"/>
                    <a:pt x="647700" y="15240"/>
                  </a:cubicBezTo>
                  <a:cubicBezTo>
                    <a:pt x="682028" y="37628"/>
                    <a:pt x="679058" y="35754"/>
                    <a:pt x="701040" y="53340"/>
                  </a:cubicBezTo>
                  <a:cubicBezTo>
                    <a:pt x="703481" y="57409"/>
                    <a:pt x="711918" y="70734"/>
                    <a:pt x="713740" y="76200"/>
                  </a:cubicBezTo>
                  <a:cubicBezTo>
                    <a:pt x="715105" y="80296"/>
                    <a:pt x="715010" y="84774"/>
                    <a:pt x="716280" y="88900"/>
                  </a:cubicBezTo>
                  <a:cubicBezTo>
                    <a:pt x="718407" y="95814"/>
                    <a:pt x="721467" y="102408"/>
                    <a:pt x="723900" y="109220"/>
                  </a:cubicBezTo>
                  <a:cubicBezTo>
                    <a:pt x="734770" y="139655"/>
                    <a:pt x="723289" y="110233"/>
                    <a:pt x="734060" y="137160"/>
                  </a:cubicBezTo>
                  <a:cubicBezTo>
                    <a:pt x="737185" y="159038"/>
                    <a:pt x="737631" y="165087"/>
                    <a:pt x="744220" y="190500"/>
                  </a:cubicBezTo>
                  <a:cubicBezTo>
                    <a:pt x="747110" y="201647"/>
                    <a:pt x="749703" y="212997"/>
                    <a:pt x="754380" y="223520"/>
                  </a:cubicBezTo>
                  <a:cubicBezTo>
                    <a:pt x="759549" y="235150"/>
                    <a:pt x="779887" y="248221"/>
                    <a:pt x="787400" y="254000"/>
                  </a:cubicBezTo>
                  <a:cubicBezTo>
                    <a:pt x="799873" y="263595"/>
                    <a:pt x="793849" y="260692"/>
                    <a:pt x="807720" y="264160"/>
                  </a:cubicBezTo>
                  <a:cubicBezTo>
                    <a:pt x="816187" y="261620"/>
                    <a:pt x="825214" y="260493"/>
                    <a:pt x="833120" y="256540"/>
                  </a:cubicBezTo>
                  <a:cubicBezTo>
                    <a:pt x="842269" y="251966"/>
                    <a:pt x="842644" y="245429"/>
                    <a:pt x="848360" y="238760"/>
                  </a:cubicBezTo>
                  <a:cubicBezTo>
                    <a:pt x="874667" y="208069"/>
                    <a:pt x="844020" y="247933"/>
                    <a:pt x="866140" y="218440"/>
                  </a:cubicBezTo>
                  <a:cubicBezTo>
                    <a:pt x="868578" y="208689"/>
                    <a:pt x="868226" y="206975"/>
                    <a:pt x="873760" y="198120"/>
                  </a:cubicBezTo>
                  <a:cubicBezTo>
                    <a:pt x="876004" y="194530"/>
                    <a:pt x="879136" y="191550"/>
                    <a:pt x="881380" y="187960"/>
                  </a:cubicBezTo>
                  <a:cubicBezTo>
                    <a:pt x="883387" y="184749"/>
                    <a:pt x="884968" y="181280"/>
                    <a:pt x="886460" y="177800"/>
                  </a:cubicBezTo>
                  <a:cubicBezTo>
                    <a:pt x="887515" y="175339"/>
                    <a:pt x="887700" y="172520"/>
                    <a:pt x="889000" y="170180"/>
                  </a:cubicBezTo>
                  <a:cubicBezTo>
                    <a:pt x="897934" y="154098"/>
                    <a:pt x="896754" y="156745"/>
                    <a:pt x="909320" y="1473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FE14F382-C415-0523-F594-790CF57AB1F4}"/>
                </a:ext>
              </a:extLst>
            </p:cNvPr>
            <p:cNvSpPr/>
            <p:nvPr/>
          </p:nvSpPr>
          <p:spPr>
            <a:xfrm>
              <a:off x="9746862" y="290544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5" name="Connecteur droit 244">
              <a:extLst>
                <a:ext uri="{FF2B5EF4-FFF2-40B4-BE49-F238E27FC236}">
                  <a16:creationId xmlns:a16="http://schemas.microsoft.com/office/drawing/2014/main" id="{5F2A03E0-FDD1-9AA8-8ED2-7D9378D32F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80616" y="2939081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Ellipse 245">
              <a:extLst>
                <a:ext uri="{FF2B5EF4-FFF2-40B4-BE49-F238E27FC236}">
                  <a16:creationId xmlns:a16="http://schemas.microsoft.com/office/drawing/2014/main" id="{B7ACFE25-54FB-9DD0-9C33-0C38E454B4AA}"/>
                </a:ext>
              </a:extLst>
            </p:cNvPr>
            <p:cNvSpPr/>
            <p:nvPr/>
          </p:nvSpPr>
          <p:spPr>
            <a:xfrm>
              <a:off x="10263023" y="293305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751AAD5C-FBB4-9062-2E24-52F0D4D70609}"/>
                </a:ext>
              </a:extLst>
            </p:cNvPr>
            <p:cNvSpPr/>
            <p:nvPr/>
          </p:nvSpPr>
          <p:spPr>
            <a:xfrm>
              <a:off x="9959750" y="2772235"/>
              <a:ext cx="784860" cy="472440"/>
            </a:xfrm>
            <a:custGeom>
              <a:avLst/>
              <a:gdLst>
                <a:gd name="connsiteX0" fmla="*/ 0 w 784860"/>
                <a:gd name="connsiteY0" fmla="*/ 365760 h 472440"/>
                <a:gd name="connsiteX1" fmla="*/ 12700 w 784860"/>
                <a:gd name="connsiteY1" fmla="*/ 403860 h 472440"/>
                <a:gd name="connsiteX2" fmla="*/ 45720 w 784860"/>
                <a:gd name="connsiteY2" fmla="*/ 421640 h 472440"/>
                <a:gd name="connsiteX3" fmla="*/ 66040 w 784860"/>
                <a:gd name="connsiteY3" fmla="*/ 434340 h 472440"/>
                <a:gd name="connsiteX4" fmla="*/ 78740 w 784860"/>
                <a:gd name="connsiteY4" fmla="*/ 444500 h 472440"/>
                <a:gd name="connsiteX5" fmla="*/ 99060 w 784860"/>
                <a:gd name="connsiteY5" fmla="*/ 449580 h 472440"/>
                <a:gd name="connsiteX6" fmla="*/ 154940 w 784860"/>
                <a:gd name="connsiteY6" fmla="*/ 464820 h 472440"/>
                <a:gd name="connsiteX7" fmla="*/ 175260 w 784860"/>
                <a:gd name="connsiteY7" fmla="*/ 469900 h 472440"/>
                <a:gd name="connsiteX8" fmla="*/ 236220 w 784860"/>
                <a:gd name="connsiteY8" fmla="*/ 472440 h 472440"/>
                <a:gd name="connsiteX9" fmla="*/ 261620 w 784860"/>
                <a:gd name="connsiteY9" fmla="*/ 467360 h 472440"/>
                <a:gd name="connsiteX10" fmla="*/ 271780 w 784860"/>
                <a:gd name="connsiteY10" fmla="*/ 457200 h 472440"/>
                <a:gd name="connsiteX11" fmla="*/ 281940 w 784860"/>
                <a:gd name="connsiteY11" fmla="*/ 439420 h 472440"/>
                <a:gd name="connsiteX12" fmla="*/ 284480 w 784860"/>
                <a:gd name="connsiteY12" fmla="*/ 429260 h 472440"/>
                <a:gd name="connsiteX13" fmla="*/ 289560 w 784860"/>
                <a:gd name="connsiteY13" fmla="*/ 411480 h 472440"/>
                <a:gd name="connsiteX14" fmla="*/ 294640 w 784860"/>
                <a:gd name="connsiteY14" fmla="*/ 388620 h 472440"/>
                <a:gd name="connsiteX15" fmla="*/ 297180 w 784860"/>
                <a:gd name="connsiteY15" fmla="*/ 378460 h 472440"/>
                <a:gd name="connsiteX16" fmla="*/ 302260 w 784860"/>
                <a:gd name="connsiteY16" fmla="*/ 368300 h 472440"/>
                <a:gd name="connsiteX17" fmla="*/ 322580 w 784860"/>
                <a:gd name="connsiteY17" fmla="*/ 335280 h 472440"/>
                <a:gd name="connsiteX18" fmla="*/ 342900 w 784860"/>
                <a:gd name="connsiteY18" fmla="*/ 317500 h 472440"/>
                <a:gd name="connsiteX19" fmla="*/ 355600 w 784860"/>
                <a:gd name="connsiteY19" fmla="*/ 314960 h 472440"/>
                <a:gd name="connsiteX20" fmla="*/ 454660 w 784860"/>
                <a:gd name="connsiteY20" fmla="*/ 309880 h 472440"/>
                <a:gd name="connsiteX21" fmla="*/ 464820 w 784860"/>
                <a:gd name="connsiteY21" fmla="*/ 302260 h 472440"/>
                <a:gd name="connsiteX22" fmla="*/ 477520 w 784860"/>
                <a:gd name="connsiteY22" fmla="*/ 279400 h 472440"/>
                <a:gd name="connsiteX23" fmla="*/ 474980 w 784860"/>
                <a:gd name="connsiteY23" fmla="*/ 248920 h 472440"/>
                <a:gd name="connsiteX24" fmla="*/ 469900 w 784860"/>
                <a:gd name="connsiteY24" fmla="*/ 236220 h 472440"/>
                <a:gd name="connsiteX25" fmla="*/ 426720 w 784860"/>
                <a:gd name="connsiteY25" fmla="*/ 198120 h 472440"/>
                <a:gd name="connsiteX26" fmla="*/ 416560 w 784860"/>
                <a:gd name="connsiteY26" fmla="*/ 190500 h 472440"/>
                <a:gd name="connsiteX27" fmla="*/ 406400 w 784860"/>
                <a:gd name="connsiteY27" fmla="*/ 180340 h 472440"/>
                <a:gd name="connsiteX28" fmla="*/ 393700 w 784860"/>
                <a:gd name="connsiteY28" fmla="*/ 172720 h 472440"/>
                <a:gd name="connsiteX29" fmla="*/ 383540 w 784860"/>
                <a:gd name="connsiteY29" fmla="*/ 165100 h 472440"/>
                <a:gd name="connsiteX30" fmla="*/ 365760 w 784860"/>
                <a:gd name="connsiteY30" fmla="*/ 157480 h 472440"/>
                <a:gd name="connsiteX31" fmla="*/ 332740 w 784860"/>
                <a:gd name="connsiteY31" fmla="*/ 144780 h 472440"/>
                <a:gd name="connsiteX32" fmla="*/ 325120 w 784860"/>
                <a:gd name="connsiteY32" fmla="*/ 139700 h 472440"/>
                <a:gd name="connsiteX33" fmla="*/ 307340 w 784860"/>
                <a:gd name="connsiteY33" fmla="*/ 132080 h 472440"/>
                <a:gd name="connsiteX34" fmla="*/ 284480 w 784860"/>
                <a:gd name="connsiteY34" fmla="*/ 111760 h 472440"/>
                <a:gd name="connsiteX35" fmla="*/ 279400 w 784860"/>
                <a:gd name="connsiteY35" fmla="*/ 104140 h 472440"/>
                <a:gd name="connsiteX36" fmla="*/ 279400 w 784860"/>
                <a:gd name="connsiteY36" fmla="*/ 48260 h 472440"/>
                <a:gd name="connsiteX37" fmla="*/ 287020 w 784860"/>
                <a:gd name="connsiteY37" fmla="*/ 38100 h 472440"/>
                <a:gd name="connsiteX38" fmla="*/ 299720 w 784860"/>
                <a:gd name="connsiteY38" fmla="*/ 35560 h 472440"/>
                <a:gd name="connsiteX39" fmla="*/ 307340 w 784860"/>
                <a:gd name="connsiteY39" fmla="*/ 33020 h 472440"/>
                <a:gd name="connsiteX40" fmla="*/ 388620 w 784860"/>
                <a:gd name="connsiteY40" fmla="*/ 40640 h 472440"/>
                <a:gd name="connsiteX41" fmla="*/ 398780 w 784860"/>
                <a:gd name="connsiteY41" fmla="*/ 45720 h 472440"/>
                <a:gd name="connsiteX42" fmla="*/ 421640 w 784860"/>
                <a:gd name="connsiteY42" fmla="*/ 55880 h 472440"/>
                <a:gd name="connsiteX43" fmla="*/ 431800 w 784860"/>
                <a:gd name="connsiteY43" fmla="*/ 63500 h 472440"/>
                <a:gd name="connsiteX44" fmla="*/ 439420 w 784860"/>
                <a:gd name="connsiteY44" fmla="*/ 68580 h 472440"/>
                <a:gd name="connsiteX45" fmla="*/ 459740 w 784860"/>
                <a:gd name="connsiteY45" fmla="*/ 81280 h 472440"/>
                <a:gd name="connsiteX46" fmla="*/ 482600 w 784860"/>
                <a:gd name="connsiteY46" fmla="*/ 83820 h 472440"/>
                <a:gd name="connsiteX47" fmla="*/ 510540 w 784860"/>
                <a:gd name="connsiteY47" fmla="*/ 83820 h 472440"/>
                <a:gd name="connsiteX48" fmla="*/ 520700 w 784860"/>
                <a:gd name="connsiteY48" fmla="*/ 76200 h 472440"/>
                <a:gd name="connsiteX49" fmla="*/ 528320 w 784860"/>
                <a:gd name="connsiteY49" fmla="*/ 71120 h 472440"/>
                <a:gd name="connsiteX50" fmla="*/ 543560 w 784860"/>
                <a:gd name="connsiteY50" fmla="*/ 50800 h 472440"/>
                <a:gd name="connsiteX51" fmla="*/ 563880 w 784860"/>
                <a:gd name="connsiteY51" fmla="*/ 27940 h 472440"/>
                <a:gd name="connsiteX52" fmla="*/ 594360 w 784860"/>
                <a:gd name="connsiteY52" fmla="*/ 7620 h 472440"/>
                <a:gd name="connsiteX53" fmla="*/ 601980 w 784860"/>
                <a:gd name="connsiteY53" fmla="*/ 2540 h 472440"/>
                <a:gd name="connsiteX54" fmla="*/ 612140 w 784860"/>
                <a:gd name="connsiteY54" fmla="*/ 0 h 472440"/>
                <a:gd name="connsiteX55" fmla="*/ 650240 w 784860"/>
                <a:gd name="connsiteY55" fmla="*/ 5080 h 472440"/>
                <a:gd name="connsiteX56" fmla="*/ 668020 w 784860"/>
                <a:gd name="connsiteY56" fmla="*/ 10160 h 472440"/>
                <a:gd name="connsiteX57" fmla="*/ 678180 w 784860"/>
                <a:gd name="connsiteY57" fmla="*/ 12700 h 472440"/>
                <a:gd name="connsiteX58" fmla="*/ 685800 w 784860"/>
                <a:gd name="connsiteY58" fmla="*/ 17780 h 472440"/>
                <a:gd name="connsiteX59" fmla="*/ 759460 w 784860"/>
                <a:gd name="connsiteY59" fmla="*/ 17780 h 472440"/>
                <a:gd name="connsiteX60" fmla="*/ 767080 w 784860"/>
                <a:gd name="connsiteY60" fmla="*/ 15240 h 472440"/>
                <a:gd name="connsiteX61" fmla="*/ 772160 w 784860"/>
                <a:gd name="connsiteY61" fmla="*/ 22860 h 472440"/>
                <a:gd name="connsiteX62" fmla="*/ 774700 w 784860"/>
                <a:gd name="connsiteY62" fmla="*/ 33020 h 472440"/>
                <a:gd name="connsiteX63" fmla="*/ 779780 w 784860"/>
                <a:gd name="connsiteY63" fmla="*/ 45720 h 472440"/>
                <a:gd name="connsiteX64" fmla="*/ 782320 w 784860"/>
                <a:gd name="connsiteY64" fmla="*/ 53340 h 472440"/>
                <a:gd name="connsiteX65" fmla="*/ 784860 w 784860"/>
                <a:gd name="connsiteY65" fmla="*/ 73660 h 472440"/>
                <a:gd name="connsiteX66" fmla="*/ 779780 w 784860"/>
                <a:gd name="connsiteY66" fmla="*/ 137160 h 472440"/>
                <a:gd name="connsiteX67" fmla="*/ 774700 w 784860"/>
                <a:gd name="connsiteY67" fmla="*/ 1701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84860" h="472440">
                  <a:moveTo>
                    <a:pt x="0" y="365760"/>
                  </a:moveTo>
                  <a:cubicBezTo>
                    <a:pt x="4233" y="378460"/>
                    <a:pt x="4223" y="393499"/>
                    <a:pt x="12700" y="403860"/>
                  </a:cubicBezTo>
                  <a:cubicBezTo>
                    <a:pt x="20616" y="413535"/>
                    <a:pt x="34866" y="415438"/>
                    <a:pt x="45720" y="421640"/>
                  </a:cubicBezTo>
                  <a:cubicBezTo>
                    <a:pt x="52655" y="425603"/>
                    <a:pt x="59473" y="429793"/>
                    <a:pt x="66040" y="434340"/>
                  </a:cubicBezTo>
                  <a:cubicBezTo>
                    <a:pt x="70497" y="437426"/>
                    <a:pt x="73818" y="442228"/>
                    <a:pt x="78740" y="444500"/>
                  </a:cubicBezTo>
                  <a:cubicBezTo>
                    <a:pt x="85079" y="447426"/>
                    <a:pt x="92347" y="447662"/>
                    <a:pt x="99060" y="449580"/>
                  </a:cubicBezTo>
                  <a:cubicBezTo>
                    <a:pt x="170229" y="469914"/>
                    <a:pt x="100036" y="451902"/>
                    <a:pt x="154940" y="464820"/>
                  </a:cubicBezTo>
                  <a:cubicBezTo>
                    <a:pt x="161736" y="466419"/>
                    <a:pt x="168309" y="469248"/>
                    <a:pt x="175260" y="469900"/>
                  </a:cubicBezTo>
                  <a:cubicBezTo>
                    <a:pt x="195509" y="471798"/>
                    <a:pt x="215900" y="471593"/>
                    <a:pt x="236220" y="472440"/>
                  </a:cubicBezTo>
                  <a:cubicBezTo>
                    <a:pt x="244687" y="470747"/>
                    <a:pt x="253684" y="470761"/>
                    <a:pt x="261620" y="467360"/>
                  </a:cubicBezTo>
                  <a:cubicBezTo>
                    <a:pt x="266022" y="465473"/>
                    <a:pt x="268663" y="460836"/>
                    <a:pt x="271780" y="457200"/>
                  </a:cubicBezTo>
                  <a:cubicBezTo>
                    <a:pt x="275055" y="453379"/>
                    <a:pt x="280338" y="443691"/>
                    <a:pt x="281940" y="439420"/>
                  </a:cubicBezTo>
                  <a:cubicBezTo>
                    <a:pt x="283166" y="436151"/>
                    <a:pt x="283561" y="432628"/>
                    <a:pt x="284480" y="429260"/>
                  </a:cubicBezTo>
                  <a:cubicBezTo>
                    <a:pt x="286102" y="423313"/>
                    <a:pt x="288065" y="417460"/>
                    <a:pt x="289560" y="411480"/>
                  </a:cubicBezTo>
                  <a:cubicBezTo>
                    <a:pt x="291453" y="403907"/>
                    <a:pt x="292885" y="396226"/>
                    <a:pt x="294640" y="388620"/>
                  </a:cubicBezTo>
                  <a:cubicBezTo>
                    <a:pt x="295425" y="385219"/>
                    <a:pt x="295954" y="381729"/>
                    <a:pt x="297180" y="378460"/>
                  </a:cubicBezTo>
                  <a:cubicBezTo>
                    <a:pt x="298509" y="374915"/>
                    <a:pt x="300722" y="371760"/>
                    <a:pt x="302260" y="368300"/>
                  </a:cubicBezTo>
                  <a:cubicBezTo>
                    <a:pt x="309548" y="351902"/>
                    <a:pt x="306343" y="351517"/>
                    <a:pt x="322580" y="335280"/>
                  </a:cubicBezTo>
                  <a:cubicBezTo>
                    <a:pt x="327027" y="330833"/>
                    <a:pt x="336604" y="320298"/>
                    <a:pt x="342900" y="317500"/>
                  </a:cubicBezTo>
                  <a:cubicBezTo>
                    <a:pt x="346845" y="315747"/>
                    <a:pt x="351367" y="315807"/>
                    <a:pt x="355600" y="314960"/>
                  </a:cubicBezTo>
                  <a:cubicBezTo>
                    <a:pt x="399742" y="316595"/>
                    <a:pt x="417967" y="323640"/>
                    <a:pt x="454660" y="309880"/>
                  </a:cubicBezTo>
                  <a:cubicBezTo>
                    <a:pt x="458624" y="308394"/>
                    <a:pt x="461433" y="304800"/>
                    <a:pt x="464820" y="302260"/>
                  </a:cubicBezTo>
                  <a:cubicBezTo>
                    <a:pt x="465107" y="301782"/>
                    <a:pt x="477351" y="282112"/>
                    <a:pt x="477520" y="279400"/>
                  </a:cubicBezTo>
                  <a:cubicBezTo>
                    <a:pt x="478156" y="269225"/>
                    <a:pt x="476752" y="258960"/>
                    <a:pt x="474980" y="248920"/>
                  </a:cubicBezTo>
                  <a:cubicBezTo>
                    <a:pt x="474188" y="244430"/>
                    <a:pt x="472680" y="239834"/>
                    <a:pt x="469900" y="236220"/>
                  </a:cubicBezTo>
                  <a:cubicBezTo>
                    <a:pt x="458583" y="221509"/>
                    <a:pt x="441188" y="209250"/>
                    <a:pt x="426720" y="198120"/>
                  </a:cubicBezTo>
                  <a:cubicBezTo>
                    <a:pt x="423365" y="195539"/>
                    <a:pt x="419553" y="193493"/>
                    <a:pt x="416560" y="190500"/>
                  </a:cubicBezTo>
                  <a:cubicBezTo>
                    <a:pt x="413173" y="187113"/>
                    <a:pt x="410181" y="183280"/>
                    <a:pt x="406400" y="180340"/>
                  </a:cubicBezTo>
                  <a:cubicBezTo>
                    <a:pt x="402503" y="177309"/>
                    <a:pt x="397808" y="175458"/>
                    <a:pt x="393700" y="172720"/>
                  </a:cubicBezTo>
                  <a:cubicBezTo>
                    <a:pt x="390178" y="170372"/>
                    <a:pt x="387256" y="167127"/>
                    <a:pt x="383540" y="165100"/>
                  </a:cubicBezTo>
                  <a:cubicBezTo>
                    <a:pt x="377879" y="162012"/>
                    <a:pt x="371615" y="160182"/>
                    <a:pt x="365760" y="157480"/>
                  </a:cubicBezTo>
                  <a:cubicBezTo>
                    <a:pt x="340467" y="145806"/>
                    <a:pt x="360908" y="152828"/>
                    <a:pt x="332740" y="144780"/>
                  </a:cubicBezTo>
                  <a:cubicBezTo>
                    <a:pt x="330200" y="143087"/>
                    <a:pt x="327850" y="141065"/>
                    <a:pt x="325120" y="139700"/>
                  </a:cubicBezTo>
                  <a:cubicBezTo>
                    <a:pt x="296624" y="125452"/>
                    <a:pt x="344338" y="153222"/>
                    <a:pt x="307340" y="132080"/>
                  </a:cubicBezTo>
                  <a:cubicBezTo>
                    <a:pt x="297751" y="126601"/>
                    <a:pt x="292444" y="120720"/>
                    <a:pt x="284480" y="111760"/>
                  </a:cubicBezTo>
                  <a:cubicBezTo>
                    <a:pt x="282452" y="109478"/>
                    <a:pt x="281093" y="106680"/>
                    <a:pt x="279400" y="104140"/>
                  </a:cubicBezTo>
                  <a:cubicBezTo>
                    <a:pt x="273981" y="82463"/>
                    <a:pt x="273069" y="83078"/>
                    <a:pt x="279400" y="48260"/>
                  </a:cubicBezTo>
                  <a:cubicBezTo>
                    <a:pt x="280157" y="44095"/>
                    <a:pt x="283430" y="40344"/>
                    <a:pt x="287020" y="38100"/>
                  </a:cubicBezTo>
                  <a:cubicBezTo>
                    <a:pt x="290681" y="35812"/>
                    <a:pt x="295532" y="36607"/>
                    <a:pt x="299720" y="35560"/>
                  </a:cubicBezTo>
                  <a:cubicBezTo>
                    <a:pt x="302317" y="34911"/>
                    <a:pt x="304800" y="33867"/>
                    <a:pt x="307340" y="33020"/>
                  </a:cubicBezTo>
                  <a:cubicBezTo>
                    <a:pt x="345432" y="34544"/>
                    <a:pt x="359657" y="30108"/>
                    <a:pt x="388620" y="40640"/>
                  </a:cubicBezTo>
                  <a:cubicBezTo>
                    <a:pt x="392178" y="41934"/>
                    <a:pt x="395320" y="44182"/>
                    <a:pt x="398780" y="45720"/>
                  </a:cubicBezTo>
                  <a:cubicBezTo>
                    <a:pt x="407118" y="49426"/>
                    <a:pt x="413944" y="51070"/>
                    <a:pt x="421640" y="55880"/>
                  </a:cubicBezTo>
                  <a:cubicBezTo>
                    <a:pt x="425230" y="58124"/>
                    <a:pt x="428355" y="61039"/>
                    <a:pt x="431800" y="63500"/>
                  </a:cubicBezTo>
                  <a:cubicBezTo>
                    <a:pt x="434284" y="65274"/>
                    <a:pt x="436936" y="66806"/>
                    <a:pt x="439420" y="68580"/>
                  </a:cubicBezTo>
                  <a:cubicBezTo>
                    <a:pt x="444901" y="72495"/>
                    <a:pt x="452688" y="79653"/>
                    <a:pt x="459740" y="81280"/>
                  </a:cubicBezTo>
                  <a:cubicBezTo>
                    <a:pt x="467211" y="83004"/>
                    <a:pt x="474980" y="82973"/>
                    <a:pt x="482600" y="83820"/>
                  </a:cubicBezTo>
                  <a:cubicBezTo>
                    <a:pt x="494113" y="86698"/>
                    <a:pt x="496945" y="88764"/>
                    <a:pt x="510540" y="83820"/>
                  </a:cubicBezTo>
                  <a:cubicBezTo>
                    <a:pt x="514518" y="82373"/>
                    <a:pt x="517255" y="78661"/>
                    <a:pt x="520700" y="76200"/>
                  </a:cubicBezTo>
                  <a:cubicBezTo>
                    <a:pt x="523184" y="74426"/>
                    <a:pt x="525780" y="72813"/>
                    <a:pt x="528320" y="71120"/>
                  </a:cubicBezTo>
                  <a:cubicBezTo>
                    <a:pt x="533097" y="56790"/>
                    <a:pt x="528199" y="67697"/>
                    <a:pt x="543560" y="50800"/>
                  </a:cubicBezTo>
                  <a:cubicBezTo>
                    <a:pt x="549279" y="44510"/>
                    <a:pt x="556626" y="33875"/>
                    <a:pt x="563880" y="27940"/>
                  </a:cubicBezTo>
                  <a:cubicBezTo>
                    <a:pt x="592256" y="4724"/>
                    <a:pt x="574379" y="19038"/>
                    <a:pt x="594360" y="7620"/>
                  </a:cubicBezTo>
                  <a:cubicBezTo>
                    <a:pt x="597010" y="6105"/>
                    <a:pt x="599174" y="3743"/>
                    <a:pt x="601980" y="2540"/>
                  </a:cubicBezTo>
                  <a:cubicBezTo>
                    <a:pt x="605189" y="1165"/>
                    <a:pt x="608753" y="847"/>
                    <a:pt x="612140" y="0"/>
                  </a:cubicBezTo>
                  <a:cubicBezTo>
                    <a:pt x="624840" y="1693"/>
                    <a:pt x="637584" y="3082"/>
                    <a:pt x="650240" y="5080"/>
                  </a:cubicBezTo>
                  <a:cubicBezTo>
                    <a:pt x="659115" y="6481"/>
                    <a:pt x="660066" y="7887"/>
                    <a:pt x="668020" y="10160"/>
                  </a:cubicBezTo>
                  <a:cubicBezTo>
                    <a:pt x="671377" y="11119"/>
                    <a:pt x="674793" y="11853"/>
                    <a:pt x="678180" y="12700"/>
                  </a:cubicBezTo>
                  <a:cubicBezTo>
                    <a:pt x="680720" y="14393"/>
                    <a:pt x="682785" y="17304"/>
                    <a:pt x="685800" y="17780"/>
                  </a:cubicBezTo>
                  <a:cubicBezTo>
                    <a:pt x="716472" y="22623"/>
                    <a:pt x="729975" y="20048"/>
                    <a:pt x="759460" y="17780"/>
                  </a:cubicBezTo>
                  <a:cubicBezTo>
                    <a:pt x="762000" y="16933"/>
                    <a:pt x="764594" y="14246"/>
                    <a:pt x="767080" y="15240"/>
                  </a:cubicBezTo>
                  <a:cubicBezTo>
                    <a:pt x="769914" y="16374"/>
                    <a:pt x="770957" y="20054"/>
                    <a:pt x="772160" y="22860"/>
                  </a:cubicBezTo>
                  <a:cubicBezTo>
                    <a:pt x="773535" y="26069"/>
                    <a:pt x="773596" y="29708"/>
                    <a:pt x="774700" y="33020"/>
                  </a:cubicBezTo>
                  <a:cubicBezTo>
                    <a:pt x="776142" y="37345"/>
                    <a:pt x="778179" y="41451"/>
                    <a:pt x="779780" y="45720"/>
                  </a:cubicBezTo>
                  <a:cubicBezTo>
                    <a:pt x="780720" y="48227"/>
                    <a:pt x="781473" y="50800"/>
                    <a:pt x="782320" y="53340"/>
                  </a:cubicBezTo>
                  <a:cubicBezTo>
                    <a:pt x="783167" y="60113"/>
                    <a:pt x="784860" y="66834"/>
                    <a:pt x="784860" y="73660"/>
                  </a:cubicBezTo>
                  <a:cubicBezTo>
                    <a:pt x="784860" y="143743"/>
                    <a:pt x="784070" y="100697"/>
                    <a:pt x="779780" y="137160"/>
                  </a:cubicBezTo>
                  <a:cubicBezTo>
                    <a:pt x="776026" y="169071"/>
                    <a:pt x="781633" y="156313"/>
                    <a:pt x="774700" y="1701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id="{61FC9425-6E58-FA4A-46BD-A805FB7E15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95264" y="2964288"/>
              <a:ext cx="67759" cy="1581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Ellipse 249">
              <a:extLst>
                <a:ext uri="{FF2B5EF4-FFF2-40B4-BE49-F238E27FC236}">
                  <a16:creationId xmlns:a16="http://schemas.microsoft.com/office/drawing/2014/main" id="{823B3864-7BCB-4756-8859-04951BCFC40C}"/>
                </a:ext>
              </a:extLst>
            </p:cNvPr>
            <p:cNvSpPr/>
            <p:nvPr/>
          </p:nvSpPr>
          <p:spPr>
            <a:xfrm>
              <a:off x="10476030" y="242043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C07EEB79-BF29-FFD5-8EA1-C113727A292E}"/>
                </a:ext>
              </a:extLst>
            </p:cNvPr>
            <p:cNvSpPr/>
            <p:nvPr/>
          </p:nvSpPr>
          <p:spPr>
            <a:xfrm>
              <a:off x="10540432" y="2409146"/>
              <a:ext cx="492760" cy="906780"/>
            </a:xfrm>
            <a:custGeom>
              <a:avLst/>
              <a:gdLst>
                <a:gd name="connsiteX0" fmla="*/ 492760 w 492760"/>
                <a:gd name="connsiteY0" fmla="*/ 40640 h 906780"/>
                <a:gd name="connsiteX1" fmla="*/ 487680 w 492760"/>
                <a:gd name="connsiteY1" fmla="*/ 27940 h 906780"/>
                <a:gd name="connsiteX2" fmla="*/ 452120 w 492760"/>
                <a:gd name="connsiteY2" fmla="*/ 5080 h 906780"/>
                <a:gd name="connsiteX3" fmla="*/ 434340 w 492760"/>
                <a:gd name="connsiteY3" fmla="*/ 0 h 906780"/>
                <a:gd name="connsiteX4" fmla="*/ 406400 w 492760"/>
                <a:gd name="connsiteY4" fmla="*/ 5080 h 906780"/>
                <a:gd name="connsiteX5" fmla="*/ 396240 w 492760"/>
                <a:gd name="connsiteY5" fmla="*/ 12700 h 906780"/>
                <a:gd name="connsiteX6" fmla="*/ 373380 w 492760"/>
                <a:gd name="connsiteY6" fmla="*/ 33020 h 906780"/>
                <a:gd name="connsiteX7" fmla="*/ 365760 w 492760"/>
                <a:gd name="connsiteY7" fmla="*/ 53340 h 906780"/>
                <a:gd name="connsiteX8" fmla="*/ 353060 w 492760"/>
                <a:gd name="connsiteY8" fmla="*/ 91440 h 906780"/>
                <a:gd name="connsiteX9" fmla="*/ 337820 w 492760"/>
                <a:gd name="connsiteY9" fmla="*/ 111760 h 906780"/>
                <a:gd name="connsiteX10" fmla="*/ 317500 w 492760"/>
                <a:gd name="connsiteY10" fmla="*/ 119380 h 906780"/>
                <a:gd name="connsiteX11" fmla="*/ 276860 w 492760"/>
                <a:gd name="connsiteY11" fmla="*/ 101600 h 906780"/>
                <a:gd name="connsiteX12" fmla="*/ 261620 w 492760"/>
                <a:gd name="connsiteY12" fmla="*/ 86360 h 906780"/>
                <a:gd name="connsiteX13" fmla="*/ 251460 w 492760"/>
                <a:gd name="connsiteY13" fmla="*/ 58420 h 906780"/>
                <a:gd name="connsiteX14" fmla="*/ 248920 w 492760"/>
                <a:gd name="connsiteY14" fmla="*/ 48260 h 906780"/>
                <a:gd name="connsiteX15" fmla="*/ 238760 w 492760"/>
                <a:gd name="connsiteY15" fmla="*/ 30480 h 906780"/>
                <a:gd name="connsiteX16" fmla="*/ 231140 w 492760"/>
                <a:gd name="connsiteY16" fmla="*/ 20320 h 906780"/>
                <a:gd name="connsiteX17" fmla="*/ 226060 w 492760"/>
                <a:gd name="connsiteY17" fmla="*/ 12700 h 906780"/>
                <a:gd name="connsiteX18" fmla="*/ 210820 w 492760"/>
                <a:gd name="connsiteY18" fmla="*/ 7620 h 906780"/>
                <a:gd name="connsiteX19" fmla="*/ 200660 w 492760"/>
                <a:gd name="connsiteY19" fmla="*/ 2540 h 906780"/>
                <a:gd name="connsiteX20" fmla="*/ 167640 w 492760"/>
                <a:gd name="connsiteY20" fmla="*/ 5080 h 906780"/>
                <a:gd name="connsiteX21" fmla="*/ 160020 w 492760"/>
                <a:gd name="connsiteY21" fmla="*/ 10160 h 906780"/>
                <a:gd name="connsiteX22" fmla="*/ 152400 w 492760"/>
                <a:gd name="connsiteY22" fmla="*/ 12700 h 906780"/>
                <a:gd name="connsiteX23" fmla="*/ 144780 w 492760"/>
                <a:gd name="connsiteY23" fmla="*/ 20320 h 906780"/>
                <a:gd name="connsiteX24" fmla="*/ 129540 w 492760"/>
                <a:gd name="connsiteY24" fmla="*/ 40640 h 906780"/>
                <a:gd name="connsiteX25" fmla="*/ 121920 w 492760"/>
                <a:gd name="connsiteY25" fmla="*/ 58420 h 906780"/>
                <a:gd name="connsiteX26" fmla="*/ 116840 w 492760"/>
                <a:gd name="connsiteY26" fmla="*/ 71120 h 906780"/>
                <a:gd name="connsiteX27" fmla="*/ 119380 w 492760"/>
                <a:gd name="connsiteY27" fmla="*/ 127000 h 906780"/>
                <a:gd name="connsiteX28" fmla="*/ 121920 w 492760"/>
                <a:gd name="connsiteY28" fmla="*/ 134620 h 906780"/>
                <a:gd name="connsiteX29" fmla="*/ 134620 w 492760"/>
                <a:gd name="connsiteY29" fmla="*/ 157480 h 906780"/>
                <a:gd name="connsiteX30" fmla="*/ 139700 w 492760"/>
                <a:gd name="connsiteY30" fmla="*/ 167640 h 906780"/>
                <a:gd name="connsiteX31" fmla="*/ 144780 w 492760"/>
                <a:gd name="connsiteY31" fmla="*/ 175260 h 906780"/>
                <a:gd name="connsiteX32" fmla="*/ 152400 w 492760"/>
                <a:gd name="connsiteY32" fmla="*/ 193040 h 906780"/>
                <a:gd name="connsiteX33" fmla="*/ 170180 w 492760"/>
                <a:gd name="connsiteY33" fmla="*/ 205740 h 906780"/>
                <a:gd name="connsiteX34" fmla="*/ 190500 w 492760"/>
                <a:gd name="connsiteY34" fmla="*/ 226060 h 906780"/>
                <a:gd name="connsiteX35" fmla="*/ 200660 w 492760"/>
                <a:gd name="connsiteY35" fmla="*/ 236220 h 906780"/>
                <a:gd name="connsiteX36" fmla="*/ 210820 w 492760"/>
                <a:gd name="connsiteY36" fmla="*/ 248920 h 906780"/>
                <a:gd name="connsiteX37" fmla="*/ 223520 w 492760"/>
                <a:gd name="connsiteY37" fmla="*/ 259080 h 906780"/>
                <a:gd name="connsiteX38" fmla="*/ 231140 w 492760"/>
                <a:gd name="connsiteY38" fmla="*/ 269240 h 906780"/>
                <a:gd name="connsiteX39" fmla="*/ 241300 w 492760"/>
                <a:gd name="connsiteY39" fmla="*/ 279400 h 906780"/>
                <a:gd name="connsiteX40" fmla="*/ 266700 w 492760"/>
                <a:gd name="connsiteY40" fmla="*/ 312420 h 906780"/>
                <a:gd name="connsiteX41" fmla="*/ 274320 w 492760"/>
                <a:gd name="connsiteY41" fmla="*/ 322580 h 906780"/>
                <a:gd name="connsiteX42" fmla="*/ 294640 w 492760"/>
                <a:gd name="connsiteY42" fmla="*/ 345440 h 906780"/>
                <a:gd name="connsiteX43" fmla="*/ 304800 w 492760"/>
                <a:gd name="connsiteY43" fmla="*/ 355600 h 906780"/>
                <a:gd name="connsiteX44" fmla="*/ 317500 w 492760"/>
                <a:gd name="connsiteY44" fmla="*/ 375920 h 906780"/>
                <a:gd name="connsiteX45" fmla="*/ 330200 w 492760"/>
                <a:gd name="connsiteY45" fmla="*/ 393700 h 906780"/>
                <a:gd name="connsiteX46" fmla="*/ 335280 w 492760"/>
                <a:gd name="connsiteY46" fmla="*/ 411480 h 906780"/>
                <a:gd name="connsiteX47" fmla="*/ 327660 w 492760"/>
                <a:gd name="connsiteY47" fmla="*/ 439420 h 906780"/>
                <a:gd name="connsiteX48" fmla="*/ 312420 w 492760"/>
                <a:gd name="connsiteY48" fmla="*/ 462280 h 906780"/>
                <a:gd name="connsiteX49" fmla="*/ 292100 w 492760"/>
                <a:gd name="connsiteY49" fmla="*/ 477520 h 906780"/>
                <a:gd name="connsiteX50" fmla="*/ 279400 w 492760"/>
                <a:gd name="connsiteY50" fmla="*/ 485140 h 906780"/>
                <a:gd name="connsiteX51" fmla="*/ 269240 w 492760"/>
                <a:gd name="connsiteY51" fmla="*/ 487680 h 906780"/>
                <a:gd name="connsiteX52" fmla="*/ 215900 w 492760"/>
                <a:gd name="connsiteY52" fmla="*/ 485140 h 906780"/>
                <a:gd name="connsiteX53" fmla="*/ 195580 w 492760"/>
                <a:gd name="connsiteY53" fmla="*/ 469900 h 906780"/>
                <a:gd name="connsiteX54" fmla="*/ 172720 w 492760"/>
                <a:gd name="connsiteY54" fmla="*/ 454660 h 906780"/>
                <a:gd name="connsiteX55" fmla="*/ 114300 w 492760"/>
                <a:gd name="connsiteY55" fmla="*/ 459740 h 906780"/>
                <a:gd name="connsiteX56" fmla="*/ 104140 w 492760"/>
                <a:gd name="connsiteY56" fmla="*/ 464820 h 906780"/>
                <a:gd name="connsiteX57" fmla="*/ 91440 w 492760"/>
                <a:gd name="connsiteY57" fmla="*/ 467360 h 906780"/>
                <a:gd name="connsiteX58" fmla="*/ 81280 w 492760"/>
                <a:gd name="connsiteY58" fmla="*/ 472440 h 906780"/>
                <a:gd name="connsiteX59" fmla="*/ 53340 w 492760"/>
                <a:gd name="connsiteY59" fmla="*/ 495300 h 906780"/>
                <a:gd name="connsiteX60" fmla="*/ 45720 w 492760"/>
                <a:gd name="connsiteY60" fmla="*/ 508000 h 906780"/>
                <a:gd name="connsiteX61" fmla="*/ 50800 w 492760"/>
                <a:gd name="connsiteY61" fmla="*/ 553720 h 906780"/>
                <a:gd name="connsiteX62" fmla="*/ 53340 w 492760"/>
                <a:gd name="connsiteY62" fmla="*/ 563880 h 906780"/>
                <a:gd name="connsiteX63" fmla="*/ 73660 w 492760"/>
                <a:gd name="connsiteY63" fmla="*/ 584200 h 906780"/>
                <a:gd name="connsiteX64" fmla="*/ 81280 w 492760"/>
                <a:gd name="connsiteY64" fmla="*/ 591820 h 906780"/>
                <a:gd name="connsiteX65" fmla="*/ 88900 w 492760"/>
                <a:gd name="connsiteY65" fmla="*/ 601980 h 906780"/>
                <a:gd name="connsiteX66" fmla="*/ 106680 w 492760"/>
                <a:gd name="connsiteY66" fmla="*/ 619760 h 906780"/>
                <a:gd name="connsiteX67" fmla="*/ 116840 w 492760"/>
                <a:gd name="connsiteY67" fmla="*/ 624840 h 906780"/>
                <a:gd name="connsiteX68" fmla="*/ 157480 w 492760"/>
                <a:gd name="connsiteY68" fmla="*/ 632460 h 906780"/>
                <a:gd name="connsiteX69" fmla="*/ 170180 w 492760"/>
                <a:gd name="connsiteY69" fmla="*/ 647700 h 906780"/>
                <a:gd name="connsiteX70" fmla="*/ 175260 w 492760"/>
                <a:gd name="connsiteY70" fmla="*/ 657860 h 906780"/>
                <a:gd name="connsiteX71" fmla="*/ 182880 w 492760"/>
                <a:gd name="connsiteY71" fmla="*/ 668020 h 906780"/>
                <a:gd name="connsiteX72" fmla="*/ 185420 w 492760"/>
                <a:gd name="connsiteY72" fmla="*/ 693420 h 906780"/>
                <a:gd name="connsiteX73" fmla="*/ 177800 w 492760"/>
                <a:gd name="connsiteY73" fmla="*/ 726440 h 906780"/>
                <a:gd name="connsiteX74" fmla="*/ 167640 w 492760"/>
                <a:gd name="connsiteY74" fmla="*/ 744220 h 906780"/>
                <a:gd name="connsiteX75" fmla="*/ 160020 w 492760"/>
                <a:gd name="connsiteY75" fmla="*/ 749300 h 906780"/>
                <a:gd name="connsiteX76" fmla="*/ 149860 w 492760"/>
                <a:gd name="connsiteY76" fmla="*/ 754380 h 906780"/>
                <a:gd name="connsiteX77" fmla="*/ 88900 w 492760"/>
                <a:gd name="connsiteY77" fmla="*/ 759460 h 906780"/>
                <a:gd name="connsiteX78" fmla="*/ 58420 w 492760"/>
                <a:gd name="connsiteY78" fmla="*/ 789940 h 906780"/>
                <a:gd name="connsiteX79" fmla="*/ 48260 w 492760"/>
                <a:gd name="connsiteY79" fmla="*/ 800100 h 906780"/>
                <a:gd name="connsiteX80" fmla="*/ 27940 w 492760"/>
                <a:gd name="connsiteY80" fmla="*/ 822960 h 906780"/>
                <a:gd name="connsiteX81" fmla="*/ 17780 w 492760"/>
                <a:gd name="connsiteY81" fmla="*/ 843280 h 906780"/>
                <a:gd name="connsiteX82" fmla="*/ 10160 w 492760"/>
                <a:gd name="connsiteY82" fmla="*/ 878840 h 906780"/>
                <a:gd name="connsiteX83" fmla="*/ 5080 w 492760"/>
                <a:gd name="connsiteY83" fmla="*/ 901700 h 906780"/>
                <a:gd name="connsiteX84" fmla="*/ 0 w 492760"/>
                <a:gd name="connsiteY8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2760" h="906780">
                  <a:moveTo>
                    <a:pt x="492760" y="40640"/>
                  </a:moveTo>
                  <a:cubicBezTo>
                    <a:pt x="491067" y="36407"/>
                    <a:pt x="490747" y="31314"/>
                    <a:pt x="487680" y="27940"/>
                  </a:cubicBezTo>
                  <a:cubicBezTo>
                    <a:pt x="478973" y="18362"/>
                    <a:pt x="464095" y="10402"/>
                    <a:pt x="452120" y="5080"/>
                  </a:cubicBezTo>
                  <a:cubicBezTo>
                    <a:pt x="447435" y="2998"/>
                    <a:pt x="438953" y="1153"/>
                    <a:pt x="434340" y="0"/>
                  </a:cubicBezTo>
                  <a:cubicBezTo>
                    <a:pt x="425027" y="1693"/>
                    <a:pt x="415380" y="2087"/>
                    <a:pt x="406400" y="5080"/>
                  </a:cubicBezTo>
                  <a:cubicBezTo>
                    <a:pt x="402384" y="6419"/>
                    <a:pt x="399387" y="9868"/>
                    <a:pt x="396240" y="12700"/>
                  </a:cubicBezTo>
                  <a:cubicBezTo>
                    <a:pt x="371385" y="35070"/>
                    <a:pt x="390146" y="21843"/>
                    <a:pt x="373380" y="33020"/>
                  </a:cubicBezTo>
                  <a:cubicBezTo>
                    <a:pt x="371180" y="38519"/>
                    <a:pt x="367466" y="47083"/>
                    <a:pt x="365760" y="53340"/>
                  </a:cubicBezTo>
                  <a:cubicBezTo>
                    <a:pt x="361752" y="68037"/>
                    <a:pt x="360996" y="78213"/>
                    <a:pt x="353060" y="91440"/>
                  </a:cubicBezTo>
                  <a:cubicBezTo>
                    <a:pt x="348704" y="98700"/>
                    <a:pt x="345393" y="107974"/>
                    <a:pt x="337820" y="111760"/>
                  </a:cubicBezTo>
                  <a:cubicBezTo>
                    <a:pt x="324538" y="118401"/>
                    <a:pt x="331333" y="115922"/>
                    <a:pt x="317500" y="119380"/>
                  </a:cubicBezTo>
                  <a:cubicBezTo>
                    <a:pt x="310562" y="116778"/>
                    <a:pt x="282218" y="106958"/>
                    <a:pt x="276860" y="101600"/>
                  </a:cubicBezTo>
                  <a:lnTo>
                    <a:pt x="261620" y="86360"/>
                  </a:lnTo>
                  <a:cubicBezTo>
                    <a:pt x="258253" y="77943"/>
                    <a:pt x="253634" y="67116"/>
                    <a:pt x="251460" y="58420"/>
                  </a:cubicBezTo>
                  <a:cubicBezTo>
                    <a:pt x="250613" y="55033"/>
                    <a:pt x="250146" y="51529"/>
                    <a:pt x="248920" y="48260"/>
                  </a:cubicBezTo>
                  <a:cubicBezTo>
                    <a:pt x="246570" y="41994"/>
                    <a:pt x="242639" y="35910"/>
                    <a:pt x="238760" y="30480"/>
                  </a:cubicBezTo>
                  <a:cubicBezTo>
                    <a:pt x="236299" y="27035"/>
                    <a:pt x="233601" y="23765"/>
                    <a:pt x="231140" y="20320"/>
                  </a:cubicBezTo>
                  <a:cubicBezTo>
                    <a:pt x="229366" y="17836"/>
                    <a:pt x="228649" y="14318"/>
                    <a:pt x="226060" y="12700"/>
                  </a:cubicBezTo>
                  <a:cubicBezTo>
                    <a:pt x="221519" y="9862"/>
                    <a:pt x="215792" y="9609"/>
                    <a:pt x="210820" y="7620"/>
                  </a:cubicBezTo>
                  <a:cubicBezTo>
                    <a:pt x="207304" y="6214"/>
                    <a:pt x="204047" y="4233"/>
                    <a:pt x="200660" y="2540"/>
                  </a:cubicBezTo>
                  <a:cubicBezTo>
                    <a:pt x="189653" y="3387"/>
                    <a:pt x="178490" y="3046"/>
                    <a:pt x="167640" y="5080"/>
                  </a:cubicBezTo>
                  <a:cubicBezTo>
                    <a:pt x="164640" y="5643"/>
                    <a:pt x="162750" y="8795"/>
                    <a:pt x="160020" y="10160"/>
                  </a:cubicBezTo>
                  <a:cubicBezTo>
                    <a:pt x="157625" y="11357"/>
                    <a:pt x="154940" y="11853"/>
                    <a:pt x="152400" y="12700"/>
                  </a:cubicBezTo>
                  <a:cubicBezTo>
                    <a:pt x="149860" y="15240"/>
                    <a:pt x="147055" y="17540"/>
                    <a:pt x="144780" y="20320"/>
                  </a:cubicBezTo>
                  <a:cubicBezTo>
                    <a:pt x="139419" y="26873"/>
                    <a:pt x="129540" y="40640"/>
                    <a:pt x="129540" y="40640"/>
                  </a:cubicBezTo>
                  <a:cubicBezTo>
                    <a:pt x="124323" y="56291"/>
                    <a:pt x="130290" y="39588"/>
                    <a:pt x="121920" y="58420"/>
                  </a:cubicBezTo>
                  <a:cubicBezTo>
                    <a:pt x="120068" y="62586"/>
                    <a:pt x="118533" y="66887"/>
                    <a:pt x="116840" y="71120"/>
                  </a:cubicBezTo>
                  <a:cubicBezTo>
                    <a:pt x="117687" y="89747"/>
                    <a:pt x="117893" y="108413"/>
                    <a:pt x="119380" y="127000"/>
                  </a:cubicBezTo>
                  <a:cubicBezTo>
                    <a:pt x="119594" y="129669"/>
                    <a:pt x="120865" y="132159"/>
                    <a:pt x="121920" y="134620"/>
                  </a:cubicBezTo>
                  <a:cubicBezTo>
                    <a:pt x="126488" y="145278"/>
                    <a:pt x="128599" y="146642"/>
                    <a:pt x="134620" y="157480"/>
                  </a:cubicBezTo>
                  <a:cubicBezTo>
                    <a:pt x="136459" y="160790"/>
                    <a:pt x="137821" y="164352"/>
                    <a:pt x="139700" y="167640"/>
                  </a:cubicBezTo>
                  <a:cubicBezTo>
                    <a:pt x="141215" y="170290"/>
                    <a:pt x="143415" y="172530"/>
                    <a:pt x="144780" y="175260"/>
                  </a:cubicBezTo>
                  <a:cubicBezTo>
                    <a:pt x="148563" y="182827"/>
                    <a:pt x="146057" y="185640"/>
                    <a:pt x="152400" y="193040"/>
                  </a:cubicBezTo>
                  <a:cubicBezTo>
                    <a:pt x="159159" y="200926"/>
                    <a:pt x="163251" y="199441"/>
                    <a:pt x="170180" y="205740"/>
                  </a:cubicBezTo>
                  <a:cubicBezTo>
                    <a:pt x="177268" y="212183"/>
                    <a:pt x="183727" y="219287"/>
                    <a:pt x="190500" y="226060"/>
                  </a:cubicBezTo>
                  <a:cubicBezTo>
                    <a:pt x="193887" y="229447"/>
                    <a:pt x="197668" y="232480"/>
                    <a:pt x="200660" y="236220"/>
                  </a:cubicBezTo>
                  <a:cubicBezTo>
                    <a:pt x="204047" y="240453"/>
                    <a:pt x="206987" y="245087"/>
                    <a:pt x="210820" y="248920"/>
                  </a:cubicBezTo>
                  <a:cubicBezTo>
                    <a:pt x="214653" y="252753"/>
                    <a:pt x="219687" y="255247"/>
                    <a:pt x="223520" y="259080"/>
                  </a:cubicBezTo>
                  <a:cubicBezTo>
                    <a:pt x="226513" y="262073"/>
                    <a:pt x="228352" y="266054"/>
                    <a:pt x="231140" y="269240"/>
                  </a:cubicBezTo>
                  <a:cubicBezTo>
                    <a:pt x="234294" y="272844"/>
                    <a:pt x="238206" y="275744"/>
                    <a:pt x="241300" y="279400"/>
                  </a:cubicBezTo>
                  <a:cubicBezTo>
                    <a:pt x="247705" y="286969"/>
                    <a:pt x="259416" y="302708"/>
                    <a:pt x="266700" y="312420"/>
                  </a:cubicBezTo>
                  <a:cubicBezTo>
                    <a:pt x="269240" y="315807"/>
                    <a:pt x="271327" y="319587"/>
                    <a:pt x="274320" y="322580"/>
                  </a:cubicBezTo>
                  <a:cubicBezTo>
                    <a:pt x="299933" y="348193"/>
                    <a:pt x="268336" y="315848"/>
                    <a:pt x="294640" y="345440"/>
                  </a:cubicBezTo>
                  <a:cubicBezTo>
                    <a:pt x="297822" y="349020"/>
                    <a:pt x="301413" y="352213"/>
                    <a:pt x="304800" y="355600"/>
                  </a:cubicBezTo>
                  <a:cubicBezTo>
                    <a:pt x="320390" y="394576"/>
                    <a:pt x="299427" y="347003"/>
                    <a:pt x="317500" y="375920"/>
                  </a:cubicBezTo>
                  <a:cubicBezTo>
                    <a:pt x="329706" y="395449"/>
                    <a:pt x="314775" y="383416"/>
                    <a:pt x="330200" y="393700"/>
                  </a:cubicBezTo>
                  <a:cubicBezTo>
                    <a:pt x="331893" y="399627"/>
                    <a:pt x="335622" y="405326"/>
                    <a:pt x="335280" y="411480"/>
                  </a:cubicBezTo>
                  <a:cubicBezTo>
                    <a:pt x="334745" y="421119"/>
                    <a:pt x="330713" y="430262"/>
                    <a:pt x="327660" y="439420"/>
                  </a:cubicBezTo>
                  <a:cubicBezTo>
                    <a:pt x="325157" y="446928"/>
                    <a:pt x="317784" y="457363"/>
                    <a:pt x="312420" y="462280"/>
                  </a:cubicBezTo>
                  <a:cubicBezTo>
                    <a:pt x="306179" y="468001"/>
                    <a:pt x="299360" y="473164"/>
                    <a:pt x="292100" y="477520"/>
                  </a:cubicBezTo>
                  <a:cubicBezTo>
                    <a:pt x="287867" y="480060"/>
                    <a:pt x="283911" y="483135"/>
                    <a:pt x="279400" y="485140"/>
                  </a:cubicBezTo>
                  <a:cubicBezTo>
                    <a:pt x="276210" y="486558"/>
                    <a:pt x="272627" y="486833"/>
                    <a:pt x="269240" y="487680"/>
                  </a:cubicBezTo>
                  <a:cubicBezTo>
                    <a:pt x="251460" y="486833"/>
                    <a:pt x="233573" y="487261"/>
                    <a:pt x="215900" y="485140"/>
                  </a:cubicBezTo>
                  <a:cubicBezTo>
                    <a:pt x="207046" y="484077"/>
                    <a:pt x="201347" y="474946"/>
                    <a:pt x="195580" y="469900"/>
                  </a:cubicBezTo>
                  <a:cubicBezTo>
                    <a:pt x="187884" y="463166"/>
                    <a:pt x="181571" y="459970"/>
                    <a:pt x="172720" y="454660"/>
                  </a:cubicBezTo>
                  <a:cubicBezTo>
                    <a:pt x="169700" y="454861"/>
                    <a:pt x="124784" y="457119"/>
                    <a:pt x="114300" y="459740"/>
                  </a:cubicBezTo>
                  <a:cubicBezTo>
                    <a:pt x="110627" y="460658"/>
                    <a:pt x="107732" y="463623"/>
                    <a:pt x="104140" y="464820"/>
                  </a:cubicBezTo>
                  <a:cubicBezTo>
                    <a:pt x="100044" y="466185"/>
                    <a:pt x="95673" y="466513"/>
                    <a:pt x="91440" y="467360"/>
                  </a:cubicBezTo>
                  <a:cubicBezTo>
                    <a:pt x="88053" y="469053"/>
                    <a:pt x="84527" y="470492"/>
                    <a:pt x="81280" y="472440"/>
                  </a:cubicBezTo>
                  <a:cubicBezTo>
                    <a:pt x="69807" y="479324"/>
                    <a:pt x="61778" y="484752"/>
                    <a:pt x="53340" y="495300"/>
                  </a:cubicBezTo>
                  <a:cubicBezTo>
                    <a:pt x="50256" y="499155"/>
                    <a:pt x="48260" y="503767"/>
                    <a:pt x="45720" y="508000"/>
                  </a:cubicBezTo>
                  <a:cubicBezTo>
                    <a:pt x="47413" y="523240"/>
                    <a:pt x="48728" y="538527"/>
                    <a:pt x="50800" y="553720"/>
                  </a:cubicBezTo>
                  <a:cubicBezTo>
                    <a:pt x="51272" y="557179"/>
                    <a:pt x="51245" y="561087"/>
                    <a:pt x="53340" y="563880"/>
                  </a:cubicBezTo>
                  <a:cubicBezTo>
                    <a:pt x="59087" y="571543"/>
                    <a:pt x="66887" y="577427"/>
                    <a:pt x="73660" y="584200"/>
                  </a:cubicBezTo>
                  <a:cubicBezTo>
                    <a:pt x="76200" y="586740"/>
                    <a:pt x="79125" y="588946"/>
                    <a:pt x="81280" y="591820"/>
                  </a:cubicBezTo>
                  <a:cubicBezTo>
                    <a:pt x="83820" y="595207"/>
                    <a:pt x="86052" y="598848"/>
                    <a:pt x="88900" y="601980"/>
                  </a:cubicBezTo>
                  <a:cubicBezTo>
                    <a:pt x="94538" y="608182"/>
                    <a:pt x="99183" y="616012"/>
                    <a:pt x="106680" y="619760"/>
                  </a:cubicBezTo>
                  <a:cubicBezTo>
                    <a:pt x="110067" y="621453"/>
                    <a:pt x="113167" y="623922"/>
                    <a:pt x="116840" y="624840"/>
                  </a:cubicBezTo>
                  <a:cubicBezTo>
                    <a:pt x="130211" y="628183"/>
                    <a:pt x="157480" y="632460"/>
                    <a:pt x="157480" y="632460"/>
                  </a:cubicBezTo>
                  <a:cubicBezTo>
                    <a:pt x="161713" y="637540"/>
                    <a:pt x="166388" y="642283"/>
                    <a:pt x="170180" y="647700"/>
                  </a:cubicBezTo>
                  <a:cubicBezTo>
                    <a:pt x="172351" y="650802"/>
                    <a:pt x="173253" y="654649"/>
                    <a:pt x="175260" y="657860"/>
                  </a:cubicBezTo>
                  <a:cubicBezTo>
                    <a:pt x="177504" y="661450"/>
                    <a:pt x="180340" y="664633"/>
                    <a:pt x="182880" y="668020"/>
                  </a:cubicBezTo>
                  <a:cubicBezTo>
                    <a:pt x="183727" y="676487"/>
                    <a:pt x="186157" y="684943"/>
                    <a:pt x="185420" y="693420"/>
                  </a:cubicBezTo>
                  <a:cubicBezTo>
                    <a:pt x="184441" y="704673"/>
                    <a:pt x="180540" y="715481"/>
                    <a:pt x="177800" y="726440"/>
                  </a:cubicBezTo>
                  <a:cubicBezTo>
                    <a:pt x="175863" y="734190"/>
                    <a:pt x="173797" y="738063"/>
                    <a:pt x="167640" y="744220"/>
                  </a:cubicBezTo>
                  <a:cubicBezTo>
                    <a:pt x="165481" y="746379"/>
                    <a:pt x="162670" y="747785"/>
                    <a:pt x="160020" y="749300"/>
                  </a:cubicBezTo>
                  <a:cubicBezTo>
                    <a:pt x="156732" y="751179"/>
                    <a:pt x="153608" y="753845"/>
                    <a:pt x="149860" y="754380"/>
                  </a:cubicBezTo>
                  <a:cubicBezTo>
                    <a:pt x="129675" y="757264"/>
                    <a:pt x="109220" y="757767"/>
                    <a:pt x="88900" y="759460"/>
                  </a:cubicBezTo>
                  <a:lnTo>
                    <a:pt x="58420" y="789940"/>
                  </a:lnTo>
                  <a:lnTo>
                    <a:pt x="48260" y="800100"/>
                  </a:lnTo>
                  <a:cubicBezTo>
                    <a:pt x="41238" y="807122"/>
                    <a:pt x="33201" y="814411"/>
                    <a:pt x="27940" y="822960"/>
                  </a:cubicBezTo>
                  <a:cubicBezTo>
                    <a:pt x="23971" y="829409"/>
                    <a:pt x="20592" y="836249"/>
                    <a:pt x="17780" y="843280"/>
                  </a:cubicBezTo>
                  <a:cubicBezTo>
                    <a:pt x="11973" y="857797"/>
                    <a:pt x="12680" y="863718"/>
                    <a:pt x="10160" y="878840"/>
                  </a:cubicBezTo>
                  <a:cubicBezTo>
                    <a:pt x="9960" y="880042"/>
                    <a:pt x="6222" y="899417"/>
                    <a:pt x="5080" y="901700"/>
                  </a:cubicBezTo>
                  <a:cubicBezTo>
                    <a:pt x="4009" y="903842"/>
                    <a:pt x="1693" y="905087"/>
                    <a:pt x="0" y="9067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4" name="Ellipse 253">
              <a:extLst>
                <a:ext uri="{FF2B5EF4-FFF2-40B4-BE49-F238E27FC236}">
                  <a16:creationId xmlns:a16="http://schemas.microsoft.com/office/drawing/2014/main" id="{08541A84-83F8-FAE1-79E8-7FBCF098D85A}"/>
                </a:ext>
              </a:extLst>
            </p:cNvPr>
            <p:cNvSpPr/>
            <p:nvPr/>
          </p:nvSpPr>
          <p:spPr>
            <a:xfrm>
              <a:off x="10597775" y="240777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id="{09AED028-B161-2E02-0B5E-9E487464F8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29308" y="244301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Ellipse 255">
              <a:extLst>
                <a:ext uri="{FF2B5EF4-FFF2-40B4-BE49-F238E27FC236}">
                  <a16:creationId xmlns:a16="http://schemas.microsoft.com/office/drawing/2014/main" id="{ECADFFE3-4074-CBA5-FD8A-40EC49A36855}"/>
                </a:ext>
              </a:extLst>
            </p:cNvPr>
            <p:cNvSpPr/>
            <p:nvPr/>
          </p:nvSpPr>
          <p:spPr>
            <a:xfrm>
              <a:off x="10557951" y="312034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450941F6-7016-9270-20F7-B2764C51EAC6}"/>
                </a:ext>
              </a:extLst>
            </p:cNvPr>
            <p:cNvSpPr/>
            <p:nvPr/>
          </p:nvSpPr>
          <p:spPr>
            <a:xfrm>
              <a:off x="10220383" y="2967946"/>
              <a:ext cx="743711" cy="388620"/>
            </a:xfrm>
            <a:custGeom>
              <a:avLst/>
              <a:gdLst>
                <a:gd name="connsiteX0" fmla="*/ 739149 w 743711"/>
                <a:gd name="connsiteY0" fmla="*/ 325120 h 388620"/>
                <a:gd name="connsiteX1" fmla="*/ 736609 w 743711"/>
                <a:gd name="connsiteY1" fmla="*/ 223520 h 388620"/>
                <a:gd name="connsiteX2" fmla="*/ 728989 w 743711"/>
                <a:gd name="connsiteY2" fmla="*/ 205740 h 388620"/>
                <a:gd name="connsiteX3" fmla="*/ 721369 w 743711"/>
                <a:gd name="connsiteY3" fmla="*/ 177800 h 388620"/>
                <a:gd name="connsiteX4" fmla="*/ 718829 w 743711"/>
                <a:gd name="connsiteY4" fmla="*/ 165100 h 388620"/>
                <a:gd name="connsiteX5" fmla="*/ 711209 w 743711"/>
                <a:gd name="connsiteY5" fmla="*/ 154940 h 388620"/>
                <a:gd name="connsiteX6" fmla="*/ 703589 w 743711"/>
                <a:gd name="connsiteY6" fmla="*/ 142240 h 388620"/>
                <a:gd name="connsiteX7" fmla="*/ 675649 w 743711"/>
                <a:gd name="connsiteY7" fmla="*/ 121920 h 388620"/>
                <a:gd name="connsiteX8" fmla="*/ 655329 w 743711"/>
                <a:gd name="connsiteY8" fmla="*/ 114300 h 388620"/>
                <a:gd name="connsiteX9" fmla="*/ 627389 w 743711"/>
                <a:gd name="connsiteY9" fmla="*/ 104140 h 388620"/>
                <a:gd name="connsiteX10" fmla="*/ 591829 w 743711"/>
                <a:gd name="connsiteY10" fmla="*/ 71120 h 388620"/>
                <a:gd name="connsiteX11" fmla="*/ 584209 w 743711"/>
                <a:gd name="connsiteY11" fmla="*/ 63500 h 388620"/>
                <a:gd name="connsiteX12" fmla="*/ 571509 w 743711"/>
                <a:gd name="connsiteY12" fmla="*/ 38100 h 388620"/>
                <a:gd name="connsiteX13" fmla="*/ 558809 w 743711"/>
                <a:gd name="connsiteY13" fmla="*/ 27940 h 388620"/>
                <a:gd name="connsiteX14" fmla="*/ 541029 w 743711"/>
                <a:gd name="connsiteY14" fmla="*/ 7620 h 388620"/>
                <a:gd name="connsiteX15" fmla="*/ 528329 w 743711"/>
                <a:gd name="connsiteY15" fmla="*/ 5080 h 388620"/>
                <a:gd name="connsiteX16" fmla="*/ 482609 w 743711"/>
                <a:gd name="connsiteY16" fmla="*/ 0 h 388620"/>
                <a:gd name="connsiteX17" fmla="*/ 444509 w 743711"/>
                <a:gd name="connsiteY17" fmla="*/ 2540 h 388620"/>
                <a:gd name="connsiteX18" fmla="*/ 431809 w 743711"/>
                <a:gd name="connsiteY18" fmla="*/ 7620 h 388620"/>
                <a:gd name="connsiteX19" fmla="*/ 408949 w 743711"/>
                <a:gd name="connsiteY19" fmla="*/ 22860 h 388620"/>
                <a:gd name="connsiteX20" fmla="*/ 398789 w 743711"/>
                <a:gd name="connsiteY20" fmla="*/ 33020 h 388620"/>
                <a:gd name="connsiteX21" fmla="*/ 388629 w 743711"/>
                <a:gd name="connsiteY21" fmla="*/ 38100 h 388620"/>
                <a:gd name="connsiteX22" fmla="*/ 353069 w 743711"/>
                <a:gd name="connsiteY22" fmla="*/ 63500 h 388620"/>
                <a:gd name="connsiteX23" fmla="*/ 322589 w 743711"/>
                <a:gd name="connsiteY23" fmla="*/ 81280 h 388620"/>
                <a:gd name="connsiteX24" fmla="*/ 304809 w 743711"/>
                <a:gd name="connsiteY24" fmla="*/ 88900 h 388620"/>
                <a:gd name="connsiteX25" fmla="*/ 276869 w 743711"/>
                <a:gd name="connsiteY25" fmla="*/ 91440 h 388620"/>
                <a:gd name="connsiteX26" fmla="*/ 256549 w 743711"/>
                <a:gd name="connsiteY26" fmla="*/ 109220 h 388620"/>
                <a:gd name="connsiteX27" fmla="*/ 243849 w 743711"/>
                <a:gd name="connsiteY27" fmla="*/ 119380 h 388620"/>
                <a:gd name="connsiteX28" fmla="*/ 226069 w 743711"/>
                <a:gd name="connsiteY28" fmla="*/ 152400 h 388620"/>
                <a:gd name="connsiteX29" fmla="*/ 218449 w 743711"/>
                <a:gd name="connsiteY29" fmla="*/ 167640 h 388620"/>
                <a:gd name="connsiteX30" fmla="*/ 215909 w 743711"/>
                <a:gd name="connsiteY30" fmla="*/ 175260 h 388620"/>
                <a:gd name="connsiteX31" fmla="*/ 205749 w 743711"/>
                <a:gd name="connsiteY31" fmla="*/ 182880 h 388620"/>
                <a:gd name="connsiteX32" fmla="*/ 200669 w 743711"/>
                <a:gd name="connsiteY32" fmla="*/ 195580 h 388620"/>
                <a:gd name="connsiteX33" fmla="*/ 193049 w 743711"/>
                <a:gd name="connsiteY33" fmla="*/ 203200 h 388620"/>
                <a:gd name="connsiteX34" fmla="*/ 180349 w 743711"/>
                <a:gd name="connsiteY34" fmla="*/ 213360 h 388620"/>
                <a:gd name="connsiteX35" fmla="*/ 111769 w 743711"/>
                <a:gd name="connsiteY35" fmla="*/ 223520 h 388620"/>
                <a:gd name="connsiteX36" fmla="*/ 101609 w 743711"/>
                <a:gd name="connsiteY36" fmla="*/ 228600 h 388620"/>
                <a:gd name="connsiteX37" fmla="*/ 88909 w 743711"/>
                <a:gd name="connsiteY37" fmla="*/ 236220 h 388620"/>
                <a:gd name="connsiteX38" fmla="*/ 81289 w 743711"/>
                <a:gd name="connsiteY38" fmla="*/ 238760 h 388620"/>
                <a:gd name="connsiteX39" fmla="*/ 63509 w 743711"/>
                <a:gd name="connsiteY39" fmla="*/ 254000 h 388620"/>
                <a:gd name="connsiteX40" fmla="*/ 53349 w 743711"/>
                <a:gd name="connsiteY40" fmla="*/ 264160 h 388620"/>
                <a:gd name="connsiteX41" fmla="*/ 43189 w 743711"/>
                <a:gd name="connsiteY41" fmla="*/ 287020 h 388620"/>
                <a:gd name="connsiteX42" fmla="*/ 40649 w 743711"/>
                <a:gd name="connsiteY42" fmla="*/ 297180 h 388620"/>
                <a:gd name="connsiteX43" fmla="*/ 35569 w 743711"/>
                <a:gd name="connsiteY43" fmla="*/ 307340 h 388620"/>
                <a:gd name="connsiteX44" fmla="*/ 33029 w 743711"/>
                <a:gd name="connsiteY44" fmla="*/ 314960 h 388620"/>
                <a:gd name="connsiteX45" fmla="*/ 30489 w 743711"/>
                <a:gd name="connsiteY45" fmla="*/ 325120 h 388620"/>
                <a:gd name="connsiteX46" fmla="*/ 25409 w 743711"/>
                <a:gd name="connsiteY46" fmla="*/ 332740 h 388620"/>
                <a:gd name="connsiteX47" fmla="*/ 12709 w 743711"/>
                <a:gd name="connsiteY47" fmla="*/ 353060 h 388620"/>
                <a:gd name="connsiteX48" fmla="*/ 7629 w 743711"/>
                <a:gd name="connsiteY48" fmla="*/ 368300 h 388620"/>
                <a:gd name="connsiteX49" fmla="*/ 5089 w 743711"/>
                <a:gd name="connsiteY49" fmla="*/ 378460 h 388620"/>
                <a:gd name="connsiteX50" fmla="*/ 9 w 743711"/>
                <a:gd name="connsiteY50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43711" h="388620">
                  <a:moveTo>
                    <a:pt x="739149" y="325120"/>
                  </a:moveTo>
                  <a:cubicBezTo>
                    <a:pt x="745834" y="285010"/>
                    <a:pt x="745327" y="295008"/>
                    <a:pt x="736609" y="223520"/>
                  </a:cubicBezTo>
                  <a:cubicBezTo>
                    <a:pt x="735828" y="217119"/>
                    <a:pt x="731529" y="211667"/>
                    <a:pt x="728989" y="205740"/>
                  </a:cubicBezTo>
                  <a:cubicBezTo>
                    <a:pt x="722801" y="174798"/>
                    <a:pt x="731037" y="213249"/>
                    <a:pt x="721369" y="177800"/>
                  </a:cubicBezTo>
                  <a:cubicBezTo>
                    <a:pt x="720233" y="173635"/>
                    <a:pt x="720582" y="169045"/>
                    <a:pt x="718829" y="165100"/>
                  </a:cubicBezTo>
                  <a:cubicBezTo>
                    <a:pt x="717110" y="161232"/>
                    <a:pt x="713557" y="158462"/>
                    <a:pt x="711209" y="154940"/>
                  </a:cubicBezTo>
                  <a:cubicBezTo>
                    <a:pt x="708471" y="150832"/>
                    <a:pt x="706869" y="145930"/>
                    <a:pt x="703589" y="142240"/>
                  </a:cubicBezTo>
                  <a:cubicBezTo>
                    <a:pt x="699881" y="138069"/>
                    <a:pt x="679904" y="124047"/>
                    <a:pt x="675649" y="121920"/>
                  </a:cubicBezTo>
                  <a:cubicBezTo>
                    <a:pt x="669179" y="118685"/>
                    <a:pt x="662006" y="117082"/>
                    <a:pt x="655329" y="114300"/>
                  </a:cubicBezTo>
                  <a:cubicBezTo>
                    <a:pt x="629682" y="103614"/>
                    <a:pt x="665046" y="114899"/>
                    <a:pt x="627389" y="104140"/>
                  </a:cubicBezTo>
                  <a:cubicBezTo>
                    <a:pt x="604790" y="85308"/>
                    <a:pt x="616825" y="96116"/>
                    <a:pt x="591829" y="71120"/>
                  </a:cubicBezTo>
                  <a:lnTo>
                    <a:pt x="584209" y="63500"/>
                  </a:lnTo>
                  <a:cubicBezTo>
                    <a:pt x="580921" y="55281"/>
                    <a:pt x="577549" y="44895"/>
                    <a:pt x="571509" y="38100"/>
                  </a:cubicBezTo>
                  <a:cubicBezTo>
                    <a:pt x="567907" y="34048"/>
                    <a:pt x="562642" y="31773"/>
                    <a:pt x="558809" y="27940"/>
                  </a:cubicBezTo>
                  <a:cubicBezTo>
                    <a:pt x="552071" y="21202"/>
                    <a:pt x="549933" y="12567"/>
                    <a:pt x="541029" y="7620"/>
                  </a:cubicBezTo>
                  <a:cubicBezTo>
                    <a:pt x="537255" y="5523"/>
                    <a:pt x="532543" y="6017"/>
                    <a:pt x="528329" y="5080"/>
                  </a:cubicBezTo>
                  <a:cubicBezTo>
                    <a:pt x="502645" y="-628"/>
                    <a:pt x="535252" y="3760"/>
                    <a:pt x="482609" y="0"/>
                  </a:cubicBezTo>
                  <a:cubicBezTo>
                    <a:pt x="469909" y="847"/>
                    <a:pt x="457096" y="652"/>
                    <a:pt x="444509" y="2540"/>
                  </a:cubicBezTo>
                  <a:cubicBezTo>
                    <a:pt x="440000" y="3216"/>
                    <a:pt x="435887" y="5581"/>
                    <a:pt x="431809" y="7620"/>
                  </a:cubicBezTo>
                  <a:cubicBezTo>
                    <a:pt x="425318" y="10865"/>
                    <a:pt x="414621" y="17897"/>
                    <a:pt x="408949" y="22860"/>
                  </a:cubicBezTo>
                  <a:cubicBezTo>
                    <a:pt x="405345" y="26014"/>
                    <a:pt x="402621" y="30146"/>
                    <a:pt x="398789" y="33020"/>
                  </a:cubicBezTo>
                  <a:cubicBezTo>
                    <a:pt x="395760" y="35292"/>
                    <a:pt x="392016" y="36407"/>
                    <a:pt x="388629" y="38100"/>
                  </a:cubicBezTo>
                  <a:cubicBezTo>
                    <a:pt x="363894" y="69019"/>
                    <a:pt x="398442" y="29470"/>
                    <a:pt x="353069" y="63500"/>
                  </a:cubicBezTo>
                  <a:cubicBezTo>
                    <a:pt x="336851" y="75664"/>
                    <a:pt x="346695" y="69227"/>
                    <a:pt x="322589" y="81280"/>
                  </a:cubicBezTo>
                  <a:cubicBezTo>
                    <a:pt x="318491" y="83329"/>
                    <a:pt x="310041" y="88153"/>
                    <a:pt x="304809" y="88900"/>
                  </a:cubicBezTo>
                  <a:cubicBezTo>
                    <a:pt x="295551" y="90223"/>
                    <a:pt x="286182" y="90593"/>
                    <a:pt x="276869" y="91440"/>
                  </a:cubicBezTo>
                  <a:cubicBezTo>
                    <a:pt x="253577" y="108909"/>
                    <a:pt x="280225" y="88175"/>
                    <a:pt x="256549" y="109220"/>
                  </a:cubicBezTo>
                  <a:cubicBezTo>
                    <a:pt x="252497" y="112822"/>
                    <a:pt x="248082" y="115993"/>
                    <a:pt x="243849" y="119380"/>
                  </a:cubicBezTo>
                  <a:cubicBezTo>
                    <a:pt x="238380" y="128495"/>
                    <a:pt x="229161" y="143124"/>
                    <a:pt x="226069" y="152400"/>
                  </a:cubicBezTo>
                  <a:cubicBezTo>
                    <a:pt x="219685" y="171553"/>
                    <a:pt x="228297" y="147945"/>
                    <a:pt x="218449" y="167640"/>
                  </a:cubicBezTo>
                  <a:cubicBezTo>
                    <a:pt x="217252" y="170035"/>
                    <a:pt x="217623" y="173203"/>
                    <a:pt x="215909" y="175260"/>
                  </a:cubicBezTo>
                  <a:cubicBezTo>
                    <a:pt x="213199" y="178512"/>
                    <a:pt x="209136" y="180340"/>
                    <a:pt x="205749" y="182880"/>
                  </a:cubicBezTo>
                  <a:cubicBezTo>
                    <a:pt x="204056" y="187113"/>
                    <a:pt x="203085" y="191714"/>
                    <a:pt x="200669" y="195580"/>
                  </a:cubicBezTo>
                  <a:cubicBezTo>
                    <a:pt x="198765" y="198626"/>
                    <a:pt x="195752" y="200835"/>
                    <a:pt x="193049" y="203200"/>
                  </a:cubicBezTo>
                  <a:cubicBezTo>
                    <a:pt x="188969" y="206770"/>
                    <a:pt x="185108" y="210764"/>
                    <a:pt x="180349" y="213360"/>
                  </a:cubicBezTo>
                  <a:cubicBezTo>
                    <a:pt x="163329" y="222644"/>
                    <a:pt x="119863" y="222749"/>
                    <a:pt x="111769" y="223520"/>
                  </a:cubicBezTo>
                  <a:cubicBezTo>
                    <a:pt x="108382" y="225213"/>
                    <a:pt x="104919" y="226761"/>
                    <a:pt x="101609" y="228600"/>
                  </a:cubicBezTo>
                  <a:cubicBezTo>
                    <a:pt x="97293" y="230998"/>
                    <a:pt x="93325" y="234012"/>
                    <a:pt x="88909" y="236220"/>
                  </a:cubicBezTo>
                  <a:cubicBezTo>
                    <a:pt x="86514" y="237417"/>
                    <a:pt x="83829" y="237913"/>
                    <a:pt x="81289" y="238760"/>
                  </a:cubicBezTo>
                  <a:cubicBezTo>
                    <a:pt x="59616" y="260433"/>
                    <a:pt x="89576" y="231191"/>
                    <a:pt x="63509" y="254000"/>
                  </a:cubicBezTo>
                  <a:cubicBezTo>
                    <a:pt x="59905" y="257154"/>
                    <a:pt x="56736" y="260773"/>
                    <a:pt x="53349" y="264160"/>
                  </a:cubicBezTo>
                  <a:cubicBezTo>
                    <a:pt x="47392" y="287987"/>
                    <a:pt x="55744" y="258772"/>
                    <a:pt x="43189" y="287020"/>
                  </a:cubicBezTo>
                  <a:cubicBezTo>
                    <a:pt x="41771" y="290210"/>
                    <a:pt x="41875" y="293911"/>
                    <a:pt x="40649" y="297180"/>
                  </a:cubicBezTo>
                  <a:cubicBezTo>
                    <a:pt x="39320" y="300725"/>
                    <a:pt x="37061" y="303860"/>
                    <a:pt x="35569" y="307340"/>
                  </a:cubicBezTo>
                  <a:cubicBezTo>
                    <a:pt x="34514" y="309801"/>
                    <a:pt x="33765" y="312386"/>
                    <a:pt x="33029" y="314960"/>
                  </a:cubicBezTo>
                  <a:cubicBezTo>
                    <a:pt x="32070" y="318317"/>
                    <a:pt x="31864" y="321911"/>
                    <a:pt x="30489" y="325120"/>
                  </a:cubicBezTo>
                  <a:cubicBezTo>
                    <a:pt x="29286" y="327926"/>
                    <a:pt x="26924" y="330090"/>
                    <a:pt x="25409" y="332740"/>
                  </a:cubicBezTo>
                  <a:cubicBezTo>
                    <a:pt x="14252" y="352265"/>
                    <a:pt x="27279" y="333634"/>
                    <a:pt x="12709" y="353060"/>
                  </a:cubicBezTo>
                  <a:cubicBezTo>
                    <a:pt x="11016" y="358140"/>
                    <a:pt x="8928" y="363105"/>
                    <a:pt x="7629" y="368300"/>
                  </a:cubicBezTo>
                  <a:cubicBezTo>
                    <a:pt x="6782" y="371687"/>
                    <a:pt x="6464" y="375251"/>
                    <a:pt x="5089" y="378460"/>
                  </a:cubicBezTo>
                  <a:cubicBezTo>
                    <a:pt x="-461" y="391409"/>
                    <a:pt x="9" y="381745"/>
                    <a:pt x="9" y="388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8" name="Ellipse 257">
              <a:extLst>
                <a:ext uri="{FF2B5EF4-FFF2-40B4-BE49-F238E27FC236}">
                  <a16:creationId xmlns:a16="http://schemas.microsoft.com/office/drawing/2014/main" id="{280FB942-EA11-F889-44F0-B588EF87F6D9}"/>
                </a:ext>
              </a:extLst>
            </p:cNvPr>
            <p:cNvSpPr/>
            <p:nvPr/>
          </p:nvSpPr>
          <p:spPr>
            <a:xfrm>
              <a:off x="10432920" y="313480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id="{152A6E49-50C0-9234-08C9-A648E5200F30}"/>
                </a:ext>
              </a:extLst>
            </p:cNvPr>
            <p:cNvCxnSpPr>
              <a:cxnSpLocks/>
              <a:stCxn id="258" idx="6"/>
            </p:cNvCxnSpPr>
            <p:nvPr/>
          </p:nvCxnSpPr>
          <p:spPr>
            <a:xfrm flipV="1">
              <a:off x="10501500" y="3152442"/>
              <a:ext cx="85646" cy="1760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Ellipse 261">
              <a:extLst>
                <a:ext uri="{FF2B5EF4-FFF2-40B4-BE49-F238E27FC236}">
                  <a16:creationId xmlns:a16="http://schemas.microsoft.com/office/drawing/2014/main" id="{99A1B698-D528-8CD1-E66F-2F2BE40AED04}"/>
                </a:ext>
              </a:extLst>
            </p:cNvPr>
            <p:cNvSpPr/>
            <p:nvPr/>
          </p:nvSpPr>
          <p:spPr>
            <a:xfrm>
              <a:off x="10446365" y="26899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63" name="Ellipse 262">
              <a:extLst>
                <a:ext uri="{FF2B5EF4-FFF2-40B4-BE49-F238E27FC236}">
                  <a16:creationId xmlns:a16="http://schemas.microsoft.com/office/drawing/2014/main" id="{70BDA17F-BDCD-BB94-7E35-B276F72F9275}"/>
                </a:ext>
              </a:extLst>
            </p:cNvPr>
            <p:cNvSpPr/>
            <p:nvPr/>
          </p:nvSpPr>
          <p:spPr>
            <a:xfrm>
              <a:off x="10323531" y="273555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3F8E2DA0-CF45-A7EA-C921-F4569FB3C8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8428" y="2730612"/>
              <a:ext cx="82987" cy="37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8D098D8C-D3F5-8138-AC73-306932BCA128}"/>
                </a:ext>
              </a:extLst>
            </p:cNvPr>
            <p:cNvSpPr/>
            <p:nvPr/>
          </p:nvSpPr>
          <p:spPr>
            <a:xfrm>
              <a:off x="9931939" y="2334260"/>
              <a:ext cx="1129761" cy="482600"/>
            </a:xfrm>
            <a:custGeom>
              <a:avLst/>
              <a:gdLst>
                <a:gd name="connsiteX0" fmla="*/ 1129761 w 1129761"/>
                <a:gd name="connsiteY0" fmla="*/ 482600 h 482600"/>
                <a:gd name="connsiteX1" fmla="*/ 1114521 w 1129761"/>
                <a:gd name="connsiteY1" fmla="*/ 469900 h 482600"/>
                <a:gd name="connsiteX2" fmla="*/ 1099281 w 1129761"/>
                <a:gd name="connsiteY2" fmla="*/ 459740 h 482600"/>
                <a:gd name="connsiteX3" fmla="*/ 1076421 w 1129761"/>
                <a:gd name="connsiteY3" fmla="*/ 439420 h 482600"/>
                <a:gd name="connsiteX4" fmla="*/ 1058641 w 1129761"/>
                <a:gd name="connsiteY4" fmla="*/ 416560 h 482600"/>
                <a:gd name="connsiteX5" fmla="*/ 1056101 w 1129761"/>
                <a:gd name="connsiteY5" fmla="*/ 408940 h 482600"/>
                <a:gd name="connsiteX6" fmla="*/ 1053561 w 1129761"/>
                <a:gd name="connsiteY6" fmla="*/ 398780 h 482600"/>
                <a:gd name="connsiteX7" fmla="*/ 1048481 w 1129761"/>
                <a:gd name="connsiteY7" fmla="*/ 388620 h 482600"/>
                <a:gd name="connsiteX8" fmla="*/ 1045941 w 1129761"/>
                <a:gd name="connsiteY8" fmla="*/ 378460 h 482600"/>
                <a:gd name="connsiteX9" fmla="*/ 1035781 w 1129761"/>
                <a:gd name="connsiteY9" fmla="*/ 355600 h 482600"/>
                <a:gd name="connsiteX10" fmla="*/ 1028161 w 1129761"/>
                <a:gd name="connsiteY10" fmla="*/ 347980 h 482600"/>
                <a:gd name="connsiteX11" fmla="*/ 1020541 w 1129761"/>
                <a:gd name="connsiteY11" fmla="*/ 345440 h 482600"/>
                <a:gd name="connsiteX12" fmla="*/ 984981 w 1129761"/>
                <a:gd name="connsiteY12" fmla="*/ 347980 h 482600"/>
                <a:gd name="connsiteX13" fmla="*/ 977361 w 1129761"/>
                <a:gd name="connsiteY13" fmla="*/ 350520 h 482600"/>
                <a:gd name="connsiteX14" fmla="*/ 959581 w 1129761"/>
                <a:gd name="connsiteY14" fmla="*/ 355600 h 482600"/>
                <a:gd name="connsiteX15" fmla="*/ 951961 w 1129761"/>
                <a:gd name="connsiteY15" fmla="*/ 358140 h 482600"/>
                <a:gd name="connsiteX16" fmla="*/ 924021 w 1129761"/>
                <a:gd name="connsiteY16" fmla="*/ 365760 h 482600"/>
                <a:gd name="connsiteX17" fmla="*/ 908781 w 1129761"/>
                <a:gd name="connsiteY17" fmla="*/ 375920 h 482600"/>
                <a:gd name="connsiteX18" fmla="*/ 888461 w 1129761"/>
                <a:gd name="connsiteY18" fmla="*/ 383540 h 482600"/>
                <a:gd name="connsiteX19" fmla="*/ 878301 w 1129761"/>
                <a:gd name="connsiteY19" fmla="*/ 386080 h 482600"/>
                <a:gd name="connsiteX20" fmla="*/ 855441 w 1129761"/>
                <a:gd name="connsiteY20" fmla="*/ 383540 h 482600"/>
                <a:gd name="connsiteX21" fmla="*/ 847821 w 1129761"/>
                <a:gd name="connsiteY21" fmla="*/ 378460 h 482600"/>
                <a:gd name="connsiteX22" fmla="*/ 830041 w 1129761"/>
                <a:gd name="connsiteY22" fmla="*/ 370840 h 482600"/>
                <a:gd name="connsiteX23" fmla="*/ 799561 w 1129761"/>
                <a:gd name="connsiteY23" fmla="*/ 347980 h 482600"/>
                <a:gd name="connsiteX24" fmla="*/ 781781 w 1129761"/>
                <a:gd name="connsiteY24" fmla="*/ 335280 h 482600"/>
                <a:gd name="connsiteX25" fmla="*/ 771621 w 1129761"/>
                <a:gd name="connsiteY25" fmla="*/ 327660 h 482600"/>
                <a:gd name="connsiteX26" fmla="*/ 761461 w 1129761"/>
                <a:gd name="connsiteY26" fmla="*/ 325120 h 482600"/>
                <a:gd name="connsiteX27" fmla="*/ 708121 w 1129761"/>
                <a:gd name="connsiteY27" fmla="*/ 327660 h 482600"/>
                <a:gd name="connsiteX28" fmla="*/ 697961 w 1129761"/>
                <a:gd name="connsiteY28" fmla="*/ 332740 h 482600"/>
                <a:gd name="connsiteX29" fmla="*/ 677641 w 1129761"/>
                <a:gd name="connsiteY29" fmla="*/ 337820 h 482600"/>
                <a:gd name="connsiteX30" fmla="*/ 659861 w 1129761"/>
                <a:gd name="connsiteY30" fmla="*/ 340360 h 482600"/>
                <a:gd name="connsiteX31" fmla="*/ 637001 w 1129761"/>
                <a:gd name="connsiteY31" fmla="*/ 345440 h 482600"/>
                <a:gd name="connsiteX32" fmla="*/ 621761 w 1129761"/>
                <a:gd name="connsiteY32" fmla="*/ 347980 h 482600"/>
                <a:gd name="connsiteX33" fmla="*/ 611601 w 1129761"/>
                <a:gd name="connsiteY33" fmla="*/ 350520 h 482600"/>
                <a:gd name="connsiteX34" fmla="*/ 581121 w 1129761"/>
                <a:gd name="connsiteY34" fmla="*/ 353060 h 482600"/>
                <a:gd name="connsiteX35" fmla="*/ 555721 w 1129761"/>
                <a:gd name="connsiteY35" fmla="*/ 350520 h 482600"/>
                <a:gd name="connsiteX36" fmla="*/ 548101 w 1129761"/>
                <a:gd name="connsiteY36" fmla="*/ 340360 h 482600"/>
                <a:gd name="connsiteX37" fmla="*/ 535401 w 1129761"/>
                <a:gd name="connsiteY37" fmla="*/ 322580 h 482600"/>
                <a:gd name="connsiteX38" fmla="*/ 530321 w 1129761"/>
                <a:gd name="connsiteY38" fmla="*/ 302260 h 482600"/>
                <a:gd name="connsiteX39" fmla="*/ 525241 w 1129761"/>
                <a:gd name="connsiteY39" fmla="*/ 292100 h 482600"/>
                <a:gd name="connsiteX40" fmla="*/ 517621 w 1129761"/>
                <a:gd name="connsiteY40" fmla="*/ 284480 h 482600"/>
                <a:gd name="connsiteX41" fmla="*/ 515081 w 1129761"/>
                <a:gd name="connsiteY41" fmla="*/ 271780 h 482600"/>
                <a:gd name="connsiteX42" fmla="*/ 504921 w 1129761"/>
                <a:gd name="connsiteY42" fmla="*/ 264160 h 482600"/>
                <a:gd name="connsiteX43" fmla="*/ 484601 w 1129761"/>
                <a:gd name="connsiteY43" fmla="*/ 246380 h 482600"/>
                <a:gd name="connsiteX44" fmla="*/ 449041 w 1129761"/>
                <a:gd name="connsiteY44" fmla="*/ 251460 h 482600"/>
                <a:gd name="connsiteX45" fmla="*/ 441421 w 1129761"/>
                <a:gd name="connsiteY45" fmla="*/ 256540 h 482600"/>
                <a:gd name="connsiteX46" fmla="*/ 410941 w 1129761"/>
                <a:gd name="connsiteY46" fmla="*/ 269240 h 482600"/>
                <a:gd name="connsiteX47" fmla="*/ 380461 w 1129761"/>
                <a:gd name="connsiteY47" fmla="*/ 292100 h 482600"/>
                <a:gd name="connsiteX48" fmla="*/ 360141 w 1129761"/>
                <a:gd name="connsiteY48" fmla="*/ 302260 h 482600"/>
                <a:gd name="connsiteX49" fmla="*/ 334741 w 1129761"/>
                <a:gd name="connsiteY49" fmla="*/ 312420 h 482600"/>
                <a:gd name="connsiteX50" fmla="*/ 296641 w 1129761"/>
                <a:gd name="connsiteY50" fmla="*/ 309880 h 482600"/>
                <a:gd name="connsiteX51" fmla="*/ 281401 w 1129761"/>
                <a:gd name="connsiteY51" fmla="*/ 302260 h 482600"/>
                <a:gd name="connsiteX52" fmla="*/ 261081 w 1129761"/>
                <a:gd name="connsiteY52" fmla="*/ 279400 h 482600"/>
                <a:gd name="connsiteX53" fmla="*/ 258541 w 1129761"/>
                <a:gd name="connsiteY53" fmla="*/ 271780 h 482600"/>
                <a:gd name="connsiteX54" fmla="*/ 256001 w 1129761"/>
                <a:gd name="connsiteY54" fmla="*/ 256540 h 482600"/>
                <a:gd name="connsiteX55" fmla="*/ 263621 w 1129761"/>
                <a:gd name="connsiteY55" fmla="*/ 215900 h 482600"/>
                <a:gd name="connsiteX56" fmla="*/ 266161 w 1129761"/>
                <a:gd name="connsiteY56" fmla="*/ 198120 h 482600"/>
                <a:gd name="connsiteX57" fmla="*/ 268701 w 1129761"/>
                <a:gd name="connsiteY57" fmla="*/ 185420 h 482600"/>
                <a:gd name="connsiteX58" fmla="*/ 263621 w 1129761"/>
                <a:gd name="connsiteY58" fmla="*/ 162560 h 482600"/>
                <a:gd name="connsiteX59" fmla="*/ 253461 w 1129761"/>
                <a:gd name="connsiteY59" fmla="*/ 152400 h 482600"/>
                <a:gd name="connsiteX60" fmla="*/ 245841 w 1129761"/>
                <a:gd name="connsiteY60" fmla="*/ 142240 h 482600"/>
                <a:gd name="connsiteX61" fmla="*/ 225521 w 1129761"/>
                <a:gd name="connsiteY61" fmla="*/ 129540 h 482600"/>
                <a:gd name="connsiteX62" fmla="*/ 210281 w 1129761"/>
                <a:gd name="connsiteY62" fmla="*/ 127000 h 482600"/>
                <a:gd name="connsiteX63" fmla="*/ 184881 w 1129761"/>
                <a:gd name="connsiteY63" fmla="*/ 121920 h 482600"/>
                <a:gd name="connsiteX64" fmla="*/ 164561 w 1129761"/>
                <a:gd name="connsiteY64" fmla="*/ 124460 h 482600"/>
                <a:gd name="connsiteX65" fmla="*/ 80741 w 1129761"/>
                <a:gd name="connsiteY65" fmla="*/ 119380 h 482600"/>
                <a:gd name="connsiteX66" fmla="*/ 68041 w 1129761"/>
                <a:gd name="connsiteY66" fmla="*/ 111760 h 482600"/>
                <a:gd name="connsiteX67" fmla="*/ 57881 w 1129761"/>
                <a:gd name="connsiteY67" fmla="*/ 106680 h 482600"/>
                <a:gd name="connsiteX68" fmla="*/ 45181 w 1129761"/>
                <a:gd name="connsiteY68" fmla="*/ 99060 h 482600"/>
                <a:gd name="connsiteX69" fmla="*/ 35021 w 1129761"/>
                <a:gd name="connsiteY69" fmla="*/ 93980 h 482600"/>
                <a:gd name="connsiteX70" fmla="*/ 4541 w 1129761"/>
                <a:gd name="connsiteY70" fmla="*/ 63500 h 482600"/>
                <a:gd name="connsiteX71" fmla="*/ 2001 w 1129761"/>
                <a:gd name="connsiteY71" fmla="*/ 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29761" h="482600">
                  <a:moveTo>
                    <a:pt x="1129761" y="482600"/>
                  </a:moveTo>
                  <a:cubicBezTo>
                    <a:pt x="1124681" y="478367"/>
                    <a:pt x="1119811" y="473868"/>
                    <a:pt x="1114521" y="469900"/>
                  </a:cubicBezTo>
                  <a:cubicBezTo>
                    <a:pt x="1109637" y="466237"/>
                    <a:pt x="1104219" y="463331"/>
                    <a:pt x="1099281" y="459740"/>
                  </a:cubicBezTo>
                  <a:cubicBezTo>
                    <a:pt x="1091807" y="454305"/>
                    <a:pt x="1082493" y="446596"/>
                    <a:pt x="1076421" y="439420"/>
                  </a:cubicBezTo>
                  <a:cubicBezTo>
                    <a:pt x="1070185" y="432051"/>
                    <a:pt x="1058641" y="416560"/>
                    <a:pt x="1058641" y="416560"/>
                  </a:cubicBezTo>
                  <a:cubicBezTo>
                    <a:pt x="1057794" y="414020"/>
                    <a:pt x="1056837" y="411514"/>
                    <a:pt x="1056101" y="408940"/>
                  </a:cubicBezTo>
                  <a:cubicBezTo>
                    <a:pt x="1055142" y="405583"/>
                    <a:pt x="1054787" y="402049"/>
                    <a:pt x="1053561" y="398780"/>
                  </a:cubicBezTo>
                  <a:cubicBezTo>
                    <a:pt x="1052232" y="395235"/>
                    <a:pt x="1049810" y="392165"/>
                    <a:pt x="1048481" y="388620"/>
                  </a:cubicBezTo>
                  <a:cubicBezTo>
                    <a:pt x="1047255" y="385351"/>
                    <a:pt x="1046944" y="381804"/>
                    <a:pt x="1045941" y="378460"/>
                  </a:cubicBezTo>
                  <a:cubicBezTo>
                    <a:pt x="1042826" y="368077"/>
                    <a:pt x="1042161" y="363256"/>
                    <a:pt x="1035781" y="355600"/>
                  </a:cubicBezTo>
                  <a:cubicBezTo>
                    <a:pt x="1033481" y="352840"/>
                    <a:pt x="1031150" y="349973"/>
                    <a:pt x="1028161" y="347980"/>
                  </a:cubicBezTo>
                  <a:cubicBezTo>
                    <a:pt x="1025933" y="346495"/>
                    <a:pt x="1023081" y="346287"/>
                    <a:pt x="1020541" y="345440"/>
                  </a:cubicBezTo>
                  <a:cubicBezTo>
                    <a:pt x="1008688" y="346287"/>
                    <a:pt x="996783" y="346592"/>
                    <a:pt x="984981" y="347980"/>
                  </a:cubicBezTo>
                  <a:cubicBezTo>
                    <a:pt x="982322" y="348293"/>
                    <a:pt x="979925" y="349751"/>
                    <a:pt x="977361" y="350520"/>
                  </a:cubicBezTo>
                  <a:cubicBezTo>
                    <a:pt x="971457" y="352291"/>
                    <a:pt x="965485" y="353829"/>
                    <a:pt x="959581" y="355600"/>
                  </a:cubicBezTo>
                  <a:cubicBezTo>
                    <a:pt x="957017" y="356369"/>
                    <a:pt x="954525" y="357371"/>
                    <a:pt x="951961" y="358140"/>
                  </a:cubicBezTo>
                  <a:cubicBezTo>
                    <a:pt x="936863" y="362669"/>
                    <a:pt x="936741" y="362580"/>
                    <a:pt x="924021" y="365760"/>
                  </a:cubicBezTo>
                  <a:cubicBezTo>
                    <a:pt x="918941" y="369147"/>
                    <a:pt x="914450" y="373653"/>
                    <a:pt x="908781" y="375920"/>
                  </a:cubicBezTo>
                  <a:cubicBezTo>
                    <a:pt x="902071" y="378604"/>
                    <a:pt x="895429" y="381549"/>
                    <a:pt x="888461" y="383540"/>
                  </a:cubicBezTo>
                  <a:cubicBezTo>
                    <a:pt x="885104" y="384499"/>
                    <a:pt x="881688" y="385233"/>
                    <a:pt x="878301" y="386080"/>
                  </a:cubicBezTo>
                  <a:cubicBezTo>
                    <a:pt x="870681" y="385233"/>
                    <a:pt x="862879" y="385399"/>
                    <a:pt x="855441" y="383540"/>
                  </a:cubicBezTo>
                  <a:cubicBezTo>
                    <a:pt x="852479" y="382800"/>
                    <a:pt x="850471" y="379975"/>
                    <a:pt x="847821" y="378460"/>
                  </a:cubicBezTo>
                  <a:cubicBezTo>
                    <a:pt x="839033" y="373438"/>
                    <a:pt x="838590" y="373690"/>
                    <a:pt x="830041" y="370840"/>
                  </a:cubicBezTo>
                  <a:lnTo>
                    <a:pt x="799561" y="347980"/>
                  </a:lnTo>
                  <a:cubicBezTo>
                    <a:pt x="766357" y="323077"/>
                    <a:pt x="807780" y="353851"/>
                    <a:pt x="781781" y="335280"/>
                  </a:cubicBezTo>
                  <a:cubicBezTo>
                    <a:pt x="778336" y="332819"/>
                    <a:pt x="775407" y="329553"/>
                    <a:pt x="771621" y="327660"/>
                  </a:cubicBezTo>
                  <a:cubicBezTo>
                    <a:pt x="768499" y="326099"/>
                    <a:pt x="764848" y="325967"/>
                    <a:pt x="761461" y="325120"/>
                  </a:cubicBezTo>
                  <a:cubicBezTo>
                    <a:pt x="743681" y="325967"/>
                    <a:pt x="725794" y="325539"/>
                    <a:pt x="708121" y="327660"/>
                  </a:cubicBezTo>
                  <a:cubicBezTo>
                    <a:pt x="704362" y="328111"/>
                    <a:pt x="701553" y="331543"/>
                    <a:pt x="697961" y="332740"/>
                  </a:cubicBezTo>
                  <a:cubicBezTo>
                    <a:pt x="691337" y="334948"/>
                    <a:pt x="684553" y="336833"/>
                    <a:pt x="677641" y="337820"/>
                  </a:cubicBezTo>
                  <a:cubicBezTo>
                    <a:pt x="671714" y="338667"/>
                    <a:pt x="665766" y="339376"/>
                    <a:pt x="659861" y="340360"/>
                  </a:cubicBezTo>
                  <a:cubicBezTo>
                    <a:pt x="633244" y="344796"/>
                    <a:pt x="659834" y="340873"/>
                    <a:pt x="637001" y="345440"/>
                  </a:cubicBezTo>
                  <a:cubicBezTo>
                    <a:pt x="631951" y="346450"/>
                    <a:pt x="626811" y="346970"/>
                    <a:pt x="621761" y="347980"/>
                  </a:cubicBezTo>
                  <a:cubicBezTo>
                    <a:pt x="618338" y="348665"/>
                    <a:pt x="615065" y="350087"/>
                    <a:pt x="611601" y="350520"/>
                  </a:cubicBezTo>
                  <a:cubicBezTo>
                    <a:pt x="601485" y="351785"/>
                    <a:pt x="591281" y="352213"/>
                    <a:pt x="581121" y="353060"/>
                  </a:cubicBezTo>
                  <a:cubicBezTo>
                    <a:pt x="572654" y="352213"/>
                    <a:pt x="563663" y="353575"/>
                    <a:pt x="555721" y="350520"/>
                  </a:cubicBezTo>
                  <a:cubicBezTo>
                    <a:pt x="551770" y="349000"/>
                    <a:pt x="550562" y="343805"/>
                    <a:pt x="548101" y="340360"/>
                  </a:cubicBezTo>
                  <a:cubicBezTo>
                    <a:pt x="529530" y="314361"/>
                    <a:pt x="560304" y="355784"/>
                    <a:pt x="535401" y="322580"/>
                  </a:cubicBezTo>
                  <a:cubicBezTo>
                    <a:pt x="533910" y="315126"/>
                    <a:pt x="533250" y="309094"/>
                    <a:pt x="530321" y="302260"/>
                  </a:cubicBezTo>
                  <a:cubicBezTo>
                    <a:pt x="528829" y="298780"/>
                    <a:pt x="527442" y="295181"/>
                    <a:pt x="525241" y="292100"/>
                  </a:cubicBezTo>
                  <a:cubicBezTo>
                    <a:pt x="523153" y="289177"/>
                    <a:pt x="520161" y="287020"/>
                    <a:pt x="517621" y="284480"/>
                  </a:cubicBezTo>
                  <a:cubicBezTo>
                    <a:pt x="516774" y="280247"/>
                    <a:pt x="517369" y="275441"/>
                    <a:pt x="515081" y="271780"/>
                  </a:cubicBezTo>
                  <a:cubicBezTo>
                    <a:pt x="512837" y="268190"/>
                    <a:pt x="507914" y="267153"/>
                    <a:pt x="504921" y="264160"/>
                  </a:cubicBezTo>
                  <a:cubicBezTo>
                    <a:pt x="485520" y="244759"/>
                    <a:pt x="511215" y="262348"/>
                    <a:pt x="484601" y="246380"/>
                  </a:cubicBezTo>
                  <a:cubicBezTo>
                    <a:pt x="480122" y="246828"/>
                    <a:pt x="457448" y="247857"/>
                    <a:pt x="449041" y="251460"/>
                  </a:cubicBezTo>
                  <a:cubicBezTo>
                    <a:pt x="446235" y="252663"/>
                    <a:pt x="444071" y="255025"/>
                    <a:pt x="441421" y="256540"/>
                  </a:cubicBezTo>
                  <a:cubicBezTo>
                    <a:pt x="431813" y="262030"/>
                    <a:pt x="421394" y="265756"/>
                    <a:pt x="410941" y="269240"/>
                  </a:cubicBezTo>
                  <a:cubicBezTo>
                    <a:pt x="400225" y="279956"/>
                    <a:pt x="397694" y="283484"/>
                    <a:pt x="380461" y="292100"/>
                  </a:cubicBezTo>
                  <a:cubicBezTo>
                    <a:pt x="373688" y="295487"/>
                    <a:pt x="366635" y="298364"/>
                    <a:pt x="360141" y="302260"/>
                  </a:cubicBezTo>
                  <a:cubicBezTo>
                    <a:pt x="343739" y="312101"/>
                    <a:pt x="352282" y="308912"/>
                    <a:pt x="334741" y="312420"/>
                  </a:cubicBezTo>
                  <a:cubicBezTo>
                    <a:pt x="322041" y="311573"/>
                    <a:pt x="309144" y="312262"/>
                    <a:pt x="296641" y="309880"/>
                  </a:cubicBezTo>
                  <a:cubicBezTo>
                    <a:pt x="291062" y="308817"/>
                    <a:pt x="285945" y="305668"/>
                    <a:pt x="281401" y="302260"/>
                  </a:cubicBezTo>
                  <a:cubicBezTo>
                    <a:pt x="276016" y="298221"/>
                    <a:pt x="265041" y="287321"/>
                    <a:pt x="261081" y="279400"/>
                  </a:cubicBezTo>
                  <a:cubicBezTo>
                    <a:pt x="259884" y="277005"/>
                    <a:pt x="259122" y="274394"/>
                    <a:pt x="258541" y="271780"/>
                  </a:cubicBezTo>
                  <a:cubicBezTo>
                    <a:pt x="257424" y="266753"/>
                    <a:pt x="256848" y="261620"/>
                    <a:pt x="256001" y="256540"/>
                  </a:cubicBezTo>
                  <a:cubicBezTo>
                    <a:pt x="261979" y="196758"/>
                    <a:pt x="254022" y="257496"/>
                    <a:pt x="263621" y="215900"/>
                  </a:cubicBezTo>
                  <a:cubicBezTo>
                    <a:pt x="264967" y="210066"/>
                    <a:pt x="265177" y="204025"/>
                    <a:pt x="266161" y="198120"/>
                  </a:cubicBezTo>
                  <a:cubicBezTo>
                    <a:pt x="266871" y="193862"/>
                    <a:pt x="267854" y="189653"/>
                    <a:pt x="268701" y="185420"/>
                  </a:cubicBezTo>
                  <a:cubicBezTo>
                    <a:pt x="267008" y="177800"/>
                    <a:pt x="266892" y="169647"/>
                    <a:pt x="263621" y="162560"/>
                  </a:cubicBezTo>
                  <a:cubicBezTo>
                    <a:pt x="261614" y="158211"/>
                    <a:pt x="256615" y="156004"/>
                    <a:pt x="253461" y="152400"/>
                  </a:cubicBezTo>
                  <a:cubicBezTo>
                    <a:pt x="250673" y="149214"/>
                    <a:pt x="248834" y="145233"/>
                    <a:pt x="245841" y="142240"/>
                  </a:cubicBezTo>
                  <a:cubicBezTo>
                    <a:pt x="241817" y="138216"/>
                    <a:pt x="231270" y="131265"/>
                    <a:pt x="225521" y="129540"/>
                  </a:cubicBezTo>
                  <a:cubicBezTo>
                    <a:pt x="220588" y="128060"/>
                    <a:pt x="215343" y="127949"/>
                    <a:pt x="210281" y="127000"/>
                  </a:cubicBezTo>
                  <a:cubicBezTo>
                    <a:pt x="201795" y="125409"/>
                    <a:pt x="184881" y="121920"/>
                    <a:pt x="184881" y="121920"/>
                  </a:cubicBezTo>
                  <a:cubicBezTo>
                    <a:pt x="178108" y="122767"/>
                    <a:pt x="171385" y="124626"/>
                    <a:pt x="164561" y="124460"/>
                  </a:cubicBezTo>
                  <a:cubicBezTo>
                    <a:pt x="136578" y="123777"/>
                    <a:pt x="108493" y="123032"/>
                    <a:pt x="80741" y="119380"/>
                  </a:cubicBezTo>
                  <a:cubicBezTo>
                    <a:pt x="75846" y="118736"/>
                    <a:pt x="72357" y="114158"/>
                    <a:pt x="68041" y="111760"/>
                  </a:cubicBezTo>
                  <a:cubicBezTo>
                    <a:pt x="64731" y="109921"/>
                    <a:pt x="61191" y="108519"/>
                    <a:pt x="57881" y="106680"/>
                  </a:cubicBezTo>
                  <a:cubicBezTo>
                    <a:pt x="53565" y="104282"/>
                    <a:pt x="49497" y="101458"/>
                    <a:pt x="45181" y="99060"/>
                  </a:cubicBezTo>
                  <a:cubicBezTo>
                    <a:pt x="41871" y="97221"/>
                    <a:pt x="38171" y="96080"/>
                    <a:pt x="35021" y="93980"/>
                  </a:cubicBezTo>
                  <a:cubicBezTo>
                    <a:pt x="23961" y="86607"/>
                    <a:pt x="9198" y="77470"/>
                    <a:pt x="4541" y="63500"/>
                  </a:cubicBezTo>
                  <a:cubicBezTo>
                    <a:pt x="-3889" y="38209"/>
                    <a:pt x="2001" y="58557"/>
                    <a:pt x="2001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269" name="Connecteur droit avec flèche 268">
            <a:extLst>
              <a:ext uri="{FF2B5EF4-FFF2-40B4-BE49-F238E27FC236}">
                <a16:creationId xmlns:a16="http://schemas.microsoft.com/office/drawing/2014/main" id="{A6211C4E-F3D7-AC89-7164-244D2ECDF87B}"/>
              </a:ext>
            </a:extLst>
          </p:cNvPr>
          <p:cNvCxnSpPr>
            <a:cxnSpLocks/>
          </p:cNvCxnSpPr>
          <p:nvPr/>
        </p:nvCxnSpPr>
        <p:spPr>
          <a:xfrm>
            <a:off x="8262631" y="2990315"/>
            <a:ext cx="108814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Connecteur droit avec flèche 269">
            <a:extLst>
              <a:ext uri="{FF2B5EF4-FFF2-40B4-BE49-F238E27FC236}">
                <a16:creationId xmlns:a16="http://schemas.microsoft.com/office/drawing/2014/main" id="{29CA99EC-B92E-8FC4-FBEC-1DA089E588CA}"/>
              </a:ext>
            </a:extLst>
          </p:cNvPr>
          <p:cNvCxnSpPr>
            <a:cxnSpLocks/>
          </p:cNvCxnSpPr>
          <p:nvPr/>
        </p:nvCxnSpPr>
        <p:spPr>
          <a:xfrm flipH="1">
            <a:off x="8229419" y="3107669"/>
            <a:ext cx="1121357" cy="170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ZoneTexte 271">
            <a:extLst>
              <a:ext uri="{FF2B5EF4-FFF2-40B4-BE49-F238E27FC236}">
                <a16:creationId xmlns:a16="http://schemas.microsoft.com/office/drawing/2014/main" id="{4812D396-5091-DD92-75EA-CD7699B62541}"/>
              </a:ext>
            </a:extLst>
          </p:cNvPr>
          <p:cNvSpPr txBox="1"/>
          <p:nvPr/>
        </p:nvSpPr>
        <p:spPr>
          <a:xfrm>
            <a:off x="5351818" y="1896626"/>
            <a:ext cx="656586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Formation of a </a:t>
            </a:r>
            <a:r>
              <a:rPr lang="fr-BE" sz="2000" i="1" u="sng" dirty="0" err="1"/>
              <a:t>dynamic</a:t>
            </a:r>
            <a:r>
              <a:rPr lang="fr-BE" sz="2000" i="1" dirty="0"/>
              <a:t> and </a:t>
            </a:r>
            <a:r>
              <a:rPr lang="fr-BE" sz="2000" i="1" u="sng" dirty="0" err="1"/>
              <a:t>reversible</a:t>
            </a:r>
            <a:r>
              <a:rPr lang="fr-BE" sz="2000" i="1" dirty="0"/>
              <a:t> </a:t>
            </a:r>
            <a:r>
              <a:rPr lang="fr-BE" sz="2000" i="1" dirty="0" err="1"/>
              <a:t>polymeric</a:t>
            </a:r>
            <a:r>
              <a:rPr lang="fr-BE" sz="2000" i="1" dirty="0"/>
              <a:t> network</a:t>
            </a:r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24DC743-75A1-08FD-1A9D-EB082A9BDF61}"/>
              </a:ext>
            </a:extLst>
          </p:cNvPr>
          <p:cNvSpPr txBox="1"/>
          <p:nvPr/>
        </p:nvSpPr>
        <p:spPr>
          <a:xfrm>
            <a:off x="5450005" y="3819792"/>
            <a:ext cx="15034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Properties</a:t>
            </a:r>
            <a:r>
              <a:rPr lang="fr-BE" sz="2000" i="1" dirty="0"/>
              <a:t> :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ED4D13A0-F8EF-CEAF-E8EA-1A9450A62179}"/>
              </a:ext>
            </a:extLst>
          </p:cNvPr>
          <p:cNvSpPr txBox="1">
            <a:spLocks/>
          </p:cNvSpPr>
          <p:nvPr/>
        </p:nvSpPr>
        <p:spPr>
          <a:xfrm>
            <a:off x="5847708" y="597393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i="1" dirty="0">
                <a:solidFill>
                  <a:schemeClr val="tx1"/>
                </a:solidFill>
              </a:rPr>
              <a:t>…</a:t>
            </a:r>
            <a:endParaRPr lang="en-GB" sz="2000" i="1" dirty="0">
              <a:solidFill>
                <a:schemeClr val="tx1"/>
              </a:solidFill>
            </a:endParaRP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5FEA13F-59AC-25F0-2DD6-C7023DC6FE5B}"/>
              </a:ext>
            </a:extLst>
          </p:cNvPr>
          <p:cNvSpPr txBox="1"/>
          <p:nvPr/>
        </p:nvSpPr>
        <p:spPr>
          <a:xfrm>
            <a:off x="5847708" y="6507843"/>
            <a:ext cx="555036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(see for example : 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Seiffert . Adv. Polym. Sci. 2015, 268, 288.)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A83558B-5DCF-E761-7823-493673318696}"/>
              </a:ext>
            </a:extLst>
          </p:cNvPr>
          <p:cNvSpPr txBox="1"/>
          <p:nvPr/>
        </p:nvSpPr>
        <p:spPr>
          <a:xfrm>
            <a:off x="306490" y="622079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A842533-CEA4-3C51-9233-CA06076377C8}"/>
              </a:ext>
            </a:extLst>
          </p:cNvPr>
          <p:cNvSpPr txBox="1"/>
          <p:nvPr/>
        </p:nvSpPr>
        <p:spPr>
          <a:xfrm>
            <a:off x="879626" y="1954788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pic>
        <p:nvPicPr>
          <p:cNvPr id="17" name="Image 16">
            <a:extLst>
              <a:ext uri="{FF2B5EF4-FFF2-40B4-BE49-F238E27FC236}">
                <a16:creationId xmlns:a16="http://schemas.microsoft.com/office/drawing/2014/main" id="{888DB157-F034-C78D-C500-17B584FE4A8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94783" y="2358029"/>
            <a:ext cx="3862993" cy="33370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158065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A4650E87-918B-E508-6B3B-5CE747DEE69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58344" y="2093668"/>
            <a:ext cx="3543300" cy="383857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Rheology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entangled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polymers</a:t>
            </a:r>
            <a:endParaRPr lang="fr-BE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64748" y="654562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47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91BD4B0A-BADE-30F2-1D9F-9D15355D41A0}"/>
              </a:ext>
            </a:extLst>
          </p:cNvPr>
          <p:cNvSpPr txBox="1"/>
          <p:nvPr/>
        </p:nvSpPr>
        <p:spPr>
          <a:xfrm>
            <a:off x="596905" y="2215749"/>
            <a:ext cx="231499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i="1" dirty="0">
                <a:ea typeface="Verdana" panose="020B0604030504040204" pitchFamily="34" charset="0"/>
              </a:rPr>
              <a:t>1. </a:t>
            </a:r>
            <a:r>
              <a:rPr lang="fr-BE" i="1" dirty="0" err="1">
                <a:ea typeface="Verdana" panose="020B0604030504040204" pitchFamily="34" charset="0"/>
              </a:rPr>
              <a:t>Rouse</a:t>
            </a:r>
            <a:r>
              <a:rPr lang="fr-BE" i="1" dirty="0">
                <a:ea typeface="Verdana" panose="020B0604030504040204" pitchFamily="34" charset="0"/>
              </a:rPr>
              <a:t> model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A57F9A56-FD4C-7782-09D4-52DB4753742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131014" y="4310759"/>
            <a:ext cx="3495675" cy="3286125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4991CF32-66F2-A04C-2C2D-E6F22D4FA41D}"/>
              </a:ext>
            </a:extLst>
          </p:cNvPr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 rot="17294317">
            <a:off x="-92622" y="3037977"/>
            <a:ext cx="1670062" cy="916277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E39F8620-5478-0BC9-38D9-01FD8FF290A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895655" y="1649387"/>
            <a:ext cx="1925538" cy="1274556"/>
          </a:xfrm>
          <a:prstGeom prst="rect">
            <a:avLst/>
          </a:prstGeom>
        </p:spPr>
      </p:pic>
      <p:sp>
        <p:nvSpPr>
          <p:cNvPr id="30" name="AutoShape 8" descr="Macaroni Recipes - Great British Chefs">
            <a:extLst>
              <a:ext uri="{FF2B5EF4-FFF2-40B4-BE49-F238E27FC236}">
                <a16:creationId xmlns:a16="http://schemas.microsoft.com/office/drawing/2014/main" id="{8E10E06E-D2D3-8CE7-67F9-746B78D4DCA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385616" y="34176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sp>
        <p:nvSpPr>
          <p:cNvPr id="31" name="AutoShape 10" descr="Macaroni Recipes - Great British Chefs">
            <a:extLst>
              <a:ext uri="{FF2B5EF4-FFF2-40B4-BE49-F238E27FC236}">
                <a16:creationId xmlns:a16="http://schemas.microsoft.com/office/drawing/2014/main" id="{D05412E4-0B5C-F593-6AE6-CF199709BB2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38016" y="35700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E1DB15FC-04B0-6378-42ED-40C41C968E9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042797" y="5114989"/>
            <a:ext cx="2161389" cy="1141777"/>
          </a:xfrm>
          <a:prstGeom prst="rect">
            <a:avLst/>
          </a:prstGeom>
        </p:spPr>
      </p:pic>
      <p:sp>
        <p:nvSpPr>
          <p:cNvPr id="5" name="AutoShape 2">
            <a:extLst>
              <a:ext uri="{FF2B5EF4-FFF2-40B4-BE49-F238E27FC236}">
                <a16:creationId xmlns:a16="http://schemas.microsoft.com/office/drawing/2014/main" id="{01BF46AF-DF9C-60C6-1D11-DCFBF23111A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593812" y="3722462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BE"/>
          </a:p>
        </p:txBody>
      </p: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id="{D05C5C57-F1B8-7FCC-7A03-5661F19DF405}"/>
              </a:ext>
            </a:extLst>
          </p:cNvPr>
          <p:cNvCxnSpPr>
            <a:cxnSpLocks/>
          </p:cNvCxnSpPr>
          <p:nvPr/>
        </p:nvCxnSpPr>
        <p:spPr>
          <a:xfrm flipH="1">
            <a:off x="5144706" y="4910469"/>
            <a:ext cx="394447" cy="181915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necteur droit 27">
            <a:extLst>
              <a:ext uri="{FF2B5EF4-FFF2-40B4-BE49-F238E27FC236}">
                <a16:creationId xmlns:a16="http://schemas.microsoft.com/office/drawing/2014/main" id="{C2B4B8A9-1D55-7B68-647A-DFB3F27AEC81}"/>
              </a:ext>
            </a:extLst>
          </p:cNvPr>
          <p:cNvCxnSpPr>
            <a:cxnSpLocks/>
          </p:cNvCxnSpPr>
          <p:nvPr/>
        </p:nvCxnSpPr>
        <p:spPr>
          <a:xfrm flipH="1">
            <a:off x="5144706" y="5087374"/>
            <a:ext cx="363379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Connecteur droit 255">
            <a:extLst>
              <a:ext uri="{FF2B5EF4-FFF2-40B4-BE49-F238E27FC236}">
                <a16:creationId xmlns:a16="http://schemas.microsoft.com/office/drawing/2014/main" id="{07B06D85-D250-0625-5D79-712C2BA36B84}"/>
              </a:ext>
            </a:extLst>
          </p:cNvPr>
          <p:cNvCxnSpPr>
            <a:cxnSpLocks/>
          </p:cNvCxnSpPr>
          <p:nvPr/>
        </p:nvCxnSpPr>
        <p:spPr>
          <a:xfrm flipH="1">
            <a:off x="6919605" y="2894298"/>
            <a:ext cx="213510" cy="352353"/>
          </a:xfrm>
          <a:prstGeom prst="line">
            <a:avLst/>
          </a:prstGeom>
          <a:ln w="285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Connecteur droit 256">
            <a:extLst>
              <a:ext uri="{FF2B5EF4-FFF2-40B4-BE49-F238E27FC236}">
                <a16:creationId xmlns:a16="http://schemas.microsoft.com/office/drawing/2014/main" id="{9372BE49-9247-45B3-D2CD-DC0C117B169B}"/>
              </a:ext>
            </a:extLst>
          </p:cNvPr>
          <p:cNvCxnSpPr>
            <a:cxnSpLocks/>
          </p:cNvCxnSpPr>
          <p:nvPr/>
        </p:nvCxnSpPr>
        <p:spPr>
          <a:xfrm flipH="1">
            <a:off x="6923490" y="3236186"/>
            <a:ext cx="363379" cy="0"/>
          </a:xfrm>
          <a:prstGeom prst="line">
            <a:avLst/>
          </a:prstGeom>
          <a:ln w="285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ZoneTexte 262">
            <a:extLst>
              <a:ext uri="{FF2B5EF4-FFF2-40B4-BE49-F238E27FC236}">
                <a16:creationId xmlns:a16="http://schemas.microsoft.com/office/drawing/2014/main" id="{CFE804C2-12DE-2EE1-FE54-75948BD457AA}"/>
              </a:ext>
            </a:extLst>
          </p:cNvPr>
          <p:cNvSpPr txBox="1"/>
          <p:nvPr/>
        </p:nvSpPr>
        <p:spPr>
          <a:xfrm>
            <a:off x="5509539" y="4820198"/>
            <a:ext cx="6544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2"/>
                </a:solidFill>
              </a:rPr>
              <a:t>1</a:t>
            </a:r>
          </a:p>
        </p:txBody>
      </p:sp>
      <p:sp>
        <p:nvSpPr>
          <p:cNvPr id="264" name="ZoneTexte 263">
            <a:extLst>
              <a:ext uri="{FF2B5EF4-FFF2-40B4-BE49-F238E27FC236}">
                <a16:creationId xmlns:a16="http://schemas.microsoft.com/office/drawing/2014/main" id="{8F65FDD6-CFEF-CC7D-0E44-657BCEF8CF46}"/>
              </a:ext>
            </a:extLst>
          </p:cNvPr>
          <p:cNvSpPr txBox="1"/>
          <p:nvPr/>
        </p:nvSpPr>
        <p:spPr>
          <a:xfrm>
            <a:off x="7047220" y="2902101"/>
            <a:ext cx="6544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3.4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38013152-7C9E-128C-24CC-39D7C5D14A63}"/>
              </a:ext>
            </a:extLst>
          </p:cNvPr>
          <p:cNvSpPr txBox="1"/>
          <p:nvPr/>
        </p:nvSpPr>
        <p:spPr>
          <a:xfrm>
            <a:off x="2586457" y="6305007"/>
            <a:ext cx="17213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2"/>
                </a:solidFill>
              </a:rPr>
              <a:t>Macaroni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0384EFAD-755A-0213-64E1-9467F1512217}"/>
              </a:ext>
            </a:extLst>
          </p:cNvPr>
          <p:cNvSpPr txBox="1"/>
          <p:nvPr/>
        </p:nvSpPr>
        <p:spPr>
          <a:xfrm>
            <a:off x="8327405" y="2908840"/>
            <a:ext cx="11562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6"/>
                </a:solidFill>
              </a:rPr>
              <a:t>Spaghetti</a:t>
            </a:r>
          </a:p>
        </p:txBody>
      </p:sp>
      <p:pic>
        <p:nvPicPr>
          <p:cNvPr id="29" name="Image 28">
            <a:extLst>
              <a:ext uri="{FF2B5EF4-FFF2-40B4-BE49-F238E27FC236}">
                <a16:creationId xmlns:a16="http://schemas.microsoft.com/office/drawing/2014/main" id="{B31A841F-A466-DB8E-001B-6915D24A751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741041" y="4454184"/>
            <a:ext cx="1743006" cy="1218004"/>
          </a:xfrm>
          <a:prstGeom prst="rect">
            <a:avLst/>
          </a:prstGeom>
        </p:spPr>
      </p:pic>
      <p:sp>
        <p:nvSpPr>
          <p:cNvPr id="258" name="ZoneTexte 257">
            <a:extLst>
              <a:ext uri="{FF2B5EF4-FFF2-40B4-BE49-F238E27FC236}">
                <a16:creationId xmlns:a16="http://schemas.microsoft.com/office/drawing/2014/main" id="{85F30331-219C-E466-07F2-47C4CB26A5F0}"/>
              </a:ext>
            </a:extLst>
          </p:cNvPr>
          <p:cNvSpPr txBox="1"/>
          <p:nvPr/>
        </p:nvSpPr>
        <p:spPr>
          <a:xfrm>
            <a:off x="8905929" y="3954082"/>
            <a:ext cx="412141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2. The tube model</a:t>
            </a:r>
          </a:p>
        </p:txBody>
      </p:sp>
      <p:sp>
        <p:nvSpPr>
          <p:cNvPr id="265" name="ZoneTexte 264">
            <a:extLst>
              <a:ext uri="{FF2B5EF4-FFF2-40B4-BE49-F238E27FC236}">
                <a16:creationId xmlns:a16="http://schemas.microsoft.com/office/drawing/2014/main" id="{28F71651-0E09-EE86-05EB-DC7B8E1CD4A0}"/>
              </a:ext>
            </a:extLst>
          </p:cNvPr>
          <p:cNvSpPr txBox="1"/>
          <p:nvPr/>
        </p:nvSpPr>
        <p:spPr>
          <a:xfrm>
            <a:off x="233636" y="1279818"/>
            <a:ext cx="57368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How do </a:t>
            </a:r>
            <a:r>
              <a:rPr lang="fr-BE" sz="2000" dirty="0" err="1"/>
              <a:t>scientists</a:t>
            </a:r>
            <a:r>
              <a:rPr lang="fr-BE" sz="2000" dirty="0"/>
              <a:t> </a:t>
            </a:r>
            <a:r>
              <a:rPr lang="fr-BE" sz="2000" dirty="0" err="1"/>
              <a:t>visualize</a:t>
            </a:r>
            <a:r>
              <a:rPr lang="fr-BE" sz="2000" dirty="0"/>
              <a:t> </a:t>
            </a:r>
            <a:r>
              <a:rPr lang="fr-BE" sz="2000" dirty="0" err="1"/>
              <a:t>polymers</a:t>
            </a:r>
            <a:r>
              <a:rPr lang="fr-BE" sz="2000" dirty="0"/>
              <a:t> ?</a:t>
            </a:r>
          </a:p>
        </p:txBody>
      </p:sp>
      <p:cxnSp>
        <p:nvCxnSpPr>
          <p:cNvPr id="267" name="Connecteur droit 266">
            <a:extLst>
              <a:ext uri="{FF2B5EF4-FFF2-40B4-BE49-F238E27FC236}">
                <a16:creationId xmlns:a16="http://schemas.microsoft.com/office/drawing/2014/main" id="{9F52A03A-8565-869B-41A5-EDEB526BE58B}"/>
              </a:ext>
            </a:extLst>
          </p:cNvPr>
          <p:cNvCxnSpPr>
            <a:cxnSpLocks/>
          </p:cNvCxnSpPr>
          <p:nvPr/>
        </p:nvCxnSpPr>
        <p:spPr>
          <a:xfrm>
            <a:off x="6086885" y="4371346"/>
            <a:ext cx="0" cy="1198820"/>
          </a:xfrm>
          <a:prstGeom prst="line">
            <a:avLst/>
          </a:prstGeom>
          <a:ln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B6A712D-E688-7C98-C4F6-06849AB69D71}"/>
                  </a:ext>
                </a:extLst>
              </p:cNvPr>
              <p:cNvSpPr txBox="1"/>
              <p:nvPr/>
            </p:nvSpPr>
            <p:spPr>
              <a:xfrm>
                <a:off x="5970461" y="5612705"/>
                <a:ext cx="232848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B6A712D-E688-7C98-C4F6-06849AB69D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0461" y="5612705"/>
                <a:ext cx="232848" cy="276999"/>
              </a:xfrm>
              <a:prstGeom prst="rect">
                <a:avLst/>
              </a:prstGeom>
              <a:blipFill>
                <a:blip r:embed="rId12"/>
                <a:stretch>
                  <a:fillRect l="-33333" r="-46154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Image 8">
            <a:extLst>
              <a:ext uri="{FF2B5EF4-FFF2-40B4-BE49-F238E27FC236}">
                <a16:creationId xmlns:a16="http://schemas.microsoft.com/office/drawing/2014/main" id="{60A1684C-6089-4352-99E6-EF9BB186E84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273068" y="2784715"/>
            <a:ext cx="1485619" cy="1434095"/>
          </a:xfrm>
          <a:prstGeom prst="rect">
            <a:avLst/>
          </a:prstGeom>
        </p:spPr>
      </p:pic>
      <p:sp>
        <p:nvSpPr>
          <p:cNvPr id="16" name="Flèche : droite 15">
            <a:extLst>
              <a:ext uri="{FF2B5EF4-FFF2-40B4-BE49-F238E27FC236}">
                <a16:creationId xmlns:a16="http://schemas.microsoft.com/office/drawing/2014/main" id="{81F9C4F8-B7CE-DF8A-D154-BD1178E5D0E3}"/>
              </a:ext>
            </a:extLst>
          </p:cNvPr>
          <p:cNvSpPr/>
          <p:nvPr/>
        </p:nvSpPr>
        <p:spPr>
          <a:xfrm>
            <a:off x="9605498" y="4854504"/>
            <a:ext cx="780554" cy="40011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23" name="Image 22">
            <a:extLst>
              <a:ext uri="{FF2B5EF4-FFF2-40B4-BE49-F238E27FC236}">
                <a16:creationId xmlns:a16="http://schemas.microsoft.com/office/drawing/2014/main" id="{79571383-62ED-E607-5365-FA915F251F90}"/>
              </a:ext>
            </a:extLst>
          </p:cNvPr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 rot="5400000">
            <a:off x="10599354" y="4231564"/>
            <a:ext cx="1360894" cy="1544594"/>
          </a:xfrm>
          <a:prstGeom prst="rect">
            <a:avLst/>
          </a:prstGeom>
        </p:spPr>
      </p:pic>
      <p:cxnSp>
        <p:nvCxnSpPr>
          <p:cNvPr id="283" name="Connecteur droit 282">
            <a:extLst>
              <a:ext uri="{FF2B5EF4-FFF2-40B4-BE49-F238E27FC236}">
                <a16:creationId xmlns:a16="http://schemas.microsoft.com/office/drawing/2014/main" id="{E6872AF7-0F26-CFFF-181E-A2395CFCBFB4}"/>
              </a:ext>
            </a:extLst>
          </p:cNvPr>
          <p:cNvCxnSpPr>
            <a:cxnSpLocks/>
          </p:cNvCxnSpPr>
          <p:nvPr/>
        </p:nvCxnSpPr>
        <p:spPr>
          <a:xfrm flipH="1">
            <a:off x="11837760" y="4073240"/>
            <a:ext cx="28461" cy="2295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Flèche : droite 130">
            <a:extLst>
              <a:ext uri="{FF2B5EF4-FFF2-40B4-BE49-F238E27FC236}">
                <a16:creationId xmlns:a16="http://schemas.microsoft.com/office/drawing/2014/main" id="{9348BDF2-EC70-50A7-4F8E-B5AA47E2A990}"/>
              </a:ext>
            </a:extLst>
          </p:cNvPr>
          <p:cNvSpPr/>
          <p:nvPr/>
        </p:nvSpPr>
        <p:spPr>
          <a:xfrm>
            <a:off x="1401046" y="3247597"/>
            <a:ext cx="780554" cy="40011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28974169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48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91BD4B0A-BADE-30F2-1D9F-9D15355D41A0}"/>
              </a:ext>
            </a:extLst>
          </p:cNvPr>
          <p:cNvSpPr txBox="1"/>
          <p:nvPr/>
        </p:nvSpPr>
        <p:spPr>
          <a:xfrm>
            <a:off x="113048" y="1387655"/>
            <a:ext cx="13017966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sz="2700" b="1" dirty="0">
                <a:latin typeface="Verdana" panose="020B0604030504040204" pitchFamily="34" charset="0"/>
                <a:ea typeface="Verdana" panose="020B0604030504040204" pitchFamily="34" charset="0"/>
              </a:rPr>
              <a:t>Associative </a:t>
            </a:r>
            <a:r>
              <a:rPr lang="fr-BE" sz="2700" b="1" dirty="0" err="1">
                <a:latin typeface="Verdana" panose="020B0604030504040204" pitchFamily="34" charset="0"/>
                <a:ea typeface="Verdana" panose="020B0604030504040204" pitchFamily="34" charset="0"/>
              </a:rPr>
              <a:t>polymers</a:t>
            </a:r>
            <a:endParaRPr lang="fr-BE" sz="2700" b="1" dirty="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250713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49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91BD4B0A-BADE-30F2-1D9F-9D15355D41A0}"/>
              </a:ext>
            </a:extLst>
          </p:cNvPr>
          <p:cNvSpPr txBox="1"/>
          <p:nvPr/>
        </p:nvSpPr>
        <p:spPr>
          <a:xfrm>
            <a:off x="113048" y="1387655"/>
            <a:ext cx="13017966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/>
            <a:r>
              <a:rPr lang="fr-BE" sz="2700" b="1" dirty="0">
                <a:latin typeface="Verdana" panose="020B0604030504040204" pitchFamily="34" charset="0"/>
                <a:ea typeface="Verdana" panose="020B0604030504040204" pitchFamily="34" charset="0"/>
              </a:rPr>
              <a:t>Conclusion</a:t>
            </a:r>
          </a:p>
        </p:txBody>
      </p:sp>
    </p:spTree>
    <p:extLst>
      <p:ext uri="{BB962C8B-B14F-4D97-AF65-F5344CB8AC3E}">
        <p14:creationId xmlns:p14="http://schemas.microsoft.com/office/powerpoint/2010/main" val="28707832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-132644"/>
            <a:ext cx="11361504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Rouse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and tube </a:t>
            </a:r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models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47992" y="9461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The </a:t>
            </a:r>
            <a:r>
              <a:rPr lang="fr-BE" sz="4000" dirty="0" err="1">
                <a:solidFill>
                  <a:schemeClr val="bg1"/>
                </a:solidFill>
              </a:rPr>
              <a:t>Rouse</a:t>
            </a:r>
            <a:r>
              <a:rPr lang="fr-BE" sz="4000" dirty="0">
                <a:solidFill>
                  <a:schemeClr val="bg1"/>
                </a:solidFill>
              </a:rPr>
              <a:t> model</a:t>
            </a:r>
          </a:p>
        </p:txBody>
      </p:sp>
      <p:sp>
        <p:nvSpPr>
          <p:cNvPr id="9" name="TextBox 19">
            <a:extLst>
              <a:ext uri="{FF2B5EF4-FFF2-40B4-BE49-F238E27FC236}">
                <a16:creationId xmlns:a16="http://schemas.microsoft.com/office/drawing/2014/main" id="{0D7B362D-2B6E-423C-BBBA-86CCDEAA09DE}"/>
              </a:ext>
            </a:extLst>
          </p:cNvPr>
          <p:cNvSpPr txBox="1"/>
          <p:nvPr/>
        </p:nvSpPr>
        <p:spPr>
          <a:xfrm>
            <a:off x="217995" y="1206654"/>
            <a:ext cx="11974005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100" dirty="0">
                <a:sym typeface="Wingdings" panose="05000000000000000000" pitchFamily="2" charset="2"/>
              </a:rPr>
              <a:t>Stress </a:t>
            </a:r>
            <a:r>
              <a:rPr lang="fr-BE" sz="2100" dirty="0" err="1">
                <a:sym typeface="Wingdings" panose="05000000000000000000" pitchFamily="2" charset="2"/>
              </a:rPr>
              <a:t>depends</a:t>
            </a:r>
            <a:r>
              <a:rPr lang="fr-BE" sz="2100" dirty="0">
                <a:sym typeface="Wingdings" panose="05000000000000000000" pitchFamily="2" charset="2"/>
              </a:rPr>
              <a:t> on the orientation of the </a:t>
            </a:r>
            <a:r>
              <a:rPr lang="fr-BE" sz="2100" dirty="0" err="1">
                <a:sym typeface="Wingdings" panose="05000000000000000000" pitchFamily="2" charset="2"/>
              </a:rPr>
              <a:t>polymeric</a:t>
            </a:r>
            <a:r>
              <a:rPr lang="fr-BE" sz="2100" dirty="0">
                <a:sym typeface="Wingdings" panose="05000000000000000000" pitchFamily="2" charset="2"/>
              </a:rPr>
              <a:t> </a:t>
            </a:r>
            <a:r>
              <a:rPr lang="fr-BE" sz="2100" dirty="0" err="1">
                <a:sym typeface="Wingdings" panose="05000000000000000000" pitchFamily="2" charset="2"/>
              </a:rPr>
              <a:t>chains</a:t>
            </a:r>
            <a:endParaRPr lang="fr-BE" sz="21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4122AF6F-C48A-47EE-89DE-CCE59EF8C472}"/>
                  </a:ext>
                </a:extLst>
              </p:cNvPr>
              <p:cNvSpPr txBox="1"/>
              <p:nvPr/>
            </p:nvSpPr>
            <p:spPr>
              <a:xfrm>
                <a:off x="505961" y="1698907"/>
                <a:ext cx="7744004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fr-BE" sz="2000" i="1" dirty="0">
                        <a:latin typeface="Cambria Math" panose="02040503050406030204" pitchFamily="18" charset="0"/>
                      </a:rPr>
                      <m:t>→</m:t>
                    </m:r>
                  </m:oMath>
                </a14:m>
                <a:r>
                  <a:rPr lang="fr-BE" sz="2000" dirty="0">
                    <a:sym typeface="Wingdings" panose="05000000000000000000" pitchFamily="2" charset="2"/>
                  </a:rPr>
                  <a:t> </a:t>
                </a:r>
                <a:r>
                  <a:rPr lang="fr-BE" sz="2000" dirty="0" err="1">
                    <a:sym typeface="Wingdings" panose="05000000000000000000" pitchFamily="2" charset="2"/>
                  </a:rPr>
                  <a:t>After</a:t>
                </a:r>
                <a:r>
                  <a:rPr lang="fr-BE" sz="2000" dirty="0">
                    <a:sym typeface="Wingdings" panose="05000000000000000000" pitchFamily="2" charset="2"/>
                  </a:rPr>
                  <a:t> a </a:t>
                </a:r>
                <a:r>
                  <a:rPr lang="fr-BE" sz="2000" dirty="0" err="1">
                    <a:sym typeface="Wingdings" panose="05000000000000000000" pitchFamily="2" charset="2"/>
                  </a:rPr>
                  <a:t>step</a:t>
                </a:r>
                <a:r>
                  <a:rPr lang="fr-BE" sz="2000" dirty="0">
                    <a:sym typeface="Wingdings" panose="05000000000000000000" pitchFamily="2" charset="2"/>
                  </a:rPr>
                  <a:t> </a:t>
                </a:r>
                <a:r>
                  <a:rPr lang="fr-BE" sz="2000" dirty="0" err="1">
                    <a:sym typeface="Wingdings" panose="05000000000000000000" pitchFamily="2" charset="2"/>
                  </a:rPr>
                  <a:t>strain</a:t>
                </a:r>
                <a:r>
                  <a:rPr lang="fr-BE" sz="2000" dirty="0">
                    <a:sym typeface="Wingdings" panose="05000000000000000000" pitchFamily="2" charset="2"/>
                  </a:rPr>
                  <a:t>, </a:t>
                </a:r>
                <a:r>
                  <a:rPr lang="fr-BE" sz="2000" dirty="0" err="1">
                    <a:sym typeface="Wingdings" panose="05000000000000000000" pitchFamily="2" charset="2"/>
                  </a:rPr>
                  <a:t>c</a:t>
                </a:r>
                <a:r>
                  <a:rPr lang="fr-BE" sz="2000" dirty="0" err="1"/>
                  <a:t>hains</a:t>
                </a:r>
                <a:r>
                  <a:rPr lang="fr-BE" sz="2000" dirty="0"/>
                  <a:t> </a:t>
                </a:r>
                <a:r>
                  <a:rPr lang="fr-BE" sz="2000" dirty="0" err="1"/>
                  <a:t>need</a:t>
                </a:r>
                <a:r>
                  <a:rPr lang="fr-BE" sz="2000" dirty="0"/>
                  <a:t> to </a:t>
                </a:r>
                <a:r>
                  <a:rPr lang="fr-BE" sz="2000" dirty="0" err="1"/>
                  <a:t>renew</a:t>
                </a:r>
                <a:r>
                  <a:rPr lang="fr-BE" sz="2000" dirty="0"/>
                  <a:t> </a:t>
                </a:r>
                <a:r>
                  <a:rPr lang="fr-BE" sz="2000" dirty="0" err="1"/>
                  <a:t>their</a:t>
                </a:r>
                <a:r>
                  <a:rPr lang="fr-BE" sz="2000" dirty="0"/>
                  <a:t> conformation to relax </a:t>
                </a:r>
                <a:endParaRPr lang="fr-BE" sz="2000" dirty="0">
                  <a:sym typeface="Wingdings" panose="05000000000000000000" pitchFamily="2" charset="2"/>
                </a:endParaRPr>
              </a:p>
            </p:txBody>
          </p:sp>
        </mc:Choice>
        <mc:Fallback xmlns="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4122AF6F-C48A-47EE-89DE-CCE59EF8C4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961" y="1698907"/>
                <a:ext cx="7744004" cy="400110"/>
              </a:xfrm>
              <a:prstGeom prst="rect">
                <a:avLst/>
              </a:prstGeom>
              <a:blipFill>
                <a:blip r:embed="rId3"/>
                <a:stretch>
                  <a:fillRect t="-9231" b="-2769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6" name="Image 15">
            <a:extLst>
              <a:ext uri="{FF2B5EF4-FFF2-40B4-BE49-F238E27FC236}">
                <a16:creationId xmlns:a16="http://schemas.microsoft.com/office/drawing/2014/main" id="{906719AD-967A-4871-8F63-6160BCC23F36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505961" y="2909499"/>
            <a:ext cx="3524250" cy="1933575"/>
          </a:xfrm>
          <a:prstGeom prst="rect">
            <a:avLst/>
          </a:prstGeom>
        </p:spPr>
      </p:pic>
      <p:cxnSp>
        <p:nvCxnSpPr>
          <p:cNvPr id="32" name="Connecteur droit avec flèche 31">
            <a:extLst>
              <a:ext uri="{FF2B5EF4-FFF2-40B4-BE49-F238E27FC236}">
                <a16:creationId xmlns:a16="http://schemas.microsoft.com/office/drawing/2014/main" id="{C2ED3833-3FF1-4C17-8517-C6A14721DDCC}"/>
              </a:ext>
            </a:extLst>
          </p:cNvPr>
          <p:cNvCxnSpPr/>
          <p:nvPr/>
        </p:nvCxnSpPr>
        <p:spPr>
          <a:xfrm>
            <a:off x="550921" y="4084855"/>
            <a:ext cx="3434330" cy="419745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34A00EA3-65E6-41D5-983B-55D0BAFA1B5B}"/>
                  </a:ext>
                </a:extLst>
              </p:cNvPr>
              <p:cNvSpPr txBox="1"/>
              <p:nvPr/>
            </p:nvSpPr>
            <p:spPr>
              <a:xfrm>
                <a:off x="2339713" y="4550484"/>
                <a:ext cx="456343" cy="31963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⃗"/>
                          <m:ctrlPr>
                            <a:rPr lang="fr-BE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</m:acc>
                    </m:oMath>
                  </m:oMathPara>
                </a14:m>
                <a:endParaRPr lang="fr-BE" dirty="0">
                  <a:solidFill>
                    <a:schemeClr val="accent1"/>
                  </a:solidFill>
                </a:endParaRPr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34A00EA3-65E6-41D5-983B-55D0BAFA1B5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9713" y="4550484"/>
                <a:ext cx="456343" cy="319639"/>
              </a:xfrm>
              <a:prstGeom prst="rect">
                <a:avLst/>
              </a:prstGeom>
              <a:blipFill>
                <a:blip r:embed="rId5"/>
                <a:stretch>
                  <a:fillRect l="-6667" r="-18667" b="-2830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7">
                <a:extLst>
                  <a:ext uri="{FF2B5EF4-FFF2-40B4-BE49-F238E27FC236}">
                    <a16:creationId xmlns:a16="http://schemas.microsoft.com/office/drawing/2014/main" id="{550BA553-5241-4269-B499-577A991AAAC8}"/>
                  </a:ext>
                </a:extLst>
              </p:cNvPr>
              <p:cNvSpPr txBox="1"/>
              <p:nvPr/>
            </p:nvSpPr>
            <p:spPr>
              <a:xfrm>
                <a:off x="145427" y="5057182"/>
                <a:ext cx="5316000" cy="5707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sz="2000" dirty="0"/>
                  <a:t>Relaxation in a time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20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𝑅</m:t>
                        </m:r>
                      </m:sub>
                    </m:sSub>
                    <m:r>
                      <a:rPr lang="fr-BE" sz="2000" b="0" i="1" smtClean="0">
                        <a:latin typeface="Cambria Math" panose="02040503050406030204" pitchFamily="18" charset="0"/>
                      </a:rPr>
                      <m:t>∝ </m:t>
                    </m:r>
                    <m:f>
                      <m:fPr>
                        <m:ctrlPr>
                          <a:rPr lang="fr-BE" sz="2000" b="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&lt;</m:t>
                        </m:r>
                        <m:r>
                          <m:rPr>
                            <m:sty m:val="p"/>
                          </m:rPr>
                          <a:rPr lang="fr-BE" sz="2000" b="0" i="0" smtClean="0">
                            <a:latin typeface="Cambria Math" panose="02040503050406030204" pitchFamily="18" charset="0"/>
                          </a:rPr>
                          <m:t>Δ</m:t>
                        </m:r>
                        <m:sSup>
                          <m:sSupPr>
                            <m:ctrlPr>
                              <a:rPr lang="fr-BE" sz="20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000" b="0" i="1" smtClean="0">
                                <a:latin typeface="Cambria Math" panose="02040503050406030204" pitchFamily="18" charset="0"/>
                              </a:rPr>
                              <m:t>𝑟</m:t>
                            </m:r>
                          </m:e>
                          <m:sup>
                            <m:r>
                              <a:rPr lang="fr-BE" sz="2000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  <m:d>
                          <m:dPr>
                            <m:ctrlPr>
                              <a:rPr lang="fr-BE" sz="2000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sz="2000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&gt;</m:t>
                        </m:r>
                      </m:num>
                      <m:den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</m:den>
                    </m:f>
                  </m:oMath>
                </a14:m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i="1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7">
                <a:extLst>
                  <a:ext uri="{FF2B5EF4-FFF2-40B4-BE49-F238E27FC236}">
                    <a16:creationId xmlns:a16="http://schemas.microsoft.com/office/drawing/2014/main" id="{550BA553-5241-4269-B499-577A991AAA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427" y="5057182"/>
                <a:ext cx="5316000" cy="570797"/>
              </a:xfrm>
              <a:prstGeom prst="rect">
                <a:avLst/>
              </a:prstGeom>
              <a:blipFill>
                <a:blip r:embed="rId6"/>
                <a:stretch>
                  <a:fillRect l="-1032" b="-860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8" name="Picture 38">
            <a:extLst>
              <a:ext uri="{FF2B5EF4-FFF2-40B4-BE49-F238E27FC236}">
                <a16:creationId xmlns:a16="http://schemas.microsoft.com/office/drawing/2014/main" id="{0FF5F8A0-E411-4217-88A3-02A502F7BE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9347" y="2709969"/>
            <a:ext cx="4446997" cy="32607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CC0898B6-A5B6-4875-ADD4-52AC79CE83C0}"/>
                  </a:ext>
                </a:extLst>
              </p:cNvPr>
              <p:cNvSpPr txBox="1"/>
              <p:nvPr/>
            </p:nvSpPr>
            <p:spPr>
              <a:xfrm>
                <a:off x="10342597" y="2905599"/>
                <a:ext cx="169411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𝑐h𝑎𝑖𝑛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∝28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CC0898B6-A5B6-4875-ADD4-52AC79CE83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2597" y="2905599"/>
                <a:ext cx="1694118" cy="276999"/>
              </a:xfrm>
              <a:prstGeom prst="rect">
                <a:avLst/>
              </a:prstGeom>
              <a:blipFill>
                <a:blip r:embed="rId8"/>
                <a:stretch>
                  <a:fillRect l="-1439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16832C91-3AE2-4BB3-BD85-3036D0844EF7}"/>
                  </a:ext>
                </a:extLst>
              </p:cNvPr>
              <p:cNvSpPr txBox="1"/>
              <p:nvPr/>
            </p:nvSpPr>
            <p:spPr>
              <a:xfrm>
                <a:off x="10303796" y="3882266"/>
                <a:ext cx="169411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𝑐h𝑎𝑖𝑛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∝14 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16832C91-3AE2-4BB3-BD85-3036D0844E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03796" y="3882266"/>
                <a:ext cx="1694118" cy="276999"/>
              </a:xfrm>
              <a:prstGeom prst="rect">
                <a:avLst/>
              </a:prstGeom>
              <a:blipFill>
                <a:blip r:embed="rId9"/>
                <a:stretch>
                  <a:fillRect l="-1439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F190E98C-F10F-4851-8B85-31FFF33ABF53}"/>
                  </a:ext>
                </a:extLst>
              </p:cNvPr>
              <p:cNvSpPr txBox="1"/>
              <p:nvPr/>
            </p:nvSpPr>
            <p:spPr>
              <a:xfrm>
                <a:off x="10342597" y="4922821"/>
                <a:ext cx="156587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𝑐h𝑎𝑖𝑛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∝9 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F190E98C-F10F-4851-8B85-31FFF33ABF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42597" y="4922821"/>
                <a:ext cx="1565877" cy="276999"/>
              </a:xfrm>
              <a:prstGeom prst="rect">
                <a:avLst/>
              </a:prstGeom>
              <a:blipFill>
                <a:blip r:embed="rId10"/>
                <a:stretch>
                  <a:fillRect l="-1953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" name="Connecteur droit avec flèche 14">
            <a:extLst>
              <a:ext uri="{FF2B5EF4-FFF2-40B4-BE49-F238E27FC236}">
                <a16:creationId xmlns:a16="http://schemas.microsoft.com/office/drawing/2014/main" id="{DEF5B66B-69E3-4639-B5BB-E46C55D3F383}"/>
              </a:ext>
            </a:extLst>
          </p:cNvPr>
          <p:cNvCxnSpPr>
            <a:cxnSpLocks/>
          </p:cNvCxnSpPr>
          <p:nvPr/>
        </p:nvCxnSpPr>
        <p:spPr>
          <a:xfrm>
            <a:off x="10196423" y="2126941"/>
            <a:ext cx="0" cy="399781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1B0896FC-7CDD-4E02-BBB0-C893614AC865}"/>
                  </a:ext>
                </a:extLst>
              </p:cNvPr>
              <p:cNvSpPr txBox="1"/>
              <p:nvPr/>
            </p:nvSpPr>
            <p:spPr>
              <a:xfrm>
                <a:off x="10352291" y="5963376"/>
                <a:ext cx="9384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1B0896FC-7CDD-4E02-BBB0-C893614AC8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52291" y="5963376"/>
                <a:ext cx="93842" cy="276999"/>
              </a:xfrm>
              <a:prstGeom prst="rect">
                <a:avLst/>
              </a:prstGeom>
              <a:blipFill>
                <a:blip r:embed="rId11"/>
                <a:stretch>
                  <a:fillRect l="-75000" r="-75000" b="-434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TextBox 12">
            <a:extLst>
              <a:ext uri="{FF2B5EF4-FFF2-40B4-BE49-F238E27FC236}">
                <a16:creationId xmlns:a16="http://schemas.microsoft.com/office/drawing/2014/main" id="{A6CF8307-6A84-4770-90F2-EE1735EF7438}"/>
              </a:ext>
            </a:extLst>
          </p:cNvPr>
          <p:cNvSpPr txBox="1"/>
          <p:nvPr/>
        </p:nvSpPr>
        <p:spPr>
          <a:xfrm>
            <a:off x="145427" y="2370970"/>
            <a:ext cx="46002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 err="1"/>
              <a:t>Unentangled</a:t>
            </a:r>
            <a:r>
              <a:rPr lang="fr-BE" sz="2000" b="1" dirty="0"/>
              <a:t> polymer</a:t>
            </a:r>
          </a:p>
        </p:txBody>
      </p:sp>
      <p:sp>
        <p:nvSpPr>
          <p:cNvPr id="21" name="Slide Number Placeholder 8">
            <a:extLst>
              <a:ext uri="{FF2B5EF4-FFF2-40B4-BE49-F238E27FC236}">
                <a16:creationId xmlns:a16="http://schemas.microsoft.com/office/drawing/2014/main" id="{182E6482-CCB4-4723-A9E7-95B8CE238CEE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50</a:t>
            </a:fld>
            <a:endParaRPr lang="en-GB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06F9906-7AA7-4B05-A1FE-F5B9AE9A9E4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57078696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180369" y="637636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51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536780" y="2657918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787030" y="7696456"/>
            <a:ext cx="6953250" cy="4152900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520D4707-37F3-C19B-8050-E4C1224975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957" y="8081663"/>
            <a:ext cx="9692237" cy="5031714"/>
          </a:xfrm>
          <a:prstGeom prst="rect">
            <a:avLst/>
          </a:prstGeom>
        </p:spPr>
      </p:pic>
      <p:sp>
        <p:nvSpPr>
          <p:cNvPr id="23" name="Title 1">
            <a:extLst>
              <a:ext uri="{FF2B5EF4-FFF2-40B4-BE49-F238E27FC236}">
                <a16:creationId xmlns:a16="http://schemas.microsoft.com/office/drawing/2014/main" id="{30C50D10-94B4-A71F-5DB1-08C2AF65325D}"/>
              </a:ext>
            </a:extLst>
          </p:cNvPr>
          <p:cNvSpPr txBox="1">
            <a:spLocks/>
          </p:cNvSpPr>
          <p:nvPr/>
        </p:nvSpPr>
        <p:spPr>
          <a:xfrm>
            <a:off x="218049" y="1157142"/>
            <a:ext cx="5443220" cy="409104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 err="1">
                <a:solidFill>
                  <a:schemeClr val="tx1"/>
                </a:solidFill>
              </a:rPr>
              <a:t>Many</a:t>
            </a:r>
            <a:r>
              <a:rPr lang="fr-BE" sz="2200" i="1" dirty="0">
                <a:solidFill>
                  <a:schemeClr val="tx1"/>
                </a:solidFill>
              </a:rPr>
              <a:t> possible applications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55214820-F724-C167-5743-D7CC20472A09}"/>
              </a:ext>
            </a:extLst>
          </p:cNvPr>
          <p:cNvSpPr txBox="1">
            <a:spLocks/>
          </p:cNvSpPr>
          <p:nvPr/>
        </p:nvSpPr>
        <p:spPr>
          <a:xfrm>
            <a:off x="6296804" y="1043858"/>
            <a:ext cx="4857007" cy="573370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2. Self-</a:t>
            </a:r>
            <a:r>
              <a:rPr lang="fr-BE" sz="1800" b="1" i="1" dirty="0" err="1">
                <a:solidFill>
                  <a:schemeClr val="tx1"/>
                </a:solidFill>
              </a:rPr>
              <a:t>healable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r>
              <a:rPr lang="fr-BE" sz="1800" b="1" i="1" dirty="0">
                <a:solidFill>
                  <a:schemeClr val="tx1"/>
                </a:solidFill>
              </a:rPr>
              <a:t>/Super-</a:t>
            </a:r>
            <a:r>
              <a:rPr lang="fr-BE" sz="1800" b="1" i="1" dirty="0" err="1">
                <a:solidFill>
                  <a:schemeClr val="tx1"/>
                </a:solidFill>
              </a:rPr>
              <a:t>adhesive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08A4611A-3751-48D6-40CD-BA21DD3E04C9}"/>
              </a:ext>
            </a:extLst>
          </p:cNvPr>
          <p:cNvSpPr txBox="1">
            <a:spLocks/>
          </p:cNvSpPr>
          <p:nvPr/>
        </p:nvSpPr>
        <p:spPr>
          <a:xfrm>
            <a:off x="375836" y="1628197"/>
            <a:ext cx="5792299" cy="499371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1. </a:t>
            </a:r>
            <a:r>
              <a:rPr lang="fr-BE" sz="1800" b="1" i="1" dirty="0" err="1">
                <a:solidFill>
                  <a:schemeClr val="tx1"/>
                </a:solidFill>
              </a:rPr>
              <a:t>Enhancing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toughness</a:t>
            </a:r>
            <a:r>
              <a:rPr lang="fr-BE" sz="1800" b="1" i="1" dirty="0">
                <a:solidFill>
                  <a:schemeClr val="tx1"/>
                </a:solidFill>
              </a:rPr>
              <a:t> of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169CBA67-1B8C-89DA-A15A-B01436A35DF1}"/>
              </a:ext>
            </a:extLst>
          </p:cNvPr>
          <p:cNvSpPr txBox="1">
            <a:spLocks/>
          </p:cNvSpPr>
          <p:nvPr/>
        </p:nvSpPr>
        <p:spPr>
          <a:xfrm>
            <a:off x="4031062" y="2999946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pic>
        <p:nvPicPr>
          <p:cNvPr id="224" name="Image 223">
            <a:extLst>
              <a:ext uri="{FF2B5EF4-FFF2-40B4-BE49-F238E27FC236}">
                <a16:creationId xmlns:a16="http://schemas.microsoft.com/office/drawing/2014/main" id="{57C0EB9D-0542-3089-7301-66F2946DCA3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309128" y="1568645"/>
            <a:ext cx="4811245" cy="1098458"/>
          </a:xfrm>
          <a:prstGeom prst="rect">
            <a:avLst/>
          </a:prstGeom>
        </p:spPr>
      </p:pic>
      <p:pic>
        <p:nvPicPr>
          <p:cNvPr id="226" name="Image 225">
            <a:extLst>
              <a:ext uri="{FF2B5EF4-FFF2-40B4-BE49-F238E27FC236}">
                <a16:creationId xmlns:a16="http://schemas.microsoft.com/office/drawing/2014/main" id="{5C9F63B3-FCD8-2C1E-DDC5-30412AC014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37901" y="2615838"/>
            <a:ext cx="1522909" cy="1810840"/>
          </a:xfrm>
          <a:prstGeom prst="rect">
            <a:avLst/>
          </a:prstGeom>
        </p:spPr>
      </p:pic>
      <p:cxnSp>
        <p:nvCxnSpPr>
          <p:cNvPr id="227" name="Connecteur droit avec flèche 226">
            <a:extLst>
              <a:ext uri="{FF2B5EF4-FFF2-40B4-BE49-F238E27FC236}">
                <a16:creationId xmlns:a16="http://schemas.microsoft.com/office/drawing/2014/main" id="{60EB738E-E3DC-B8BB-A80A-B1C904E95A69}"/>
              </a:ext>
            </a:extLst>
          </p:cNvPr>
          <p:cNvCxnSpPr>
            <a:cxnSpLocks/>
          </p:cNvCxnSpPr>
          <p:nvPr/>
        </p:nvCxnSpPr>
        <p:spPr>
          <a:xfrm flipH="1" flipV="1">
            <a:off x="8685242" y="3254100"/>
            <a:ext cx="1268422" cy="206198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e 108">
            <a:extLst>
              <a:ext uri="{FF2B5EF4-FFF2-40B4-BE49-F238E27FC236}">
                <a16:creationId xmlns:a16="http://schemas.microsoft.com/office/drawing/2014/main" id="{85FF4C0D-20A8-1CB3-26EA-D358E7256A1A}"/>
              </a:ext>
            </a:extLst>
          </p:cNvPr>
          <p:cNvGrpSpPr/>
          <p:nvPr/>
        </p:nvGrpSpPr>
        <p:grpSpPr>
          <a:xfrm>
            <a:off x="6822877" y="2924323"/>
            <a:ext cx="1772429" cy="478461"/>
            <a:chOff x="7371571" y="4273617"/>
            <a:chExt cx="1772429" cy="478461"/>
          </a:xfrm>
        </p:grpSpPr>
        <p:cxnSp>
          <p:nvCxnSpPr>
            <p:cNvPr id="251" name="Connecteur droit 250">
              <a:extLst>
                <a:ext uri="{FF2B5EF4-FFF2-40B4-BE49-F238E27FC236}">
                  <a16:creationId xmlns:a16="http://schemas.microsoft.com/office/drawing/2014/main" id="{0D0DDDC2-EFC8-D259-95A5-FF70C5595DDD}"/>
                </a:ext>
              </a:extLst>
            </p:cNvPr>
            <p:cNvCxnSpPr/>
            <p:nvPr/>
          </p:nvCxnSpPr>
          <p:spPr>
            <a:xfrm flipH="1" flipV="1">
              <a:off x="7371571" y="4305153"/>
              <a:ext cx="191673" cy="197837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Connecteur droit 251">
              <a:extLst>
                <a:ext uri="{FF2B5EF4-FFF2-40B4-BE49-F238E27FC236}">
                  <a16:creationId xmlns:a16="http://schemas.microsoft.com/office/drawing/2014/main" id="{572A02A2-D166-85FE-9915-C06FD2DEEF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3084" y="4502990"/>
              <a:ext cx="233680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Connecteur droit 265">
              <a:extLst>
                <a:ext uri="{FF2B5EF4-FFF2-40B4-BE49-F238E27FC236}">
                  <a16:creationId xmlns:a16="http://schemas.microsoft.com/office/drawing/2014/main" id="{A7F1C467-1C7F-3825-449A-B990579B2C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3084" y="4551253"/>
              <a:ext cx="233680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Connecteur droit 270">
              <a:extLst>
                <a:ext uri="{FF2B5EF4-FFF2-40B4-BE49-F238E27FC236}">
                  <a16:creationId xmlns:a16="http://schemas.microsoft.com/office/drawing/2014/main" id="{35D1F1F9-9859-5B57-2E16-59991AFA97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71571" y="4551252"/>
              <a:ext cx="191673" cy="200826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5" name="ZoneTexte 274">
              <a:extLst>
                <a:ext uri="{FF2B5EF4-FFF2-40B4-BE49-F238E27FC236}">
                  <a16:creationId xmlns:a16="http://schemas.microsoft.com/office/drawing/2014/main" id="{98E77BE0-55E0-8E96-1BC2-5590D5071813}"/>
                </a:ext>
              </a:extLst>
            </p:cNvPr>
            <p:cNvSpPr txBox="1"/>
            <p:nvPr/>
          </p:nvSpPr>
          <p:spPr>
            <a:xfrm>
              <a:off x="7727439" y="4273617"/>
              <a:ext cx="49077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sz="2400" dirty="0">
                  <a:solidFill>
                    <a:srgbClr val="FF0000"/>
                  </a:solidFill>
                </a:rPr>
                <a:t>o</a:t>
              </a:r>
            </a:p>
          </p:txBody>
        </p:sp>
        <p:sp>
          <p:nvSpPr>
            <p:cNvPr id="276" name="ZoneTexte 275">
              <a:extLst>
                <a:ext uri="{FF2B5EF4-FFF2-40B4-BE49-F238E27FC236}">
                  <a16:creationId xmlns:a16="http://schemas.microsoft.com/office/drawing/2014/main" id="{11890213-5EE2-9C4E-42CA-A7711CA91DC8}"/>
                </a:ext>
              </a:extLst>
            </p:cNvPr>
            <p:cNvSpPr txBox="1"/>
            <p:nvPr/>
          </p:nvSpPr>
          <p:spPr>
            <a:xfrm>
              <a:off x="8426257" y="4339739"/>
              <a:ext cx="5638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>
                  <a:solidFill>
                    <a:srgbClr val="009242"/>
                  </a:solidFill>
                </a:rPr>
                <a:t>H</a:t>
              </a:r>
            </a:p>
          </p:txBody>
        </p:sp>
        <p:sp>
          <p:nvSpPr>
            <p:cNvPr id="279" name="ZoneTexte 278">
              <a:extLst>
                <a:ext uri="{FF2B5EF4-FFF2-40B4-BE49-F238E27FC236}">
                  <a16:creationId xmlns:a16="http://schemas.microsoft.com/office/drawing/2014/main" id="{0BF581E1-AEB4-DAF7-7A96-E1C40BE8635E}"/>
                </a:ext>
              </a:extLst>
            </p:cNvPr>
            <p:cNvSpPr txBox="1"/>
            <p:nvPr/>
          </p:nvSpPr>
          <p:spPr>
            <a:xfrm>
              <a:off x="8765910" y="4339739"/>
              <a:ext cx="262327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dirty="0">
                  <a:solidFill>
                    <a:srgbClr val="009242"/>
                  </a:solidFill>
                </a:rPr>
                <a:t>N</a:t>
              </a:r>
            </a:p>
          </p:txBody>
        </p:sp>
        <p:cxnSp>
          <p:nvCxnSpPr>
            <p:cNvPr id="284" name="Connecteur droit 283">
              <a:extLst>
                <a:ext uri="{FF2B5EF4-FFF2-40B4-BE49-F238E27FC236}">
                  <a16:creationId xmlns:a16="http://schemas.microsoft.com/office/drawing/2014/main" id="{B89FD03E-4F23-79B0-29D2-D3F17D7113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28237" y="4318635"/>
              <a:ext cx="115763" cy="118140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eur droit 97">
              <a:extLst>
                <a:ext uri="{FF2B5EF4-FFF2-40B4-BE49-F238E27FC236}">
                  <a16:creationId xmlns:a16="http://schemas.microsoft.com/office/drawing/2014/main" id="{533E8BC7-57ED-048B-1569-00439F981E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14902" y="4614703"/>
              <a:ext cx="129098" cy="137375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Connecteur droit 101">
              <a:extLst>
                <a:ext uri="{FF2B5EF4-FFF2-40B4-BE49-F238E27FC236}">
                  <a16:creationId xmlns:a16="http://schemas.microsoft.com/office/drawing/2014/main" id="{44D53ADF-1761-1079-6050-381972CC67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70414" y="4520581"/>
              <a:ext cx="171414" cy="0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Connecteur droit 105">
              <a:extLst>
                <a:ext uri="{FF2B5EF4-FFF2-40B4-BE49-F238E27FC236}">
                  <a16:creationId xmlns:a16="http://schemas.microsoft.com/office/drawing/2014/main" id="{3B079E0D-85C5-018B-777E-3A3D66BEB4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011433" y="4524405"/>
              <a:ext cx="481414" cy="4729"/>
            </a:xfrm>
            <a:prstGeom prst="line">
              <a:avLst/>
            </a:prstGeom>
            <a:ln w="38100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1" name="Image 110">
            <a:extLst>
              <a:ext uri="{FF2B5EF4-FFF2-40B4-BE49-F238E27FC236}">
                <a16:creationId xmlns:a16="http://schemas.microsoft.com/office/drawing/2014/main" id="{2F65527B-15F7-E784-D68D-21AF21D5013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59184" y="2248698"/>
            <a:ext cx="2033072" cy="1970755"/>
          </a:xfrm>
          <a:prstGeom prst="rect">
            <a:avLst/>
          </a:prstGeom>
        </p:spPr>
      </p:pic>
      <p:pic>
        <p:nvPicPr>
          <p:cNvPr id="113" name="Image 112">
            <a:extLst>
              <a:ext uri="{FF2B5EF4-FFF2-40B4-BE49-F238E27FC236}">
                <a16:creationId xmlns:a16="http://schemas.microsoft.com/office/drawing/2014/main" id="{C3CD575E-81D0-8713-2CE0-34BC8F4387C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-9642" y="4399161"/>
            <a:ext cx="2453765" cy="1908484"/>
          </a:xfrm>
          <a:prstGeom prst="rect">
            <a:avLst/>
          </a:prstGeom>
        </p:spPr>
      </p:pic>
      <p:pic>
        <p:nvPicPr>
          <p:cNvPr id="116" name="Image 115">
            <a:extLst>
              <a:ext uri="{FF2B5EF4-FFF2-40B4-BE49-F238E27FC236}">
                <a16:creationId xmlns:a16="http://schemas.microsoft.com/office/drawing/2014/main" id="{636CDFB2-AE0F-E214-6D4B-FB7BBAE19F9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350388" y="2507399"/>
            <a:ext cx="1047750" cy="371475"/>
          </a:xfrm>
          <a:prstGeom prst="rect">
            <a:avLst/>
          </a:prstGeom>
        </p:spPr>
      </p:pic>
      <p:pic>
        <p:nvPicPr>
          <p:cNvPr id="118" name="Image 117">
            <a:extLst>
              <a:ext uri="{FF2B5EF4-FFF2-40B4-BE49-F238E27FC236}">
                <a16:creationId xmlns:a16="http://schemas.microsoft.com/office/drawing/2014/main" id="{A953C149-DF5F-91B6-8CB5-291972C212EF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436792" y="3205204"/>
            <a:ext cx="600075" cy="447675"/>
          </a:xfrm>
          <a:prstGeom prst="rect">
            <a:avLst/>
          </a:prstGeom>
        </p:spPr>
      </p:pic>
      <p:pic>
        <p:nvPicPr>
          <p:cNvPr id="120" name="Image 119">
            <a:extLst>
              <a:ext uri="{FF2B5EF4-FFF2-40B4-BE49-F238E27FC236}">
                <a16:creationId xmlns:a16="http://schemas.microsoft.com/office/drawing/2014/main" id="{09D62434-FB66-42EE-7F24-FF9A721CD58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3389501" y="3160188"/>
            <a:ext cx="628650" cy="495300"/>
          </a:xfrm>
          <a:prstGeom prst="rect">
            <a:avLst/>
          </a:prstGeom>
        </p:spPr>
      </p:pic>
      <p:pic>
        <p:nvPicPr>
          <p:cNvPr id="122" name="Image 121">
            <a:extLst>
              <a:ext uri="{FF2B5EF4-FFF2-40B4-BE49-F238E27FC236}">
                <a16:creationId xmlns:a16="http://schemas.microsoft.com/office/drawing/2014/main" id="{521C7DE8-958E-2D2E-163A-C133493D2F1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771291" y="7124327"/>
            <a:ext cx="2985880" cy="541816"/>
          </a:xfrm>
          <a:prstGeom prst="rect">
            <a:avLst/>
          </a:prstGeom>
        </p:spPr>
      </p:pic>
      <p:sp>
        <p:nvSpPr>
          <p:cNvPr id="131" name="Title 1">
            <a:extLst>
              <a:ext uri="{FF2B5EF4-FFF2-40B4-BE49-F238E27FC236}">
                <a16:creationId xmlns:a16="http://schemas.microsoft.com/office/drawing/2014/main" id="{97862491-3E24-0D79-90C6-9AE1B9683E54}"/>
              </a:ext>
            </a:extLst>
          </p:cNvPr>
          <p:cNvSpPr txBox="1">
            <a:spLocks/>
          </p:cNvSpPr>
          <p:nvPr/>
        </p:nvSpPr>
        <p:spPr>
          <a:xfrm>
            <a:off x="6279620" y="4198654"/>
            <a:ext cx="282935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3. Thermal </a:t>
            </a:r>
            <a:r>
              <a:rPr lang="fr-BE" sz="1800" b="1" i="1" dirty="0" err="1">
                <a:solidFill>
                  <a:schemeClr val="tx1"/>
                </a:solidFill>
              </a:rPr>
              <a:t>responsiveness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133" name="Title 1">
            <a:extLst>
              <a:ext uri="{FF2B5EF4-FFF2-40B4-BE49-F238E27FC236}">
                <a16:creationId xmlns:a16="http://schemas.microsoft.com/office/drawing/2014/main" id="{F36A4338-964D-AC1E-3E89-DC4A8A52C3E5}"/>
              </a:ext>
            </a:extLst>
          </p:cNvPr>
          <p:cNvSpPr txBox="1">
            <a:spLocks/>
          </p:cNvSpPr>
          <p:nvPr/>
        </p:nvSpPr>
        <p:spPr>
          <a:xfrm>
            <a:off x="1399157" y="4563050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7727E91-4A17-08FB-68B8-CFDCD78A79D6}"/>
              </a:ext>
            </a:extLst>
          </p:cNvPr>
          <p:cNvSpPr txBox="1"/>
          <p:nvPr/>
        </p:nvSpPr>
        <p:spPr>
          <a:xfrm>
            <a:off x="6460789" y="4021675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effectLst/>
                <a:ea typeface="Calibri" panose="020F0502020204030204" pitchFamily="34" charset="0"/>
              </a:rPr>
              <a:t>Leibler</a:t>
            </a:r>
            <a:r>
              <a:rPr lang="en-US" sz="1200" dirty="0">
                <a:effectLst/>
                <a:ea typeface="Calibri" panose="020F0502020204030204" pitchFamily="34" charset="0"/>
              </a:rPr>
              <a:t>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2008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451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977–980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7DE5AF1E-30CD-C8FE-7C22-A6CE944C918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309524" y="4736808"/>
            <a:ext cx="2666211" cy="1968575"/>
          </a:xfrm>
          <a:prstGeom prst="rect">
            <a:avLst/>
          </a:prstGeom>
        </p:spPr>
      </p:pic>
      <p:pic>
        <p:nvPicPr>
          <p:cNvPr id="28" name="Image 27">
            <a:extLst>
              <a:ext uri="{FF2B5EF4-FFF2-40B4-BE49-F238E27FC236}">
                <a16:creationId xmlns:a16="http://schemas.microsoft.com/office/drawing/2014/main" id="{9DDC8297-852E-7528-6664-1CE875A7970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0892" y="6154396"/>
            <a:ext cx="2914650" cy="581025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2FA122C7-745E-613E-9303-417F47E085B7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814398" y="4940083"/>
            <a:ext cx="1393029" cy="1244335"/>
          </a:xfrm>
          <a:prstGeom prst="rect">
            <a:avLst/>
          </a:prstGeom>
        </p:spPr>
      </p:pic>
      <p:sp>
        <p:nvSpPr>
          <p:cNvPr id="225" name="ZoneTexte 224">
            <a:extLst>
              <a:ext uri="{FF2B5EF4-FFF2-40B4-BE49-F238E27FC236}">
                <a16:creationId xmlns:a16="http://schemas.microsoft.com/office/drawing/2014/main" id="{C9FDEB58-60CF-4827-FC92-95238052EAF1}"/>
              </a:ext>
            </a:extLst>
          </p:cNvPr>
          <p:cNvSpPr txBox="1"/>
          <p:nvPr/>
        </p:nvSpPr>
        <p:spPr>
          <a:xfrm>
            <a:off x="9379178" y="6598097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Meijer et al. </a:t>
            </a:r>
            <a:r>
              <a:rPr lang="fr-BE" sz="1200" i="1" dirty="0">
                <a:solidFill>
                  <a:srgbClr val="000000"/>
                </a:solidFill>
              </a:rPr>
              <a:t>Science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1997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278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1601-1604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sp>
        <p:nvSpPr>
          <p:cNvPr id="228" name="ZoneTexte 227">
            <a:extLst>
              <a:ext uri="{FF2B5EF4-FFF2-40B4-BE49-F238E27FC236}">
                <a16:creationId xmlns:a16="http://schemas.microsoft.com/office/drawing/2014/main" id="{0BF5CD50-2821-9F9D-A9D6-35880D05E10F}"/>
              </a:ext>
            </a:extLst>
          </p:cNvPr>
          <p:cNvSpPr txBox="1"/>
          <p:nvPr/>
        </p:nvSpPr>
        <p:spPr>
          <a:xfrm>
            <a:off x="3500045" y="2487862"/>
            <a:ext cx="21150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Ionic bonds</a:t>
            </a:r>
            <a:endParaRPr lang="fr-BE" dirty="0"/>
          </a:p>
        </p:txBody>
      </p:sp>
      <p:sp>
        <p:nvSpPr>
          <p:cNvPr id="229" name="ZoneTexte 228">
            <a:extLst>
              <a:ext uri="{FF2B5EF4-FFF2-40B4-BE49-F238E27FC236}">
                <a16:creationId xmlns:a16="http://schemas.microsoft.com/office/drawing/2014/main" id="{1D740AB9-F9E3-8340-E086-DFB414106A3C}"/>
              </a:ext>
            </a:extLst>
          </p:cNvPr>
          <p:cNvSpPr txBox="1"/>
          <p:nvPr/>
        </p:nvSpPr>
        <p:spPr>
          <a:xfrm>
            <a:off x="4223850" y="3272074"/>
            <a:ext cx="471202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Covalent bonds</a:t>
            </a:r>
            <a:endParaRPr lang="fr-BE" dirty="0"/>
          </a:p>
        </p:txBody>
      </p:sp>
      <p:sp>
        <p:nvSpPr>
          <p:cNvPr id="232" name="ZoneTexte 231">
            <a:extLst>
              <a:ext uri="{FF2B5EF4-FFF2-40B4-BE49-F238E27FC236}">
                <a16:creationId xmlns:a16="http://schemas.microsoft.com/office/drawing/2014/main" id="{8273B23A-7853-5B1D-4606-E808DE021946}"/>
              </a:ext>
            </a:extLst>
          </p:cNvPr>
          <p:cNvSpPr txBox="1"/>
          <p:nvPr/>
        </p:nvSpPr>
        <p:spPr>
          <a:xfrm>
            <a:off x="3052322" y="3278677"/>
            <a:ext cx="31642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&amp;</a:t>
            </a:r>
            <a:endParaRPr lang="fr-BE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DBA655B1-7EC8-B872-E859-F10D5EB6C333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-2856254" y="1797017"/>
            <a:ext cx="1246621" cy="3687919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5D82689E-2172-27F1-5AB0-CD592710864D}"/>
              </a:ext>
            </a:extLst>
          </p:cNvPr>
          <p:cNvSpPr txBox="1">
            <a:spLocks/>
          </p:cNvSpPr>
          <p:nvPr/>
        </p:nvSpPr>
        <p:spPr>
          <a:xfrm>
            <a:off x="3311079" y="2225386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sp>
        <p:nvSpPr>
          <p:cNvPr id="30" name="Flèche : droite 29">
            <a:extLst>
              <a:ext uri="{FF2B5EF4-FFF2-40B4-BE49-F238E27FC236}">
                <a16:creationId xmlns:a16="http://schemas.microsoft.com/office/drawing/2014/main" id="{4D125E6E-8DA8-FB74-4FD5-D477F32CE4C2}"/>
              </a:ext>
            </a:extLst>
          </p:cNvPr>
          <p:cNvSpPr/>
          <p:nvPr/>
        </p:nvSpPr>
        <p:spPr>
          <a:xfrm>
            <a:off x="3838316" y="4942095"/>
            <a:ext cx="505705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234" name="Image 233">
            <a:extLst>
              <a:ext uri="{FF2B5EF4-FFF2-40B4-BE49-F238E27FC236}">
                <a16:creationId xmlns:a16="http://schemas.microsoft.com/office/drawing/2014/main" id="{B270EE80-7435-AC9A-D655-2B56DE5B2E0D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503413" y="4571644"/>
            <a:ext cx="1216323" cy="1193155"/>
          </a:xfrm>
          <a:prstGeom prst="rect">
            <a:avLst/>
          </a:prstGeom>
        </p:spPr>
      </p:pic>
      <p:pic>
        <p:nvPicPr>
          <p:cNvPr id="236" name="Image 235">
            <a:extLst>
              <a:ext uri="{FF2B5EF4-FFF2-40B4-BE49-F238E27FC236}">
                <a16:creationId xmlns:a16="http://schemas.microsoft.com/office/drawing/2014/main" id="{8F1D4931-5B3F-B705-F524-E800180D527A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4462601" y="3840582"/>
            <a:ext cx="1306767" cy="2462984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4303036F-1022-3BED-6A27-C42A8A290071}"/>
              </a:ext>
            </a:extLst>
          </p:cNvPr>
          <p:cNvSpPr txBox="1"/>
          <p:nvPr/>
        </p:nvSpPr>
        <p:spPr>
          <a:xfrm>
            <a:off x="3311463" y="6417238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Suo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2012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489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133–136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</p:spTree>
    <p:extLst>
      <p:ext uri="{BB962C8B-B14F-4D97-AF65-F5344CB8AC3E}">
        <p14:creationId xmlns:p14="http://schemas.microsoft.com/office/powerpoint/2010/main" val="143407293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Modelling</a:t>
            </a:r>
            <a:r>
              <a:rPr lang="fr-BE" sz="4000" dirty="0">
                <a:solidFill>
                  <a:schemeClr val="bg1"/>
                </a:solidFill>
              </a:rPr>
              <a:t> : the </a:t>
            </a:r>
            <a:r>
              <a:rPr lang="fr-BE" sz="4000" dirty="0" err="1">
                <a:solidFill>
                  <a:schemeClr val="bg1"/>
                </a:solidFill>
              </a:rPr>
              <a:t>Rouse</a:t>
            </a:r>
            <a:r>
              <a:rPr lang="fr-BE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52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21" name="Image 120">
            <a:extLst>
              <a:ext uri="{FF2B5EF4-FFF2-40B4-BE49-F238E27FC236}">
                <a16:creationId xmlns:a16="http://schemas.microsoft.com/office/drawing/2014/main" id="{DAE51C3B-D5DD-53F9-4784-6D6B510ADD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8860" y="8096053"/>
            <a:ext cx="2608297" cy="202831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" name="Image 121">
            <a:extLst>
              <a:ext uri="{FF2B5EF4-FFF2-40B4-BE49-F238E27FC236}">
                <a16:creationId xmlns:a16="http://schemas.microsoft.com/office/drawing/2014/main" id="{3FFE90C4-C289-9C3C-68EF-6E4E0ABB3B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41798" y="8059820"/>
            <a:ext cx="2685825" cy="1993368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ZoneTexte 122">
            <a:extLst>
              <a:ext uri="{FF2B5EF4-FFF2-40B4-BE49-F238E27FC236}">
                <a16:creationId xmlns:a16="http://schemas.microsoft.com/office/drawing/2014/main" id="{407C8802-B0B1-79AA-3707-88E0C2B0222B}"/>
              </a:ext>
            </a:extLst>
          </p:cNvPr>
          <p:cNvSpPr txBox="1"/>
          <p:nvPr/>
        </p:nvSpPr>
        <p:spPr>
          <a:xfrm>
            <a:off x="6460980" y="7737090"/>
            <a:ext cx="5557520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i="1" dirty="0"/>
              <a:t>Distribution of stickers and </a:t>
            </a:r>
            <a:r>
              <a:rPr lang="fr-BE" sz="1500" i="1" dirty="0" err="1"/>
              <a:t>molar</a:t>
            </a:r>
            <a:r>
              <a:rPr lang="fr-BE" sz="1500" i="1" dirty="0"/>
              <a:t> mass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B6C8BA4E-2D45-E10D-B99E-30A9BDCD3A1E}"/>
              </a:ext>
            </a:extLst>
          </p:cNvPr>
          <p:cNvSpPr txBox="1"/>
          <p:nvPr/>
        </p:nvSpPr>
        <p:spPr>
          <a:xfrm>
            <a:off x="288452" y="1366958"/>
            <a:ext cx="62835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800" b="1" dirty="0" err="1"/>
              <a:t>Rouse</a:t>
            </a:r>
            <a:r>
              <a:rPr lang="fr-BE" sz="1800" b="1" dirty="0"/>
              <a:t> model in </a:t>
            </a:r>
            <a:r>
              <a:rPr lang="fr-BE" sz="1800" b="1" dirty="0" err="1"/>
              <a:t>linear</a:t>
            </a:r>
            <a:r>
              <a:rPr lang="fr-BE" sz="1800" b="1" dirty="0"/>
              <a:t> flow</a:t>
            </a:r>
            <a:endParaRPr lang="fr-BE" b="1" dirty="0"/>
          </a:p>
        </p:txBody>
      </p:sp>
      <p:grpSp>
        <p:nvGrpSpPr>
          <p:cNvPr id="16" name="Groupe 15">
            <a:extLst>
              <a:ext uri="{FF2B5EF4-FFF2-40B4-BE49-F238E27FC236}">
                <a16:creationId xmlns:a16="http://schemas.microsoft.com/office/drawing/2014/main" id="{F1EACFFE-4E31-0844-9FD5-5F4C8EF03C27}"/>
              </a:ext>
            </a:extLst>
          </p:cNvPr>
          <p:cNvGrpSpPr/>
          <p:nvPr/>
        </p:nvGrpSpPr>
        <p:grpSpPr>
          <a:xfrm>
            <a:off x="1525877" y="1992693"/>
            <a:ext cx="3306501" cy="1239110"/>
            <a:chOff x="1615098" y="1917766"/>
            <a:chExt cx="3306501" cy="123911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" name="ZoneTexte 2">
                  <a:extLst>
                    <a:ext uri="{FF2B5EF4-FFF2-40B4-BE49-F238E27FC236}">
                      <a16:creationId xmlns:a16="http://schemas.microsoft.com/office/drawing/2014/main" id="{1377F249-F3CE-C9A0-C2FC-FA260F89AA7B}"/>
                    </a:ext>
                  </a:extLst>
                </p:cNvPr>
                <p:cNvSpPr txBox="1"/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fr-BE">
                                <a:latin typeface="Cambria Math" panose="02040503050406030204" pitchFamily="18" charset="0"/>
                              </a:rPr>
                              <m:t>ζ</m:t>
                            </m:r>
                          </m:e>
                          <m:sub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𝚵</m:t>
                        </m:r>
                        <m:f>
                          <m:f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num>
                          <m:den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m:rPr>
                                <m:sty m:val="p"/>
                              </m:rPr>
                              <a:rPr lang="fr-BE" i="0">
                                <a:latin typeface="Cambria Math" panose="02040503050406030204" pitchFamily="18" charset="0"/>
                              </a:rPr>
                              <m:t>t</m:t>
                            </m:r>
                          </m:den>
                        </m:f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=− </m:t>
                        </m:r>
                        <m:r>
                          <a:rPr lang="fr-BE" b="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𝜅</m:t>
                        </m:r>
                        <m:r>
                          <a:rPr lang="fr-BE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𝐀𝐑</m:t>
                        </m:r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1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𝐅</m:t>
                            </m:r>
                          </m:e>
                          <m:sub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𝐁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𝐈</m:t>
                        </m:r>
                      </m:oMath>
                    </m:oMathPara>
                  </a14:m>
                  <a:endParaRPr lang="fr-BE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" name="ZoneTexte 2">
                  <a:extLst>
                    <a:ext uri="{FF2B5EF4-FFF2-40B4-BE49-F238E27FC236}">
                      <a16:creationId xmlns:a16="http://schemas.microsoft.com/office/drawing/2014/main" id="{1377F249-F3CE-C9A0-C2FC-FA260F89AA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" name="Accolade ouvrante 5">
              <a:extLst>
                <a:ext uri="{FF2B5EF4-FFF2-40B4-BE49-F238E27FC236}">
                  <a16:creationId xmlns:a16="http://schemas.microsoft.com/office/drawing/2014/main" id="{11E2E417-4A23-DABF-4515-037C4D52145A}"/>
                </a:ext>
              </a:extLst>
            </p:cNvPr>
            <p:cNvSpPr/>
            <p:nvPr/>
          </p:nvSpPr>
          <p:spPr>
            <a:xfrm rot="16200000">
              <a:off x="2437173" y="2251866"/>
              <a:ext cx="151482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7" name="Accolade ouvrante 6">
              <a:extLst>
                <a:ext uri="{FF2B5EF4-FFF2-40B4-BE49-F238E27FC236}">
                  <a16:creationId xmlns:a16="http://schemas.microsoft.com/office/drawing/2014/main" id="{20C0476A-6F47-B500-4F18-698A9BCE7502}"/>
                </a:ext>
              </a:extLst>
            </p:cNvPr>
            <p:cNvSpPr/>
            <p:nvPr/>
          </p:nvSpPr>
          <p:spPr>
            <a:xfrm rot="16200000">
              <a:off x="3451994" y="2239281"/>
              <a:ext cx="80013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Accolade ouvrante 7">
              <a:extLst>
                <a:ext uri="{FF2B5EF4-FFF2-40B4-BE49-F238E27FC236}">
                  <a16:creationId xmlns:a16="http://schemas.microsoft.com/office/drawing/2014/main" id="{F1EBEC41-DB7A-47B6-EDD3-F039783484B1}"/>
                </a:ext>
              </a:extLst>
            </p:cNvPr>
            <p:cNvSpPr/>
            <p:nvPr/>
          </p:nvSpPr>
          <p:spPr>
            <a:xfrm rot="16200000">
              <a:off x="4189299" y="2360236"/>
              <a:ext cx="88137" cy="441229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" name="ZoneTexte 9">
                  <a:extLst>
                    <a:ext uri="{FF2B5EF4-FFF2-40B4-BE49-F238E27FC236}">
                      <a16:creationId xmlns:a16="http://schemas.microsoft.com/office/drawing/2014/main" id="{3205DF13-3217-ED9C-F676-5EF60FBCE660}"/>
                    </a:ext>
                  </a:extLst>
                </p:cNvPr>
                <p:cNvSpPr txBox="1"/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𝑣𝑖𝑠𝑐𝑜𝑢𝑠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0" name="ZoneTexte 9">
                  <a:extLst>
                    <a:ext uri="{FF2B5EF4-FFF2-40B4-BE49-F238E27FC236}">
                      <a16:creationId xmlns:a16="http://schemas.microsoft.com/office/drawing/2014/main" id="{3205DF13-3217-ED9C-F676-5EF60FBCE6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6E584360-FFBF-B50B-01B9-F2330CFB2CB6}"/>
                    </a:ext>
                  </a:extLst>
                </p:cNvPr>
                <p:cNvSpPr txBox="1"/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𝑠𝑝𝑟𝑖𝑛𝑔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6E584360-FFBF-B50B-01B9-F2330CFB2C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blipFill>
                  <a:blip r:embed="rId7"/>
                  <a:stretch>
                    <a:fillRect b="-1093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" name="ZoneTexte 14">
                  <a:extLst>
                    <a:ext uri="{FF2B5EF4-FFF2-40B4-BE49-F238E27FC236}">
                      <a16:creationId xmlns:a16="http://schemas.microsoft.com/office/drawing/2014/main" id="{19205299-54FB-3E0A-35FF-A7A32AFE25E2}"/>
                    </a:ext>
                  </a:extLst>
                </p:cNvPr>
                <p:cNvSpPr txBox="1"/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𝑡h𝑒𝑟𝑚𝑎𝑙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5" name="ZoneTexte 14">
                  <a:extLst>
                    <a:ext uri="{FF2B5EF4-FFF2-40B4-BE49-F238E27FC236}">
                      <a16:creationId xmlns:a16="http://schemas.microsoft.com/office/drawing/2014/main" id="{19205299-54FB-3E0A-35FF-A7A32AFE25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blipFill>
                  <a:blip r:embed="rId8"/>
                  <a:stretch>
                    <a:fillRect r="-197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884EC0F3-8DDD-8F4D-404E-C4CD538E88DF}"/>
              </a:ext>
            </a:extLst>
          </p:cNvPr>
          <p:cNvGrpSpPr/>
          <p:nvPr/>
        </p:nvGrpSpPr>
        <p:grpSpPr>
          <a:xfrm>
            <a:off x="9681261" y="1839287"/>
            <a:ext cx="2265368" cy="2009498"/>
            <a:chOff x="7554454" y="2066517"/>
            <a:chExt cx="3310878" cy="3234076"/>
          </a:xfrm>
        </p:grpSpPr>
        <p:grpSp>
          <p:nvGrpSpPr>
            <p:cNvPr id="18" name="Groupe 17">
              <a:extLst>
                <a:ext uri="{FF2B5EF4-FFF2-40B4-BE49-F238E27FC236}">
                  <a16:creationId xmlns:a16="http://schemas.microsoft.com/office/drawing/2014/main" id="{2AEB6AEB-8FB2-F118-AA61-F910AA405ACF}"/>
                </a:ext>
              </a:extLst>
            </p:cNvPr>
            <p:cNvGrpSpPr/>
            <p:nvPr/>
          </p:nvGrpSpPr>
          <p:grpSpPr>
            <a:xfrm>
              <a:off x="7702668" y="2092477"/>
              <a:ext cx="2854818" cy="3153018"/>
              <a:chOff x="7893168" y="2451457"/>
              <a:chExt cx="2854818" cy="3153018"/>
            </a:xfrm>
          </p:grpSpPr>
          <p:sp>
            <p:nvSpPr>
              <p:cNvPr id="35" name="Ellipse 34">
                <a:extLst>
                  <a:ext uri="{FF2B5EF4-FFF2-40B4-BE49-F238E27FC236}">
                    <a16:creationId xmlns:a16="http://schemas.microsoft.com/office/drawing/2014/main" id="{F00F8AAD-00F9-D9FB-E78C-E482D398A09C}"/>
                  </a:ext>
                </a:extLst>
              </p:cNvPr>
              <p:cNvSpPr/>
              <p:nvPr/>
            </p:nvSpPr>
            <p:spPr>
              <a:xfrm>
                <a:off x="7893168" y="2451457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36" name="Groupe 35">
                <a:extLst>
                  <a:ext uri="{FF2B5EF4-FFF2-40B4-BE49-F238E27FC236}">
                    <a16:creationId xmlns:a16="http://schemas.microsoft.com/office/drawing/2014/main" id="{85615337-F58C-66BF-6DCA-9AAE86F1F143}"/>
                  </a:ext>
                </a:extLst>
              </p:cNvPr>
              <p:cNvGrpSpPr/>
              <p:nvPr/>
            </p:nvGrpSpPr>
            <p:grpSpPr>
              <a:xfrm>
                <a:off x="8151961" y="2515037"/>
                <a:ext cx="914401" cy="314701"/>
                <a:chOff x="3257005" y="2719363"/>
                <a:chExt cx="914401" cy="314701"/>
              </a:xfrm>
            </p:grpSpPr>
            <p:sp>
              <p:nvSpPr>
                <p:cNvPr id="58" name="Forme libre : forme 57">
                  <a:extLst>
                    <a:ext uri="{FF2B5EF4-FFF2-40B4-BE49-F238E27FC236}">
                      <a16:creationId xmlns:a16="http://schemas.microsoft.com/office/drawing/2014/main" id="{D2205B4B-369F-9712-C5B5-8D357783EB8F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04" name="Forme libre : forme 103">
                  <a:extLst>
                    <a:ext uri="{FF2B5EF4-FFF2-40B4-BE49-F238E27FC236}">
                      <a16:creationId xmlns:a16="http://schemas.microsoft.com/office/drawing/2014/main" id="{9C126B71-B306-A9EF-C150-E1C70C33A45B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05" name="Forme libre : forme 104">
                  <a:extLst>
                    <a:ext uri="{FF2B5EF4-FFF2-40B4-BE49-F238E27FC236}">
                      <a16:creationId xmlns:a16="http://schemas.microsoft.com/office/drawing/2014/main" id="{47648D5E-CA1C-B6F7-7D99-222832D4C649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37" name="Ellipse 36">
                <a:extLst>
                  <a:ext uri="{FF2B5EF4-FFF2-40B4-BE49-F238E27FC236}">
                    <a16:creationId xmlns:a16="http://schemas.microsoft.com/office/drawing/2014/main" id="{A31FCBA4-82C4-C1FE-C44F-D1E4993D216E}"/>
                  </a:ext>
                </a:extLst>
              </p:cNvPr>
              <p:cNvSpPr/>
              <p:nvPr/>
            </p:nvSpPr>
            <p:spPr>
              <a:xfrm>
                <a:off x="9077249" y="2634287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8" name="Ellipse 37">
                <a:extLst>
                  <a:ext uri="{FF2B5EF4-FFF2-40B4-BE49-F238E27FC236}">
                    <a16:creationId xmlns:a16="http://schemas.microsoft.com/office/drawing/2014/main" id="{26872667-70C6-9D75-19AC-6B7B4214E6ED}"/>
                  </a:ext>
                </a:extLst>
              </p:cNvPr>
              <p:cNvSpPr/>
              <p:nvPr/>
            </p:nvSpPr>
            <p:spPr>
              <a:xfrm>
                <a:off x="9470962" y="3527375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39" name="Groupe 38">
                <a:extLst>
                  <a:ext uri="{FF2B5EF4-FFF2-40B4-BE49-F238E27FC236}">
                    <a16:creationId xmlns:a16="http://schemas.microsoft.com/office/drawing/2014/main" id="{2767032D-9839-6662-6795-568D834C3951}"/>
                  </a:ext>
                </a:extLst>
              </p:cNvPr>
              <p:cNvGrpSpPr/>
              <p:nvPr/>
            </p:nvGrpSpPr>
            <p:grpSpPr>
              <a:xfrm rot="1357984">
                <a:off x="9657723" y="3773059"/>
                <a:ext cx="914401" cy="314701"/>
                <a:chOff x="3257005" y="2719363"/>
                <a:chExt cx="914401" cy="314701"/>
              </a:xfrm>
            </p:grpSpPr>
            <p:sp>
              <p:nvSpPr>
                <p:cNvPr id="54" name="Forme libre : forme 53">
                  <a:extLst>
                    <a:ext uri="{FF2B5EF4-FFF2-40B4-BE49-F238E27FC236}">
                      <a16:creationId xmlns:a16="http://schemas.microsoft.com/office/drawing/2014/main" id="{087A5F12-E481-344D-8A06-F85FC21214E3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55" name="Forme libre : forme 54">
                  <a:extLst>
                    <a:ext uri="{FF2B5EF4-FFF2-40B4-BE49-F238E27FC236}">
                      <a16:creationId xmlns:a16="http://schemas.microsoft.com/office/drawing/2014/main" id="{1571B1E1-8376-DE08-B706-840D1ADB6292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56" name="Forme libre : forme 55">
                  <a:extLst>
                    <a:ext uri="{FF2B5EF4-FFF2-40B4-BE49-F238E27FC236}">
                      <a16:creationId xmlns:a16="http://schemas.microsoft.com/office/drawing/2014/main" id="{BFBCD747-74E7-F8CB-F2BA-3DEC42684590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40" name="Ellipse 39">
                <a:extLst>
                  <a:ext uri="{FF2B5EF4-FFF2-40B4-BE49-F238E27FC236}">
                    <a16:creationId xmlns:a16="http://schemas.microsoft.com/office/drawing/2014/main" id="{12AEAE42-803A-0009-8442-3E1DAA4F55C8}"/>
                  </a:ext>
                </a:extLst>
              </p:cNvPr>
              <p:cNvSpPr/>
              <p:nvPr/>
            </p:nvSpPr>
            <p:spPr>
              <a:xfrm>
                <a:off x="10489193" y="4111065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41" name="Groupe 40">
                <a:extLst>
                  <a:ext uri="{FF2B5EF4-FFF2-40B4-BE49-F238E27FC236}">
                    <a16:creationId xmlns:a16="http://schemas.microsoft.com/office/drawing/2014/main" id="{FB302773-D866-C26D-706B-226A5E7A4EB9}"/>
                  </a:ext>
                </a:extLst>
              </p:cNvPr>
              <p:cNvGrpSpPr/>
              <p:nvPr/>
            </p:nvGrpSpPr>
            <p:grpSpPr>
              <a:xfrm rot="7937221">
                <a:off x="9730109" y="4448717"/>
                <a:ext cx="914401" cy="314701"/>
                <a:chOff x="3257005" y="2719363"/>
                <a:chExt cx="914401" cy="314701"/>
              </a:xfrm>
            </p:grpSpPr>
            <p:sp>
              <p:nvSpPr>
                <p:cNvPr id="51" name="Forme libre : forme 50">
                  <a:extLst>
                    <a:ext uri="{FF2B5EF4-FFF2-40B4-BE49-F238E27FC236}">
                      <a16:creationId xmlns:a16="http://schemas.microsoft.com/office/drawing/2014/main" id="{E35A65BB-8677-D2C7-A0D1-5F673A20BDB6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52" name="Forme libre : forme 51">
                  <a:extLst>
                    <a:ext uri="{FF2B5EF4-FFF2-40B4-BE49-F238E27FC236}">
                      <a16:creationId xmlns:a16="http://schemas.microsoft.com/office/drawing/2014/main" id="{F2829B5A-ED02-2859-FBF1-E32AB5CFA89B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53" name="Forme libre : forme 52">
                  <a:extLst>
                    <a:ext uri="{FF2B5EF4-FFF2-40B4-BE49-F238E27FC236}">
                      <a16:creationId xmlns:a16="http://schemas.microsoft.com/office/drawing/2014/main" id="{ADD9CAA0-679B-D484-2135-86A837BCA6C4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42" name="Ellipse 41">
                <a:extLst>
                  <a:ext uri="{FF2B5EF4-FFF2-40B4-BE49-F238E27FC236}">
                    <a16:creationId xmlns:a16="http://schemas.microsoft.com/office/drawing/2014/main" id="{33564B46-2967-37E0-3B32-E748A777B8B8}"/>
                  </a:ext>
                </a:extLst>
              </p:cNvPr>
              <p:cNvSpPr/>
              <p:nvPr/>
            </p:nvSpPr>
            <p:spPr>
              <a:xfrm>
                <a:off x="9591557" y="486139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43" name="Groupe 42">
                <a:extLst>
                  <a:ext uri="{FF2B5EF4-FFF2-40B4-BE49-F238E27FC236}">
                    <a16:creationId xmlns:a16="http://schemas.microsoft.com/office/drawing/2014/main" id="{AA34BDF7-6054-D4B6-FEFF-64B4A8D254FA}"/>
                  </a:ext>
                </a:extLst>
              </p:cNvPr>
              <p:cNvGrpSpPr/>
              <p:nvPr/>
            </p:nvGrpSpPr>
            <p:grpSpPr>
              <a:xfrm rot="5944836">
                <a:off x="8084724" y="4789854"/>
                <a:ext cx="914401" cy="314701"/>
                <a:chOff x="3257005" y="2719363"/>
                <a:chExt cx="914401" cy="314701"/>
              </a:xfrm>
            </p:grpSpPr>
            <p:sp>
              <p:nvSpPr>
                <p:cNvPr id="48" name="Forme libre : forme 47">
                  <a:extLst>
                    <a:ext uri="{FF2B5EF4-FFF2-40B4-BE49-F238E27FC236}">
                      <a16:creationId xmlns:a16="http://schemas.microsoft.com/office/drawing/2014/main" id="{02EA3CE6-ECA9-25C4-4208-0C5AE90996E5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49" name="Forme libre : forme 48">
                  <a:extLst>
                    <a:ext uri="{FF2B5EF4-FFF2-40B4-BE49-F238E27FC236}">
                      <a16:creationId xmlns:a16="http://schemas.microsoft.com/office/drawing/2014/main" id="{91D30BAD-1780-735E-838D-A02ED0CDD23B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50" name="Forme libre : forme 49">
                  <a:extLst>
                    <a:ext uri="{FF2B5EF4-FFF2-40B4-BE49-F238E27FC236}">
                      <a16:creationId xmlns:a16="http://schemas.microsoft.com/office/drawing/2014/main" id="{DEBF33BF-6100-0A80-329C-1D8A149C4DC0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44" name="Ellipse 43">
                <a:extLst>
                  <a:ext uri="{FF2B5EF4-FFF2-40B4-BE49-F238E27FC236}">
                    <a16:creationId xmlns:a16="http://schemas.microsoft.com/office/drawing/2014/main" id="{6AA663C9-392E-894E-E4AE-CB2EFA5D76DF}"/>
                  </a:ext>
                </a:extLst>
              </p:cNvPr>
              <p:cNvSpPr/>
              <p:nvPr/>
            </p:nvSpPr>
            <p:spPr>
              <a:xfrm>
                <a:off x="8570275" y="4279026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5" name="Ellipse 44">
                <a:extLst>
                  <a:ext uri="{FF2B5EF4-FFF2-40B4-BE49-F238E27FC236}">
                    <a16:creationId xmlns:a16="http://schemas.microsoft.com/office/drawing/2014/main" id="{D0E9C1B8-6791-9A25-B80D-48C659A445C7}"/>
                  </a:ext>
                </a:extLst>
              </p:cNvPr>
              <p:cNvSpPr/>
              <p:nvPr/>
            </p:nvSpPr>
            <p:spPr>
              <a:xfrm>
                <a:off x="8256332" y="538018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46" name="Connecteur droit 45">
                <a:extLst>
                  <a:ext uri="{FF2B5EF4-FFF2-40B4-BE49-F238E27FC236}">
                    <a16:creationId xmlns:a16="http://schemas.microsoft.com/office/drawing/2014/main" id="{71803177-4F04-0389-1369-A6D925E2A2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58250" y="2855670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Connecteur droit 46">
                <a:extLst>
                  <a:ext uri="{FF2B5EF4-FFF2-40B4-BE49-F238E27FC236}">
                    <a16:creationId xmlns:a16="http://schemas.microsoft.com/office/drawing/2014/main" id="{9DA51CE8-69E5-B0F8-2F9A-D8EED2C36B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00845" y="4436614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ZoneTexte 18">
                  <a:extLst>
                    <a:ext uri="{FF2B5EF4-FFF2-40B4-BE49-F238E27FC236}">
                      <a16:creationId xmlns:a16="http://schemas.microsoft.com/office/drawing/2014/main" id="{0BE78772-9DC6-B854-023D-B42AA89935C3}"/>
                    </a:ext>
                  </a:extLst>
                </p:cNvPr>
                <p:cNvSpPr txBox="1"/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blipFill>
                  <a:blip r:embed="rId14"/>
                  <a:stretch>
                    <a:fillRect l="-14286" r="-952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ZoneTexte 19">
                  <a:extLst>
                    <a:ext uri="{FF2B5EF4-FFF2-40B4-BE49-F238E27FC236}">
                      <a16:creationId xmlns:a16="http://schemas.microsoft.com/office/drawing/2014/main" id="{8BD9C958-4BF5-3A01-08AB-01283E6544DE}"/>
                    </a:ext>
                  </a:extLst>
                </p:cNvPr>
                <p:cNvSpPr txBox="1"/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2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blipFill>
                  <a:blip r:embed="rId15"/>
                  <a:stretch>
                    <a:fillRect l="-13953" r="-4651"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7EC388FB-A49A-F37D-B72C-FF9AFBCAF6B2}"/>
                    </a:ext>
                  </a:extLst>
                </p:cNvPr>
                <p:cNvSpPr txBox="1"/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7EC388FB-A49A-F37D-B72C-FF9AFBCAF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blipFill>
                  <a:blip r:embed="rId16"/>
                  <a:stretch>
                    <a:fillRect l="-17857" r="-42857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ZoneTexte 21">
                  <a:extLst>
                    <a:ext uri="{FF2B5EF4-FFF2-40B4-BE49-F238E27FC236}">
                      <a16:creationId xmlns:a16="http://schemas.microsoft.com/office/drawing/2014/main" id="{2A274171-0561-6179-1B2A-0A45C64CEABC}"/>
                    </a:ext>
                  </a:extLst>
                </p:cNvPr>
                <p:cNvSpPr txBox="1"/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4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blipFill>
                  <a:blip r:embed="rId17"/>
                  <a:stretch>
                    <a:fillRect l="-12766" r="-8511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" name="ZoneTexte 22">
                  <a:extLst>
                    <a:ext uri="{FF2B5EF4-FFF2-40B4-BE49-F238E27FC236}">
                      <a16:creationId xmlns:a16="http://schemas.microsoft.com/office/drawing/2014/main" id="{4BC18CA1-7E21-CC3D-07F8-9B504ADFEE6E}"/>
                    </a:ext>
                  </a:extLst>
                </p:cNvPr>
                <p:cNvSpPr txBox="1"/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blipFill>
                  <a:blip r:embed="rId18"/>
                  <a:stretch>
                    <a:fillRect l="-6977" r="-5814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ZoneTexte 23">
                  <a:extLst>
                    <a:ext uri="{FF2B5EF4-FFF2-40B4-BE49-F238E27FC236}">
                      <a16:creationId xmlns:a16="http://schemas.microsoft.com/office/drawing/2014/main" id="{480F95B9-D9E2-53F4-14D7-E624B0692587}"/>
                    </a:ext>
                  </a:extLst>
                </p:cNvPr>
                <p:cNvSpPr txBox="1"/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4" name="ZoneTexte 23">
                  <a:extLst>
                    <a:ext uri="{FF2B5EF4-FFF2-40B4-BE49-F238E27FC236}">
                      <a16:creationId xmlns:a16="http://schemas.microsoft.com/office/drawing/2014/main" id="{480F95B9-D9E2-53F4-14D7-E624B06925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16129" r="-43548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ZoneTexte 24">
                  <a:extLst>
                    <a:ext uri="{FF2B5EF4-FFF2-40B4-BE49-F238E27FC236}">
                      <a16:creationId xmlns:a16="http://schemas.microsoft.com/office/drawing/2014/main" id="{D0A2D538-6B38-DD31-1CD9-242F168BBA81}"/>
                    </a:ext>
                  </a:extLst>
                </p:cNvPr>
                <p:cNvSpPr txBox="1"/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9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blipFill>
                  <a:blip r:embed="rId20"/>
                  <a:stretch>
                    <a:fillRect l="-14286" r="-9524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6" name="Connecteur droit avec flèche 25">
              <a:extLst>
                <a:ext uri="{FF2B5EF4-FFF2-40B4-BE49-F238E27FC236}">
                  <a16:creationId xmlns:a16="http://schemas.microsoft.com/office/drawing/2014/main" id="{175C5C2B-B96C-478B-7F16-E26ADDBC240E}"/>
                </a:ext>
              </a:extLst>
            </p:cNvPr>
            <p:cNvCxnSpPr>
              <a:cxnSpLocks/>
            </p:cNvCxnSpPr>
            <p:nvPr/>
          </p:nvCxnSpPr>
          <p:spPr>
            <a:xfrm>
              <a:off x="9626974" y="3105915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5371B2BE-A165-5DB8-BDCE-5ED401A8F422}"/>
                    </a:ext>
                  </a:extLst>
                </p:cNvPr>
                <p:cNvSpPr txBox="1"/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1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e>
                          <m:sub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5371B2BE-A165-5DB8-BDCE-5ED401A8F4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blipFill>
                  <a:blip r:embed="rId21"/>
                  <a:stretch>
                    <a:fillRect l="-16667" r="-46154" b="-80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8" name="ZoneTexte 27">
                  <a:extLst>
                    <a:ext uri="{FF2B5EF4-FFF2-40B4-BE49-F238E27FC236}">
                      <a16:creationId xmlns:a16="http://schemas.microsoft.com/office/drawing/2014/main" id="{A1F4D2CC-104E-3B66-922A-51E251DD3144}"/>
                    </a:ext>
                  </a:extLst>
                </p:cNvPr>
                <p:cNvSpPr txBox="1"/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8" name="ZoneTexte 27">
                  <a:extLst>
                    <a:ext uri="{FF2B5EF4-FFF2-40B4-BE49-F238E27FC236}">
                      <a16:creationId xmlns:a16="http://schemas.microsoft.com/office/drawing/2014/main" id="{A1F4D2CC-104E-3B66-922A-51E251DD31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C27AC446-015E-7915-9DEC-BFBDE8773FEE}"/>
                    </a:ext>
                  </a:extLst>
                </p:cNvPr>
                <p:cNvSpPr txBox="1"/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C27AC446-015E-7915-9DEC-BFBDE8773F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29167" r="-4167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C37810A4-2937-46C5-D15B-E65600A1E01D}"/>
                    </a:ext>
                  </a:extLst>
                </p:cNvPr>
                <p:cNvSpPr txBox="1"/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C37810A4-2937-46C5-D15B-E65600A1E0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blipFill>
                  <a:blip r:embed="rId24"/>
                  <a:stretch>
                    <a:fillRect l="-29167" r="-4167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2697BE37-5140-34B7-6B49-32FEBCA92E0B}"/>
                    </a:ext>
                  </a:extLst>
                </p:cNvPr>
                <p:cNvSpPr txBox="1"/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2697BE37-5140-34B7-6B49-32FEBCA92E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30435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CCCF1A2A-C630-AE36-87E3-AB915CC684F9}"/>
                    </a:ext>
                  </a:extLst>
                </p:cNvPr>
                <p:cNvSpPr txBox="1"/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CCCF1A2A-C630-AE36-87E3-AB915CC684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blipFill>
                  <a:blip r:embed="rId25"/>
                  <a:stretch>
                    <a:fillRect l="-34783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A2399554-66CB-EA13-7A6A-9DF8E4BA69A5}"/>
                    </a:ext>
                  </a:extLst>
                </p:cNvPr>
                <p:cNvSpPr txBox="1"/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A2399554-66CB-EA13-7A6A-9DF8E4BA69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blipFill>
                  <a:blip r:embed="rId26"/>
                  <a:stretch>
                    <a:fillRect l="-34783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0CBEC83D-516F-F0B5-A08C-23513B222343}"/>
                    </a:ext>
                  </a:extLst>
                </p:cNvPr>
                <p:cNvSpPr txBox="1"/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0CBEC83D-516F-F0B5-A08C-23513B2223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106" name="Image 105">
            <a:extLst>
              <a:ext uri="{FF2B5EF4-FFF2-40B4-BE49-F238E27FC236}">
                <a16:creationId xmlns:a16="http://schemas.microsoft.com/office/drawing/2014/main" id="{A6451B46-F914-FC49-8C71-0F076CBAAE88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7368956" y="2151866"/>
            <a:ext cx="1718924" cy="147031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ZoneTexte 107">
                <a:extLst>
                  <a:ext uri="{FF2B5EF4-FFF2-40B4-BE49-F238E27FC236}">
                    <a16:creationId xmlns:a16="http://schemas.microsoft.com/office/drawing/2014/main" id="{280B4419-1877-5507-CE4E-8C57CFD7FE7C}"/>
                  </a:ext>
                </a:extLst>
              </p:cNvPr>
              <p:cNvSpPr txBox="1"/>
              <p:nvPr/>
            </p:nvSpPr>
            <p:spPr>
              <a:xfrm>
                <a:off x="9065430" y="2532213"/>
                <a:ext cx="734035" cy="553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3000" b="0" i="1" smtClean="0">
                          <a:latin typeface="Cambria Math" panose="02040503050406030204" pitchFamily="18" charset="0"/>
                        </a:rPr>
                        <m:t>≈</m:t>
                      </m:r>
                    </m:oMath>
                  </m:oMathPara>
                </a14:m>
                <a:endParaRPr lang="fr-BE" sz="3000" dirty="0"/>
              </a:p>
            </p:txBody>
          </p:sp>
        </mc:Choice>
        <mc:Fallback xmlns="">
          <p:sp>
            <p:nvSpPr>
              <p:cNvPr id="108" name="ZoneTexte 107">
                <a:extLst>
                  <a:ext uri="{FF2B5EF4-FFF2-40B4-BE49-F238E27FC236}">
                    <a16:creationId xmlns:a16="http://schemas.microsoft.com/office/drawing/2014/main" id="{280B4419-1877-5507-CE4E-8C57CFD7FE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65430" y="2532213"/>
                <a:ext cx="734035" cy="55399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9" name="ZoneTexte 238">
                <a:extLst>
                  <a:ext uri="{FF2B5EF4-FFF2-40B4-BE49-F238E27FC236}">
                    <a16:creationId xmlns:a16="http://schemas.microsoft.com/office/drawing/2014/main" id="{57DC8B44-6325-BCA8-F243-B407C5023091}"/>
                  </a:ext>
                </a:extLst>
              </p:cNvPr>
              <p:cNvSpPr txBox="1"/>
              <p:nvPr/>
            </p:nvSpPr>
            <p:spPr>
              <a:xfrm>
                <a:off x="149044" y="4167731"/>
                <a:ext cx="3068751" cy="132331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𝐀</m:t>
                      </m:r>
                      <m:r>
                        <a:rPr lang="fr-BE" b="0" i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fr-BE" b="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plcHide m:val="on"/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fr-BE" b="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m>
                                  <m:mPr>
                                    <m:plcHide m:val="on"/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a:rPr lang="fr-BE" b="0" i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e>
                                  </m:mr>
                                  <m:mr>
                                    <m:e>
                                      <m:r>
                                        <a:rPr lang="fr-BE" b="0" i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−1</m:t>
                                      </m:r>
                                    </m:e>
                                  </m:mr>
                                  <m:mr>
                                    <m:e/>
                                  </m:mr>
                                </m:m>
                              </m:e>
                              <m:e>
                                <m:m>
                                  <m:mPr>
                                    <m:plcHide m:val="on"/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m>
                                        <m:mPr>
                                          <m:plcHide m:val="on"/>
                                          <m:mcs>
                                            <m:mc>
                                              <m:mcPr>
                                                <m:count m:val="2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fr-BE" b="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a:rPr lang="fr-BE" b="0" i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−1</m:t>
                                            </m:r>
                                          </m:e>
                                          <m:e>
                                            <m:m>
                                              <m:mPr>
                                                <m:plcHide m:val="on"/>
                                                <m:mcs>
                                                  <m:mc>
                                                    <m:mcPr>
                                                      <m:count m:val="2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fr-BE" b="0" i="1">
                                                    <a:solidFill>
                                                      <a:schemeClr val="tx1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/>
                                                <m:e>
                                                  <m:m>
                                                    <m:mPr>
                                                      <m:plcHide m:val="on"/>
                                                      <m:mcs>
                                                        <m:mc>
                                                          <m:mcPr>
                                                            <m:count m:val="2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fr-BE" b="0" i="1">
                                                          <a:solidFill>
                                                            <a:schemeClr val="tx1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/>
                                                      <m:e/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plcHide m:val="on"/>
                                          <m:mcs>
                                            <m:mc>
                                              <m:mcPr>
                                                <m:count m:val="2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fr-BE" b="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r>
                                              <a:rPr lang="fr-BE" b="0" i="0">
                                                <a:solidFill>
                                                  <a:schemeClr val="tx1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2</m:t>
                                            </m:r>
                                          </m:e>
                                          <m:e>
                                            <m:m>
                                              <m:mPr>
                                                <m:plcHide m:val="on"/>
                                                <m:mcs>
                                                  <m:mc>
                                                    <m:mcPr>
                                                      <m:count m:val="2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fr-BE" b="0" i="1">
                                                    <a:solidFill>
                                                      <a:schemeClr val="tx1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r>
                                                    <a:rPr lang="fr-BE" b="0" i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−1</m:t>
                                                  </m:r>
                                                </m:e>
                                                <m:e>
                                                  <m:m>
                                                    <m:mPr>
                                                      <m:plcHide m:val="on"/>
                                                      <m:mcs>
                                                        <m:mc>
                                                          <m:mcPr>
                                                            <m:count m:val="2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fr-BE" b="0" i="1">
                                                          <a:solidFill>
                                                            <a:schemeClr val="tx1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/>
                                                      <m:e/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plcHide m:val="on"/>
                                          <m:mcs>
                                            <m:mc>
                                              <m:mcPr>
                                                <m:count m:val="2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fr-BE" b="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/>
                                          <m:e>
                                            <m:m>
                                              <m:mPr>
                                                <m:plcHide m:val="on"/>
                                                <m:mcs>
                                                  <m:mc>
                                                    <m:mcPr>
                                                      <m:count m:val="2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fr-BE" b="0" i="1">
                                                    <a:solidFill>
                                                      <a:schemeClr val="tx1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r>
                                                    <a:rPr lang="fr-BE" b="0" i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…</m:t>
                                                  </m:r>
                                                </m:e>
                                                <m:e>
                                                  <m:m>
                                                    <m:mPr>
                                                      <m:plcHide m:val="on"/>
                                                      <m:mcs>
                                                        <m:mc>
                                                          <m:mcPr>
                                                            <m:count m:val="2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fr-BE" b="0" i="1">
                                                          <a:solidFill>
                                                            <a:schemeClr val="tx1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/>
                                                      <m:e/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  <m:mr>
                              <m:e>
                                <m:m>
                                  <m:mPr>
                                    <m:plcHide m:val="on"/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/>
                                  </m:mr>
                                  <m:mr>
                                    <m:e/>
                                  </m:mr>
                                </m:m>
                              </m:e>
                              <m:e>
                                <m:m>
                                  <m:mPr>
                                    <m:plcHide m:val="on"/>
                                    <m:mcs>
                                      <m:mc>
                                        <m:mcPr>
                                          <m:count m:val="2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0" i="1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m>
                                        <m:mPr>
                                          <m:plcHide m:val="on"/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fr-BE" b="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/>
                                        </m:mr>
                                        <m:mr>
                                          <m:e/>
                                        </m:mr>
                                      </m:m>
                                    </m:e>
                                    <m:e>
                                      <m:m>
                                        <m:mPr>
                                          <m:plcHide m:val="on"/>
                                          <m:mcs>
                                            <m:mc>
                                              <m:mcPr>
                                                <m:count m:val="2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fr-BE" b="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m>
                                              <m:mPr>
                                                <m:plcHide m:val="on"/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fr-BE" b="0" i="1">
                                                    <a:solidFill>
                                                      <a:schemeClr val="tx1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r>
                                                    <a:rPr lang="fr-BE" b="0" i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−1</m:t>
                                                  </m:r>
                                                </m:e>
                                              </m:mr>
                                              <m:mr>
                                                <m:e/>
                                              </m:mr>
                                            </m:m>
                                          </m:e>
                                          <m:e>
                                            <m:m>
                                              <m:mPr>
                                                <m:plcHide m:val="on"/>
                                                <m:mcs>
                                                  <m:mc>
                                                    <m:mcPr>
                                                      <m:count m:val="2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fr-BE" b="0" i="1">
                                                    <a:solidFill>
                                                      <a:schemeClr val="tx1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plcHide m:val="on"/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fr-BE" b="0" i="1">
                                                          <a:solidFill>
                                                            <a:schemeClr val="tx1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r>
                                                          <a:rPr lang="fr-BE" b="0" i="0">
                                                            <a:solidFill>
                                                              <a:schemeClr val="tx1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2</m:t>
                                                        </m:r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r>
                                                          <a:rPr lang="fr-BE" b="0" i="0">
                                                            <a:solidFill>
                                                              <a:schemeClr val="tx1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−1</m:t>
                                                        </m:r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  <m:e>
                                                  <m:m>
                                                    <m:mPr>
                                                      <m:plcHide m:val="on"/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fr-BE" b="0" i="1">
                                                          <a:solidFill>
                                                            <a:schemeClr val="tx1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r>
                                                          <a:rPr lang="fr-BE" b="0" i="0">
                                                            <a:solidFill>
                                                              <a:schemeClr val="tx1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−1</m:t>
                                                        </m:r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r>
                                                          <a:rPr lang="fr-BE" b="0" i="0">
                                                            <a:solidFill>
                                                              <a:schemeClr val="tx1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1</m:t>
                                                        </m:r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fr-BE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9" name="ZoneTexte 238">
                <a:extLst>
                  <a:ext uri="{FF2B5EF4-FFF2-40B4-BE49-F238E27FC236}">
                    <a16:creationId xmlns:a16="http://schemas.microsoft.com/office/drawing/2014/main" id="{57DC8B44-6325-BCA8-F243-B407C50230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044" y="4167731"/>
                <a:ext cx="3068751" cy="1323311"/>
              </a:xfrm>
              <a:prstGeom prst="rect">
                <a:avLst/>
              </a:prstGeom>
              <a:blipFill>
                <a:blip r:embed="rId2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ZoneTexte 8">
            <a:extLst>
              <a:ext uri="{FF2B5EF4-FFF2-40B4-BE49-F238E27FC236}">
                <a16:creationId xmlns:a16="http://schemas.microsoft.com/office/drawing/2014/main" id="{4F853CED-AE4F-C2C9-5AF7-567D3C91AE84}"/>
              </a:ext>
            </a:extLst>
          </p:cNvPr>
          <p:cNvSpPr txBox="1"/>
          <p:nvPr/>
        </p:nvSpPr>
        <p:spPr>
          <a:xfrm>
            <a:off x="172872" y="3531382"/>
            <a:ext cx="22334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Connectivity matrix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4" name="ZoneTexte 223">
                <a:extLst>
                  <a:ext uri="{FF2B5EF4-FFF2-40B4-BE49-F238E27FC236}">
                    <a16:creationId xmlns:a16="http://schemas.microsoft.com/office/drawing/2014/main" id="{386C0257-FD5E-0708-F389-B165172D93BC}"/>
                  </a:ext>
                </a:extLst>
              </p:cNvPr>
              <p:cNvSpPr txBox="1"/>
              <p:nvPr/>
            </p:nvSpPr>
            <p:spPr>
              <a:xfrm>
                <a:off x="3178954" y="4232496"/>
                <a:ext cx="3116415" cy="113165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lvl="2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1" i="0" smtClean="0">
                          <a:latin typeface="Cambria Math" panose="02040503050406030204" pitchFamily="18" charset="0"/>
                        </a:rPr>
                        <m:t>𝚵</m:t>
                      </m:r>
                      <m:r>
                        <a:rPr lang="fr-BE" b="1" i="0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fr-BE" b="1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fr-BE" b="1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2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1" i="1"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fr-BE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fr-BE" b="0" i="0" smtClean="0">
                                              <a:latin typeface="Cambria Math" panose="02040503050406030204" pitchFamily="18" charset="0"/>
                                            </a:rPr>
                                            <m:t>δ</m:t>
                                          </m:r>
                                        </m:e>
                                        <m:sub>
                                          <m:r>
                                            <a:rPr lang="fr-BE" b="0" i="0" smtClean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</m:sub>
                                      </m:sSub>
                                    </m:e>
                                    <m:e/>
                                  </m:mr>
                                  <m:mr>
                                    <m:e/>
                                    <m:e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fr-BE">
                                              <a:latin typeface="Cambria Math" panose="02040503050406030204" pitchFamily="18" charset="0"/>
                                            </a:rPr>
                                            <m:t>δ</m:t>
                                          </m:r>
                                        </m:e>
                                        <m:sub>
                                          <m:r>
                                            <a:rPr lang="fr-BE" b="0" i="0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b>
                                      </m:sSub>
                                    </m:e>
                                  </m:mr>
                                </m:m>
                              </m:e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2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1" i="1"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/>
                                    <m:e/>
                                  </m:mr>
                                  <m:mr>
                                    <m:e/>
                                    <m:e/>
                                  </m:mr>
                                </m:m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2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1" i="1"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/>
                                    <m:e/>
                                  </m:mr>
                                  <m:mr>
                                    <m:e/>
                                    <m:e/>
                                  </m:mr>
                                </m:m>
                              </m:e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2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fr-BE" b="1" i="1"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fr-BE" b="1" i="1" smtClean="0">
                                          <a:latin typeface="Cambria Math" panose="02040503050406030204" pitchFamily="18" charset="0"/>
                                        </a:rPr>
                                        <m:t>…</m:t>
                                      </m:r>
                                    </m:e>
                                    <m:e/>
                                  </m:mr>
                                  <m:mr>
                                    <m:e/>
                                    <m:e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sty m:val="p"/>
                                            </m:rPr>
                                            <a:rPr lang="fr-BE">
                                              <a:latin typeface="Cambria Math" panose="02040503050406030204" pitchFamily="18" charset="0"/>
                                            </a:rPr>
                                            <m:t>δ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sty m:val="p"/>
                                            </m:rPr>
                                            <a:rPr lang="fr-BE" b="0" i="0" smtClean="0">
                                              <a:latin typeface="Cambria Math" panose="02040503050406030204" pitchFamily="18" charset="0"/>
                                            </a:rPr>
                                            <m:t>N</m:t>
                                          </m:r>
                                        </m:sub>
                                      </m:sSub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fr-BE" b="1" dirty="0"/>
              </a:p>
            </p:txBody>
          </p:sp>
        </mc:Choice>
        <mc:Fallback xmlns="">
          <p:sp>
            <p:nvSpPr>
              <p:cNvPr id="224" name="ZoneTexte 223">
                <a:extLst>
                  <a:ext uri="{FF2B5EF4-FFF2-40B4-BE49-F238E27FC236}">
                    <a16:creationId xmlns:a16="http://schemas.microsoft.com/office/drawing/2014/main" id="{386C0257-FD5E-0708-F389-B165172D93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8954" y="4232496"/>
                <a:ext cx="3116415" cy="1131656"/>
              </a:xfrm>
              <a:prstGeom prst="rect">
                <a:avLst/>
              </a:prstGeom>
              <a:blipFill>
                <a:blip r:embed="rId3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5" name="ZoneTexte 224">
            <a:extLst>
              <a:ext uri="{FF2B5EF4-FFF2-40B4-BE49-F238E27FC236}">
                <a16:creationId xmlns:a16="http://schemas.microsoft.com/office/drawing/2014/main" id="{2F3C055A-6E4D-2FC5-9355-C0C9BD615321}"/>
              </a:ext>
            </a:extLst>
          </p:cNvPr>
          <p:cNvSpPr txBox="1"/>
          <p:nvPr/>
        </p:nvSpPr>
        <p:spPr>
          <a:xfrm>
            <a:off x="3827556" y="3531525"/>
            <a:ext cx="15803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Friction force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6" name="ZoneTexte 225">
                <a:extLst>
                  <a:ext uri="{FF2B5EF4-FFF2-40B4-BE49-F238E27FC236}">
                    <a16:creationId xmlns:a16="http://schemas.microsoft.com/office/drawing/2014/main" id="{6FC79AFB-31CA-0F5B-F768-337919D78A7E}"/>
                  </a:ext>
                </a:extLst>
              </p:cNvPr>
              <p:cNvSpPr txBox="1"/>
              <p:nvPr/>
            </p:nvSpPr>
            <p:spPr>
              <a:xfrm>
                <a:off x="6941641" y="4395423"/>
                <a:ext cx="1289648" cy="65947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δ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i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𝜁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6" name="ZoneTexte 225">
                <a:extLst>
                  <a:ext uri="{FF2B5EF4-FFF2-40B4-BE49-F238E27FC236}">
                    <a16:creationId xmlns:a16="http://schemas.microsoft.com/office/drawing/2014/main" id="{6FC79AFB-31CA-0F5B-F768-337919D78A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1641" y="4395423"/>
                <a:ext cx="1289648" cy="659476"/>
              </a:xfrm>
              <a:prstGeom prst="rect">
                <a:avLst/>
              </a:prstGeom>
              <a:blipFill>
                <a:blip r:embed="rId3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7" name="ZoneTexte 226">
            <a:extLst>
              <a:ext uri="{FF2B5EF4-FFF2-40B4-BE49-F238E27FC236}">
                <a16:creationId xmlns:a16="http://schemas.microsoft.com/office/drawing/2014/main" id="{E4984BA9-E756-CBCC-7C28-2C209904F43E}"/>
              </a:ext>
            </a:extLst>
          </p:cNvPr>
          <p:cNvSpPr txBox="1"/>
          <p:nvPr/>
        </p:nvSpPr>
        <p:spPr>
          <a:xfrm>
            <a:off x="6572020" y="4544490"/>
            <a:ext cx="71599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with</a:t>
            </a:r>
            <a:endParaRPr lang="fr-BE" dirty="0"/>
          </a:p>
        </p:txBody>
      </p:sp>
      <p:sp>
        <p:nvSpPr>
          <p:cNvPr id="230" name="ZoneTexte 229">
            <a:extLst>
              <a:ext uri="{FF2B5EF4-FFF2-40B4-BE49-F238E27FC236}">
                <a16:creationId xmlns:a16="http://schemas.microsoft.com/office/drawing/2014/main" id="{E3FE23CC-802A-36C1-D3AF-7F18FF9B1F7F}"/>
              </a:ext>
            </a:extLst>
          </p:cNvPr>
          <p:cNvSpPr txBox="1"/>
          <p:nvPr/>
        </p:nvSpPr>
        <p:spPr>
          <a:xfrm>
            <a:off x="64238" y="5876940"/>
            <a:ext cx="16191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Brownian</a:t>
            </a:r>
            <a:r>
              <a:rPr lang="fr-BE" dirty="0"/>
              <a:t> force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ZoneTexte 230">
                <a:extLst>
                  <a:ext uri="{FF2B5EF4-FFF2-40B4-BE49-F238E27FC236}">
                    <a16:creationId xmlns:a16="http://schemas.microsoft.com/office/drawing/2014/main" id="{0BCF69B0-AAB7-68CD-1710-3CFE710F1634}"/>
                  </a:ext>
                </a:extLst>
              </p:cNvPr>
              <p:cNvSpPr txBox="1"/>
              <p:nvPr/>
            </p:nvSpPr>
            <p:spPr>
              <a:xfrm>
                <a:off x="1684658" y="6311224"/>
                <a:ext cx="4685706" cy="32015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⟨"/>
                          <m:endChr m:val="⟩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fr-BE" b="1" i="0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1" i="0" smtClean="0">
                                  <a:latin typeface="Cambria Math" panose="02040503050406030204" pitchFamily="18" charset="0"/>
                                </a:rPr>
                                <m:t>𝛂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fr-BE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>
                                  <a:latin typeface="Cambria Math" panose="02040503050406030204" pitchFamily="18" charset="0"/>
                                </a:rPr>
                                <m:t>f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B</m:t>
                              </m:r>
                              <m:r>
                                <a:rPr lang="fr-BE" b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β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 i="0" smtClean="0">
                                  <a:latin typeface="Cambria Math" panose="02040503050406030204" pitchFamily="18" charset="0"/>
                                </a:rPr>
                                <m:t>m</m:t>
                              </m:r>
                              <m:r>
                                <a:rPr lang="fr-BE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 i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  <m: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e>
                          </m:d>
                        </m:e>
                      </m:d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ζ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k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δ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nm</m:t>
                          </m:r>
                        </m:sub>
                      </m:sSub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i="0">
                              <a:latin typeface="Cambria Math" panose="02040503050406030204" pitchFamily="18" charset="0"/>
                            </a:rPr>
                            <m:t>δ</m:t>
                          </m:r>
                        </m:e>
                        <m:sub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αβ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δ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t</m:t>
                          </m:r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  <m:sup>
                              <m: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e>
                      </m:d>
                      <m:r>
                        <a:rPr lang="fr-BE" b="1" i="0" smtClean="0">
                          <a:latin typeface="Cambria Math" panose="02040503050406030204" pitchFamily="18" charset="0"/>
                        </a:rPr>
                        <m:t>𝐈</m:t>
                      </m:r>
                    </m:oMath>
                  </m:oMathPara>
                </a14:m>
                <a:endParaRPr lang="fr-BE" b="1" dirty="0"/>
              </a:p>
            </p:txBody>
          </p:sp>
        </mc:Choice>
        <mc:Fallback xmlns="">
          <p:sp>
            <p:nvSpPr>
              <p:cNvPr id="231" name="ZoneTexte 230">
                <a:extLst>
                  <a:ext uri="{FF2B5EF4-FFF2-40B4-BE49-F238E27FC236}">
                    <a16:creationId xmlns:a16="http://schemas.microsoft.com/office/drawing/2014/main" id="{0BCF69B0-AAB7-68CD-1710-3CFE710F16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4658" y="6311224"/>
                <a:ext cx="4685706" cy="320152"/>
              </a:xfrm>
              <a:prstGeom prst="rect">
                <a:avLst/>
              </a:prstGeom>
              <a:blipFill>
                <a:blip r:embed="rId32"/>
                <a:stretch>
                  <a:fillRect r="-910" b="-2641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2" name="ZoneTexte 231">
                <a:extLst>
                  <a:ext uri="{FF2B5EF4-FFF2-40B4-BE49-F238E27FC236}">
                    <a16:creationId xmlns:a16="http://schemas.microsoft.com/office/drawing/2014/main" id="{661D4E55-A19E-A35D-69FF-859B55F055C8}"/>
                  </a:ext>
                </a:extLst>
              </p:cNvPr>
              <p:cNvSpPr txBox="1"/>
              <p:nvPr/>
            </p:nvSpPr>
            <p:spPr>
              <a:xfrm>
                <a:off x="1689806" y="5918496"/>
                <a:ext cx="136652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⟨"/>
                          <m:endChr m:val="⟩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1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1" i="0" smtClean="0">
                                  <a:latin typeface="Cambria Math" panose="02040503050406030204" pitchFamily="18" charset="0"/>
                                </a:rPr>
                                <m:t>𝐟</m:t>
                              </m:r>
                            </m:e>
                            <m:sub>
                              <m:r>
                                <a:rPr lang="fr-BE" b="1">
                                  <a:latin typeface="Cambria Math" panose="02040503050406030204" pitchFamily="18" charset="0"/>
                                </a:rPr>
                                <m:t>𝐁</m:t>
                              </m:r>
                            </m:sub>
                          </m:sSub>
                          <m:d>
                            <m:dPr>
                              <m:ctrlPr>
                                <a:rPr lang="fr-BE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n</m:t>
                              </m:r>
                              <m:r>
                                <a:rPr lang="fr-BE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t</m:t>
                              </m:r>
                            </m:e>
                          </m:d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32" name="ZoneTexte 231">
                <a:extLst>
                  <a:ext uri="{FF2B5EF4-FFF2-40B4-BE49-F238E27FC236}">
                    <a16:creationId xmlns:a16="http://schemas.microsoft.com/office/drawing/2014/main" id="{661D4E55-A19E-A35D-69FF-859B55F055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89806" y="5918496"/>
                <a:ext cx="1366528" cy="276999"/>
              </a:xfrm>
              <a:prstGeom prst="rect">
                <a:avLst/>
              </a:prstGeom>
              <a:blipFill>
                <a:blip r:embed="rId33"/>
                <a:stretch>
                  <a:fillRect r="-3125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3" name="ZoneTexte 232">
            <a:extLst>
              <a:ext uri="{FF2B5EF4-FFF2-40B4-BE49-F238E27FC236}">
                <a16:creationId xmlns:a16="http://schemas.microsoft.com/office/drawing/2014/main" id="{EA821380-A369-44E7-1D95-201ED6FF2ED2}"/>
              </a:ext>
            </a:extLst>
          </p:cNvPr>
          <p:cNvSpPr txBox="1"/>
          <p:nvPr/>
        </p:nvSpPr>
        <p:spPr>
          <a:xfrm>
            <a:off x="6452268" y="6266013"/>
            <a:ext cx="469538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Dissipation-Fluctuation </a:t>
            </a:r>
            <a:r>
              <a:rPr lang="fr-BE" dirty="0" err="1"/>
              <a:t>correlation</a:t>
            </a:r>
            <a:endParaRPr lang="fr-BE" dirty="0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D02F35F-FC21-9B6C-07FB-22F61B7B8B53}"/>
              </a:ext>
            </a:extLst>
          </p:cNvPr>
          <p:cNvSpPr txBox="1"/>
          <p:nvPr/>
        </p:nvSpPr>
        <p:spPr>
          <a:xfrm>
            <a:off x="5211422" y="3166645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Jiang et al.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2021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666126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Rectangle: Rounded Corners 29">
            <a:extLst>
              <a:ext uri="{FF2B5EF4-FFF2-40B4-BE49-F238E27FC236}">
                <a16:creationId xmlns:a16="http://schemas.microsoft.com/office/drawing/2014/main" id="{88BC5A3D-890B-47D1-9557-25158EC9C8F1}"/>
              </a:ext>
            </a:extLst>
          </p:cNvPr>
          <p:cNvSpPr/>
          <p:nvPr/>
        </p:nvSpPr>
        <p:spPr>
          <a:xfrm>
            <a:off x="438356" y="4727681"/>
            <a:ext cx="5521329" cy="1050391"/>
          </a:xfrm>
          <a:prstGeom prst="round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BE" sz="4000" dirty="0">
                <a:solidFill>
                  <a:schemeClr val="bg1"/>
                </a:solidFill>
              </a:rPr>
              <a:t>The </a:t>
            </a:r>
            <a:r>
              <a:rPr lang="fr-BE" sz="4000" dirty="0" err="1">
                <a:solidFill>
                  <a:schemeClr val="bg1"/>
                </a:solidFill>
              </a:rPr>
              <a:t>Rouse</a:t>
            </a:r>
            <a:r>
              <a:rPr lang="fr-BE" sz="4000" dirty="0">
                <a:solidFill>
                  <a:schemeClr val="bg1"/>
                </a:solidFill>
              </a:rPr>
              <a:t> model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44" name="TextBox 23">
            <a:extLst>
              <a:ext uri="{FF2B5EF4-FFF2-40B4-BE49-F238E27FC236}">
                <a16:creationId xmlns:a16="http://schemas.microsoft.com/office/drawing/2014/main" id="{AE05A78A-9A82-4F18-A03F-1E3081BDD35F}"/>
              </a:ext>
            </a:extLst>
          </p:cNvPr>
          <p:cNvSpPr txBox="1"/>
          <p:nvPr/>
        </p:nvSpPr>
        <p:spPr>
          <a:xfrm>
            <a:off x="7129362" y="6336710"/>
            <a:ext cx="394770" cy="221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800" dirty="0"/>
              <a:t>[5]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10FDC82-0D7C-4AC1-8350-58C34D9521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74921" y="2272155"/>
            <a:ext cx="4814786" cy="3893064"/>
          </a:xfrm>
          <a:prstGeom prst="rect">
            <a:avLst/>
          </a:prstGeom>
        </p:spPr>
      </p:pic>
      <p:grpSp>
        <p:nvGrpSpPr>
          <p:cNvPr id="40" name="Group 11">
            <a:extLst>
              <a:ext uri="{FF2B5EF4-FFF2-40B4-BE49-F238E27FC236}">
                <a16:creationId xmlns:a16="http://schemas.microsoft.com/office/drawing/2014/main" id="{CF73F036-41C6-436D-93D0-76D9B0BF247C}"/>
              </a:ext>
            </a:extLst>
          </p:cNvPr>
          <p:cNvGrpSpPr>
            <a:grpSpLocks/>
          </p:cNvGrpSpPr>
          <p:nvPr/>
        </p:nvGrpSpPr>
        <p:grpSpPr bwMode="auto">
          <a:xfrm>
            <a:off x="502293" y="2787380"/>
            <a:ext cx="5442938" cy="782075"/>
            <a:chOff x="288" y="2336"/>
            <a:chExt cx="5280" cy="1072"/>
          </a:xfrm>
        </p:grpSpPr>
        <p:sp>
          <p:nvSpPr>
            <p:cNvPr id="49" name="Oval 13">
              <a:extLst>
                <a:ext uri="{FF2B5EF4-FFF2-40B4-BE49-F238E27FC236}">
                  <a16:creationId xmlns:a16="http://schemas.microsoft.com/office/drawing/2014/main" id="{BDBB5A55-A122-4E0A-9314-3F82FF24A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9" y="2336"/>
              <a:ext cx="129" cy="144"/>
            </a:xfrm>
            <a:prstGeom prst="ellipse">
              <a:avLst/>
            </a:prstGeom>
            <a:solidFill>
              <a:srgbClr val="0805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fr-BE" altLang="fr-FR" sz="2400"/>
            </a:p>
          </p:txBody>
        </p:sp>
        <p:grpSp>
          <p:nvGrpSpPr>
            <p:cNvPr id="50" name="Group 14">
              <a:extLst>
                <a:ext uri="{FF2B5EF4-FFF2-40B4-BE49-F238E27FC236}">
                  <a16:creationId xmlns:a16="http://schemas.microsoft.com/office/drawing/2014/main" id="{2FC9951F-AEA3-428E-9A31-89E2B7015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47" y="2336"/>
              <a:ext cx="429" cy="144"/>
              <a:chOff x="2880" y="1488"/>
              <a:chExt cx="480" cy="144"/>
            </a:xfrm>
          </p:grpSpPr>
          <p:sp>
            <p:nvSpPr>
              <p:cNvPr id="206" name="Oval 15">
                <a:extLst>
                  <a:ext uri="{FF2B5EF4-FFF2-40B4-BE49-F238E27FC236}">
                    <a16:creationId xmlns:a16="http://schemas.microsoft.com/office/drawing/2014/main" id="{7BEFAF14-2F61-4441-A708-6AFA9854F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207" name="Group 16">
                <a:extLst>
                  <a:ext uri="{FF2B5EF4-FFF2-40B4-BE49-F238E27FC236}">
                    <a16:creationId xmlns:a16="http://schemas.microsoft.com/office/drawing/2014/main" id="{E0EE5C43-B66A-46CD-A7F4-DE67569131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208" name="Line 17">
                  <a:extLst>
                    <a:ext uri="{FF2B5EF4-FFF2-40B4-BE49-F238E27FC236}">
                      <a16:creationId xmlns:a16="http://schemas.microsoft.com/office/drawing/2014/main" id="{E8B9065B-81C8-4D46-A189-0143500896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9" name="Line 18">
                  <a:extLst>
                    <a:ext uri="{FF2B5EF4-FFF2-40B4-BE49-F238E27FC236}">
                      <a16:creationId xmlns:a16="http://schemas.microsoft.com/office/drawing/2014/main" id="{E09B1ACC-20B3-4F05-A273-50E259C79F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0" name="Line 19">
                  <a:extLst>
                    <a:ext uri="{FF2B5EF4-FFF2-40B4-BE49-F238E27FC236}">
                      <a16:creationId xmlns:a16="http://schemas.microsoft.com/office/drawing/2014/main" id="{D7B1F4EF-B767-49DF-9BF0-EF98BE38B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1" name="Line 20">
                  <a:extLst>
                    <a:ext uri="{FF2B5EF4-FFF2-40B4-BE49-F238E27FC236}">
                      <a16:creationId xmlns:a16="http://schemas.microsoft.com/office/drawing/2014/main" id="{1055086F-3727-4843-8A64-A5819530BB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2" name="Line 21">
                  <a:extLst>
                    <a:ext uri="{FF2B5EF4-FFF2-40B4-BE49-F238E27FC236}">
                      <a16:creationId xmlns:a16="http://schemas.microsoft.com/office/drawing/2014/main" id="{448D69BC-D707-467B-AF21-5EE10A3190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3" name="Line 22">
                  <a:extLst>
                    <a:ext uri="{FF2B5EF4-FFF2-40B4-BE49-F238E27FC236}">
                      <a16:creationId xmlns:a16="http://schemas.microsoft.com/office/drawing/2014/main" id="{64BA2C84-77B2-4DCA-8DA9-AA479B2329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4" name="Line 23">
                  <a:extLst>
                    <a:ext uri="{FF2B5EF4-FFF2-40B4-BE49-F238E27FC236}">
                      <a16:creationId xmlns:a16="http://schemas.microsoft.com/office/drawing/2014/main" id="{61015AA2-B7A5-4F51-B8F2-CB7AFC3FD1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5" name="Line 24">
                  <a:extLst>
                    <a:ext uri="{FF2B5EF4-FFF2-40B4-BE49-F238E27FC236}">
                      <a16:creationId xmlns:a16="http://schemas.microsoft.com/office/drawing/2014/main" id="{4FAED320-362C-4A5D-AAB3-D6300EC80F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6" name="Line 25">
                  <a:extLst>
                    <a:ext uri="{FF2B5EF4-FFF2-40B4-BE49-F238E27FC236}">
                      <a16:creationId xmlns:a16="http://schemas.microsoft.com/office/drawing/2014/main" id="{2732CCE7-C2DD-4D2B-9CF1-D6E17C1CF7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17" name="Line 26">
                  <a:extLst>
                    <a:ext uri="{FF2B5EF4-FFF2-40B4-BE49-F238E27FC236}">
                      <a16:creationId xmlns:a16="http://schemas.microsoft.com/office/drawing/2014/main" id="{9B742B91-2296-4342-9D1A-52E2197A78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2" name="Group 27">
              <a:extLst>
                <a:ext uri="{FF2B5EF4-FFF2-40B4-BE49-F238E27FC236}">
                  <a16:creationId xmlns:a16="http://schemas.microsoft.com/office/drawing/2014/main" id="{A9ACC3BB-3046-48F5-8297-46854F01C5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6" y="2336"/>
              <a:ext cx="429" cy="144"/>
              <a:chOff x="2880" y="1488"/>
              <a:chExt cx="480" cy="144"/>
            </a:xfrm>
          </p:grpSpPr>
          <p:sp>
            <p:nvSpPr>
              <p:cNvPr id="194" name="Oval 28">
                <a:extLst>
                  <a:ext uri="{FF2B5EF4-FFF2-40B4-BE49-F238E27FC236}">
                    <a16:creationId xmlns:a16="http://schemas.microsoft.com/office/drawing/2014/main" id="{3474F71E-7FB2-42E0-AEE0-77C8F90D6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95" name="Group 29">
                <a:extLst>
                  <a:ext uri="{FF2B5EF4-FFF2-40B4-BE49-F238E27FC236}">
                    <a16:creationId xmlns:a16="http://schemas.microsoft.com/office/drawing/2014/main" id="{9C861B7B-7A66-436F-96F9-36459A1983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96" name="Line 30">
                  <a:extLst>
                    <a:ext uri="{FF2B5EF4-FFF2-40B4-BE49-F238E27FC236}">
                      <a16:creationId xmlns:a16="http://schemas.microsoft.com/office/drawing/2014/main" id="{E394630D-5D7E-4C1A-AC81-CDFA856859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7" name="Line 31">
                  <a:extLst>
                    <a:ext uri="{FF2B5EF4-FFF2-40B4-BE49-F238E27FC236}">
                      <a16:creationId xmlns:a16="http://schemas.microsoft.com/office/drawing/2014/main" id="{652C63AE-B82B-43E6-9AF1-A4BF6358A0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8" name="Line 32">
                  <a:extLst>
                    <a:ext uri="{FF2B5EF4-FFF2-40B4-BE49-F238E27FC236}">
                      <a16:creationId xmlns:a16="http://schemas.microsoft.com/office/drawing/2014/main" id="{EF03B379-E293-4F75-BAB9-3AA807DD13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9" name="Line 33">
                  <a:extLst>
                    <a:ext uri="{FF2B5EF4-FFF2-40B4-BE49-F238E27FC236}">
                      <a16:creationId xmlns:a16="http://schemas.microsoft.com/office/drawing/2014/main" id="{91D52D32-E53E-4057-BDBF-59E50C3CB1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0" name="Line 34">
                  <a:extLst>
                    <a:ext uri="{FF2B5EF4-FFF2-40B4-BE49-F238E27FC236}">
                      <a16:creationId xmlns:a16="http://schemas.microsoft.com/office/drawing/2014/main" id="{0EB2DE19-35DB-4D88-9D15-33E22ED3C0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1" name="Line 35">
                  <a:extLst>
                    <a:ext uri="{FF2B5EF4-FFF2-40B4-BE49-F238E27FC236}">
                      <a16:creationId xmlns:a16="http://schemas.microsoft.com/office/drawing/2014/main" id="{32E56202-659B-4C6F-8E53-3ECFADB61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2" name="Line 36">
                  <a:extLst>
                    <a:ext uri="{FF2B5EF4-FFF2-40B4-BE49-F238E27FC236}">
                      <a16:creationId xmlns:a16="http://schemas.microsoft.com/office/drawing/2014/main" id="{5E163E63-7AD8-4635-9175-7CE25EEA91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3" name="Line 37">
                  <a:extLst>
                    <a:ext uri="{FF2B5EF4-FFF2-40B4-BE49-F238E27FC236}">
                      <a16:creationId xmlns:a16="http://schemas.microsoft.com/office/drawing/2014/main" id="{3FEA85AB-2645-45DE-8B69-54672CFB7A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4" name="Line 38">
                  <a:extLst>
                    <a:ext uri="{FF2B5EF4-FFF2-40B4-BE49-F238E27FC236}">
                      <a16:creationId xmlns:a16="http://schemas.microsoft.com/office/drawing/2014/main" id="{F06B0CDD-831E-4048-9EFB-9C11DD177D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5" name="Line 39">
                  <a:extLst>
                    <a:ext uri="{FF2B5EF4-FFF2-40B4-BE49-F238E27FC236}">
                      <a16:creationId xmlns:a16="http://schemas.microsoft.com/office/drawing/2014/main" id="{0C709237-9581-4A72-BA73-BEB5D76815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3" name="Group 40">
              <a:extLst>
                <a:ext uri="{FF2B5EF4-FFF2-40B4-BE49-F238E27FC236}">
                  <a16:creationId xmlns:a16="http://schemas.microsoft.com/office/drawing/2014/main" id="{4720D880-216E-418F-912D-18C7D105EF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5" y="2336"/>
              <a:ext cx="429" cy="144"/>
              <a:chOff x="2880" y="1488"/>
              <a:chExt cx="480" cy="144"/>
            </a:xfrm>
          </p:grpSpPr>
          <p:sp>
            <p:nvSpPr>
              <p:cNvPr id="182" name="Oval 41">
                <a:extLst>
                  <a:ext uri="{FF2B5EF4-FFF2-40B4-BE49-F238E27FC236}">
                    <a16:creationId xmlns:a16="http://schemas.microsoft.com/office/drawing/2014/main" id="{05EF199C-CC47-4937-A779-769FDA524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83" name="Group 42">
                <a:extLst>
                  <a:ext uri="{FF2B5EF4-FFF2-40B4-BE49-F238E27FC236}">
                    <a16:creationId xmlns:a16="http://schemas.microsoft.com/office/drawing/2014/main" id="{D2D8A683-47A5-4F87-B01E-DBB91ECFC3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84" name="Line 43">
                  <a:extLst>
                    <a:ext uri="{FF2B5EF4-FFF2-40B4-BE49-F238E27FC236}">
                      <a16:creationId xmlns:a16="http://schemas.microsoft.com/office/drawing/2014/main" id="{D73B5C5A-E5C9-4BE4-B98A-836EDAA0DF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5" name="Line 44">
                  <a:extLst>
                    <a:ext uri="{FF2B5EF4-FFF2-40B4-BE49-F238E27FC236}">
                      <a16:creationId xmlns:a16="http://schemas.microsoft.com/office/drawing/2014/main" id="{483DC8E7-3681-4DF3-9BF1-E27712C2D5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6" name="Line 45">
                  <a:extLst>
                    <a:ext uri="{FF2B5EF4-FFF2-40B4-BE49-F238E27FC236}">
                      <a16:creationId xmlns:a16="http://schemas.microsoft.com/office/drawing/2014/main" id="{F55D961A-B441-4B33-BDC1-81D91BE33C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7" name="Line 46">
                  <a:extLst>
                    <a:ext uri="{FF2B5EF4-FFF2-40B4-BE49-F238E27FC236}">
                      <a16:creationId xmlns:a16="http://schemas.microsoft.com/office/drawing/2014/main" id="{9A4EED0E-4326-4175-8662-D510B6EDD8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8" name="Line 47">
                  <a:extLst>
                    <a:ext uri="{FF2B5EF4-FFF2-40B4-BE49-F238E27FC236}">
                      <a16:creationId xmlns:a16="http://schemas.microsoft.com/office/drawing/2014/main" id="{02962456-B8BB-473A-B11F-3FF078ED5D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9" name="Line 48">
                  <a:extLst>
                    <a:ext uri="{FF2B5EF4-FFF2-40B4-BE49-F238E27FC236}">
                      <a16:creationId xmlns:a16="http://schemas.microsoft.com/office/drawing/2014/main" id="{720D26E9-CA84-4BB3-9860-B380C70D95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0" name="Line 49">
                  <a:extLst>
                    <a:ext uri="{FF2B5EF4-FFF2-40B4-BE49-F238E27FC236}">
                      <a16:creationId xmlns:a16="http://schemas.microsoft.com/office/drawing/2014/main" id="{E10808FE-0C78-4E89-91B7-833DEA8219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1" name="Line 50">
                  <a:extLst>
                    <a:ext uri="{FF2B5EF4-FFF2-40B4-BE49-F238E27FC236}">
                      <a16:creationId xmlns:a16="http://schemas.microsoft.com/office/drawing/2014/main" id="{4E50E179-3B8B-4422-917C-49AEE7B4D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2" name="Line 51">
                  <a:extLst>
                    <a:ext uri="{FF2B5EF4-FFF2-40B4-BE49-F238E27FC236}">
                      <a16:creationId xmlns:a16="http://schemas.microsoft.com/office/drawing/2014/main" id="{EFD8F86D-8575-47D1-AFDB-F116BA38F8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93" name="Line 52">
                  <a:extLst>
                    <a:ext uri="{FF2B5EF4-FFF2-40B4-BE49-F238E27FC236}">
                      <a16:creationId xmlns:a16="http://schemas.microsoft.com/office/drawing/2014/main" id="{E8C7C923-DE57-49C7-AABC-9123E17CAD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3E2F640C-6D5D-49D1-A340-EC2BD18B84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2336"/>
              <a:ext cx="430" cy="144"/>
              <a:chOff x="2880" y="1488"/>
              <a:chExt cx="480" cy="144"/>
            </a:xfrm>
          </p:grpSpPr>
          <p:sp>
            <p:nvSpPr>
              <p:cNvPr id="170" name="Oval 54">
                <a:extLst>
                  <a:ext uri="{FF2B5EF4-FFF2-40B4-BE49-F238E27FC236}">
                    <a16:creationId xmlns:a16="http://schemas.microsoft.com/office/drawing/2014/main" id="{DFD4CB8D-8475-4B15-9593-C63AB3CED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71" name="Group 55">
                <a:extLst>
                  <a:ext uri="{FF2B5EF4-FFF2-40B4-BE49-F238E27FC236}">
                    <a16:creationId xmlns:a16="http://schemas.microsoft.com/office/drawing/2014/main" id="{080440C9-C123-4F0B-8D0C-CE235A04CF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72" name="Line 56">
                  <a:extLst>
                    <a:ext uri="{FF2B5EF4-FFF2-40B4-BE49-F238E27FC236}">
                      <a16:creationId xmlns:a16="http://schemas.microsoft.com/office/drawing/2014/main" id="{7271D40A-CB1E-43DD-AC38-D91D87E719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3" name="Line 57">
                  <a:extLst>
                    <a:ext uri="{FF2B5EF4-FFF2-40B4-BE49-F238E27FC236}">
                      <a16:creationId xmlns:a16="http://schemas.microsoft.com/office/drawing/2014/main" id="{E080FB7A-4D88-45D6-841C-18E0A2E0FB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4" name="Line 58">
                  <a:extLst>
                    <a:ext uri="{FF2B5EF4-FFF2-40B4-BE49-F238E27FC236}">
                      <a16:creationId xmlns:a16="http://schemas.microsoft.com/office/drawing/2014/main" id="{B777FD1F-31CD-42D6-9B44-949EA03F1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5" name="Line 59">
                  <a:extLst>
                    <a:ext uri="{FF2B5EF4-FFF2-40B4-BE49-F238E27FC236}">
                      <a16:creationId xmlns:a16="http://schemas.microsoft.com/office/drawing/2014/main" id="{B0AF9FBC-55BA-4213-8BD9-1C0B4F17D9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6" name="Line 60">
                  <a:extLst>
                    <a:ext uri="{FF2B5EF4-FFF2-40B4-BE49-F238E27FC236}">
                      <a16:creationId xmlns:a16="http://schemas.microsoft.com/office/drawing/2014/main" id="{D0BC95D0-1BC2-460F-A2B6-366565F48A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7" name="Line 61">
                  <a:extLst>
                    <a:ext uri="{FF2B5EF4-FFF2-40B4-BE49-F238E27FC236}">
                      <a16:creationId xmlns:a16="http://schemas.microsoft.com/office/drawing/2014/main" id="{FAE5B1F5-2201-4A6D-8B71-494E137521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8" name="Line 62">
                  <a:extLst>
                    <a:ext uri="{FF2B5EF4-FFF2-40B4-BE49-F238E27FC236}">
                      <a16:creationId xmlns:a16="http://schemas.microsoft.com/office/drawing/2014/main" id="{BC7AB551-9124-4FB7-BCEB-E1405003BD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79" name="Line 63">
                  <a:extLst>
                    <a:ext uri="{FF2B5EF4-FFF2-40B4-BE49-F238E27FC236}">
                      <a16:creationId xmlns:a16="http://schemas.microsoft.com/office/drawing/2014/main" id="{289A71A1-9D71-46F5-B666-BB75DA516C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0" name="Line 64">
                  <a:extLst>
                    <a:ext uri="{FF2B5EF4-FFF2-40B4-BE49-F238E27FC236}">
                      <a16:creationId xmlns:a16="http://schemas.microsoft.com/office/drawing/2014/main" id="{80F41C0C-D06A-456D-A4CA-A9747FF178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81" name="Line 65">
                  <a:extLst>
                    <a:ext uri="{FF2B5EF4-FFF2-40B4-BE49-F238E27FC236}">
                      <a16:creationId xmlns:a16="http://schemas.microsoft.com/office/drawing/2014/main" id="{F46D26CA-21DF-4D1E-872F-5E45E98289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5" name="Group 66">
              <a:extLst>
                <a:ext uri="{FF2B5EF4-FFF2-40B4-BE49-F238E27FC236}">
                  <a16:creationId xmlns:a16="http://schemas.microsoft.com/office/drawing/2014/main" id="{B8012136-BD40-418F-9D80-191BE0077A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2336"/>
              <a:ext cx="429" cy="144"/>
              <a:chOff x="2880" y="1488"/>
              <a:chExt cx="480" cy="144"/>
            </a:xfrm>
          </p:grpSpPr>
          <p:sp>
            <p:nvSpPr>
              <p:cNvPr id="158" name="Oval 67">
                <a:extLst>
                  <a:ext uri="{FF2B5EF4-FFF2-40B4-BE49-F238E27FC236}">
                    <a16:creationId xmlns:a16="http://schemas.microsoft.com/office/drawing/2014/main" id="{EA8B73E4-F49C-4CFC-B46B-A0C87699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59" name="Group 68">
                <a:extLst>
                  <a:ext uri="{FF2B5EF4-FFF2-40B4-BE49-F238E27FC236}">
                    <a16:creationId xmlns:a16="http://schemas.microsoft.com/office/drawing/2014/main" id="{60D0F188-41C3-43AB-9EF7-14EE7CA958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60" name="Line 69">
                  <a:extLst>
                    <a:ext uri="{FF2B5EF4-FFF2-40B4-BE49-F238E27FC236}">
                      <a16:creationId xmlns:a16="http://schemas.microsoft.com/office/drawing/2014/main" id="{737A4356-8A6D-4112-98E0-F14D9CFC02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1" name="Line 70">
                  <a:extLst>
                    <a:ext uri="{FF2B5EF4-FFF2-40B4-BE49-F238E27FC236}">
                      <a16:creationId xmlns:a16="http://schemas.microsoft.com/office/drawing/2014/main" id="{9D61DEC2-6FED-4629-B6E2-F9FCF634FA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2" name="Line 71">
                  <a:extLst>
                    <a:ext uri="{FF2B5EF4-FFF2-40B4-BE49-F238E27FC236}">
                      <a16:creationId xmlns:a16="http://schemas.microsoft.com/office/drawing/2014/main" id="{CE6D3D5D-6402-4BB4-A507-FB8B3C8912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3" name="Line 72">
                  <a:extLst>
                    <a:ext uri="{FF2B5EF4-FFF2-40B4-BE49-F238E27FC236}">
                      <a16:creationId xmlns:a16="http://schemas.microsoft.com/office/drawing/2014/main" id="{1AAE2462-B9A2-4E8A-8538-CBCFE732AB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4" name="Line 73">
                  <a:extLst>
                    <a:ext uri="{FF2B5EF4-FFF2-40B4-BE49-F238E27FC236}">
                      <a16:creationId xmlns:a16="http://schemas.microsoft.com/office/drawing/2014/main" id="{96343239-1F1E-442D-BE00-D96E418587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5" name="Line 74">
                  <a:extLst>
                    <a:ext uri="{FF2B5EF4-FFF2-40B4-BE49-F238E27FC236}">
                      <a16:creationId xmlns:a16="http://schemas.microsoft.com/office/drawing/2014/main" id="{F4C0B2F2-3E7F-45A7-A08B-F03063E370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6" name="Line 75">
                  <a:extLst>
                    <a:ext uri="{FF2B5EF4-FFF2-40B4-BE49-F238E27FC236}">
                      <a16:creationId xmlns:a16="http://schemas.microsoft.com/office/drawing/2014/main" id="{6E792696-7678-47C6-A49F-F51F2E1B1A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7" name="Line 76">
                  <a:extLst>
                    <a:ext uri="{FF2B5EF4-FFF2-40B4-BE49-F238E27FC236}">
                      <a16:creationId xmlns:a16="http://schemas.microsoft.com/office/drawing/2014/main" id="{9C35895E-DCEE-4E3E-A6A4-BD09E28A42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8" name="Line 77">
                  <a:extLst>
                    <a:ext uri="{FF2B5EF4-FFF2-40B4-BE49-F238E27FC236}">
                      <a16:creationId xmlns:a16="http://schemas.microsoft.com/office/drawing/2014/main" id="{7A5A72ED-03D5-4A76-9F26-30979BA1F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69" name="Line 78">
                  <a:extLst>
                    <a:ext uri="{FF2B5EF4-FFF2-40B4-BE49-F238E27FC236}">
                      <a16:creationId xmlns:a16="http://schemas.microsoft.com/office/drawing/2014/main" id="{24C9830C-4A00-4FA7-A850-4A5E5DDDF9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8" name="Group 79">
              <a:extLst>
                <a:ext uri="{FF2B5EF4-FFF2-40B4-BE49-F238E27FC236}">
                  <a16:creationId xmlns:a16="http://schemas.microsoft.com/office/drawing/2014/main" id="{F2203A95-3E2B-4D11-8944-57D59BC3A2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3" y="2336"/>
              <a:ext cx="429" cy="144"/>
              <a:chOff x="2880" y="1488"/>
              <a:chExt cx="480" cy="144"/>
            </a:xfrm>
          </p:grpSpPr>
          <p:sp>
            <p:nvSpPr>
              <p:cNvPr id="146" name="Oval 80">
                <a:extLst>
                  <a:ext uri="{FF2B5EF4-FFF2-40B4-BE49-F238E27FC236}">
                    <a16:creationId xmlns:a16="http://schemas.microsoft.com/office/drawing/2014/main" id="{895A6D89-FE52-4C36-A3E7-92112EA02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47" name="Group 81">
                <a:extLst>
                  <a:ext uri="{FF2B5EF4-FFF2-40B4-BE49-F238E27FC236}">
                    <a16:creationId xmlns:a16="http://schemas.microsoft.com/office/drawing/2014/main" id="{40623EDA-D0A0-46E1-AA30-EC6FBEAEEB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48" name="Line 82">
                  <a:extLst>
                    <a:ext uri="{FF2B5EF4-FFF2-40B4-BE49-F238E27FC236}">
                      <a16:creationId xmlns:a16="http://schemas.microsoft.com/office/drawing/2014/main" id="{B5C77298-6D33-4D1F-986A-7A010D14D5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9" name="Line 83">
                  <a:extLst>
                    <a:ext uri="{FF2B5EF4-FFF2-40B4-BE49-F238E27FC236}">
                      <a16:creationId xmlns:a16="http://schemas.microsoft.com/office/drawing/2014/main" id="{3EDEB9FD-E0DB-496D-B527-87813B5E5A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0" name="Line 84">
                  <a:extLst>
                    <a:ext uri="{FF2B5EF4-FFF2-40B4-BE49-F238E27FC236}">
                      <a16:creationId xmlns:a16="http://schemas.microsoft.com/office/drawing/2014/main" id="{D613BC38-2D1F-4BFE-9468-B4F61B31BD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1" name="Line 85">
                  <a:extLst>
                    <a:ext uri="{FF2B5EF4-FFF2-40B4-BE49-F238E27FC236}">
                      <a16:creationId xmlns:a16="http://schemas.microsoft.com/office/drawing/2014/main" id="{17BCF693-30B7-47D1-A532-5E7CED0826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2" name="Line 86">
                  <a:extLst>
                    <a:ext uri="{FF2B5EF4-FFF2-40B4-BE49-F238E27FC236}">
                      <a16:creationId xmlns:a16="http://schemas.microsoft.com/office/drawing/2014/main" id="{BB445DF6-05CF-4947-B052-6A9894017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3" name="Line 87">
                  <a:extLst>
                    <a:ext uri="{FF2B5EF4-FFF2-40B4-BE49-F238E27FC236}">
                      <a16:creationId xmlns:a16="http://schemas.microsoft.com/office/drawing/2014/main" id="{51144146-8C07-4BD3-A0C6-91198FCEFD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4" name="Line 88">
                  <a:extLst>
                    <a:ext uri="{FF2B5EF4-FFF2-40B4-BE49-F238E27FC236}">
                      <a16:creationId xmlns:a16="http://schemas.microsoft.com/office/drawing/2014/main" id="{04CE2236-23DC-4E65-A616-6BAB459872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5" name="Line 89">
                  <a:extLst>
                    <a:ext uri="{FF2B5EF4-FFF2-40B4-BE49-F238E27FC236}">
                      <a16:creationId xmlns:a16="http://schemas.microsoft.com/office/drawing/2014/main" id="{ECBE5151-D610-4C4F-948A-80CAD7504F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6" name="Line 90">
                  <a:extLst>
                    <a:ext uri="{FF2B5EF4-FFF2-40B4-BE49-F238E27FC236}">
                      <a16:creationId xmlns:a16="http://schemas.microsoft.com/office/drawing/2014/main" id="{F0534FF4-F902-41AC-B54C-61C9C1BBC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7" name="Line 91">
                  <a:extLst>
                    <a:ext uri="{FF2B5EF4-FFF2-40B4-BE49-F238E27FC236}">
                      <a16:creationId xmlns:a16="http://schemas.microsoft.com/office/drawing/2014/main" id="{6A2D3189-073D-4297-9F79-097AF070FB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59" name="Group 92">
              <a:extLst>
                <a:ext uri="{FF2B5EF4-FFF2-40B4-BE49-F238E27FC236}">
                  <a16:creationId xmlns:a16="http://schemas.microsoft.com/office/drawing/2014/main" id="{AEED17DC-3E9B-4BCF-BBA3-4EC6AAB81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22" y="2336"/>
              <a:ext cx="429" cy="144"/>
              <a:chOff x="2880" y="1488"/>
              <a:chExt cx="480" cy="144"/>
            </a:xfrm>
          </p:grpSpPr>
          <p:sp>
            <p:nvSpPr>
              <p:cNvPr id="134" name="Oval 93">
                <a:extLst>
                  <a:ext uri="{FF2B5EF4-FFF2-40B4-BE49-F238E27FC236}">
                    <a16:creationId xmlns:a16="http://schemas.microsoft.com/office/drawing/2014/main" id="{6EC12306-A67C-43FC-8D4F-E66501C3C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35" name="Group 94">
                <a:extLst>
                  <a:ext uri="{FF2B5EF4-FFF2-40B4-BE49-F238E27FC236}">
                    <a16:creationId xmlns:a16="http://schemas.microsoft.com/office/drawing/2014/main" id="{8FC95513-0E76-42F0-BC7B-34EA7C840C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36" name="Line 95">
                  <a:extLst>
                    <a:ext uri="{FF2B5EF4-FFF2-40B4-BE49-F238E27FC236}">
                      <a16:creationId xmlns:a16="http://schemas.microsoft.com/office/drawing/2014/main" id="{466B85F0-11C6-4BBD-B4B2-EEEC97152B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7" name="Line 96">
                  <a:extLst>
                    <a:ext uri="{FF2B5EF4-FFF2-40B4-BE49-F238E27FC236}">
                      <a16:creationId xmlns:a16="http://schemas.microsoft.com/office/drawing/2014/main" id="{B81063C1-9E4E-4493-9956-6AE6321DBD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8" name="Line 97">
                  <a:extLst>
                    <a:ext uri="{FF2B5EF4-FFF2-40B4-BE49-F238E27FC236}">
                      <a16:creationId xmlns:a16="http://schemas.microsoft.com/office/drawing/2014/main" id="{E6337299-04DA-4DC2-9BB7-1EFBA814E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9" name="Line 98">
                  <a:extLst>
                    <a:ext uri="{FF2B5EF4-FFF2-40B4-BE49-F238E27FC236}">
                      <a16:creationId xmlns:a16="http://schemas.microsoft.com/office/drawing/2014/main" id="{C1086452-D0DD-4141-BE6D-5C34DE5F49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Line 99">
                  <a:extLst>
                    <a:ext uri="{FF2B5EF4-FFF2-40B4-BE49-F238E27FC236}">
                      <a16:creationId xmlns:a16="http://schemas.microsoft.com/office/drawing/2014/main" id="{58CA2415-B2B1-41EC-978B-28DBD34204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1" name="Line 100">
                  <a:extLst>
                    <a:ext uri="{FF2B5EF4-FFF2-40B4-BE49-F238E27FC236}">
                      <a16:creationId xmlns:a16="http://schemas.microsoft.com/office/drawing/2014/main" id="{8FA3AF05-D79E-4CC0-BF98-6D7FAC7F7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2" name="Line 101">
                  <a:extLst>
                    <a:ext uri="{FF2B5EF4-FFF2-40B4-BE49-F238E27FC236}">
                      <a16:creationId xmlns:a16="http://schemas.microsoft.com/office/drawing/2014/main" id="{3B39A3D4-7A8A-403E-846C-0527377D9A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3" name="Line 102">
                  <a:extLst>
                    <a:ext uri="{FF2B5EF4-FFF2-40B4-BE49-F238E27FC236}">
                      <a16:creationId xmlns:a16="http://schemas.microsoft.com/office/drawing/2014/main" id="{4FBCC338-20C5-4902-AE4E-4B21F3BE59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4" name="Line 103">
                  <a:extLst>
                    <a:ext uri="{FF2B5EF4-FFF2-40B4-BE49-F238E27FC236}">
                      <a16:creationId xmlns:a16="http://schemas.microsoft.com/office/drawing/2014/main" id="{86A7F61A-BD32-4118-B563-13ECDE919D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5" name="Line 104">
                  <a:extLst>
                    <a:ext uri="{FF2B5EF4-FFF2-40B4-BE49-F238E27FC236}">
                      <a16:creationId xmlns:a16="http://schemas.microsoft.com/office/drawing/2014/main" id="{723F298E-19A9-4F83-8006-3CFE46CC43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60" name="Group 105">
              <a:extLst>
                <a:ext uri="{FF2B5EF4-FFF2-40B4-BE49-F238E27FC236}">
                  <a16:creationId xmlns:a16="http://schemas.microsoft.com/office/drawing/2014/main" id="{1633664E-CC9E-48D2-B2D8-B0DADEA0E1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1" y="2336"/>
              <a:ext cx="430" cy="144"/>
              <a:chOff x="2880" y="1488"/>
              <a:chExt cx="480" cy="144"/>
            </a:xfrm>
          </p:grpSpPr>
          <p:sp>
            <p:nvSpPr>
              <p:cNvPr id="122" name="Oval 106">
                <a:extLst>
                  <a:ext uri="{FF2B5EF4-FFF2-40B4-BE49-F238E27FC236}">
                    <a16:creationId xmlns:a16="http://schemas.microsoft.com/office/drawing/2014/main" id="{CE1BA072-1E15-41FF-826E-024314650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23" name="Group 107">
                <a:extLst>
                  <a:ext uri="{FF2B5EF4-FFF2-40B4-BE49-F238E27FC236}">
                    <a16:creationId xmlns:a16="http://schemas.microsoft.com/office/drawing/2014/main" id="{473C65CC-5B2E-4033-8337-F2C880CBA0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24" name="Line 108">
                  <a:extLst>
                    <a:ext uri="{FF2B5EF4-FFF2-40B4-BE49-F238E27FC236}">
                      <a16:creationId xmlns:a16="http://schemas.microsoft.com/office/drawing/2014/main" id="{0983733F-A916-4B02-BF5A-7D9505A5E2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5" name="Line 109">
                  <a:extLst>
                    <a:ext uri="{FF2B5EF4-FFF2-40B4-BE49-F238E27FC236}">
                      <a16:creationId xmlns:a16="http://schemas.microsoft.com/office/drawing/2014/main" id="{6E2D07C8-7A48-49CA-8BA4-233E7EA9D2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6" name="Line 110">
                  <a:extLst>
                    <a:ext uri="{FF2B5EF4-FFF2-40B4-BE49-F238E27FC236}">
                      <a16:creationId xmlns:a16="http://schemas.microsoft.com/office/drawing/2014/main" id="{347B7B10-C6AE-408D-8699-C9F9F8DDEF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7" name="Line 111">
                  <a:extLst>
                    <a:ext uri="{FF2B5EF4-FFF2-40B4-BE49-F238E27FC236}">
                      <a16:creationId xmlns:a16="http://schemas.microsoft.com/office/drawing/2014/main" id="{69FFA429-8017-49FA-837F-F4E9E55723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8" name="Line 112">
                  <a:extLst>
                    <a:ext uri="{FF2B5EF4-FFF2-40B4-BE49-F238E27FC236}">
                      <a16:creationId xmlns:a16="http://schemas.microsoft.com/office/drawing/2014/main" id="{C1D019A0-76BD-42FF-A4ED-EFBD309D0C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9" name="Line 113">
                  <a:extLst>
                    <a:ext uri="{FF2B5EF4-FFF2-40B4-BE49-F238E27FC236}">
                      <a16:creationId xmlns:a16="http://schemas.microsoft.com/office/drawing/2014/main" id="{751FD942-A8CD-4913-94E7-670346241D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0" name="Line 114">
                  <a:extLst>
                    <a:ext uri="{FF2B5EF4-FFF2-40B4-BE49-F238E27FC236}">
                      <a16:creationId xmlns:a16="http://schemas.microsoft.com/office/drawing/2014/main" id="{8C8D684D-4A36-4862-8A19-D48A8F93BF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1" name="Line 115">
                  <a:extLst>
                    <a:ext uri="{FF2B5EF4-FFF2-40B4-BE49-F238E27FC236}">
                      <a16:creationId xmlns:a16="http://schemas.microsoft.com/office/drawing/2014/main" id="{DC2656D8-7FC9-4E6D-BA43-335A1F5DDC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2" name="Line 116">
                  <a:extLst>
                    <a:ext uri="{FF2B5EF4-FFF2-40B4-BE49-F238E27FC236}">
                      <a16:creationId xmlns:a16="http://schemas.microsoft.com/office/drawing/2014/main" id="{43E45564-2EEA-4782-B7AE-D8682E78CD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33" name="Line 117">
                  <a:extLst>
                    <a:ext uri="{FF2B5EF4-FFF2-40B4-BE49-F238E27FC236}">
                      <a16:creationId xmlns:a16="http://schemas.microsoft.com/office/drawing/2014/main" id="{2ECA45ED-1E2B-4156-954C-8A63458FC0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61" name="Group 118">
              <a:extLst>
                <a:ext uri="{FF2B5EF4-FFF2-40B4-BE49-F238E27FC236}">
                  <a16:creationId xmlns:a16="http://schemas.microsoft.com/office/drawing/2014/main" id="{5F4367A9-19A9-40D8-AC93-1934F7E945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81" y="2336"/>
              <a:ext cx="429" cy="144"/>
              <a:chOff x="2880" y="1488"/>
              <a:chExt cx="480" cy="144"/>
            </a:xfrm>
          </p:grpSpPr>
          <p:sp>
            <p:nvSpPr>
              <p:cNvPr id="110" name="Oval 119">
                <a:extLst>
                  <a:ext uri="{FF2B5EF4-FFF2-40B4-BE49-F238E27FC236}">
                    <a16:creationId xmlns:a16="http://schemas.microsoft.com/office/drawing/2014/main" id="{A6FC7AB9-389E-40D9-96F2-08866939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111" name="Group 120">
                <a:extLst>
                  <a:ext uri="{FF2B5EF4-FFF2-40B4-BE49-F238E27FC236}">
                    <a16:creationId xmlns:a16="http://schemas.microsoft.com/office/drawing/2014/main" id="{402C8E53-D545-4450-8745-33A4139A0B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12" name="Line 121">
                  <a:extLst>
                    <a:ext uri="{FF2B5EF4-FFF2-40B4-BE49-F238E27FC236}">
                      <a16:creationId xmlns:a16="http://schemas.microsoft.com/office/drawing/2014/main" id="{FCAAE92B-E88D-49CF-9B2A-4F0240E40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3" name="Line 122">
                  <a:extLst>
                    <a:ext uri="{FF2B5EF4-FFF2-40B4-BE49-F238E27FC236}">
                      <a16:creationId xmlns:a16="http://schemas.microsoft.com/office/drawing/2014/main" id="{348E8FBA-A016-47B0-B331-C0138003D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4" name="Line 123">
                  <a:extLst>
                    <a:ext uri="{FF2B5EF4-FFF2-40B4-BE49-F238E27FC236}">
                      <a16:creationId xmlns:a16="http://schemas.microsoft.com/office/drawing/2014/main" id="{C74585B1-6DA1-45FE-B61B-9E6E04297F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5" name="Line 124">
                  <a:extLst>
                    <a:ext uri="{FF2B5EF4-FFF2-40B4-BE49-F238E27FC236}">
                      <a16:creationId xmlns:a16="http://schemas.microsoft.com/office/drawing/2014/main" id="{60D9930B-AE7E-4F8D-B875-C8FA707461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6" name="Line 125">
                  <a:extLst>
                    <a:ext uri="{FF2B5EF4-FFF2-40B4-BE49-F238E27FC236}">
                      <a16:creationId xmlns:a16="http://schemas.microsoft.com/office/drawing/2014/main" id="{B5431096-A4B7-44D6-8BB5-CB2BC04C00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7" name="Line 126">
                  <a:extLst>
                    <a:ext uri="{FF2B5EF4-FFF2-40B4-BE49-F238E27FC236}">
                      <a16:creationId xmlns:a16="http://schemas.microsoft.com/office/drawing/2014/main" id="{D4D07F65-AFC5-42BC-852B-4DB6450B64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8" name="Line 127">
                  <a:extLst>
                    <a:ext uri="{FF2B5EF4-FFF2-40B4-BE49-F238E27FC236}">
                      <a16:creationId xmlns:a16="http://schemas.microsoft.com/office/drawing/2014/main" id="{EDF4A4B0-1B67-4935-B3CA-521C48CE40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19" name="Line 128">
                  <a:extLst>
                    <a:ext uri="{FF2B5EF4-FFF2-40B4-BE49-F238E27FC236}">
                      <a16:creationId xmlns:a16="http://schemas.microsoft.com/office/drawing/2014/main" id="{F4AABABB-70DA-4068-A7E0-0A1D0F8B6A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0" name="Line 129">
                  <a:extLst>
                    <a:ext uri="{FF2B5EF4-FFF2-40B4-BE49-F238E27FC236}">
                      <a16:creationId xmlns:a16="http://schemas.microsoft.com/office/drawing/2014/main" id="{9ED3B619-ED40-4719-9388-EE0CA0E11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21" name="Line 130">
                  <a:extLst>
                    <a:ext uri="{FF2B5EF4-FFF2-40B4-BE49-F238E27FC236}">
                      <a16:creationId xmlns:a16="http://schemas.microsoft.com/office/drawing/2014/main" id="{231055A0-5C4B-4836-A371-5EAFB0A5C8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62" name="Group 131">
              <a:extLst>
                <a:ext uri="{FF2B5EF4-FFF2-40B4-BE49-F238E27FC236}">
                  <a16:creationId xmlns:a16="http://schemas.microsoft.com/office/drawing/2014/main" id="{0C317130-E612-42F2-9053-97BE999FA8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10" y="2336"/>
              <a:ext cx="429" cy="144"/>
              <a:chOff x="2880" y="1488"/>
              <a:chExt cx="480" cy="144"/>
            </a:xfrm>
          </p:grpSpPr>
          <p:sp>
            <p:nvSpPr>
              <p:cNvPr id="98" name="Oval 132">
                <a:extLst>
                  <a:ext uri="{FF2B5EF4-FFF2-40B4-BE49-F238E27FC236}">
                    <a16:creationId xmlns:a16="http://schemas.microsoft.com/office/drawing/2014/main" id="{76854579-110D-46F3-AC7B-4D18B7F2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99" name="Group 133">
                <a:extLst>
                  <a:ext uri="{FF2B5EF4-FFF2-40B4-BE49-F238E27FC236}">
                    <a16:creationId xmlns:a16="http://schemas.microsoft.com/office/drawing/2014/main" id="{CB2DA8DF-D0C0-420E-A184-F3C56FF103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100" name="Line 134">
                  <a:extLst>
                    <a:ext uri="{FF2B5EF4-FFF2-40B4-BE49-F238E27FC236}">
                      <a16:creationId xmlns:a16="http://schemas.microsoft.com/office/drawing/2014/main" id="{EC62FA41-3AF2-4C4A-A519-A02995E0C4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1" name="Line 135">
                  <a:extLst>
                    <a:ext uri="{FF2B5EF4-FFF2-40B4-BE49-F238E27FC236}">
                      <a16:creationId xmlns:a16="http://schemas.microsoft.com/office/drawing/2014/main" id="{42AAD9BB-24D1-4AAA-9981-4E26F3C285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2" name="Line 136">
                  <a:extLst>
                    <a:ext uri="{FF2B5EF4-FFF2-40B4-BE49-F238E27FC236}">
                      <a16:creationId xmlns:a16="http://schemas.microsoft.com/office/drawing/2014/main" id="{CD21B0B3-2054-49ED-BD78-000FDB96FF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3" name="Line 137">
                  <a:extLst>
                    <a:ext uri="{FF2B5EF4-FFF2-40B4-BE49-F238E27FC236}">
                      <a16:creationId xmlns:a16="http://schemas.microsoft.com/office/drawing/2014/main" id="{D4CE9525-A870-42B7-8A43-489EE213E2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4" name="Line 138">
                  <a:extLst>
                    <a:ext uri="{FF2B5EF4-FFF2-40B4-BE49-F238E27FC236}">
                      <a16:creationId xmlns:a16="http://schemas.microsoft.com/office/drawing/2014/main" id="{5D4A7701-AEA0-482E-973A-DEB18D90D6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5" name="Line 139">
                  <a:extLst>
                    <a:ext uri="{FF2B5EF4-FFF2-40B4-BE49-F238E27FC236}">
                      <a16:creationId xmlns:a16="http://schemas.microsoft.com/office/drawing/2014/main" id="{833C92E0-99EF-454A-AB15-F271D4AF96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6" name="Line 140">
                  <a:extLst>
                    <a:ext uri="{FF2B5EF4-FFF2-40B4-BE49-F238E27FC236}">
                      <a16:creationId xmlns:a16="http://schemas.microsoft.com/office/drawing/2014/main" id="{6D935C29-0FEF-4EBB-8C6E-1A29983D2C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7" name="Line 141">
                  <a:extLst>
                    <a:ext uri="{FF2B5EF4-FFF2-40B4-BE49-F238E27FC236}">
                      <a16:creationId xmlns:a16="http://schemas.microsoft.com/office/drawing/2014/main" id="{BD646D9B-D37D-405C-B4DE-F24249992D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8" name="Line 142">
                  <a:extLst>
                    <a:ext uri="{FF2B5EF4-FFF2-40B4-BE49-F238E27FC236}">
                      <a16:creationId xmlns:a16="http://schemas.microsoft.com/office/drawing/2014/main" id="{457E5119-471E-40E3-811B-6BEC69DFC4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09" name="Line 143">
                  <a:extLst>
                    <a:ext uri="{FF2B5EF4-FFF2-40B4-BE49-F238E27FC236}">
                      <a16:creationId xmlns:a16="http://schemas.microsoft.com/office/drawing/2014/main" id="{E91B13B7-2F05-41FB-B837-62E8450808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sp>
          <p:nvSpPr>
            <p:cNvPr id="63" name="Freeform 144">
              <a:extLst>
                <a:ext uri="{FF2B5EF4-FFF2-40B4-BE49-F238E27FC236}">
                  <a16:creationId xmlns:a16="http://schemas.microsoft.com/office/drawing/2014/main" id="{DA84B97C-FBEA-4845-B653-FDF5DF2CF6E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31" y="2464"/>
              <a:ext cx="2618" cy="496"/>
            </a:xfrm>
            <a:custGeom>
              <a:avLst/>
              <a:gdLst>
                <a:gd name="T0" fmla="*/ 0 w 2352"/>
                <a:gd name="T1" fmla="*/ 496 h 496"/>
                <a:gd name="T2" fmla="*/ 1105 w 2352"/>
                <a:gd name="T3" fmla="*/ 112 h 496"/>
                <a:gd name="T4" fmla="*/ 2578 w 2352"/>
                <a:gd name="T5" fmla="*/ 64 h 496"/>
                <a:gd name="T6" fmla="*/ 3611 w 2352"/>
                <a:gd name="T7" fmla="*/ 49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mpd="sng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4" name="Freeform 145">
              <a:extLst>
                <a:ext uri="{FF2B5EF4-FFF2-40B4-BE49-F238E27FC236}">
                  <a16:creationId xmlns:a16="http://schemas.microsoft.com/office/drawing/2014/main" id="{724E94DE-7270-4996-BC92-5E0C51C781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907" y="2480"/>
              <a:ext cx="2575" cy="496"/>
            </a:xfrm>
            <a:custGeom>
              <a:avLst/>
              <a:gdLst>
                <a:gd name="T0" fmla="*/ 0 w 2352"/>
                <a:gd name="T1" fmla="*/ 496 h 496"/>
                <a:gd name="T2" fmla="*/ 1035 w 2352"/>
                <a:gd name="T3" fmla="*/ 112 h 496"/>
                <a:gd name="T4" fmla="*/ 2413 w 2352"/>
                <a:gd name="T5" fmla="*/ 64 h 496"/>
                <a:gd name="T6" fmla="*/ 3379 w 2352"/>
                <a:gd name="T7" fmla="*/ 49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mpd="sng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5" name="Freeform 146">
              <a:extLst>
                <a:ext uri="{FF2B5EF4-FFF2-40B4-BE49-F238E27FC236}">
                  <a16:creationId xmlns:a16="http://schemas.microsoft.com/office/drawing/2014/main" id="{0923D77D-8113-45B3-BC0D-A0919D0E7CD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194" y="2480"/>
              <a:ext cx="1331" cy="288"/>
            </a:xfrm>
            <a:custGeom>
              <a:avLst/>
              <a:gdLst>
                <a:gd name="T0" fmla="*/ 0 w 2352"/>
                <a:gd name="T1" fmla="*/ 56 h 496"/>
                <a:gd name="T2" fmla="*/ 74 w 2352"/>
                <a:gd name="T3" fmla="*/ 13 h 496"/>
                <a:gd name="T4" fmla="*/ 172 w 2352"/>
                <a:gd name="T5" fmla="*/ 7 h 496"/>
                <a:gd name="T6" fmla="*/ 241 w 2352"/>
                <a:gd name="T7" fmla="*/ 5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ap="flat" cmpd="sng">
              <a:solidFill>
                <a:srgbClr val="0070C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grpSp>
          <p:nvGrpSpPr>
            <p:cNvPr id="66" name="Group 147">
              <a:extLst>
                <a:ext uri="{FF2B5EF4-FFF2-40B4-BE49-F238E27FC236}">
                  <a16:creationId xmlns:a16="http://schemas.microsoft.com/office/drawing/2014/main" id="{2DBDC4BA-FC29-4672-93DC-3A595F7FD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7" y="2336"/>
              <a:ext cx="430" cy="144"/>
              <a:chOff x="2880" y="1488"/>
              <a:chExt cx="480" cy="144"/>
            </a:xfrm>
          </p:grpSpPr>
          <p:sp>
            <p:nvSpPr>
              <p:cNvPr id="86" name="Oval 148">
                <a:extLst>
                  <a:ext uri="{FF2B5EF4-FFF2-40B4-BE49-F238E27FC236}">
                    <a16:creationId xmlns:a16="http://schemas.microsoft.com/office/drawing/2014/main" id="{5E36E374-586C-48EC-ABDA-95F53464A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87" name="Group 149">
                <a:extLst>
                  <a:ext uri="{FF2B5EF4-FFF2-40B4-BE49-F238E27FC236}">
                    <a16:creationId xmlns:a16="http://schemas.microsoft.com/office/drawing/2014/main" id="{AF8E08F9-C271-4568-B8EB-17A0E7CADA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88" name="Line 150">
                  <a:extLst>
                    <a:ext uri="{FF2B5EF4-FFF2-40B4-BE49-F238E27FC236}">
                      <a16:creationId xmlns:a16="http://schemas.microsoft.com/office/drawing/2014/main" id="{6FACF526-B67C-4AB4-B62D-0E4A57F80A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9" name="Line 151">
                  <a:extLst>
                    <a:ext uri="{FF2B5EF4-FFF2-40B4-BE49-F238E27FC236}">
                      <a16:creationId xmlns:a16="http://schemas.microsoft.com/office/drawing/2014/main" id="{F4F19CA6-0E4F-45A6-9893-240B557224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0" name="Line 152">
                  <a:extLst>
                    <a:ext uri="{FF2B5EF4-FFF2-40B4-BE49-F238E27FC236}">
                      <a16:creationId xmlns:a16="http://schemas.microsoft.com/office/drawing/2014/main" id="{DDE78363-A228-4502-B3F6-E3C8B4BB29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1" name="Line 153">
                  <a:extLst>
                    <a:ext uri="{FF2B5EF4-FFF2-40B4-BE49-F238E27FC236}">
                      <a16:creationId xmlns:a16="http://schemas.microsoft.com/office/drawing/2014/main" id="{89CA1F92-35C5-4BA6-B1B9-C4E671C084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2" name="Line 154">
                  <a:extLst>
                    <a:ext uri="{FF2B5EF4-FFF2-40B4-BE49-F238E27FC236}">
                      <a16:creationId xmlns:a16="http://schemas.microsoft.com/office/drawing/2014/main" id="{925FAE44-A42A-40D9-AEA0-5C62227E45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3" name="Line 155">
                  <a:extLst>
                    <a:ext uri="{FF2B5EF4-FFF2-40B4-BE49-F238E27FC236}">
                      <a16:creationId xmlns:a16="http://schemas.microsoft.com/office/drawing/2014/main" id="{9D8AD89D-D926-4737-AD13-2FA30719A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4" name="Line 156">
                  <a:extLst>
                    <a:ext uri="{FF2B5EF4-FFF2-40B4-BE49-F238E27FC236}">
                      <a16:creationId xmlns:a16="http://schemas.microsoft.com/office/drawing/2014/main" id="{5EE406C0-9F6A-4D55-A11C-377B8D8856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5" name="Line 157">
                  <a:extLst>
                    <a:ext uri="{FF2B5EF4-FFF2-40B4-BE49-F238E27FC236}">
                      <a16:creationId xmlns:a16="http://schemas.microsoft.com/office/drawing/2014/main" id="{3A15537A-AEAF-4DD2-8CDC-1EE5B6BCED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6" name="Line 158">
                  <a:extLst>
                    <a:ext uri="{FF2B5EF4-FFF2-40B4-BE49-F238E27FC236}">
                      <a16:creationId xmlns:a16="http://schemas.microsoft.com/office/drawing/2014/main" id="{E4CCA5F9-2DE1-4283-87DF-B7A9600DEE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97" name="Line 159">
                  <a:extLst>
                    <a:ext uri="{FF2B5EF4-FFF2-40B4-BE49-F238E27FC236}">
                      <a16:creationId xmlns:a16="http://schemas.microsoft.com/office/drawing/2014/main" id="{A45B1300-C0CE-4D13-9CA6-0C57153D5C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grpSp>
          <p:nvGrpSpPr>
            <p:cNvPr id="67" name="Group 160">
              <a:extLst>
                <a:ext uri="{FF2B5EF4-FFF2-40B4-BE49-F238E27FC236}">
                  <a16:creationId xmlns:a16="http://schemas.microsoft.com/office/drawing/2014/main" id="{7DCB7545-49DB-479C-AD07-E8352669A5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" y="2336"/>
              <a:ext cx="429" cy="144"/>
              <a:chOff x="2880" y="1488"/>
              <a:chExt cx="480" cy="144"/>
            </a:xfrm>
          </p:grpSpPr>
          <p:sp>
            <p:nvSpPr>
              <p:cNvPr id="74" name="Oval 161">
                <a:extLst>
                  <a:ext uri="{FF2B5EF4-FFF2-40B4-BE49-F238E27FC236}">
                    <a16:creationId xmlns:a16="http://schemas.microsoft.com/office/drawing/2014/main" id="{85447CBE-721B-464A-821D-E20205E29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488"/>
                <a:ext cx="144" cy="144"/>
              </a:xfrm>
              <a:prstGeom prst="ellipse">
                <a:avLst/>
              </a:prstGeom>
              <a:solidFill>
                <a:srgbClr val="0805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fr-BE" altLang="fr-FR" sz="2400"/>
              </a:p>
            </p:txBody>
          </p:sp>
          <p:grpSp>
            <p:nvGrpSpPr>
              <p:cNvPr id="75" name="Group 162">
                <a:extLst>
                  <a:ext uri="{FF2B5EF4-FFF2-40B4-BE49-F238E27FC236}">
                    <a16:creationId xmlns:a16="http://schemas.microsoft.com/office/drawing/2014/main" id="{6C628B2D-3BA2-4463-83B0-92F5CAB1F4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1488"/>
                <a:ext cx="336" cy="144"/>
                <a:chOff x="480" y="3072"/>
                <a:chExt cx="3360" cy="480"/>
              </a:xfrm>
            </p:grpSpPr>
            <p:sp>
              <p:nvSpPr>
                <p:cNvPr id="76" name="Line 163">
                  <a:extLst>
                    <a:ext uri="{FF2B5EF4-FFF2-40B4-BE49-F238E27FC236}">
                      <a16:creationId xmlns:a16="http://schemas.microsoft.com/office/drawing/2014/main" id="{8F2955D7-7216-4DF4-BF9F-E9C33DAEEB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77" name="Line 164">
                  <a:extLst>
                    <a:ext uri="{FF2B5EF4-FFF2-40B4-BE49-F238E27FC236}">
                      <a16:creationId xmlns:a16="http://schemas.microsoft.com/office/drawing/2014/main" id="{044688E4-F785-444B-9F6E-6D1BF182AD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78" name="Line 165">
                  <a:extLst>
                    <a:ext uri="{FF2B5EF4-FFF2-40B4-BE49-F238E27FC236}">
                      <a16:creationId xmlns:a16="http://schemas.microsoft.com/office/drawing/2014/main" id="{6160A95A-C6DC-4AEF-AC9E-1FFF36678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79" name="Line 166">
                  <a:extLst>
                    <a:ext uri="{FF2B5EF4-FFF2-40B4-BE49-F238E27FC236}">
                      <a16:creationId xmlns:a16="http://schemas.microsoft.com/office/drawing/2014/main" id="{86632B4C-3244-4016-9FD2-1147904C80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8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0" name="Line 167">
                  <a:extLst>
                    <a:ext uri="{FF2B5EF4-FFF2-40B4-BE49-F238E27FC236}">
                      <a16:creationId xmlns:a16="http://schemas.microsoft.com/office/drawing/2014/main" id="{A5615451-6E09-4BCF-A8C2-C9B6A5B443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1" name="Line 168">
                  <a:extLst>
                    <a:ext uri="{FF2B5EF4-FFF2-40B4-BE49-F238E27FC236}">
                      <a16:creationId xmlns:a16="http://schemas.microsoft.com/office/drawing/2014/main" id="{C2EFEB89-FE3D-463C-AB5C-C1F9FE65E6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160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2" name="Line 169">
                  <a:extLst>
                    <a:ext uri="{FF2B5EF4-FFF2-40B4-BE49-F238E27FC236}">
                      <a16:creationId xmlns:a16="http://schemas.microsoft.com/office/drawing/2014/main" id="{1C61BD76-DFB6-4AE3-9F5E-9AAB81E759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6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3" name="Line 170">
                  <a:extLst>
                    <a:ext uri="{FF2B5EF4-FFF2-40B4-BE49-F238E27FC236}">
                      <a16:creationId xmlns:a16="http://schemas.microsoft.com/office/drawing/2014/main" id="{AE20D59A-862B-4873-986F-DD6CBAA595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832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4" name="Line 171">
                  <a:extLst>
                    <a:ext uri="{FF2B5EF4-FFF2-40B4-BE49-F238E27FC236}">
                      <a16:creationId xmlns:a16="http://schemas.microsoft.com/office/drawing/2014/main" id="{BE44EBA8-9056-45BF-B9C6-57E0A26DCC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85" name="Line 172">
                  <a:extLst>
                    <a:ext uri="{FF2B5EF4-FFF2-40B4-BE49-F238E27FC236}">
                      <a16:creationId xmlns:a16="http://schemas.microsoft.com/office/drawing/2014/main" id="{3F9A96A9-D30E-4A83-9559-613C7DF10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504" y="3072"/>
                  <a:ext cx="336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</p:grpSp>
        </p:grpSp>
        <p:sp>
          <p:nvSpPr>
            <p:cNvPr id="68" name="Freeform 173">
              <a:extLst>
                <a:ext uri="{FF2B5EF4-FFF2-40B4-BE49-F238E27FC236}">
                  <a16:creationId xmlns:a16="http://schemas.microsoft.com/office/drawing/2014/main" id="{4FE40250-BD55-42AE-B24C-8EBD68108D8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907" y="2480"/>
              <a:ext cx="1330" cy="288"/>
            </a:xfrm>
            <a:custGeom>
              <a:avLst/>
              <a:gdLst>
                <a:gd name="T0" fmla="*/ 0 w 2352"/>
                <a:gd name="T1" fmla="*/ 56 h 496"/>
                <a:gd name="T2" fmla="*/ 74 w 2352"/>
                <a:gd name="T3" fmla="*/ 13 h 496"/>
                <a:gd name="T4" fmla="*/ 172 w 2352"/>
                <a:gd name="T5" fmla="*/ 7 h 496"/>
                <a:gd name="T6" fmla="*/ 240 w 2352"/>
                <a:gd name="T7" fmla="*/ 5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ap="flat" cmpd="sng">
              <a:solidFill>
                <a:srgbClr val="0070C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9" name="Freeform 174">
              <a:extLst>
                <a:ext uri="{FF2B5EF4-FFF2-40B4-BE49-F238E27FC236}">
                  <a16:creationId xmlns:a16="http://schemas.microsoft.com/office/drawing/2014/main" id="{9F8674DD-54FF-4C91-BB1F-DB41F8C04C7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619" y="2480"/>
              <a:ext cx="1330" cy="288"/>
            </a:xfrm>
            <a:custGeom>
              <a:avLst/>
              <a:gdLst>
                <a:gd name="T0" fmla="*/ 0 w 2352"/>
                <a:gd name="T1" fmla="*/ 56 h 496"/>
                <a:gd name="T2" fmla="*/ 74 w 2352"/>
                <a:gd name="T3" fmla="*/ 13 h 496"/>
                <a:gd name="T4" fmla="*/ 172 w 2352"/>
                <a:gd name="T5" fmla="*/ 7 h 496"/>
                <a:gd name="T6" fmla="*/ 240 w 2352"/>
                <a:gd name="T7" fmla="*/ 5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ap="flat" cmpd="sng">
              <a:solidFill>
                <a:srgbClr val="0070C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70" name="Freeform 175">
              <a:extLst>
                <a:ext uri="{FF2B5EF4-FFF2-40B4-BE49-F238E27FC236}">
                  <a16:creationId xmlns:a16="http://schemas.microsoft.com/office/drawing/2014/main" id="{EB017C73-53E1-4E36-B74E-215D69CCCAB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31" y="2480"/>
              <a:ext cx="1331" cy="288"/>
            </a:xfrm>
            <a:custGeom>
              <a:avLst/>
              <a:gdLst>
                <a:gd name="T0" fmla="*/ 0 w 2352"/>
                <a:gd name="T1" fmla="*/ 56 h 496"/>
                <a:gd name="T2" fmla="*/ 74 w 2352"/>
                <a:gd name="T3" fmla="*/ 13 h 496"/>
                <a:gd name="T4" fmla="*/ 172 w 2352"/>
                <a:gd name="T5" fmla="*/ 7 h 496"/>
                <a:gd name="T6" fmla="*/ 241 w 2352"/>
                <a:gd name="T7" fmla="*/ 56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ap="flat" cmpd="sng">
              <a:solidFill>
                <a:srgbClr val="0070C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71" name="Freeform 176">
              <a:extLst>
                <a:ext uri="{FF2B5EF4-FFF2-40B4-BE49-F238E27FC236}">
                  <a16:creationId xmlns:a16="http://schemas.microsoft.com/office/drawing/2014/main" id="{F6B9BF4A-347F-43F4-AF47-2EA519D724A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88" y="2448"/>
              <a:ext cx="5232" cy="960"/>
            </a:xfrm>
            <a:custGeom>
              <a:avLst/>
              <a:gdLst>
                <a:gd name="T0" fmla="*/ 0 w 2352"/>
                <a:gd name="T1" fmla="*/ 6960 h 496"/>
                <a:gd name="T2" fmla="*/ 17636 w 2352"/>
                <a:gd name="T3" fmla="*/ 1574 h 496"/>
                <a:gd name="T4" fmla="*/ 41135 w 2352"/>
                <a:gd name="T5" fmla="*/ 900 h 496"/>
                <a:gd name="T6" fmla="*/ 57594 w 2352"/>
                <a:gd name="T7" fmla="*/ 6960 h 4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2" h="496">
                  <a:moveTo>
                    <a:pt x="0" y="496"/>
                  </a:moveTo>
                  <a:cubicBezTo>
                    <a:pt x="220" y="340"/>
                    <a:pt x="440" y="184"/>
                    <a:pt x="720" y="112"/>
                  </a:cubicBezTo>
                  <a:cubicBezTo>
                    <a:pt x="1000" y="40"/>
                    <a:pt x="1408" y="0"/>
                    <a:pt x="1680" y="64"/>
                  </a:cubicBezTo>
                  <a:cubicBezTo>
                    <a:pt x="1952" y="128"/>
                    <a:pt x="2240" y="424"/>
                    <a:pt x="2352" y="496"/>
                  </a:cubicBezTo>
                </a:path>
              </a:pathLst>
            </a:custGeom>
            <a:noFill/>
            <a:ln w="38100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fr-BE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6EF9B1EC-B7A9-48C3-861D-018B5F46376E}"/>
                  </a:ext>
                </a:extLst>
              </p:cNvPr>
              <p:cNvSpPr txBox="1"/>
              <p:nvPr/>
            </p:nvSpPr>
            <p:spPr>
              <a:xfrm>
                <a:off x="2914472" y="3651164"/>
                <a:ext cx="79310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6EF9B1EC-B7A9-48C3-861D-018B5F46376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4472" y="3651164"/>
                <a:ext cx="793101" cy="276999"/>
              </a:xfrm>
              <a:prstGeom prst="rect">
                <a:avLst/>
              </a:prstGeom>
              <a:blipFill>
                <a:blip r:embed="rId4"/>
                <a:stretch>
                  <a:fillRect l="-3846" r="-2308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8" name="ZoneTexte 217">
                <a:extLst>
                  <a:ext uri="{FF2B5EF4-FFF2-40B4-BE49-F238E27FC236}">
                    <a16:creationId xmlns:a16="http://schemas.microsoft.com/office/drawing/2014/main" id="{3327DCA0-B995-4A2B-BF88-081C09615019}"/>
                  </a:ext>
                </a:extLst>
              </p:cNvPr>
              <p:cNvSpPr txBox="1"/>
              <p:nvPr/>
            </p:nvSpPr>
            <p:spPr>
              <a:xfrm>
                <a:off x="2854361" y="3165157"/>
                <a:ext cx="104047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/4</m:t>
                      </m:r>
                    </m:oMath>
                  </m:oMathPara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18" name="ZoneTexte 217">
                <a:extLst>
                  <a:ext uri="{FF2B5EF4-FFF2-40B4-BE49-F238E27FC236}">
                    <a16:creationId xmlns:a16="http://schemas.microsoft.com/office/drawing/2014/main" id="{3327DCA0-B995-4A2B-BF88-081C096150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54361" y="3165157"/>
                <a:ext cx="1040478" cy="276999"/>
              </a:xfrm>
              <a:prstGeom prst="rect">
                <a:avLst/>
              </a:prstGeom>
              <a:blipFill>
                <a:blip r:embed="rId5"/>
                <a:stretch>
                  <a:fillRect l="-2924" t="-2174" r="-5848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9" name="ZoneTexte 218">
                <a:extLst>
                  <a:ext uri="{FF2B5EF4-FFF2-40B4-BE49-F238E27FC236}">
                    <a16:creationId xmlns:a16="http://schemas.microsoft.com/office/drawing/2014/main" id="{24ABC452-6A17-4514-B6D9-DC49EC356B06}"/>
                  </a:ext>
                </a:extLst>
              </p:cNvPr>
              <p:cNvSpPr txBox="1"/>
              <p:nvPr/>
            </p:nvSpPr>
            <p:spPr>
              <a:xfrm>
                <a:off x="2204745" y="2377718"/>
                <a:ext cx="79310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19" name="ZoneTexte 218">
                <a:extLst>
                  <a:ext uri="{FF2B5EF4-FFF2-40B4-BE49-F238E27FC236}">
                    <a16:creationId xmlns:a16="http://schemas.microsoft.com/office/drawing/2014/main" id="{24ABC452-6A17-4514-B6D9-DC49EC356B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4745" y="2377718"/>
                <a:ext cx="793101" cy="276999"/>
              </a:xfrm>
              <a:prstGeom prst="rect">
                <a:avLst/>
              </a:prstGeom>
              <a:blipFill>
                <a:blip r:embed="rId6"/>
                <a:stretch>
                  <a:fillRect l="-4615" r="-1538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0" name="ZoneTexte 219">
                <a:extLst>
                  <a:ext uri="{FF2B5EF4-FFF2-40B4-BE49-F238E27FC236}">
                    <a16:creationId xmlns:a16="http://schemas.microsoft.com/office/drawing/2014/main" id="{67D8C33E-47A8-406A-979C-5C57CF3D3BB8}"/>
                  </a:ext>
                </a:extLst>
              </p:cNvPr>
              <p:cNvSpPr txBox="1"/>
              <p:nvPr/>
            </p:nvSpPr>
            <p:spPr>
              <a:xfrm>
                <a:off x="4328397" y="4870343"/>
                <a:ext cx="1474121" cy="67704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num>
                                <m:den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220" name="ZoneTexte 219">
                <a:extLst>
                  <a:ext uri="{FF2B5EF4-FFF2-40B4-BE49-F238E27FC236}">
                    <a16:creationId xmlns:a16="http://schemas.microsoft.com/office/drawing/2014/main" id="{67D8C33E-47A8-406A-979C-5C57CF3D3B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28397" y="4870343"/>
                <a:ext cx="1474121" cy="67704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ZoneTexte 11">
                <a:extLst>
                  <a:ext uri="{FF2B5EF4-FFF2-40B4-BE49-F238E27FC236}">
                    <a16:creationId xmlns:a16="http://schemas.microsoft.com/office/drawing/2014/main" id="{5A74B230-CC67-40EE-83AC-EA5B4309699D}"/>
                  </a:ext>
                </a:extLst>
              </p:cNvPr>
              <p:cNvSpPr txBox="1"/>
              <p:nvPr/>
            </p:nvSpPr>
            <p:spPr>
              <a:xfrm>
                <a:off x="609539" y="4870343"/>
                <a:ext cx="2714269" cy="80932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2" name="ZoneTexte 11">
                <a:extLst>
                  <a:ext uri="{FF2B5EF4-FFF2-40B4-BE49-F238E27FC236}">
                    <a16:creationId xmlns:a16="http://schemas.microsoft.com/office/drawing/2014/main" id="{5A74B230-CC67-40EE-83AC-EA5B430969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539" y="4870343"/>
                <a:ext cx="2714269" cy="80932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ZoneTexte 13">
            <a:extLst>
              <a:ext uri="{FF2B5EF4-FFF2-40B4-BE49-F238E27FC236}">
                <a16:creationId xmlns:a16="http://schemas.microsoft.com/office/drawing/2014/main" id="{0ADE0157-C872-4A97-AA80-F1933F743E34}"/>
              </a:ext>
            </a:extLst>
          </p:cNvPr>
          <p:cNvSpPr txBox="1"/>
          <p:nvPr/>
        </p:nvSpPr>
        <p:spPr>
          <a:xfrm>
            <a:off x="3651651" y="5078849"/>
            <a:ext cx="9537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with</a:t>
            </a:r>
            <a:endParaRPr lang="fr-BE" dirty="0"/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A645D538-6048-43A1-8930-2A07A32BE59F}"/>
              </a:ext>
            </a:extLst>
          </p:cNvPr>
          <p:cNvSpPr txBox="1"/>
          <p:nvPr/>
        </p:nvSpPr>
        <p:spPr>
          <a:xfrm>
            <a:off x="241162" y="1433274"/>
            <a:ext cx="4097215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100" dirty="0"/>
              <a:t>The </a:t>
            </a:r>
            <a:r>
              <a:rPr lang="fr-BE" sz="2100" dirty="0" err="1"/>
              <a:t>Rouse</a:t>
            </a:r>
            <a:r>
              <a:rPr lang="fr-BE" sz="2100" dirty="0"/>
              <a:t> model :</a:t>
            </a:r>
          </a:p>
        </p:txBody>
      </p:sp>
      <p:sp>
        <p:nvSpPr>
          <p:cNvPr id="223" name="ZoneTexte 222">
            <a:extLst>
              <a:ext uri="{FF2B5EF4-FFF2-40B4-BE49-F238E27FC236}">
                <a16:creationId xmlns:a16="http://schemas.microsoft.com/office/drawing/2014/main" id="{4CA7AF6B-25F6-46AD-A81E-3C245AAA611F}"/>
              </a:ext>
            </a:extLst>
          </p:cNvPr>
          <p:cNvSpPr txBox="1"/>
          <p:nvPr/>
        </p:nvSpPr>
        <p:spPr>
          <a:xfrm>
            <a:off x="8728419" y="1734979"/>
            <a:ext cx="4097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 err="1"/>
              <a:t>Scaling</a:t>
            </a:r>
            <a:r>
              <a:rPr lang="fr-BE" sz="2000" i="1" dirty="0"/>
              <a:t> </a:t>
            </a:r>
            <a:r>
              <a:rPr lang="fr-BE" sz="2000" i="1" dirty="0" err="1"/>
              <a:t>laws</a:t>
            </a:r>
            <a:endParaRPr lang="fr-BE" sz="2000" i="1" dirty="0"/>
          </a:p>
        </p:txBody>
      </p:sp>
      <p:sp>
        <p:nvSpPr>
          <p:cNvPr id="224" name="Slide Number Placeholder 8">
            <a:extLst>
              <a:ext uri="{FF2B5EF4-FFF2-40B4-BE49-F238E27FC236}">
                <a16:creationId xmlns:a16="http://schemas.microsoft.com/office/drawing/2014/main" id="{E18E47AB-2149-4BDC-9CA4-97374BA6E9D8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53</a:t>
            </a:fld>
            <a:endParaRPr lang="en-GB"/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AD7A8768-A917-455B-ACA1-FA95A0B339EA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82A2529-3DFD-4F50-AB1A-13E688217DE4}"/>
              </a:ext>
            </a:extLst>
          </p:cNvPr>
          <p:cNvSpPr txBox="1"/>
          <p:nvPr/>
        </p:nvSpPr>
        <p:spPr>
          <a:xfrm>
            <a:off x="8913784" y="5154279"/>
            <a:ext cx="318972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 err="1"/>
              <a:t>Unentangled</a:t>
            </a:r>
            <a:r>
              <a:rPr lang="fr-BE" sz="1600" dirty="0"/>
              <a:t> </a:t>
            </a:r>
            <a:r>
              <a:rPr lang="fr-BE" sz="1600" dirty="0" err="1"/>
              <a:t>PnBA</a:t>
            </a:r>
            <a:r>
              <a:rPr lang="fr-BE" sz="1600" dirty="0"/>
              <a:t> (27 kg/mol)</a:t>
            </a:r>
          </a:p>
        </p:txBody>
      </p:sp>
    </p:spTree>
    <p:extLst>
      <p:ext uri="{BB962C8B-B14F-4D97-AF65-F5344CB8AC3E}">
        <p14:creationId xmlns:p14="http://schemas.microsoft.com/office/powerpoint/2010/main" val="187285422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54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13480" y="97000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74552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7391080" y="1855338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A83558B-5DCF-E761-7823-493673318696}"/>
              </a:ext>
            </a:extLst>
          </p:cNvPr>
          <p:cNvSpPr txBox="1"/>
          <p:nvPr/>
        </p:nvSpPr>
        <p:spPr>
          <a:xfrm>
            <a:off x="6570858" y="5702536"/>
            <a:ext cx="731532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Adapted from Wiley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Interdiscip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Rev.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Nanomed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Nanobiotechnol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b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2013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582-621.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2493EFB7-273F-2D47-7012-D0CF4DADEA1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006237" y="2258579"/>
            <a:ext cx="3862993" cy="3337006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2D6B769A-55ED-80F5-7CF7-58742B54167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3499" y="2249770"/>
            <a:ext cx="4806367" cy="3248627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FC6E69DC-CFCC-E126-AFAE-A23B00A0A5FF}"/>
              </a:ext>
            </a:extLst>
          </p:cNvPr>
          <p:cNvSpPr txBox="1"/>
          <p:nvPr/>
        </p:nvSpPr>
        <p:spPr>
          <a:xfrm>
            <a:off x="302932" y="1858469"/>
            <a:ext cx="626792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/>
              <a:t>Introduction of inter-chain interactions into polymers</a:t>
            </a:r>
            <a:endParaRPr lang="fr-BE" sz="2000" i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CEC03E3-6EC9-97EE-7DFF-67D120E7FB38}"/>
                  </a:ext>
                </a:extLst>
              </p:cNvPr>
              <p:cNvSpPr txBox="1"/>
              <p:nvPr/>
            </p:nvSpPr>
            <p:spPr>
              <a:xfrm>
                <a:off x="8126901" y="6147492"/>
                <a:ext cx="2102307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𝑙𝑖𝑓𝑒𝑡𝑖𝑚𝑒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CEC03E3-6EC9-97EE-7DFF-67D120E7F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6901" y="6147492"/>
                <a:ext cx="2102307" cy="622350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ZoneTexte 6">
            <a:extLst>
              <a:ext uri="{FF2B5EF4-FFF2-40B4-BE49-F238E27FC236}">
                <a16:creationId xmlns:a16="http://schemas.microsoft.com/office/drawing/2014/main" id="{8D59317C-4956-957D-2861-429E8911AAAF}"/>
              </a:ext>
            </a:extLst>
          </p:cNvPr>
          <p:cNvSpPr txBox="1"/>
          <p:nvPr/>
        </p:nvSpPr>
        <p:spPr>
          <a:xfrm>
            <a:off x="434797" y="5655072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Reproduced from Wu, </a:t>
            </a:r>
            <a:r>
              <a:rPr lang="en-US" sz="1200" dirty="0">
                <a:ea typeface="Calibri" panose="020F0502020204030204" pitchFamily="34" charset="0"/>
              </a:rPr>
              <a:t>S</a:t>
            </a:r>
            <a:r>
              <a:rPr lang="en-US" sz="1200" dirty="0">
                <a:effectLst/>
                <a:ea typeface="Calibri" panose="020F0502020204030204" pitchFamily="34" charset="0"/>
              </a:rPr>
              <a:t>.; Chen, </a:t>
            </a:r>
            <a:r>
              <a:rPr lang="en-US" sz="1200" dirty="0">
                <a:ea typeface="Calibri" panose="020F0502020204030204" pitchFamily="34" charset="0"/>
              </a:rPr>
              <a:t>Q</a:t>
            </a:r>
            <a:r>
              <a:rPr lang="en-US" sz="1200" dirty="0">
                <a:effectLst/>
                <a:ea typeface="Calibri" panose="020F0502020204030204" pitchFamily="34" charset="0"/>
              </a:rPr>
              <a:t>. </a:t>
            </a:r>
            <a:r>
              <a:rPr lang="fr-BE" sz="1200" i="1" dirty="0" err="1">
                <a:solidFill>
                  <a:srgbClr val="000000"/>
                </a:solidFill>
              </a:rPr>
              <a:t>Macromolecules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2022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55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697–714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</p:spTree>
    <p:extLst>
      <p:ext uri="{BB962C8B-B14F-4D97-AF65-F5344CB8AC3E}">
        <p14:creationId xmlns:p14="http://schemas.microsoft.com/office/powerpoint/2010/main" val="407502834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180369" y="637636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642387" y="288319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787030" y="7696456"/>
            <a:ext cx="6953250" cy="4152900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520D4707-37F3-C19B-8050-E4C1224975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41957" y="8081663"/>
            <a:ext cx="9692237" cy="5031714"/>
          </a:xfrm>
          <a:prstGeom prst="rect">
            <a:avLst/>
          </a:prstGeom>
        </p:spPr>
      </p:pic>
      <p:sp>
        <p:nvSpPr>
          <p:cNvPr id="23" name="Title 1">
            <a:extLst>
              <a:ext uri="{FF2B5EF4-FFF2-40B4-BE49-F238E27FC236}">
                <a16:creationId xmlns:a16="http://schemas.microsoft.com/office/drawing/2014/main" id="{30C50D10-94B4-A71F-5DB1-08C2AF65325D}"/>
              </a:ext>
            </a:extLst>
          </p:cNvPr>
          <p:cNvSpPr txBox="1">
            <a:spLocks/>
          </p:cNvSpPr>
          <p:nvPr/>
        </p:nvSpPr>
        <p:spPr>
          <a:xfrm>
            <a:off x="215292" y="1208185"/>
            <a:ext cx="5443220" cy="409104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 err="1">
                <a:solidFill>
                  <a:schemeClr val="tx1"/>
                </a:solidFill>
              </a:rPr>
              <a:t>Many</a:t>
            </a:r>
            <a:r>
              <a:rPr lang="fr-BE" sz="2200" i="1" dirty="0">
                <a:solidFill>
                  <a:schemeClr val="tx1"/>
                </a:solidFill>
              </a:rPr>
              <a:t> possible applications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55214820-F724-C167-5743-D7CC20472A09}"/>
              </a:ext>
            </a:extLst>
          </p:cNvPr>
          <p:cNvSpPr txBox="1">
            <a:spLocks/>
          </p:cNvSpPr>
          <p:nvPr/>
        </p:nvSpPr>
        <p:spPr>
          <a:xfrm>
            <a:off x="6315010" y="993019"/>
            <a:ext cx="4857007" cy="573370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2. Self-</a:t>
            </a:r>
            <a:r>
              <a:rPr lang="fr-BE" sz="1800" b="1" i="1" dirty="0" err="1">
                <a:solidFill>
                  <a:schemeClr val="tx1"/>
                </a:solidFill>
              </a:rPr>
              <a:t>healable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r>
              <a:rPr lang="fr-BE" sz="1800" b="1" i="1" dirty="0">
                <a:solidFill>
                  <a:schemeClr val="tx1"/>
                </a:solidFill>
              </a:rPr>
              <a:t>/Super-</a:t>
            </a:r>
            <a:r>
              <a:rPr lang="fr-BE" sz="1800" b="1" i="1" dirty="0" err="1">
                <a:solidFill>
                  <a:schemeClr val="tx1"/>
                </a:solidFill>
              </a:rPr>
              <a:t>adhesive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08A4611A-3751-48D6-40CD-BA21DD3E04C9}"/>
              </a:ext>
            </a:extLst>
          </p:cNvPr>
          <p:cNvSpPr txBox="1">
            <a:spLocks/>
          </p:cNvSpPr>
          <p:nvPr/>
        </p:nvSpPr>
        <p:spPr>
          <a:xfrm>
            <a:off x="313581" y="2043173"/>
            <a:ext cx="5792299" cy="499371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1. </a:t>
            </a:r>
            <a:r>
              <a:rPr lang="fr-BE" sz="1800" b="1" i="1" dirty="0" err="1">
                <a:solidFill>
                  <a:schemeClr val="tx1"/>
                </a:solidFill>
              </a:rPr>
              <a:t>Enhancing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toughness</a:t>
            </a:r>
            <a:r>
              <a:rPr lang="fr-BE" sz="1800" b="1" i="1" dirty="0">
                <a:solidFill>
                  <a:schemeClr val="tx1"/>
                </a:solidFill>
              </a:rPr>
              <a:t> of </a:t>
            </a:r>
            <a:r>
              <a:rPr lang="fr-BE" sz="1800" b="1" i="1" dirty="0" err="1">
                <a:solidFill>
                  <a:schemeClr val="tx1"/>
                </a:solidFill>
              </a:rPr>
              <a:t>materials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29" name="Title 1">
            <a:extLst>
              <a:ext uri="{FF2B5EF4-FFF2-40B4-BE49-F238E27FC236}">
                <a16:creationId xmlns:a16="http://schemas.microsoft.com/office/drawing/2014/main" id="{169CBA67-1B8C-89DA-A15A-B01436A35DF1}"/>
              </a:ext>
            </a:extLst>
          </p:cNvPr>
          <p:cNvSpPr txBox="1">
            <a:spLocks/>
          </p:cNvSpPr>
          <p:nvPr/>
        </p:nvSpPr>
        <p:spPr>
          <a:xfrm>
            <a:off x="2111218" y="5343365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pic>
        <p:nvPicPr>
          <p:cNvPr id="224" name="Image 223">
            <a:extLst>
              <a:ext uri="{FF2B5EF4-FFF2-40B4-BE49-F238E27FC236}">
                <a16:creationId xmlns:a16="http://schemas.microsoft.com/office/drawing/2014/main" id="{57C0EB9D-0542-3089-7301-66F2946DCA3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279620" y="1446944"/>
            <a:ext cx="4811245" cy="1098458"/>
          </a:xfrm>
          <a:prstGeom prst="rect">
            <a:avLst/>
          </a:prstGeom>
        </p:spPr>
      </p:pic>
      <p:pic>
        <p:nvPicPr>
          <p:cNvPr id="226" name="Image 225">
            <a:extLst>
              <a:ext uri="{FF2B5EF4-FFF2-40B4-BE49-F238E27FC236}">
                <a16:creationId xmlns:a16="http://schemas.microsoft.com/office/drawing/2014/main" id="{5C9F63B3-FCD8-2C1E-DDC5-30412AC014D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37901" y="2615838"/>
            <a:ext cx="1522909" cy="1810840"/>
          </a:xfrm>
          <a:prstGeom prst="rect">
            <a:avLst/>
          </a:prstGeom>
        </p:spPr>
      </p:pic>
      <p:cxnSp>
        <p:nvCxnSpPr>
          <p:cNvPr id="227" name="Connecteur droit avec flèche 226">
            <a:extLst>
              <a:ext uri="{FF2B5EF4-FFF2-40B4-BE49-F238E27FC236}">
                <a16:creationId xmlns:a16="http://schemas.microsoft.com/office/drawing/2014/main" id="{60EB738E-E3DC-B8BB-A80A-B1C904E95A69}"/>
              </a:ext>
            </a:extLst>
          </p:cNvPr>
          <p:cNvCxnSpPr>
            <a:cxnSpLocks/>
          </p:cNvCxnSpPr>
          <p:nvPr/>
        </p:nvCxnSpPr>
        <p:spPr>
          <a:xfrm flipH="1" flipV="1">
            <a:off x="8685242" y="3254100"/>
            <a:ext cx="1268422" cy="206198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e 108">
            <a:extLst>
              <a:ext uri="{FF2B5EF4-FFF2-40B4-BE49-F238E27FC236}">
                <a16:creationId xmlns:a16="http://schemas.microsoft.com/office/drawing/2014/main" id="{85FF4C0D-20A8-1CB3-26EA-D358E7256A1A}"/>
              </a:ext>
            </a:extLst>
          </p:cNvPr>
          <p:cNvGrpSpPr/>
          <p:nvPr/>
        </p:nvGrpSpPr>
        <p:grpSpPr>
          <a:xfrm>
            <a:off x="6822877" y="2924323"/>
            <a:ext cx="1772429" cy="478461"/>
            <a:chOff x="7371571" y="4273617"/>
            <a:chExt cx="1772429" cy="478461"/>
          </a:xfrm>
        </p:grpSpPr>
        <p:cxnSp>
          <p:nvCxnSpPr>
            <p:cNvPr id="251" name="Connecteur droit 250">
              <a:extLst>
                <a:ext uri="{FF2B5EF4-FFF2-40B4-BE49-F238E27FC236}">
                  <a16:creationId xmlns:a16="http://schemas.microsoft.com/office/drawing/2014/main" id="{0D0DDDC2-EFC8-D259-95A5-FF70C5595DDD}"/>
                </a:ext>
              </a:extLst>
            </p:cNvPr>
            <p:cNvCxnSpPr/>
            <p:nvPr/>
          </p:nvCxnSpPr>
          <p:spPr>
            <a:xfrm flipH="1" flipV="1">
              <a:off x="7371571" y="4305153"/>
              <a:ext cx="191673" cy="197837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Connecteur droit 251">
              <a:extLst>
                <a:ext uri="{FF2B5EF4-FFF2-40B4-BE49-F238E27FC236}">
                  <a16:creationId xmlns:a16="http://schemas.microsoft.com/office/drawing/2014/main" id="{572A02A2-D166-85FE-9915-C06FD2DEEF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3084" y="4502990"/>
              <a:ext cx="233680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Connecteur droit 265">
              <a:extLst>
                <a:ext uri="{FF2B5EF4-FFF2-40B4-BE49-F238E27FC236}">
                  <a16:creationId xmlns:a16="http://schemas.microsoft.com/office/drawing/2014/main" id="{A7F1C467-1C7F-3825-449A-B990579B2C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3084" y="4551253"/>
              <a:ext cx="233680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Connecteur droit 270">
              <a:extLst>
                <a:ext uri="{FF2B5EF4-FFF2-40B4-BE49-F238E27FC236}">
                  <a16:creationId xmlns:a16="http://schemas.microsoft.com/office/drawing/2014/main" id="{35D1F1F9-9859-5B57-2E16-59991AFA97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371571" y="4551252"/>
              <a:ext cx="191673" cy="200826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5" name="ZoneTexte 274">
              <a:extLst>
                <a:ext uri="{FF2B5EF4-FFF2-40B4-BE49-F238E27FC236}">
                  <a16:creationId xmlns:a16="http://schemas.microsoft.com/office/drawing/2014/main" id="{98E77BE0-55E0-8E96-1BC2-5590D5071813}"/>
                </a:ext>
              </a:extLst>
            </p:cNvPr>
            <p:cNvSpPr txBox="1"/>
            <p:nvPr/>
          </p:nvSpPr>
          <p:spPr>
            <a:xfrm>
              <a:off x="7727439" y="4273617"/>
              <a:ext cx="49077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sz="2400" dirty="0">
                  <a:solidFill>
                    <a:srgbClr val="FF0000"/>
                  </a:solidFill>
                </a:rPr>
                <a:t>o</a:t>
              </a:r>
            </a:p>
          </p:txBody>
        </p:sp>
        <p:sp>
          <p:nvSpPr>
            <p:cNvPr id="276" name="ZoneTexte 275">
              <a:extLst>
                <a:ext uri="{FF2B5EF4-FFF2-40B4-BE49-F238E27FC236}">
                  <a16:creationId xmlns:a16="http://schemas.microsoft.com/office/drawing/2014/main" id="{11890213-5EE2-9C4E-42CA-A7711CA91DC8}"/>
                </a:ext>
              </a:extLst>
            </p:cNvPr>
            <p:cNvSpPr txBox="1"/>
            <p:nvPr/>
          </p:nvSpPr>
          <p:spPr>
            <a:xfrm>
              <a:off x="8426257" y="4339739"/>
              <a:ext cx="5638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>
                  <a:solidFill>
                    <a:srgbClr val="009242"/>
                  </a:solidFill>
                </a:rPr>
                <a:t>H</a:t>
              </a:r>
            </a:p>
          </p:txBody>
        </p:sp>
        <p:sp>
          <p:nvSpPr>
            <p:cNvPr id="279" name="ZoneTexte 278">
              <a:extLst>
                <a:ext uri="{FF2B5EF4-FFF2-40B4-BE49-F238E27FC236}">
                  <a16:creationId xmlns:a16="http://schemas.microsoft.com/office/drawing/2014/main" id="{0BF581E1-AEB4-DAF7-7A96-E1C40BE8635E}"/>
                </a:ext>
              </a:extLst>
            </p:cNvPr>
            <p:cNvSpPr txBox="1"/>
            <p:nvPr/>
          </p:nvSpPr>
          <p:spPr>
            <a:xfrm>
              <a:off x="8765910" y="4339739"/>
              <a:ext cx="262327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fr-BE" dirty="0">
                  <a:solidFill>
                    <a:srgbClr val="009242"/>
                  </a:solidFill>
                </a:rPr>
                <a:t>N</a:t>
              </a:r>
            </a:p>
          </p:txBody>
        </p:sp>
        <p:cxnSp>
          <p:nvCxnSpPr>
            <p:cNvPr id="284" name="Connecteur droit 283">
              <a:extLst>
                <a:ext uri="{FF2B5EF4-FFF2-40B4-BE49-F238E27FC236}">
                  <a16:creationId xmlns:a16="http://schemas.microsoft.com/office/drawing/2014/main" id="{B89FD03E-4F23-79B0-29D2-D3F17D71133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028237" y="4318635"/>
              <a:ext cx="115763" cy="118140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eur droit 97">
              <a:extLst>
                <a:ext uri="{FF2B5EF4-FFF2-40B4-BE49-F238E27FC236}">
                  <a16:creationId xmlns:a16="http://schemas.microsoft.com/office/drawing/2014/main" id="{533E8BC7-57ED-048B-1569-00439F981E4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014902" y="4614703"/>
              <a:ext cx="129098" cy="137375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Connecteur droit 101">
              <a:extLst>
                <a:ext uri="{FF2B5EF4-FFF2-40B4-BE49-F238E27FC236}">
                  <a16:creationId xmlns:a16="http://schemas.microsoft.com/office/drawing/2014/main" id="{44D53ADF-1761-1079-6050-381972CC67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670414" y="4520581"/>
              <a:ext cx="171414" cy="0"/>
            </a:xfrm>
            <a:prstGeom prst="line">
              <a:avLst/>
            </a:prstGeom>
            <a:ln w="28575">
              <a:solidFill>
                <a:srgbClr val="00924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Connecteur droit 105">
              <a:extLst>
                <a:ext uri="{FF2B5EF4-FFF2-40B4-BE49-F238E27FC236}">
                  <a16:creationId xmlns:a16="http://schemas.microsoft.com/office/drawing/2014/main" id="{3B079E0D-85C5-018B-777E-3A3D66BEB4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011433" y="4524405"/>
              <a:ext cx="481414" cy="4729"/>
            </a:xfrm>
            <a:prstGeom prst="line">
              <a:avLst/>
            </a:prstGeom>
            <a:ln w="38100">
              <a:solidFill>
                <a:schemeClr val="tx1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1" name="Image 110">
            <a:extLst>
              <a:ext uri="{FF2B5EF4-FFF2-40B4-BE49-F238E27FC236}">
                <a16:creationId xmlns:a16="http://schemas.microsoft.com/office/drawing/2014/main" id="{2F65527B-15F7-E784-D68D-21AF21D5013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69676" y="2607687"/>
            <a:ext cx="2033072" cy="1970755"/>
          </a:xfrm>
          <a:prstGeom prst="rect">
            <a:avLst/>
          </a:prstGeom>
        </p:spPr>
      </p:pic>
      <p:pic>
        <p:nvPicPr>
          <p:cNvPr id="113" name="Image 112">
            <a:extLst>
              <a:ext uri="{FF2B5EF4-FFF2-40B4-BE49-F238E27FC236}">
                <a16:creationId xmlns:a16="http://schemas.microsoft.com/office/drawing/2014/main" id="{C3CD575E-81D0-8713-2CE0-34BC8F4387C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522801" y="2570836"/>
            <a:ext cx="2908892" cy="2262472"/>
          </a:xfrm>
          <a:prstGeom prst="rect">
            <a:avLst/>
          </a:prstGeom>
        </p:spPr>
      </p:pic>
      <p:pic>
        <p:nvPicPr>
          <p:cNvPr id="116" name="Image 115">
            <a:extLst>
              <a:ext uri="{FF2B5EF4-FFF2-40B4-BE49-F238E27FC236}">
                <a16:creationId xmlns:a16="http://schemas.microsoft.com/office/drawing/2014/main" id="{636CDFB2-AE0F-E214-6D4B-FB7BBAE19F9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32070" y="4858418"/>
            <a:ext cx="1047750" cy="371475"/>
          </a:xfrm>
          <a:prstGeom prst="rect">
            <a:avLst/>
          </a:prstGeom>
        </p:spPr>
      </p:pic>
      <p:pic>
        <p:nvPicPr>
          <p:cNvPr id="118" name="Image 117">
            <a:extLst>
              <a:ext uri="{FF2B5EF4-FFF2-40B4-BE49-F238E27FC236}">
                <a16:creationId xmlns:a16="http://schemas.microsoft.com/office/drawing/2014/main" id="{A953C149-DF5F-91B6-8CB5-291972C212EF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18474" y="5556223"/>
            <a:ext cx="600075" cy="447675"/>
          </a:xfrm>
          <a:prstGeom prst="rect">
            <a:avLst/>
          </a:prstGeom>
        </p:spPr>
      </p:pic>
      <p:pic>
        <p:nvPicPr>
          <p:cNvPr id="120" name="Image 119">
            <a:extLst>
              <a:ext uri="{FF2B5EF4-FFF2-40B4-BE49-F238E27FC236}">
                <a16:creationId xmlns:a16="http://schemas.microsoft.com/office/drawing/2014/main" id="{09D62434-FB66-42EE-7F24-FF9A721CD58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400577" y="5511207"/>
            <a:ext cx="628650" cy="495300"/>
          </a:xfrm>
          <a:prstGeom prst="rect">
            <a:avLst/>
          </a:prstGeom>
        </p:spPr>
      </p:pic>
      <p:pic>
        <p:nvPicPr>
          <p:cNvPr id="122" name="Image 121">
            <a:extLst>
              <a:ext uri="{FF2B5EF4-FFF2-40B4-BE49-F238E27FC236}">
                <a16:creationId xmlns:a16="http://schemas.microsoft.com/office/drawing/2014/main" id="{521C7DE8-958E-2D2E-163A-C133493D2F1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771291" y="7124327"/>
            <a:ext cx="2985880" cy="541816"/>
          </a:xfrm>
          <a:prstGeom prst="rect">
            <a:avLst/>
          </a:prstGeom>
        </p:spPr>
      </p:pic>
      <p:sp>
        <p:nvSpPr>
          <p:cNvPr id="131" name="Title 1">
            <a:extLst>
              <a:ext uri="{FF2B5EF4-FFF2-40B4-BE49-F238E27FC236}">
                <a16:creationId xmlns:a16="http://schemas.microsoft.com/office/drawing/2014/main" id="{97862491-3E24-0D79-90C6-9AE1B9683E54}"/>
              </a:ext>
            </a:extLst>
          </p:cNvPr>
          <p:cNvSpPr txBox="1">
            <a:spLocks/>
          </p:cNvSpPr>
          <p:nvPr/>
        </p:nvSpPr>
        <p:spPr>
          <a:xfrm>
            <a:off x="6279620" y="4198654"/>
            <a:ext cx="282935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>
                <a:solidFill>
                  <a:schemeClr val="tx1"/>
                </a:solidFill>
              </a:rPr>
              <a:t>3. Thermal </a:t>
            </a:r>
            <a:r>
              <a:rPr lang="fr-BE" sz="1800" b="1" i="1" dirty="0" err="1">
                <a:solidFill>
                  <a:schemeClr val="tx1"/>
                </a:solidFill>
              </a:rPr>
              <a:t>responsiveness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133" name="Title 1">
            <a:extLst>
              <a:ext uri="{FF2B5EF4-FFF2-40B4-BE49-F238E27FC236}">
                <a16:creationId xmlns:a16="http://schemas.microsoft.com/office/drawing/2014/main" id="{F36A4338-964D-AC1E-3E89-DC4A8A52C3E5}"/>
              </a:ext>
            </a:extLst>
          </p:cNvPr>
          <p:cNvSpPr txBox="1">
            <a:spLocks/>
          </p:cNvSpPr>
          <p:nvPr/>
        </p:nvSpPr>
        <p:spPr>
          <a:xfrm>
            <a:off x="1421111" y="4614041"/>
            <a:ext cx="278117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b="1" i="1" dirty="0">
                <a:solidFill>
                  <a:schemeClr val="tx1"/>
                </a:solidFill>
              </a:rPr>
              <a:t>:</a:t>
            </a:r>
            <a:endParaRPr lang="en-GB" sz="2400" b="1" i="1" dirty="0">
              <a:solidFill>
                <a:schemeClr val="tx1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303036F-1022-3BED-6A27-C42A8A290071}"/>
              </a:ext>
            </a:extLst>
          </p:cNvPr>
          <p:cNvSpPr txBox="1"/>
          <p:nvPr/>
        </p:nvSpPr>
        <p:spPr>
          <a:xfrm>
            <a:off x="396418" y="6191515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Suo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2012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489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133–136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7727E91-4A17-08FB-68B8-CFDCD78A79D6}"/>
              </a:ext>
            </a:extLst>
          </p:cNvPr>
          <p:cNvSpPr txBox="1"/>
          <p:nvPr/>
        </p:nvSpPr>
        <p:spPr>
          <a:xfrm>
            <a:off x="6329227" y="4133510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 err="1">
                <a:effectLst/>
                <a:ea typeface="Calibri" panose="020F0502020204030204" pitchFamily="34" charset="0"/>
              </a:rPr>
              <a:t>Leibler</a:t>
            </a:r>
            <a:r>
              <a:rPr lang="en-US" sz="1200" dirty="0">
                <a:effectLst/>
                <a:ea typeface="Calibri" panose="020F0502020204030204" pitchFamily="34" charset="0"/>
              </a:rPr>
              <a:t> et al. </a:t>
            </a:r>
            <a:r>
              <a:rPr lang="fr-BE" sz="1200" i="1" dirty="0">
                <a:solidFill>
                  <a:srgbClr val="000000"/>
                </a:solidFill>
              </a:rPr>
              <a:t>Nature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2008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451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977–980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7DE5AF1E-30CD-C8FE-7C22-A6CE944C918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309524" y="4736808"/>
            <a:ext cx="2666211" cy="1968575"/>
          </a:xfrm>
          <a:prstGeom prst="rect">
            <a:avLst/>
          </a:prstGeom>
        </p:spPr>
      </p:pic>
      <p:pic>
        <p:nvPicPr>
          <p:cNvPr id="28" name="Image 27">
            <a:extLst>
              <a:ext uri="{FF2B5EF4-FFF2-40B4-BE49-F238E27FC236}">
                <a16:creationId xmlns:a16="http://schemas.microsoft.com/office/drawing/2014/main" id="{9DDC8297-852E-7528-6664-1CE875A7970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230892" y="6154396"/>
            <a:ext cx="2914650" cy="581025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2FA122C7-745E-613E-9303-417F47E085B7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814398" y="4940083"/>
            <a:ext cx="1393029" cy="1244335"/>
          </a:xfrm>
          <a:prstGeom prst="rect">
            <a:avLst/>
          </a:prstGeom>
        </p:spPr>
      </p:pic>
      <p:sp>
        <p:nvSpPr>
          <p:cNvPr id="225" name="ZoneTexte 224">
            <a:extLst>
              <a:ext uri="{FF2B5EF4-FFF2-40B4-BE49-F238E27FC236}">
                <a16:creationId xmlns:a16="http://schemas.microsoft.com/office/drawing/2014/main" id="{C9FDEB58-60CF-4827-FC92-95238052EAF1}"/>
              </a:ext>
            </a:extLst>
          </p:cNvPr>
          <p:cNvSpPr txBox="1"/>
          <p:nvPr/>
        </p:nvSpPr>
        <p:spPr>
          <a:xfrm>
            <a:off x="9379178" y="6598097"/>
            <a:ext cx="471202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ea typeface="Calibri" panose="020F0502020204030204" pitchFamily="34" charset="0"/>
              </a:rPr>
              <a:t>Meijer et al. </a:t>
            </a:r>
            <a:r>
              <a:rPr lang="fr-BE" sz="1200" i="1" dirty="0">
                <a:solidFill>
                  <a:srgbClr val="000000"/>
                </a:solidFill>
              </a:rPr>
              <a:t>Science</a:t>
            </a:r>
            <a:r>
              <a:rPr lang="en-US" sz="1200" i="1" dirty="0">
                <a:solidFill>
                  <a:srgbClr val="000000"/>
                </a:solidFill>
              </a:rPr>
              <a:t> </a:t>
            </a:r>
            <a:r>
              <a:rPr lang="en-US" sz="1200" b="1" dirty="0">
                <a:effectLst/>
                <a:ea typeface="Calibri" panose="020F0502020204030204" pitchFamily="34" charset="0"/>
              </a:rPr>
              <a:t>1997</a:t>
            </a:r>
            <a:r>
              <a:rPr lang="en-US" sz="1200" dirty="0">
                <a:effectLst/>
                <a:ea typeface="Calibri" panose="020F0502020204030204" pitchFamily="34" charset="0"/>
              </a:rPr>
              <a:t>, </a:t>
            </a:r>
            <a:r>
              <a:rPr lang="fr-BE" sz="1200" b="0" i="1" dirty="0">
                <a:solidFill>
                  <a:srgbClr val="000000"/>
                </a:solidFill>
                <a:effectLst/>
              </a:rPr>
              <a:t>278</a:t>
            </a:r>
            <a:r>
              <a:rPr lang="fr-BE" sz="1200" b="0" i="0" dirty="0">
                <a:solidFill>
                  <a:srgbClr val="000000"/>
                </a:solidFill>
                <a:effectLst/>
              </a:rPr>
              <a:t>, 1601-1604</a:t>
            </a:r>
            <a:r>
              <a:rPr lang="en-US" sz="1200" dirty="0">
                <a:effectLst/>
                <a:ea typeface="Calibri" panose="020F0502020204030204" pitchFamily="34" charset="0"/>
              </a:rPr>
              <a:t>.</a:t>
            </a:r>
            <a:endParaRPr lang="fr-BE" sz="1200" dirty="0"/>
          </a:p>
        </p:txBody>
      </p:sp>
      <p:sp>
        <p:nvSpPr>
          <p:cNvPr id="228" name="ZoneTexte 227">
            <a:extLst>
              <a:ext uri="{FF2B5EF4-FFF2-40B4-BE49-F238E27FC236}">
                <a16:creationId xmlns:a16="http://schemas.microsoft.com/office/drawing/2014/main" id="{0BF5CD50-2821-9F9D-A9D6-35880D05E10F}"/>
              </a:ext>
            </a:extLst>
          </p:cNvPr>
          <p:cNvSpPr txBox="1"/>
          <p:nvPr/>
        </p:nvSpPr>
        <p:spPr>
          <a:xfrm>
            <a:off x="1804346" y="4860561"/>
            <a:ext cx="21150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Ionic bonds</a:t>
            </a:r>
            <a:endParaRPr lang="fr-BE" dirty="0"/>
          </a:p>
        </p:txBody>
      </p:sp>
      <p:sp>
        <p:nvSpPr>
          <p:cNvPr id="229" name="ZoneTexte 228">
            <a:extLst>
              <a:ext uri="{FF2B5EF4-FFF2-40B4-BE49-F238E27FC236}">
                <a16:creationId xmlns:a16="http://schemas.microsoft.com/office/drawing/2014/main" id="{1D740AB9-F9E3-8340-E086-DFB414106A3C}"/>
              </a:ext>
            </a:extLst>
          </p:cNvPr>
          <p:cNvSpPr txBox="1"/>
          <p:nvPr/>
        </p:nvSpPr>
        <p:spPr>
          <a:xfrm>
            <a:off x="2417422" y="5620782"/>
            <a:ext cx="471202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Covalent bonds</a:t>
            </a:r>
            <a:endParaRPr lang="fr-BE" dirty="0"/>
          </a:p>
        </p:txBody>
      </p:sp>
      <p:sp>
        <p:nvSpPr>
          <p:cNvPr id="232" name="ZoneTexte 231">
            <a:extLst>
              <a:ext uri="{FF2B5EF4-FFF2-40B4-BE49-F238E27FC236}">
                <a16:creationId xmlns:a16="http://schemas.microsoft.com/office/drawing/2014/main" id="{8273B23A-7853-5B1D-4606-E808DE021946}"/>
              </a:ext>
            </a:extLst>
          </p:cNvPr>
          <p:cNvSpPr txBox="1"/>
          <p:nvPr/>
        </p:nvSpPr>
        <p:spPr>
          <a:xfrm>
            <a:off x="1063398" y="5629696"/>
            <a:ext cx="31642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effectLst/>
                <a:ea typeface="Calibri" panose="020F0502020204030204" pitchFamily="34" charset="0"/>
              </a:rPr>
              <a:t>&amp;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97640488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ED3C8F53-459E-DA5D-861A-B81BDB8A3C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7630" y="2128596"/>
            <a:ext cx="4142539" cy="3578488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3698480" y="2786358"/>
            <a:ext cx="816698" cy="240989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1586519" y="2871779"/>
            <a:ext cx="2265174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167E46A-2124-910E-208B-35BE50F01746}"/>
              </a:ext>
            </a:extLst>
          </p:cNvPr>
          <p:cNvSpPr txBox="1"/>
          <p:nvPr/>
        </p:nvSpPr>
        <p:spPr>
          <a:xfrm>
            <a:off x="359459" y="1464304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Rectangle: Rounded Corners 29">
            <a:extLst>
              <a:ext uri="{FF2B5EF4-FFF2-40B4-BE49-F238E27FC236}">
                <a16:creationId xmlns:a16="http://schemas.microsoft.com/office/drawing/2014/main" id="{D5612E80-95EC-C209-F8C3-F35E5579C5A8}"/>
              </a:ext>
            </a:extLst>
          </p:cNvPr>
          <p:cNvSpPr/>
          <p:nvPr/>
        </p:nvSpPr>
        <p:spPr>
          <a:xfrm>
            <a:off x="6002542" y="4712239"/>
            <a:ext cx="5364712" cy="92760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33235503-17B0-0A46-7362-252D40052FBC}"/>
              </a:ext>
            </a:extLst>
          </p:cNvPr>
          <p:cNvSpPr txBox="1"/>
          <p:nvPr/>
        </p:nvSpPr>
        <p:spPr>
          <a:xfrm>
            <a:off x="6036291" y="4751935"/>
            <a:ext cx="536471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solidFill>
                  <a:srgbClr val="00B050"/>
                </a:solidFill>
              </a:rPr>
              <a:t>How can we assess the network  dynamics of supramolecular polymers?</a:t>
            </a:r>
          </a:p>
          <a:p>
            <a:endParaRPr lang="fr-BE" dirty="0"/>
          </a:p>
        </p:txBody>
      </p:sp>
      <p:pic>
        <p:nvPicPr>
          <p:cNvPr id="240" name="Image 239">
            <a:extLst>
              <a:ext uri="{FF2B5EF4-FFF2-40B4-BE49-F238E27FC236}">
                <a16:creationId xmlns:a16="http://schemas.microsoft.com/office/drawing/2014/main" id="{B1850B6D-3989-2A63-DF0B-8B1579F95F4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42335" y="1732692"/>
            <a:ext cx="1837631" cy="1723845"/>
          </a:xfrm>
          <a:prstGeom prst="rect">
            <a:avLst/>
          </a:prstGeom>
          <a:blipFill dpi="0" rotWithShape="1">
            <a:blip r:embed="rId5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241" name="Rectangle: Rounded Corners 29">
            <a:extLst>
              <a:ext uri="{FF2B5EF4-FFF2-40B4-BE49-F238E27FC236}">
                <a16:creationId xmlns:a16="http://schemas.microsoft.com/office/drawing/2014/main" id="{A81875B1-AC12-F7A4-7DAE-638DD08361C0}"/>
              </a:ext>
            </a:extLst>
          </p:cNvPr>
          <p:cNvSpPr/>
          <p:nvPr/>
        </p:nvSpPr>
        <p:spPr>
          <a:xfrm>
            <a:off x="5512353" y="2899916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grpSp>
        <p:nvGrpSpPr>
          <p:cNvPr id="242" name="Groupe 241">
            <a:extLst>
              <a:ext uri="{FF2B5EF4-FFF2-40B4-BE49-F238E27FC236}">
                <a16:creationId xmlns:a16="http://schemas.microsoft.com/office/drawing/2014/main" id="{E4A941D1-E4AA-32E7-FB78-1FE125B6CF57}"/>
              </a:ext>
            </a:extLst>
          </p:cNvPr>
          <p:cNvGrpSpPr/>
          <p:nvPr/>
        </p:nvGrpSpPr>
        <p:grpSpPr>
          <a:xfrm>
            <a:off x="9301129" y="1935162"/>
            <a:ext cx="1077684" cy="1286149"/>
            <a:chOff x="6004560" y="2482515"/>
            <a:chExt cx="2668796" cy="2693450"/>
          </a:xfrm>
        </p:grpSpPr>
        <p:sp>
          <p:nvSpPr>
            <p:cNvPr id="243" name="Rectangle 242">
              <a:extLst>
                <a:ext uri="{FF2B5EF4-FFF2-40B4-BE49-F238E27FC236}">
                  <a16:creationId xmlns:a16="http://schemas.microsoft.com/office/drawing/2014/main" id="{62037DCF-E0F6-8514-68C4-E6D63E0F5079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244" name="Rectangle 243">
              <a:extLst>
                <a:ext uri="{FF2B5EF4-FFF2-40B4-BE49-F238E27FC236}">
                  <a16:creationId xmlns:a16="http://schemas.microsoft.com/office/drawing/2014/main" id="{8381A990-7497-BBF6-F872-1949FE2C04E9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id="{4DBD1F65-0F3B-68E6-ABED-9FD6C7DE5420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pic>
          <p:nvPicPr>
            <p:cNvPr id="246" name="Image 245">
              <a:extLst>
                <a:ext uri="{FF2B5EF4-FFF2-40B4-BE49-F238E27FC236}">
                  <a16:creationId xmlns:a16="http://schemas.microsoft.com/office/drawing/2014/main" id="{C50EC905-6695-6BAF-EE1F-C6BC39670B1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004560" y="2482515"/>
              <a:ext cx="2668796" cy="2693450"/>
            </a:xfrm>
            <a:prstGeom prst="rect">
              <a:avLst/>
            </a:prstGeom>
          </p:spPr>
        </p:pic>
        <p:sp>
          <p:nvSpPr>
            <p:cNvPr id="247" name="Ellipse 246">
              <a:extLst>
                <a:ext uri="{FF2B5EF4-FFF2-40B4-BE49-F238E27FC236}">
                  <a16:creationId xmlns:a16="http://schemas.microsoft.com/office/drawing/2014/main" id="{8074BDD1-7187-10DF-EBF9-82DB9F49D754}"/>
                </a:ext>
              </a:extLst>
            </p:cNvPr>
            <p:cNvSpPr/>
            <p:nvPr/>
          </p:nvSpPr>
          <p:spPr>
            <a:xfrm>
              <a:off x="6709017" y="366331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8" name="Ellipse 247">
              <a:extLst>
                <a:ext uri="{FF2B5EF4-FFF2-40B4-BE49-F238E27FC236}">
                  <a16:creationId xmlns:a16="http://schemas.microsoft.com/office/drawing/2014/main" id="{9B0C02E2-733D-855C-9FAE-108FC6B23040}"/>
                </a:ext>
              </a:extLst>
            </p:cNvPr>
            <p:cNvSpPr/>
            <p:nvPr/>
          </p:nvSpPr>
          <p:spPr>
            <a:xfrm>
              <a:off x="6748882" y="452358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249" name="Rectangle 248">
            <a:extLst>
              <a:ext uri="{FF2B5EF4-FFF2-40B4-BE49-F238E27FC236}">
                <a16:creationId xmlns:a16="http://schemas.microsoft.com/office/drawing/2014/main" id="{6A6E27B6-4BC8-74E3-37F5-CAC2C96B2E1D}"/>
              </a:ext>
            </a:extLst>
          </p:cNvPr>
          <p:cNvSpPr/>
          <p:nvPr/>
        </p:nvSpPr>
        <p:spPr>
          <a:xfrm>
            <a:off x="10770244" y="1998920"/>
            <a:ext cx="1328719" cy="1044635"/>
          </a:xfrm>
          <a:prstGeom prst="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BE" dirty="0"/>
              <a:t>&lt;</a:t>
            </a:r>
          </a:p>
        </p:txBody>
      </p:sp>
      <p:pic>
        <p:nvPicPr>
          <p:cNvPr id="250" name="Image 249">
            <a:extLst>
              <a:ext uri="{FF2B5EF4-FFF2-40B4-BE49-F238E27FC236}">
                <a16:creationId xmlns:a16="http://schemas.microsoft.com/office/drawing/2014/main" id="{D4D66E64-D57D-65C3-5715-08CB78D2847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801938" y="2064499"/>
            <a:ext cx="1254317" cy="93936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51" name="ZoneTexte 250">
                <a:extLst>
                  <a:ext uri="{FF2B5EF4-FFF2-40B4-BE49-F238E27FC236}">
                    <a16:creationId xmlns:a16="http://schemas.microsoft.com/office/drawing/2014/main" id="{70F3C3D7-6655-22FE-3FB1-7635BC3401CC}"/>
                  </a:ext>
                </a:extLst>
              </p:cNvPr>
              <p:cNvSpPr txBox="1"/>
              <p:nvPr/>
            </p:nvSpPr>
            <p:spPr>
              <a:xfrm>
                <a:off x="12648891" y="3258169"/>
                <a:ext cx="234548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b="1" dirty="0">
                    <a:solidFill>
                      <a:srgbClr val="FFC000"/>
                    </a:solidFill>
                  </a:rPr>
                  <a:t>M</a:t>
                </a:r>
                <a:r>
                  <a:rPr lang="fr-BE" dirty="0"/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i="0" dirty="0" smtClean="0">
                        <a:latin typeface="Cambria Math" panose="02040503050406030204" pitchFamily="18" charset="0"/>
                      </a:rPr>
                      <m:t>Z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)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and</m:t>
                    </m:r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51" name="ZoneTexte 250">
                <a:extLst>
                  <a:ext uri="{FF2B5EF4-FFF2-40B4-BE49-F238E27FC236}">
                    <a16:creationId xmlns:a16="http://schemas.microsoft.com/office/drawing/2014/main" id="{70F3C3D7-6655-22FE-3FB1-7635BC3401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648891" y="3258169"/>
                <a:ext cx="2345483" cy="369332"/>
              </a:xfrm>
              <a:prstGeom prst="rect">
                <a:avLst/>
              </a:prstGeom>
              <a:blipFill>
                <a:blip r:embed="rId8"/>
                <a:stretch>
                  <a:fillRect l="-2338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3" name="Connecteur droit 252">
            <a:extLst>
              <a:ext uri="{FF2B5EF4-FFF2-40B4-BE49-F238E27FC236}">
                <a16:creationId xmlns:a16="http://schemas.microsoft.com/office/drawing/2014/main" id="{B49E7B22-5B4E-9326-B7BF-D12762742721}"/>
              </a:ext>
            </a:extLst>
          </p:cNvPr>
          <p:cNvCxnSpPr>
            <a:cxnSpLocks/>
          </p:cNvCxnSpPr>
          <p:nvPr/>
        </p:nvCxnSpPr>
        <p:spPr>
          <a:xfrm flipV="1">
            <a:off x="9615155" y="1991618"/>
            <a:ext cx="1157157" cy="6597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Connecteur droit 253">
            <a:extLst>
              <a:ext uri="{FF2B5EF4-FFF2-40B4-BE49-F238E27FC236}">
                <a16:creationId xmlns:a16="http://schemas.microsoft.com/office/drawing/2014/main" id="{0DEC39F9-1DBE-2E29-C8ED-A708B06DCA56}"/>
              </a:ext>
            </a:extLst>
          </p:cNvPr>
          <p:cNvCxnSpPr>
            <a:cxnSpLocks/>
          </p:cNvCxnSpPr>
          <p:nvPr/>
        </p:nvCxnSpPr>
        <p:spPr>
          <a:xfrm>
            <a:off x="9615155" y="2730425"/>
            <a:ext cx="1186783" cy="324274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Connecteur droit avec flèche 254">
            <a:extLst>
              <a:ext uri="{FF2B5EF4-FFF2-40B4-BE49-F238E27FC236}">
                <a16:creationId xmlns:a16="http://schemas.microsoft.com/office/drawing/2014/main" id="{7BFD0047-4822-1552-1B59-3835DE2FD1D1}"/>
              </a:ext>
            </a:extLst>
          </p:cNvPr>
          <p:cNvCxnSpPr>
            <a:cxnSpLocks/>
          </p:cNvCxnSpPr>
          <p:nvPr/>
        </p:nvCxnSpPr>
        <p:spPr>
          <a:xfrm>
            <a:off x="12363140" y="5248025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9" name="ZoneTexte 258">
            <a:extLst>
              <a:ext uri="{FF2B5EF4-FFF2-40B4-BE49-F238E27FC236}">
                <a16:creationId xmlns:a16="http://schemas.microsoft.com/office/drawing/2014/main" id="{F0D94F98-C497-8E68-8112-4271BED6C277}"/>
              </a:ext>
            </a:extLst>
          </p:cNvPr>
          <p:cNvSpPr txBox="1"/>
          <p:nvPr/>
        </p:nvSpPr>
        <p:spPr>
          <a:xfrm>
            <a:off x="4573595" y="3706332"/>
            <a:ext cx="47814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 err="1"/>
              <a:t>Terpyridine-modified</a:t>
            </a:r>
            <a:r>
              <a:rPr lang="fr-BE" sz="1400" dirty="0"/>
              <a:t> poly(n-</a:t>
            </a:r>
            <a:r>
              <a:rPr lang="fr-BE" sz="1400" dirty="0" err="1"/>
              <a:t>butyl</a:t>
            </a:r>
            <a:r>
              <a:rPr lang="fr-BE" sz="1400" dirty="0"/>
              <a:t> acrylate)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7BA66615-859D-D59F-1B26-9294A70B350E}"/>
              </a:ext>
            </a:extLst>
          </p:cNvPr>
          <p:cNvSpPr txBox="1"/>
          <p:nvPr/>
        </p:nvSpPr>
        <p:spPr>
          <a:xfrm>
            <a:off x="91090" y="5955408"/>
            <a:ext cx="731532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Adapted from Wiley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Interdiscip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Rev.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Nanomed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Nanobiotechnol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b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2013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582-621.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" name="TextBox 9">
            <a:extLst>
              <a:ext uri="{FF2B5EF4-FFF2-40B4-BE49-F238E27FC236}">
                <a16:creationId xmlns:a16="http://schemas.microsoft.com/office/drawing/2014/main" id="{7588C03D-4FA0-4534-3307-1B6C06DC0389}"/>
              </a:ext>
            </a:extLst>
          </p:cNvPr>
          <p:cNvSpPr txBox="1"/>
          <p:nvPr/>
        </p:nvSpPr>
        <p:spPr>
          <a:xfrm>
            <a:off x="7018324" y="2318168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9" name="Google Shape;172;p21">
            <a:extLst>
              <a:ext uri="{FF2B5EF4-FFF2-40B4-BE49-F238E27FC236}">
                <a16:creationId xmlns:a16="http://schemas.microsoft.com/office/drawing/2014/main" id="{4615ED92-EA60-813D-39F0-8EA43C16B93F}"/>
              </a:ext>
            </a:extLst>
          </p:cNvPr>
          <p:cNvSpPr/>
          <p:nvPr/>
        </p:nvSpPr>
        <p:spPr>
          <a:xfrm>
            <a:off x="7824569" y="2468279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B48A0157-7E40-E51E-9BFF-D4A481E57E1A}"/>
              </a:ext>
            </a:extLst>
          </p:cNvPr>
          <p:cNvSpPr txBox="1"/>
          <p:nvPr/>
        </p:nvSpPr>
        <p:spPr>
          <a:xfrm>
            <a:off x="7501482" y="2889141"/>
            <a:ext cx="130631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400" dirty="0"/>
              <a:t>Metal ions</a:t>
            </a:r>
          </a:p>
        </p:txBody>
      </p:sp>
      <p:cxnSp>
        <p:nvCxnSpPr>
          <p:cNvPr id="23" name="Connecteur droit avec flèche 22">
            <a:extLst>
              <a:ext uri="{FF2B5EF4-FFF2-40B4-BE49-F238E27FC236}">
                <a16:creationId xmlns:a16="http://schemas.microsoft.com/office/drawing/2014/main" id="{05A9F1C7-10E5-4162-EC9A-51E604DCF5CF}"/>
              </a:ext>
            </a:extLst>
          </p:cNvPr>
          <p:cNvCxnSpPr>
            <a:cxnSpLocks/>
          </p:cNvCxnSpPr>
          <p:nvPr/>
        </p:nvCxnSpPr>
        <p:spPr>
          <a:xfrm>
            <a:off x="8521565" y="2440455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548C1E56-C866-FF2A-4CE8-436105809825}"/>
              </a:ext>
            </a:extLst>
          </p:cNvPr>
          <p:cNvCxnSpPr>
            <a:cxnSpLocks/>
          </p:cNvCxnSpPr>
          <p:nvPr/>
        </p:nvCxnSpPr>
        <p:spPr>
          <a:xfrm flipH="1">
            <a:off x="8499153" y="2603144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ZoneTexte 5">
            <a:extLst>
              <a:ext uri="{FF2B5EF4-FFF2-40B4-BE49-F238E27FC236}">
                <a16:creationId xmlns:a16="http://schemas.microsoft.com/office/drawing/2014/main" id="{D52DEED6-655A-C28B-A7AD-FC72E9462E23}"/>
              </a:ext>
            </a:extLst>
          </p:cNvPr>
          <p:cNvSpPr txBox="1"/>
          <p:nvPr/>
        </p:nvSpPr>
        <p:spPr>
          <a:xfrm>
            <a:off x="4627608" y="4098223"/>
            <a:ext cx="478143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Group of Pr. Charles-André </a:t>
            </a:r>
            <a:r>
              <a:rPr lang="fr-BE" sz="1400" dirty="0" err="1"/>
              <a:t>Fustin</a:t>
            </a:r>
            <a:endParaRPr lang="fr-BE" sz="1400" dirty="0"/>
          </a:p>
        </p:txBody>
      </p:sp>
    </p:spTree>
    <p:extLst>
      <p:ext uri="{BB962C8B-B14F-4D97-AF65-F5344CB8AC3E}">
        <p14:creationId xmlns:p14="http://schemas.microsoft.com/office/powerpoint/2010/main" val="31564030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57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109235" y="129349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F5974744-91BD-1629-D5D7-E3EE76448BAD}"/>
              </a:ext>
            </a:extLst>
          </p:cNvPr>
          <p:cNvSpPr txBox="1"/>
          <p:nvPr/>
        </p:nvSpPr>
        <p:spPr>
          <a:xfrm>
            <a:off x="631246" y="5632689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Emergence of a </a:t>
            </a:r>
            <a:r>
              <a:rPr lang="fr-BE" sz="2000" dirty="0" err="1"/>
              <a:t>rubbery</a:t>
            </a:r>
            <a:r>
              <a:rPr lang="fr-BE" sz="2000" dirty="0"/>
              <a:t> plateau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80E86EA8-883F-8DF2-EC09-1806C8EC4EE5}"/>
              </a:ext>
            </a:extLst>
          </p:cNvPr>
          <p:cNvSpPr txBox="1"/>
          <p:nvPr/>
        </p:nvSpPr>
        <p:spPr>
          <a:xfrm>
            <a:off x="75614" y="5072169"/>
            <a:ext cx="34283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Formation of a dense network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912214" y="1777185"/>
            <a:ext cx="4059793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912215" y="2146517"/>
            <a:ext cx="4059793" cy="264737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CF1A8F92-22F6-E069-482F-3D956E444296}"/>
              </a:ext>
            </a:extLst>
          </p:cNvPr>
          <p:cNvSpPr txBox="1"/>
          <p:nvPr/>
        </p:nvSpPr>
        <p:spPr>
          <a:xfrm>
            <a:off x="631246" y="6249370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Delay of the </a:t>
            </a:r>
            <a:r>
              <a:rPr lang="fr-BE" sz="2000" dirty="0" err="1"/>
              <a:t>longest</a:t>
            </a:r>
            <a:r>
              <a:rPr lang="fr-BE" sz="2000" dirty="0"/>
              <a:t> relaxation time</a:t>
            </a:r>
          </a:p>
        </p:txBody>
      </p:sp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4" name="Image 43">
            <a:extLst>
              <a:ext uri="{FF2B5EF4-FFF2-40B4-BE49-F238E27FC236}">
                <a16:creationId xmlns:a16="http://schemas.microsoft.com/office/drawing/2014/main" id="{B16908BC-88CF-BD92-342C-BB0CC28F88A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2574672" y="6455838"/>
            <a:ext cx="3091585" cy="2942159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6217A3DD-7777-9004-2C8A-BEAE18F24FC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5777195" y="6470868"/>
            <a:ext cx="3183084" cy="2935266"/>
          </a:xfrm>
          <a:prstGeom prst="rect">
            <a:avLst/>
          </a:prstGeom>
        </p:spPr>
      </p:pic>
      <p:pic>
        <p:nvPicPr>
          <p:cNvPr id="49" name="Image 48">
            <a:extLst>
              <a:ext uri="{FF2B5EF4-FFF2-40B4-BE49-F238E27FC236}">
                <a16:creationId xmlns:a16="http://schemas.microsoft.com/office/drawing/2014/main" id="{CAE0CAA4-B895-C5B3-D845-7444099058F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5775101" y="3594140"/>
            <a:ext cx="3120979" cy="286587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73F2077E-D3AB-AD2C-7F73-1F3C78F0589C}"/>
                  </a:ext>
                </a:extLst>
              </p:cNvPr>
              <p:cNvSpPr txBox="1"/>
              <p:nvPr/>
            </p:nvSpPr>
            <p:spPr>
              <a:xfrm>
                <a:off x="16070290" y="8702186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73F2077E-D3AB-AD2C-7F73-1F3C78F058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070290" y="8702186"/>
                <a:ext cx="126175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9CDBE701-591C-B784-6E04-181E4FB9D4AB}"/>
                  </a:ext>
                </a:extLst>
              </p:cNvPr>
              <p:cNvSpPr txBox="1"/>
              <p:nvPr/>
            </p:nvSpPr>
            <p:spPr>
              <a:xfrm>
                <a:off x="15886516" y="5779674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9CDBE701-591C-B784-6E04-181E4FB9D4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86516" y="5779674"/>
                <a:ext cx="1825536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D9783C76-8947-90E0-AAEA-A4B182F32BE9}"/>
                  </a:ext>
                </a:extLst>
              </p:cNvPr>
              <p:cNvSpPr txBox="1"/>
              <p:nvPr/>
            </p:nvSpPr>
            <p:spPr>
              <a:xfrm>
                <a:off x="6063806" y="9397997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D9783C76-8947-90E0-AAEA-A4B182F32BE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3806" y="9397997"/>
                <a:ext cx="1261756" cy="3693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4" name="Image 53">
            <a:extLst>
              <a:ext uri="{FF2B5EF4-FFF2-40B4-BE49-F238E27FC236}">
                <a16:creationId xmlns:a16="http://schemas.microsoft.com/office/drawing/2014/main" id="{40DD77BB-E8CC-AF54-13A0-9C4059C8DF2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2585822" y="3594140"/>
            <a:ext cx="3167076" cy="2909098"/>
          </a:xfrm>
          <a:prstGeom prst="rect">
            <a:avLst/>
          </a:prstGeom>
        </p:spPr>
      </p:pic>
      <p:pic>
        <p:nvPicPr>
          <p:cNvPr id="55" name="Image 54">
            <a:extLst>
              <a:ext uri="{FF2B5EF4-FFF2-40B4-BE49-F238E27FC236}">
                <a16:creationId xmlns:a16="http://schemas.microsoft.com/office/drawing/2014/main" id="{DAA19FCC-39CC-28A7-166F-792D06696C7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7354808" y="7898112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041C5E3F-65E5-E3D7-2C32-2F7615D8EC39}"/>
                  </a:ext>
                </a:extLst>
              </p:cNvPr>
              <p:cNvSpPr txBox="1"/>
              <p:nvPr/>
            </p:nvSpPr>
            <p:spPr>
              <a:xfrm>
                <a:off x="12854590" y="872994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041C5E3F-65E5-E3D7-2C32-2F7615D8EC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590" y="8729944"/>
                <a:ext cx="126175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AD716A83-1BAC-ECE0-B932-C0979AEF5B1D}"/>
                  </a:ext>
                </a:extLst>
              </p:cNvPr>
              <p:cNvSpPr txBox="1"/>
              <p:nvPr/>
            </p:nvSpPr>
            <p:spPr>
              <a:xfrm>
                <a:off x="5456705" y="9747528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AD716A83-1BAC-ECE0-B932-C0979AEF5B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56705" y="9747528"/>
                <a:ext cx="1825536" cy="369332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ZoneTexte 59">
            <a:extLst>
              <a:ext uri="{FF2B5EF4-FFF2-40B4-BE49-F238E27FC236}">
                <a16:creationId xmlns:a16="http://schemas.microsoft.com/office/drawing/2014/main" id="{2B628E78-04EB-9C00-BC6C-E772BD010A25}"/>
              </a:ext>
            </a:extLst>
          </p:cNvPr>
          <p:cNvSpPr txBox="1"/>
          <p:nvPr/>
        </p:nvSpPr>
        <p:spPr>
          <a:xfrm>
            <a:off x="16169047" y="6555392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- 11Tpy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04E9F77-A78D-91F8-2FCA-62C23375A53F}"/>
              </a:ext>
            </a:extLst>
          </p:cNvPr>
          <p:cNvSpPr/>
          <p:nvPr/>
        </p:nvSpPr>
        <p:spPr>
          <a:xfrm>
            <a:off x="11847153" y="5290285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63" name="Image 62">
            <a:extLst>
              <a:ext uri="{FF2B5EF4-FFF2-40B4-BE49-F238E27FC236}">
                <a16:creationId xmlns:a16="http://schemas.microsoft.com/office/drawing/2014/main" id="{7074E3E3-E8D1-F959-227E-E152C34DE761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24706" y="2242113"/>
            <a:ext cx="1686088" cy="2456177"/>
          </a:xfrm>
          <a:prstGeom prst="rect">
            <a:avLst/>
          </a:prstGeom>
        </p:spPr>
      </p:pic>
      <p:pic>
        <p:nvPicPr>
          <p:cNvPr id="64" name="Image 63">
            <a:extLst>
              <a:ext uri="{FF2B5EF4-FFF2-40B4-BE49-F238E27FC236}">
                <a16:creationId xmlns:a16="http://schemas.microsoft.com/office/drawing/2014/main" id="{CE882EF0-EE5F-F951-9DA2-3015CCBFF92E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138150" y="2340029"/>
            <a:ext cx="1756252" cy="2250023"/>
          </a:xfrm>
          <a:prstGeom prst="rect">
            <a:avLst/>
          </a:prstGeom>
        </p:spPr>
      </p:pic>
      <p:pic>
        <p:nvPicPr>
          <p:cNvPr id="65" name="Image 64">
            <a:extLst>
              <a:ext uri="{FF2B5EF4-FFF2-40B4-BE49-F238E27FC236}">
                <a16:creationId xmlns:a16="http://schemas.microsoft.com/office/drawing/2014/main" id="{3A85FEA6-2CC3-97E1-3A5B-E008B5060597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344167" y="1492816"/>
            <a:ext cx="4823127" cy="3797469"/>
          </a:xfrm>
          <a:prstGeom prst="rect">
            <a:avLst/>
          </a:prstGeom>
        </p:spPr>
      </p:pic>
      <p:cxnSp>
        <p:nvCxnSpPr>
          <p:cNvPr id="66" name="Connecteur droit avec flèche 65">
            <a:extLst>
              <a:ext uri="{FF2B5EF4-FFF2-40B4-BE49-F238E27FC236}">
                <a16:creationId xmlns:a16="http://schemas.microsoft.com/office/drawing/2014/main" id="{3A0EDDDE-C60E-AB60-710F-EDD190D9A8BE}"/>
              </a:ext>
            </a:extLst>
          </p:cNvPr>
          <p:cNvCxnSpPr>
            <a:cxnSpLocks/>
          </p:cNvCxnSpPr>
          <p:nvPr/>
        </p:nvCxnSpPr>
        <p:spPr>
          <a:xfrm flipH="1" flipV="1">
            <a:off x="7075471" y="3012381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7" name="ZoneTexte 66">
                <a:extLst>
                  <a:ext uri="{FF2B5EF4-FFF2-40B4-BE49-F238E27FC236}">
                    <a16:creationId xmlns:a16="http://schemas.microsoft.com/office/drawing/2014/main" id="{8A1336CA-B1EE-F66E-402A-5BE2E5FAC253}"/>
                  </a:ext>
                </a:extLst>
              </p:cNvPr>
              <p:cNvSpPr txBox="1"/>
              <p:nvPr/>
            </p:nvSpPr>
            <p:spPr>
              <a:xfrm>
                <a:off x="7160735" y="2420871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7" name="ZoneTexte 66">
                <a:extLst>
                  <a:ext uri="{FF2B5EF4-FFF2-40B4-BE49-F238E27FC236}">
                    <a16:creationId xmlns:a16="http://schemas.microsoft.com/office/drawing/2014/main" id="{8A1336CA-B1EE-F66E-402A-5BE2E5FAC2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60735" y="2420871"/>
                <a:ext cx="694036" cy="276999"/>
              </a:xfrm>
              <a:prstGeom prst="rect">
                <a:avLst/>
              </a:prstGeom>
              <a:blipFill>
                <a:blip r:embed="rId20"/>
                <a:stretch>
                  <a:fillRect l="-12281" t="-4348" r="-12281" b="-369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8" name="Connecteur droit avec flèche 67">
            <a:extLst>
              <a:ext uri="{FF2B5EF4-FFF2-40B4-BE49-F238E27FC236}">
                <a16:creationId xmlns:a16="http://schemas.microsoft.com/office/drawing/2014/main" id="{DD9D7C76-476B-6F1A-EFF4-74AA176412F0}"/>
              </a:ext>
            </a:extLst>
          </p:cNvPr>
          <p:cNvCxnSpPr>
            <a:cxnSpLocks/>
          </p:cNvCxnSpPr>
          <p:nvPr/>
        </p:nvCxnSpPr>
        <p:spPr>
          <a:xfrm flipV="1">
            <a:off x="7919433" y="2399943"/>
            <a:ext cx="131712" cy="3273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69" name="ZoneTexte 68">
                <a:extLst>
                  <a:ext uri="{FF2B5EF4-FFF2-40B4-BE49-F238E27FC236}">
                    <a16:creationId xmlns:a16="http://schemas.microsoft.com/office/drawing/2014/main" id="{76E798E0-F202-05A2-3B57-46E510F61B24}"/>
                  </a:ext>
                </a:extLst>
              </p:cNvPr>
              <p:cNvSpPr txBox="1"/>
              <p:nvPr/>
            </p:nvSpPr>
            <p:spPr>
              <a:xfrm>
                <a:off x="7055981" y="168012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9" name="ZoneTexte 68">
                <a:extLst>
                  <a:ext uri="{FF2B5EF4-FFF2-40B4-BE49-F238E27FC236}">
                    <a16:creationId xmlns:a16="http://schemas.microsoft.com/office/drawing/2014/main" id="{76E798E0-F202-05A2-3B57-46E510F61B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55981" y="1680125"/>
                <a:ext cx="1236364" cy="299249"/>
              </a:xfrm>
              <a:prstGeom prst="rect">
                <a:avLst/>
              </a:prstGeom>
              <a:blipFill>
                <a:blip r:embed="rId21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0" name="Image 69">
            <a:extLst>
              <a:ext uri="{FF2B5EF4-FFF2-40B4-BE49-F238E27FC236}">
                <a16:creationId xmlns:a16="http://schemas.microsoft.com/office/drawing/2014/main" id="{44931C0A-25E7-6495-8858-0109DC7DE62F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 rot="16200000">
            <a:off x="9134571" y="5542883"/>
            <a:ext cx="842008" cy="861382"/>
          </a:xfrm>
          <a:prstGeom prst="rect">
            <a:avLst/>
          </a:prstGeom>
        </p:spPr>
      </p:pic>
      <p:pic>
        <p:nvPicPr>
          <p:cNvPr id="71" name="Image 70">
            <a:extLst>
              <a:ext uri="{FF2B5EF4-FFF2-40B4-BE49-F238E27FC236}">
                <a16:creationId xmlns:a16="http://schemas.microsoft.com/office/drawing/2014/main" id="{B4B5DEDE-D222-1EB4-6922-03251F6AC755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7818177" y="5510072"/>
            <a:ext cx="854819" cy="910353"/>
          </a:xfrm>
          <a:prstGeom prst="rect">
            <a:avLst/>
          </a:prstGeom>
        </p:spPr>
      </p:pic>
      <p:cxnSp>
        <p:nvCxnSpPr>
          <p:cNvPr id="72" name="Connecteur droit avec flèche 71">
            <a:extLst>
              <a:ext uri="{FF2B5EF4-FFF2-40B4-BE49-F238E27FC236}">
                <a16:creationId xmlns:a16="http://schemas.microsoft.com/office/drawing/2014/main" id="{C094FA9F-B19D-D9A6-314C-39EAEE14F369}"/>
              </a:ext>
            </a:extLst>
          </p:cNvPr>
          <p:cNvCxnSpPr>
            <a:cxnSpLocks/>
          </p:cNvCxnSpPr>
          <p:nvPr/>
        </p:nvCxnSpPr>
        <p:spPr>
          <a:xfrm flipV="1">
            <a:off x="7552731" y="6498581"/>
            <a:ext cx="3303150" cy="9314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ZoneTexte 72">
            <a:extLst>
              <a:ext uri="{FF2B5EF4-FFF2-40B4-BE49-F238E27FC236}">
                <a16:creationId xmlns:a16="http://schemas.microsoft.com/office/drawing/2014/main" id="{491D5446-BEA7-D474-F1B8-015EF8CF29C6}"/>
              </a:ext>
            </a:extLst>
          </p:cNvPr>
          <p:cNvSpPr txBox="1"/>
          <p:nvPr/>
        </p:nvSpPr>
        <p:spPr>
          <a:xfrm>
            <a:off x="10204211" y="5980517"/>
            <a:ext cx="14331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Ions</a:t>
            </a:r>
          </a:p>
        </p:txBody>
      </p:sp>
      <p:cxnSp>
        <p:nvCxnSpPr>
          <p:cNvPr id="74" name="Connecteur droit avec flèche 73">
            <a:extLst>
              <a:ext uri="{FF2B5EF4-FFF2-40B4-BE49-F238E27FC236}">
                <a16:creationId xmlns:a16="http://schemas.microsoft.com/office/drawing/2014/main" id="{691206C0-D647-E7A1-DA79-4DCEDE05B649}"/>
              </a:ext>
            </a:extLst>
          </p:cNvPr>
          <p:cNvCxnSpPr>
            <a:cxnSpLocks/>
          </p:cNvCxnSpPr>
          <p:nvPr/>
        </p:nvCxnSpPr>
        <p:spPr>
          <a:xfrm flipV="1">
            <a:off x="10730439" y="5985225"/>
            <a:ext cx="144140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35376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3EEAAFB-29E8-1558-AE3E-BFDCA51909D9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3EEAAFB-29E8-1558-AE3E-BFDCA51909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7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1680779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grpSp>
        <p:nvGrpSpPr>
          <p:cNvPr id="241" name="Groupe 240">
            <a:extLst>
              <a:ext uri="{FF2B5EF4-FFF2-40B4-BE49-F238E27FC236}">
                <a16:creationId xmlns:a16="http://schemas.microsoft.com/office/drawing/2014/main" id="{5B01A8D2-0D57-1F51-0D38-9303B9AA76AE}"/>
              </a:ext>
            </a:extLst>
          </p:cNvPr>
          <p:cNvGrpSpPr/>
          <p:nvPr/>
        </p:nvGrpSpPr>
        <p:grpSpPr>
          <a:xfrm>
            <a:off x="8847788" y="3152357"/>
            <a:ext cx="2569640" cy="1560684"/>
            <a:chOff x="6149764" y="5746140"/>
            <a:chExt cx="1407125" cy="926256"/>
          </a:xfrm>
        </p:grpSpPr>
        <p:grpSp>
          <p:nvGrpSpPr>
            <p:cNvPr id="242" name="Groupe 241">
              <a:extLst>
                <a:ext uri="{FF2B5EF4-FFF2-40B4-BE49-F238E27FC236}">
                  <a16:creationId xmlns:a16="http://schemas.microsoft.com/office/drawing/2014/main" id="{F959D35E-8FA9-D98A-50CF-A83D6459331E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45" name="Freeform 575">
                <a:extLst>
                  <a:ext uri="{FF2B5EF4-FFF2-40B4-BE49-F238E27FC236}">
                    <a16:creationId xmlns:a16="http://schemas.microsoft.com/office/drawing/2014/main" id="{7339F871-E480-1CD7-BC4D-0EB61A33601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46" name="Groupe 245">
                <a:extLst>
                  <a:ext uri="{FF2B5EF4-FFF2-40B4-BE49-F238E27FC236}">
                    <a16:creationId xmlns:a16="http://schemas.microsoft.com/office/drawing/2014/main" id="{6C0D3850-96D8-A137-548D-D97AB49D076F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47" name="Freeform 574">
                  <a:extLst>
                    <a:ext uri="{FF2B5EF4-FFF2-40B4-BE49-F238E27FC236}">
                      <a16:creationId xmlns:a16="http://schemas.microsoft.com/office/drawing/2014/main" id="{4835667E-031D-4F45-20A6-1071BF602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48" name="Forme libre 6">
                  <a:extLst>
                    <a:ext uri="{FF2B5EF4-FFF2-40B4-BE49-F238E27FC236}">
                      <a16:creationId xmlns:a16="http://schemas.microsoft.com/office/drawing/2014/main" id="{C7B2E60A-3968-BFA8-6C67-52254360971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49" name="Forme libre 7">
                  <a:extLst>
                    <a:ext uri="{FF2B5EF4-FFF2-40B4-BE49-F238E27FC236}">
                      <a16:creationId xmlns:a16="http://schemas.microsoft.com/office/drawing/2014/main" id="{1F07DAE5-AFD4-C2DB-B9BD-B443A3AE0E31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0" name="Forme libre 8">
                  <a:extLst>
                    <a:ext uri="{FF2B5EF4-FFF2-40B4-BE49-F238E27FC236}">
                      <a16:creationId xmlns:a16="http://schemas.microsoft.com/office/drawing/2014/main" id="{5690F070-DEDE-79A2-65E4-2064765A9F5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1" name="Forme libre 9">
                  <a:extLst>
                    <a:ext uri="{FF2B5EF4-FFF2-40B4-BE49-F238E27FC236}">
                      <a16:creationId xmlns:a16="http://schemas.microsoft.com/office/drawing/2014/main" id="{E9CE5177-D6D0-46B0-EDBE-747279D5722B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2" name="Forme libre 10">
                  <a:extLst>
                    <a:ext uri="{FF2B5EF4-FFF2-40B4-BE49-F238E27FC236}">
                      <a16:creationId xmlns:a16="http://schemas.microsoft.com/office/drawing/2014/main" id="{60FCF99C-3550-C9B6-1FF3-97F55DD1144F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3" name="Forme libre 11">
                  <a:extLst>
                    <a:ext uri="{FF2B5EF4-FFF2-40B4-BE49-F238E27FC236}">
                      <a16:creationId xmlns:a16="http://schemas.microsoft.com/office/drawing/2014/main" id="{6C788A07-3BB9-D9F5-C891-A500CF16EBD5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4" name="Forme libre 18">
                  <a:extLst>
                    <a:ext uri="{FF2B5EF4-FFF2-40B4-BE49-F238E27FC236}">
                      <a16:creationId xmlns:a16="http://schemas.microsoft.com/office/drawing/2014/main" id="{74613B41-2945-3D3E-41D9-D2133197D84B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5" name="Forme libre 19">
                  <a:extLst>
                    <a:ext uri="{FF2B5EF4-FFF2-40B4-BE49-F238E27FC236}">
                      <a16:creationId xmlns:a16="http://schemas.microsoft.com/office/drawing/2014/main" id="{199E0E72-657B-79B8-4CE0-0EEC2DA4F35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6" name="Forme libre 20">
                  <a:extLst>
                    <a:ext uri="{FF2B5EF4-FFF2-40B4-BE49-F238E27FC236}">
                      <a16:creationId xmlns:a16="http://schemas.microsoft.com/office/drawing/2014/main" id="{815D57FC-B940-F196-EFDA-46C11071B71D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7" name="Forme libre 21">
                  <a:extLst>
                    <a:ext uri="{FF2B5EF4-FFF2-40B4-BE49-F238E27FC236}">
                      <a16:creationId xmlns:a16="http://schemas.microsoft.com/office/drawing/2014/main" id="{93786993-0E02-EB53-1A47-0CD6122F710D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8" name="Forme libre 22">
                  <a:extLst>
                    <a:ext uri="{FF2B5EF4-FFF2-40B4-BE49-F238E27FC236}">
                      <a16:creationId xmlns:a16="http://schemas.microsoft.com/office/drawing/2014/main" id="{F5C1A6D4-E65C-FC05-90DA-608A541D9389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9" name="Forme libre 23">
                  <a:extLst>
                    <a:ext uri="{FF2B5EF4-FFF2-40B4-BE49-F238E27FC236}">
                      <a16:creationId xmlns:a16="http://schemas.microsoft.com/office/drawing/2014/main" id="{5FF267BB-D850-AA64-9870-AD3FA00A392D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0" name="Forme libre 24">
                  <a:extLst>
                    <a:ext uri="{FF2B5EF4-FFF2-40B4-BE49-F238E27FC236}">
                      <a16:creationId xmlns:a16="http://schemas.microsoft.com/office/drawing/2014/main" id="{E1602D1B-8A76-C5F3-6BDC-AC0B8ECC1A83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1" name="Forme libre 25">
                  <a:extLst>
                    <a:ext uri="{FF2B5EF4-FFF2-40B4-BE49-F238E27FC236}">
                      <a16:creationId xmlns:a16="http://schemas.microsoft.com/office/drawing/2014/main" id="{49024B90-9A78-ECCA-89DD-C7A59BBF540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2" name="Forme libre 26">
                  <a:extLst>
                    <a:ext uri="{FF2B5EF4-FFF2-40B4-BE49-F238E27FC236}">
                      <a16:creationId xmlns:a16="http://schemas.microsoft.com/office/drawing/2014/main" id="{FBC15369-4688-587C-73B7-68F9A42F92FD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63" name="Groupe 27">
                  <a:extLst>
                    <a:ext uri="{FF2B5EF4-FFF2-40B4-BE49-F238E27FC236}">
                      <a16:creationId xmlns:a16="http://schemas.microsoft.com/office/drawing/2014/main" id="{F4879A73-517D-61C7-F71F-148F1993F5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4" name="Line 591">
                    <a:extLst>
                      <a:ext uri="{FF2B5EF4-FFF2-40B4-BE49-F238E27FC236}">
                        <a16:creationId xmlns:a16="http://schemas.microsoft.com/office/drawing/2014/main" id="{9CF07D60-6E86-8A8A-D5A3-CA60320DF25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5" name="Connecteur droit 314">
                    <a:extLst>
                      <a:ext uri="{FF2B5EF4-FFF2-40B4-BE49-F238E27FC236}">
                        <a16:creationId xmlns:a16="http://schemas.microsoft.com/office/drawing/2014/main" id="{BFD895C0-8BC2-7837-C8D0-847B4DB10A4D}"/>
                      </a:ext>
                    </a:extLst>
                  </p:cNvPr>
                  <p:cNvCxnSpPr>
                    <a:stCxn id="314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Connecteur droit 315">
                    <a:extLst>
                      <a:ext uri="{FF2B5EF4-FFF2-40B4-BE49-F238E27FC236}">
                        <a16:creationId xmlns:a16="http://schemas.microsoft.com/office/drawing/2014/main" id="{03D4151A-80E0-147F-F0E2-447BAB8C9BC9}"/>
                      </a:ext>
                    </a:extLst>
                  </p:cNvPr>
                  <p:cNvCxnSpPr>
                    <a:stCxn id="314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e 31">
                  <a:extLst>
                    <a:ext uri="{FF2B5EF4-FFF2-40B4-BE49-F238E27FC236}">
                      <a16:creationId xmlns:a16="http://schemas.microsoft.com/office/drawing/2014/main" id="{6DE806A3-01F9-FEC8-CE6C-6C18CFA5F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1" name="Line 591">
                    <a:extLst>
                      <a:ext uri="{FF2B5EF4-FFF2-40B4-BE49-F238E27FC236}">
                        <a16:creationId xmlns:a16="http://schemas.microsoft.com/office/drawing/2014/main" id="{44639E6F-DEC9-1495-A8D4-472A3E0EB1A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2" name="Connecteur droit 311">
                    <a:extLst>
                      <a:ext uri="{FF2B5EF4-FFF2-40B4-BE49-F238E27FC236}">
                        <a16:creationId xmlns:a16="http://schemas.microsoft.com/office/drawing/2014/main" id="{92937A0F-043E-D5BD-5FB6-71EF393DE158}"/>
                      </a:ext>
                    </a:extLst>
                  </p:cNvPr>
                  <p:cNvCxnSpPr>
                    <a:stCxn id="311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3" name="Connecteur droit 312">
                    <a:extLst>
                      <a:ext uri="{FF2B5EF4-FFF2-40B4-BE49-F238E27FC236}">
                        <a16:creationId xmlns:a16="http://schemas.microsoft.com/office/drawing/2014/main" id="{6441207E-A6F0-D572-3388-22C1A2626377}"/>
                      </a:ext>
                    </a:extLst>
                  </p:cNvPr>
                  <p:cNvCxnSpPr>
                    <a:stCxn id="311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e 35">
                  <a:extLst>
                    <a:ext uri="{FF2B5EF4-FFF2-40B4-BE49-F238E27FC236}">
                      <a16:creationId xmlns:a16="http://schemas.microsoft.com/office/drawing/2014/main" id="{E48980E1-9741-A03E-9211-7007283C57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8" name="Line 591">
                    <a:extLst>
                      <a:ext uri="{FF2B5EF4-FFF2-40B4-BE49-F238E27FC236}">
                        <a16:creationId xmlns:a16="http://schemas.microsoft.com/office/drawing/2014/main" id="{848F2AF5-BFCE-F87A-A13A-611B8BA06EBC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9" name="Connecteur droit 308">
                    <a:extLst>
                      <a:ext uri="{FF2B5EF4-FFF2-40B4-BE49-F238E27FC236}">
                        <a16:creationId xmlns:a16="http://schemas.microsoft.com/office/drawing/2014/main" id="{5B8DE6F7-BBFC-ED7D-A7E9-3CB92EFD36B5}"/>
                      </a:ext>
                    </a:extLst>
                  </p:cNvPr>
                  <p:cNvCxnSpPr>
                    <a:stCxn id="308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0" name="Connecteur droit 309">
                    <a:extLst>
                      <a:ext uri="{FF2B5EF4-FFF2-40B4-BE49-F238E27FC236}">
                        <a16:creationId xmlns:a16="http://schemas.microsoft.com/office/drawing/2014/main" id="{9A572999-186F-5946-351D-5951A7C5CD5E}"/>
                      </a:ext>
                    </a:extLst>
                  </p:cNvPr>
                  <p:cNvCxnSpPr>
                    <a:stCxn id="308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e 39">
                  <a:extLst>
                    <a:ext uri="{FF2B5EF4-FFF2-40B4-BE49-F238E27FC236}">
                      <a16:creationId xmlns:a16="http://schemas.microsoft.com/office/drawing/2014/main" id="{F85D191F-4F74-D045-DD00-ED1B7EBEF5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5" name="Line 591">
                    <a:extLst>
                      <a:ext uri="{FF2B5EF4-FFF2-40B4-BE49-F238E27FC236}">
                        <a16:creationId xmlns:a16="http://schemas.microsoft.com/office/drawing/2014/main" id="{ADE61647-305D-F152-7184-00E3D49B58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6" name="Connecteur droit 305">
                    <a:extLst>
                      <a:ext uri="{FF2B5EF4-FFF2-40B4-BE49-F238E27FC236}">
                        <a16:creationId xmlns:a16="http://schemas.microsoft.com/office/drawing/2014/main" id="{25BBD172-BC4D-E900-45FF-151418BC77F0}"/>
                      </a:ext>
                    </a:extLst>
                  </p:cNvPr>
                  <p:cNvCxnSpPr>
                    <a:stCxn id="305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7" name="Connecteur droit 306">
                    <a:extLst>
                      <a:ext uri="{FF2B5EF4-FFF2-40B4-BE49-F238E27FC236}">
                        <a16:creationId xmlns:a16="http://schemas.microsoft.com/office/drawing/2014/main" id="{912BE4C2-F85D-A0CF-F56E-1CE5A21FD814}"/>
                      </a:ext>
                    </a:extLst>
                  </p:cNvPr>
                  <p:cNvCxnSpPr>
                    <a:stCxn id="305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7" name="Groupe 43">
                  <a:extLst>
                    <a:ext uri="{FF2B5EF4-FFF2-40B4-BE49-F238E27FC236}">
                      <a16:creationId xmlns:a16="http://schemas.microsoft.com/office/drawing/2014/main" id="{C7A9EBA0-FDA8-2CC6-9161-0AA08E7A2E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2" name="Line 591">
                    <a:extLst>
                      <a:ext uri="{FF2B5EF4-FFF2-40B4-BE49-F238E27FC236}">
                        <a16:creationId xmlns:a16="http://schemas.microsoft.com/office/drawing/2014/main" id="{E3264245-27A7-3ECB-D0DF-BD933E9B746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3" name="Connecteur droit 302">
                    <a:extLst>
                      <a:ext uri="{FF2B5EF4-FFF2-40B4-BE49-F238E27FC236}">
                        <a16:creationId xmlns:a16="http://schemas.microsoft.com/office/drawing/2014/main" id="{F530723D-78F2-A947-91A0-3E4E7F82CAE8}"/>
                      </a:ext>
                    </a:extLst>
                  </p:cNvPr>
                  <p:cNvCxnSpPr>
                    <a:stCxn id="302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Connecteur droit 303">
                    <a:extLst>
                      <a:ext uri="{FF2B5EF4-FFF2-40B4-BE49-F238E27FC236}">
                        <a16:creationId xmlns:a16="http://schemas.microsoft.com/office/drawing/2014/main" id="{9FEF1BDD-62C2-624C-858B-41E3E766C654}"/>
                      </a:ext>
                    </a:extLst>
                  </p:cNvPr>
                  <p:cNvCxnSpPr>
                    <a:stCxn id="302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8" name="Groupe 47">
                  <a:extLst>
                    <a:ext uri="{FF2B5EF4-FFF2-40B4-BE49-F238E27FC236}">
                      <a16:creationId xmlns:a16="http://schemas.microsoft.com/office/drawing/2014/main" id="{4EECE86D-06A5-3270-CE90-FC09EC7714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99" name="Line 591">
                    <a:extLst>
                      <a:ext uri="{FF2B5EF4-FFF2-40B4-BE49-F238E27FC236}">
                        <a16:creationId xmlns:a16="http://schemas.microsoft.com/office/drawing/2014/main" id="{E0215C98-F3A0-EFBB-899F-838632A8020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0" name="Connecteur droit 299">
                    <a:extLst>
                      <a:ext uri="{FF2B5EF4-FFF2-40B4-BE49-F238E27FC236}">
                        <a16:creationId xmlns:a16="http://schemas.microsoft.com/office/drawing/2014/main" id="{6E772438-0B34-F18D-2FA4-A20662EAF5CB}"/>
                      </a:ext>
                    </a:extLst>
                  </p:cNvPr>
                  <p:cNvCxnSpPr>
                    <a:stCxn id="299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Connecteur droit 300">
                    <a:extLst>
                      <a:ext uri="{FF2B5EF4-FFF2-40B4-BE49-F238E27FC236}">
                        <a16:creationId xmlns:a16="http://schemas.microsoft.com/office/drawing/2014/main" id="{ED5C7630-9027-E600-E819-4CA0B2DFAECB}"/>
                      </a:ext>
                    </a:extLst>
                  </p:cNvPr>
                  <p:cNvCxnSpPr>
                    <a:stCxn id="299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9" name="Groupe 51">
                  <a:extLst>
                    <a:ext uri="{FF2B5EF4-FFF2-40B4-BE49-F238E27FC236}">
                      <a16:creationId xmlns:a16="http://schemas.microsoft.com/office/drawing/2014/main" id="{7E7841C0-5C57-3DB5-3128-C43A466811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6" name="Line 591">
                    <a:extLst>
                      <a:ext uri="{FF2B5EF4-FFF2-40B4-BE49-F238E27FC236}">
                        <a16:creationId xmlns:a16="http://schemas.microsoft.com/office/drawing/2014/main" id="{88415503-38A0-5A95-CF2D-F3853870425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7" name="Connecteur droit 296">
                    <a:extLst>
                      <a:ext uri="{FF2B5EF4-FFF2-40B4-BE49-F238E27FC236}">
                        <a16:creationId xmlns:a16="http://schemas.microsoft.com/office/drawing/2014/main" id="{BDF3851E-975A-F903-D61F-48FF6C8225CB}"/>
                      </a:ext>
                    </a:extLst>
                  </p:cNvPr>
                  <p:cNvCxnSpPr>
                    <a:stCxn id="296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Connecteur droit 297">
                    <a:extLst>
                      <a:ext uri="{FF2B5EF4-FFF2-40B4-BE49-F238E27FC236}">
                        <a16:creationId xmlns:a16="http://schemas.microsoft.com/office/drawing/2014/main" id="{51B31905-91CF-1A1B-E4DE-E93268D98EA5}"/>
                      </a:ext>
                    </a:extLst>
                  </p:cNvPr>
                  <p:cNvCxnSpPr>
                    <a:stCxn id="296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0" name="Groupe 55">
                  <a:extLst>
                    <a:ext uri="{FF2B5EF4-FFF2-40B4-BE49-F238E27FC236}">
                      <a16:creationId xmlns:a16="http://schemas.microsoft.com/office/drawing/2014/main" id="{AA0B8F37-BBC7-F0C2-C56D-7D9C236AA1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3" name="Line 591">
                    <a:extLst>
                      <a:ext uri="{FF2B5EF4-FFF2-40B4-BE49-F238E27FC236}">
                        <a16:creationId xmlns:a16="http://schemas.microsoft.com/office/drawing/2014/main" id="{4F42E00F-580E-FF96-A225-8E7B446D611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4" name="Connecteur droit 293">
                    <a:extLst>
                      <a:ext uri="{FF2B5EF4-FFF2-40B4-BE49-F238E27FC236}">
                        <a16:creationId xmlns:a16="http://schemas.microsoft.com/office/drawing/2014/main" id="{65AB3100-1EDA-2A76-D224-4B56E31CC9A9}"/>
                      </a:ext>
                    </a:extLst>
                  </p:cNvPr>
                  <p:cNvCxnSpPr>
                    <a:stCxn id="293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5" name="Connecteur droit 294">
                    <a:extLst>
                      <a:ext uri="{FF2B5EF4-FFF2-40B4-BE49-F238E27FC236}">
                        <a16:creationId xmlns:a16="http://schemas.microsoft.com/office/drawing/2014/main" id="{C42E8BBF-5D04-AC71-2B2F-3D016DE81229}"/>
                      </a:ext>
                    </a:extLst>
                  </p:cNvPr>
                  <p:cNvCxnSpPr>
                    <a:stCxn id="293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1" name="Groupe 59">
                  <a:extLst>
                    <a:ext uri="{FF2B5EF4-FFF2-40B4-BE49-F238E27FC236}">
                      <a16:creationId xmlns:a16="http://schemas.microsoft.com/office/drawing/2014/main" id="{1A9F7675-9ABD-5BF7-5911-D2A80F594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0" name="Line 591">
                    <a:extLst>
                      <a:ext uri="{FF2B5EF4-FFF2-40B4-BE49-F238E27FC236}">
                        <a16:creationId xmlns:a16="http://schemas.microsoft.com/office/drawing/2014/main" id="{CB5B45D6-9CA7-FA06-E179-434D6906FB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1" name="Connecteur droit 290">
                    <a:extLst>
                      <a:ext uri="{FF2B5EF4-FFF2-40B4-BE49-F238E27FC236}">
                        <a16:creationId xmlns:a16="http://schemas.microsoft.com/office/drawing/2014/main" id="{A7ACACB0-72BB-FCED-0521-F117373A2E5E}"/>
                      </a:ext>
                    </a:extLst>
                  </p:cNvPr>
                  <p:cNvCxnSpPr>
                    <a:stCxn id="290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Connecteur droit 291">
                    <a:extLst>
                      <a:ext uri="{FF2B5EF4-FFF2-40B4-BE49-F238E27FC236}">
                        <a16:creationId xmlns:a16="http://schemas.microsoft.com/office/drawing/2014/main" id="{8B469DDE-0BBA-A32C-87E4-6D181E66BC03}"/>
                      </a:ext>
                    </a:extLst>
                  </p:cNvPr>
                  <p:cNvCxnSpPr>
                    <a:stCxn id="290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2" name="Groupe 63">
                  <a:extLst>
                    <a:ext uri="{FF2B5EF4-FFF2-40B4-BE49-F238E27FC236}">
                      <a16:creationId xmlns:a16="http://schemas.microsoft.com/office/drawing/2014/main" id="{42CB60ED-6463-9596-9304-61EC820227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7" name="Line 591">
                    <a:extLst>
                      <a:ext uri="{FF2B5EF4-FFF2-40B4-BE49-F238E27FC236}">
                        <a16:creationId xmlns:a16="http://schemas.microsoft.com/office/drawing/2014/main" id="{DD21B2A3-8EEB-D85C-1AF6-5B054C3BEED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8" name="Connecteur droit 287">
                    <a:extLst>
                      <a:ext uri="{FF2B5EF4-FFF2-40B4-BE49-F238E27FC236}">
                        <a16:creationId xmlns:a16="http://schemas.microsoft.com/office/drawing/2014/main" id="{BB20A102-7A50-2792-CF90-C58541069745}"/>
                      </a:ext>
                    </a:extLst>
                  </p:cNvPr>
                  <p:cNvCxnSpPr>
                    <a:stCxn id="287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9" name="Connecteur droit 288">
                    <a:extLst>
                      <a:ext uri="{FF2B5EF4-FFF2-40B4-BE49-F238E27FC236}">
                        <a16:creationId xmlns:a16="http://schemas.microsoft.com/office/drawing/2014/main" id="{599121CD-9190-3C1B-E52C-4A8F6ABC1183}"/>
                      </a:ext>
                    </a:extLst>
                  </p:cNvPr>
                  <p:cNvCxnSpPr>
                    <a:stCxn id="287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3" name="Groupe 67">
                  <a:extLst>
                    <a:ext uri="{FF2B5EF4-FFF2-40B4-BE49-F238E27FC236}">
                      <a16:creationId xmlns:a16="http://schemas.microsoft.com/office/drawing/2014/main" id="{48123F5A-5406-0B02-6443-F26A6FFDDC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4" name="Line 591">
                    <a:extLst>
                      <a:ext uri="{FF2B5EF4-FFF2-40B4-BE49-F238E27FC236}">
                        <a16:creationId xmlns:a16="http://schemas.microsoft.com/office/drawing/2014/main" id="{0D4B21E0-3529-23C5-2785-3183346E885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ED5C5FDD-0BF9-77E1-2138-934AD27A1191}"/>
                      </a:ext>
                    </a:extLst>
                  </p:cNvPr>
                  <p:cNvCxnSpPr>
                    <a:stCxn id="284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6" name="Connecteur droit 285">
                    <a:extLst>
                      <a:ext uri="{FF2B5EF4-FFF2-40B4-BE49-F238E27FC236}">
                        <a16:creationId xmlns:a16="http://schemas.microsoft.com/office/drawing/2014/main" id="{707F76AD-B81C-1548-C006-E88B4C538161}"/>
                      </a:ext>
                    </a:extLst>
                  </p:cNvPr>
                  <p:cNvCxnSpPr>
                    <a:stCxn id="284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e 71">
                  <a:extLst>
                    <a:ext uri="{FF2B5EF4-FFF2-40B4-BE49-F238E27FC236}">
                      <a16:creationId xmlns:a16="http://schemas.microsoft.com/office/drawing/2014/main" id="{81A7DB99-37F3-BA29-DA9C-DC8A0A687F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1" name="Line 591">
                    <a:extLst>
                      <a:ext uri="{FF2B5EF4-FFF2-40B4-BE49-F238E27FC236}">
                        <a16:creationId xmlns:a16="http://schemas.microsoft.com/office/drawing/2014/main" id="{8B6D4453-FE75-9EF4-682A-DD11BBEF1AE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349E8FA1-46EE-7A34-D371-502C27E710C3}"/>
                      </a:ext>
                    </a:extLst>
                  </p:cNvPr>
                  <p:cNvCxnSpPr>
                    <a:stCxn id="281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0D47A912-5DC3-D9B2-0644-D21A215D7C63}"/>
                      </a:ext>
                    </a:extLst>
                  </p:cNvPr>
                  <p:cNvCxnSpPr>
                    <a:stCxn id="281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95A117E7-FCBE-F8E0-80CA-5C97D9A6A3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6" name="Image 275">
                  <a:extLst>
                    <a:ext uri="{FF2B5EF4-FFF2-40B4-BE49-F238E27FC236}">
                      <a16:creationId xmlns:a16="http://schemas.microsoft.com/office/drawing/2014/main" id="{E0B17DDC-80A5-D2EA-F25F-FD14BCA2DE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7" name="Image 276">
                  <a:extLst>
                    <a:ext uri="{FF2B5EF4-FFF2-40B4-BE49-F238E27FC236}">
                      <a16:creationId xmlns:a16="http://schemas.microsoft.com/office/drawing/2014/main" id="{B36BF108-925A-8A00-4CBA-223122C38E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8" name="Image 277">
                  <a:extLst>
                    <a:ext uri="{FF2B5EF4-FFF2-40B4-BE49-F238E27FC236}">
                      <a16:creationId xmlns:a16="http://schemas.microsoft.com/office/drawing/2014/main" id="{6F1147AC-BE91-E876-CA3D-FF29654D98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9" name="Image 278">
                  <a:extLst>
                    <a:ext uri="{FF2B5EF4-FFF2-40B4-BE49-F238E27FC236}">
                      <a16:creationId xmlns:a16="http://schemas.microsoft.com/office/drawing/2014/main" id="{134AFD41-0C98-F12C-C534-063378B1C9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80" name="Image 279">
                  <a:extLst>
                    <a:ext uri="{FF2B5EF4-FFF2-40B4-BE49-F238E27FC236}">
                      <a16:creationId xmlns:a16="http://schemas.microsoft.com/office/drawing/2014/main" id="{BE4C5013-7CE6-2966-E2A7-989E43640F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243" name="Ellipse 242">
              <a:extLst>
                <a:ext uri="{FF2B5EF4-FFF2-40B4-BE49-F238E27FC236}">
                  <a16:creationId xmlns:a16="http://schemas.microsoft.com/office/drawing/2014/main" id="{4A7914D1-6EB2-86A1-3466-90B658B32A0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0925B371-CB84-4DA3-DF9F-265BD8A37D6E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18" name="ZoneTexte 317">
            <a:extLst>
              <a:ext uri="{FF2B5EF4-FFF2-40B4-BE49-F238E27FC236}">
                <a16:creationId xmlns:a16="http://schemas.microsoft.com/office/drawing/2014/main" id="{200C2900-0030-2581-AC00-A468B7CC744C}"/>
              </a:ext>
            </a:extLst>
          </p:cNvPr>
          <p:cNvSpPr txBox="1"/>
          <p:nvPr/>
        </p:nvSpPr>
        <p:spPr>
          <a:xfrm>
            <a:off x="9310860" y="5138869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Segmental motion</a:t>
            </a:r>
          </a:p>
        </p:txBody>
      </p:sp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340" name="Ellipse 339">
            <a:extLst>
              <a:ext uri="{FF2B5EF4-FFF2-40B4-BE49-F238E27FC236}">
                <a16:creationId xmlns:a16="http://schemas.microsoft.com/office/drawing/2014/main" id="{45A51CD7-FF08-2DD3-0B12-EC9E22B1EB4A}"/>
              </a:ext>
            </a:extLst>
          </p:cNvPr>
          <p:cNvSpPr/>
          <p:nvPr/>
        </p:nvSpPr>
        <p:spPr>
          <a:xfrm rot="19659142">
            <a:off x="6394665" y="2445804"/>
            <a:ext cx="1709792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54" name="Connecteur droit avec flèche 353">
            <a:extLst>
              <a:ext uri="{FF2B5EF4-FFF2-40B4-BE49-F238E27FC236}">
                <a16:creationId xmlns:a16="http://schemas.microsoft.com/office/drawing/2014/main" id="{03209E49-D32A-4F4F-CD47-C61DF127C733}"/>
              </a:ext>
            </a:extLst>
          </p:cNvPr>
          <p:cNvCxnSpPr>
            <a:cxnSpLocks/>
          </p:cNvCxnSpPr>
          <p:nvPr/>
        </p:nvCxnSpPr>
        <p:spPr>
          <a:xfrm>
            <a:off x="7835203" y="2598269"/>
            <a:ext cx="925515" cy="785793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549AF7FB-7FC0-5A7B-900E-A77A2146E444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549AF7FB-7FC0-5A7B-900E-A77A2146E4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7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6753908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4228379" y="1770017"/>
            <a:ext cx="30097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2467" y="2208145"/>
            <a:ext cx="4446978" cy="3723515"/>
          </a:xfrm>
          <a:prstGeom prst="rect">
            <a:avLst/>
          </a:prstGeom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1BB148A6-2F3C-41DA-F094-8D71D1392927}"/>
              </a:ext>
            </a:extLst>
          </p:cNvPr>
          <p:cNvGrpSpPr/>
          <p:nvPr/>
        </p:nvGrpSpPr>
        <p:grpSpPr>
          <a:xfrm>
            <a:off x="242958" y="1596070"/>
            <a:ext cx="2389859" cy="1600245"/>
            <a:chOff x="-5159976" y="5109366"/>
            <a:chExt cx="3670301" cy="2217738"/>
          </a:xfrm>
        </p:grpSpPr>
        <p:sp>
          <p:nvSpPr>
            <p:cNvPr id="4" name="Freeform 575">
              <a:extLst>
                <a:ext uri="{FF2B5EF4-FFF2-40B4-BE49-F238E27FC236}">
                  <a16:creationId xmlns:a16="http://schemas.microsoft.com/office/drawing/2014/main" id="{4D8DB378-4F5A-CAB7-EA5B-A52B5042BAA7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5" name="Freeform 574">
              <a:extLst>
                <a:ext uri="{FF2B5EF4-FFF2-40B4-BE49-F238E27FC236}">
                  <a16:creationId xmlns:a16="http://schemas.microsoft.com/office/drawing/2014/main" id="{2ACBCFB3-02D1-9EC0-E835-45452AF7D5AB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" name="Forme libre 79">
              <a:extLst>
                <a:ext uri="{FF2B5EF4-FFF2-40B4-BE49-F238E27FC236}">
                  <a16:creationId xmlns:a16="http://schemas.microsoft.com/office/drawing/2014/main" id="{668A061B-BBD2-AC52-1745-6302BBECBC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" name="Forme libre 80">
              <a:extLst>
                <a:ext uri="{FF2B5EF4-FFF2-40B4-BE49-F238E27FC236}">
                  <a16:creationId xmlns:a16="http://schemas.microsoft.com/office/drawing/2014/main" id="{2D9A4D78-182B-4912-8245-B49DFFE54D3A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" name="Forme libre 81">
              <a:extLst>
                <a:ext uri="{FF2B5EF4-FFF2-40B4-BE49-F238E27FC236}">
                  <a16:creationId xmlns:a16="http://schemas.microsoft.com/office/drawing/2014/main" id="{154077A7-2095-FD01-6EFB-CD2E2C48262C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" name="Forme libre 82">
              <a:extLst>
                <a:ext uri="{FF2B5EF4-FFF2-40B4-BE49-F238E27FC236}">
                  <a16:creationId xmlns:a16="http://schemas.microsoft.com/office/drawing/2014/main" id="{D0022CDB-3C04-2B65-A921-AFF90A9B3990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6" name="Forme libre 83">
              <a:extLst>
                <a:ext uri="{FF2B5EF4-FFF2-40B4-BE49-F238E27FC236}">
                  <a16:creationId xmlns:a16="http://schemas.microsoft.com/office/drawing/2014/main" id="{9AB40DDF-7AB9-E4A5-A96A-839940820A05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7" name="Forme libre 84">
              <a:extLst>
                <a:ext uri="{FF2B5EF4-FFF2-40B4-BE49-F238E27FC236}">
                  <a16:creationId xmlns:a16="http://schemas.microsoft.com/office/drawing/2014/main" id="{DCCBF0DC-CD35-CBCB-658A-F0E60AFA23EA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9" name="Ellipse 18">
              <a:extLst>
                <a:ext uri="{FF2B5EF4-FFF2-40B4-BE49-F238E27FC236}">
                  <a16:creationId xmlns:a16="http://schemas.microsoft.com/office/drawing/2014/main" id="{A4E41AE7-AAB1-555C-FAAD-CD4B68BE20BD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0" name="Forme libre 91">
              <a:extLst>
                <a:ext uri="{FF2B5EF4-FFF2-40B4-BE49-F238E27FC236}">
                  <a16:creationId xmlns:a16="http://schemas.microsoft.com/office/drawing/2014/main" id="{5DA7A5FE-EBF9-D742-C89D-40E76483E4D1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1" name="Forme libre 92">
              <a:extLst>
                <a:ext uri="{FF2B5EF4-FFF2-40B4-BE49-F238E27FC236}">
                  <a16:creationId xmlns:a16="http://schemas.microsoft.com/office/drawing/2014/main" id="{B9D9D5CD-C778-F836-18CA-32A10DB7EDA6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3" name="Forme libre 93">
              <a:extLst>
                <a:ext uri="{FF2B5EF4-FFF2-40B4-BE49-F238E27FC236}">
                  <a16:creationId xmlns:a16="http://schemas.microsoft.com/office/drawing/2014/main" id="{967A06C8-6437-7C61-709C-43BE63CB006D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" name="Forme libre 94">
              <a:extLst>
                <a:ext uri="{FF2B5EF4-FFF2-40B4-BE49-F238E27FC236}">
                  <a16:creationId xmlns:a16="http://schemas.microsoft.com/office/drawing/2014/main" id="{8B071F3D-6DEC-124E-9998-527BCEAF8B53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" name="Forme libre 95">
              <a:extLst>
                <a:ext uri="{FF2B5EF4-FFF2-40B4-BE49-F238E27FC236}">
                  <a16:creationId xmlns:a16="http://schemas.microsoft.com/office/drawing/2014/main" id="{23DFB273-39AB-BBDD-8965-85AD240065D8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0" name="Forme libre 96">
              <a:extLst>
                <a:ext uri="{FF2B5EF4-FFF2-40B4-BE49-F238E27FC236}">
                  <a16:creationId xmlns:a16="http://schemas.microsoft.com/office/drawing/2014/main" id="{E68FF1CC-9A54-6E21-0286-801D1485100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1" name="Forme libre 97">
              <a:extLst>
                <a:ext uri="{FF2B5EF4-FFF2-40B4-BE49-F238E27FC236}">
                  <a16:creationId xmlns:a16="http://schemas.microsoft.com/office/drawing/2014/main" id="{2FFD5810-06B5-ECD1-537F-29331F9EADDF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2" name="Forme libre 98">
              <a:extLst>
                <a:ext uri="{FF2B5EF4-FFF2-40B4-BE49-F238E27FC236}">
                  <a16:creationId xmlns:a16="http://schemas.microsoft.com/office/drawing/2014/main" id="{D1102B81-5E0B-4F55-ADF9-B27DA13856AA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3" name="Forme libre 99">
              <a:extLst>
                <a:ext uri="{FF2B5EF4-FFF2-40B4-BE49-F238E27FC236}">
                  <a16:creationId xmlns:a16="http://schemas.microsoft.com/office/drawing/2014/main" id="{0FB5A60F-7D2F-A0E6-C053-1F0995367EE4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34" name="Groupe 100">
              <a:extLst>
                <a:ext uri="{FF2B5EF4-FFF2-40B4-BE49-F238E27FC236}">
                  <a16:creationId xmlns:a16="http://schemas.microsoft.com/office/drawing/2014/main" id="{04116B39-7983-F185-CD79-CF7094BB1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237" name="Line 591">
                <a:extLst>
                  <a:ext uri="{FF2B5EF4-FFF2-40B4-BE49-F238E27FC236}">
                    <a16:creationId xmlns:a16="http://schemas.microsoft.com/office/drawing/2014/main" id="{DD4817F5-33CF-3865-E0E2-86874DCB7FB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8" name="Connecteur droit 237">
                <a:extLst>
                  <a:ext uri="{FF2B5EF4-FFF2-40B4-BE49-F238E27FC236}">
                    <a16:creationId xmlns:a16="http://schemas.microsoft.com/office/drawing/2014/main" id="{72E36086-33A3-96AA-B0CC-04B498017EFC}"/>
                  </a:ext>
                </a:extLst>
              </p:cNvPr>
              <p:cNvCxnSpPr>
                <a:stCxn id="237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Connecteur droit 238">
                <a:extLst>
                  <a:ext uri="{FF2B5EF4-FFF2-40B4-BE49-F238E27FC236}">
                    <a16:creationId xmlns:a16="http://schemas.microsoft.com/office/drawing/2014/main" id="{0074FABF-2370-A3DF-D2E4-A8F3ACB1D5D4}"/>
                  </a:ext>
                </a:extLst>
              </p:cNvPr>
              <p:cNvCxnSpPr>
                <a:stCxn id="237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Groupe 104">
              <a:extLst>
                <a:ext uri="{FF2B5EF4-FFF2-40B4-BE49-F238E27FC236}">
                  <a16:creationId xmlns:a16="http://schemas.microsoft.com/office/drawing/2014/main" id="{E03CF97A-561B-3438-F2E6-149DDCA13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234" name="Line 591">
                <a:extLst>
                  <a:ext uri="{FF2B5EF4-FFF2-40B4-BE49-F238E27FC236}">
                    <a16:creationId xmlns:a16="http://schemas.microsoft.com/office/drawing/2014/main" id="{8201DDAF-81A7-C403-46FA-1E4AB54BAD8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5" name="Connecteur droit 234">
                <a:extLst>
                  <a:ext uri="{FF2B5EF4-FFF2-40B4-BE49-F238E27FC236}">
                    <a16:creationId xmlns:a16="http://schemas.microsoft.com/office/drawing/2014/main" id="{7CFE6E43-710F-E090-DB50-60D009998551}"/>
                  </a:ext>
                </a:extLst>
              </p:cNvPr>
              <p:cNvCxnSpPr>
                <a:stCxn id="234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Connecteur droit 235">
                <a:extLst>
                  <a:ext uri="{FF2B5EF4-FFF2-40B4-BE49-F238E27FC236}">
                    <a16:creationId xmlns:a16="http://schemas.microsoft.com/office/drawing/2014/main" id="{63D40DA1-1209-FAEB-46C5-C379F899ABBB}"/>
                  </a:ext>
                </a:extLst>
              </p:cNvPr>
              <p:cNvCxnSpPr>
                <a:stCxn id="234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e 108">
              <a:extLst>
                <a:ext uri="{FF2B5EF4-FFF2-40B4-BE49-F238E27FC236}">
                  <a16:creationId xmlns:a16="http://schemas.microsoft.com/office/drawing/2014/main" id="{CDF808ED-EFC1-4342-2C2A-6410EF8332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231" name="Line 591">
                <a:extLst>
                  <a:ext uri="{FF2B5EF4-FFF2-40B4-BE49-F238E27FC236}">
                    <a16:creationId xmlns:a16="http://schemas.microsoft.com/office/drawing/2014/main" id="{85F90AF6-2E48-BA24-C242-8CF48B2AEDA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32" name="Connecteur droit 231">
                <a:extLst>
                  <a:ext uri="{FF2B5EF4-FFF2-40B4-BE49-F238E27FC236}">
                    <a16:creationId xmlns:a16="http://schemas.microsoft.com/office/drawing/2014/main" id="{E54EF17E-18F3-8235-03F8-24E9CDBD0169}"/>
                  </a:ext>
                </a:extLst>
              </p:cNvPr>
              <p:cNvCxnSpPr>
                <a:stCxn id="231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Connecteur droit 232">
                <a:extLst>
                  <a:ext uri="{FF2B5EF4-FFF2-40B4-BE49-F238E27FC236}">
                    <a16:creationId xmlns:a16="http://schemas.microsoft.com/office/drawing/2014/main" id="{08EC0370-EF96-C9D1-C7DA-E777B10B7064}"/>
                  </a:ext>
                </a:extLst>
              </p:cNvPr>
              <p:cNvCxnSpPr>
                <a:stCxn id="231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" name="Groupe 112">
              <a:extLst>
                <a:ext uri="{FF2B5EF4-FFF2-40B4-BE49-F238E27FC236}">
                  <a16:creationId xmlns:a16="http://schemas.microsoft.com/office/drawing/2014/main" id="{89963B41-D499-D4CA-E88B-D2FDF5716B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228" name="Line 591">
                <a:extLst>
                  <a:ext uri="{FF2B5EF4-FFF2-40B4-BE49-F238E27FC236}">
                    <a16:creationId xmlns:a16="http://schemas.microsoft.com/office/drawing/2014/main" id="{60228046-5163-093C-7FF9-AD422D2D38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9" name="Connecteur droit 228">
                <a:extLst>
                  <a:ext uri="{FF2B5EF4-FFF2-40B4-BE49-F238E27FC236}">
                    <a16:creationId xmlns:a16="http://schemas.microsoft.com/office/drawing/2014/main" id="{EEC97930-FA53-207E-B3ED-CA3271515274}"/>
                  </a:ext>
                </a:extLst>
              </p:cNvPr>
              <p:cNvCxnSpPr>
                <a:stCxn id="228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Connecteur droit 229">
                <a:extLst>
                  <a:ext uri="{FF2B5EF4-FFF2-40B4-BE49-F238E27FC236}">
                    <a16:creationId xmlns:a16="http://schemas.microsoft.com/office/drawing/2014/main" id="{6921A520-D9F2-5C96-97A1-5D4F840B8E8E}"/>
                  </a:ext>
                </a:extLst>
              </p:cNvPr>
              <p:cNvCxnSpPr>
                <a:stCxn id="228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" name="Groupe 116">
              <a:extLst>
                <a:ext uri="{FF2B5EF4-FFF2-40B4-BE49-F238E27FC236}">
                  <a16:creationId xmlns:a16="http://schemas.microsoft.com/office/drawing/2014/main" id="{B7AFB652-7C73-90DC-D9DA-125AA4044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225" name="Line 591">
                <a:extLst>
                  <a:ext uri="{FF2B5EF4-FFF2-40B4-BE49-F238E27FC236}">
                    <a16:creationId xmlns:a16="http://schemas.microsoft.com/office/drawing/2014/main" id="{F1E0363B-C1CA-D193-2B73-6AEA9B3F12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6" name="Connecteur droit 225">
                <a:extLst>
                  <a:ext uri="{FF2B5EF4-FFF2-40B4-BE49-F238E27FC236}">
                    <a16:creationId xmlns:a16="http://schemas.microsoft.com/office/drawing/2014/main" id="{E271E3AA-F84B-771D-B755-D21E21AED045}"/>
                  </a:ext>
                </a:extLst>
              </p:cNvPr>
              <p:cNvCxnSpPr>
                <a:stCxn id="225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" name="Connecteur droit 226">
                <a:extLst>
                  <a:ext uri="{FF2B5EF4-FFF2-40B4-BE49-F238E27FC236}">
                    <a16:creationId xmlns:a16="http://schemas.microsoft.com/office/drawing/2014/main" id="{AB1BAE6B-3669-0860-F529-F64C6EAC3F05}"/>
                  </a:ext>
                </a:extLst>
              </p:cNvPr>
              <p:cNvCxnSpPr>
                <a:stCxn id="225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" name="Groupe 120">
              <a:extLst>
                <a:ext uri="{FF2B5EF4-FFF2-40B4-BE49-F238E27FC236}">
                  <a16:creationId xmlns:a16="http://schemas.microsoft.com/office/drawing/2014/main" id="{6AEDCC3B-51FC-3573-48BD-A3272A4D8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222" name="Line 591">
                <a:extLst>
                  <a:ext uri="{FF2B5EF4-FFF2-40B4-BE49-F238E27FC236}">
                    <a16:creationId xmlns:a16="http://schemas.microsoft.com/office/drawing/2014/main" id="{6C4FE8BA-2F0A-29B3-35F0-28A9CACBD9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3" name="Connecteur droit 222">
                <a:extLst>
                  <a:ext uri="{FF2B5EF4-FFF2-40B4-BE49-F238E27FC236}">
                    <a16:creationId xmlns:a16="http://schemas.microsoft.com/office/drawing/2014/main" id="{E62F57EE-CB0C-E02B-E610-E70A21DD4323}"/>
                  </a:ext>
                </a:extLst>
              </p:cNvPr>
              <p:cNvCxnSpPr>
                <a:stCxn id="222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Connecteur droit 223">
                <a:extLst>
                  <a:ext uri="{FF2B5EF4-FFF2-40B4-BE49-F238E27FC236}">
                    <a16:creationId xmlns:a16="http://schemas.microsoft.com/office/drawing/2014/main" id="{F324AA23-7E7D-06B9-C812-3476F93563E3}"/>
                  </a:ext>
                </a:extLst>
              </p:cNvPr>
              <p:cNvCxnSpPr>
                <a:stCxn id="222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" name="Groupe 124">
              <a:extLst>
                <a:ext uri="{FF2B5EF4-FFF2-40B4-BE49-F238E27FC236}">
                  <a16:creationId xmlns:a16="http://schemas.microsoft.com/office/drawing/2014/main" id="{CF2CF37C-F798-5343-9EC8-958EC9F3601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219" name="Line 591">
                <a:extLst>
                  <a:ext uri="{FF2B5EF4-FFF2-40B4-BE49-F238E27FC236}">
                    <a16:creationId xmlns:a16="http://schemas.microsoft.com/office/drawing/2014/main" id="{5E9CE82C-B987-E6EF-68A5-31E6B843942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20" name="Connecteur droit 219">
                <a:extLst>
                  <a:ext uri="{FF2B5EF4-FFF2-40B4-BE49-F238E27FC236}">
                    <a16:creationId xmlns:a16="http://schemas.microsoft.com/office/drawing/2014/main" id="{721B6CEF-16FE-1A1D-AF93-F5EDFBD3EB1F}"/>
                  </a:ext>
                </a:extLst>
              </p:cNvPr>
              <p:cNvCxnSpPr>
                <a:stCxn id="219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Connecteur droit 220">
                <a:extLst>
                  <a:ext uri="{FF2B5EF4-FFF2-40B4-BE49-F238E27FC236}">
                    <a16:creationId xmlns:a16="http://schemas.microsoft.com/office/drawing/2014/main" id="{84F1EDCF-2CB8-A668-7FBB-174DFD34002C}"/>
                  </a:ext>
                </a:extLst>
              </p:cNvPr>
              <p:cNvCxnSpPr>
                <a:stCxn id="219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" name="Groupe 128">
              <a:extLst>
                <a:ext uri="{FF2B5EF4-FFF2-40B4-BE49-F238E27FC236}">
                  <a16:creationId xmlns:a16="http://schemas.microsoft.com/office/drawing/2014/main" id="{3741D3F1-2321-1DD6-16FB-D6E9863901F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216" name="Line 591">
                <a:extLst>
                  <a:ext uri="{FF2B5EF4-FFF2-40B4-BE49-F238E27FC236}">
                    <a16:creationId xmlns:a16="http://schemas.microsoft.com/office/drawing/2014/main" id="{0E3444ED-AE8B-C340-C0A5-81EC4C30052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17" name="Connecteur droit 216">
                <a:extLst>
                  <a:ext uri="{FF2B5EF4-FFF2-40B4-BE49-F238E27FC236}">
                    <a16:creationId xmlns:a16="http://schemas.microsoft.com/office/drawing/2014/main" id="{7A662338-4766-58F2-4AE6-60E7BD0C75EE}"/>
                  </a:ext>
                </a:extLst>
              </p:cNvPr>
              <p:cNvCxnSpPr>
                <a:stCxn id="216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Connecteur droit 217">
                <a:extLst>
                  <a:ext uri="{FF2B5EF4-FFF2-40B4-BE49-F238E27FC236}">
                    <a16:creationId xmlns:a16="http://schemas.microsoft.com/office/drawing/2014/main" id="{1A9BB108-5180-F533-7F03-967AA099397E}"/>
                  </a:ext>
                </a:extLst>
              </p:cNvPr>
              <p:cNvCxnSpPr>
                <a:stCxn id="216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" name="Groupe 132">
              <a:extLst>
                <a:ext uri="{FF2B5EF4-FFF2-40B4-BE49-F238E27FC236}">
                  <a16:creationId xmlns:a16="http://schemas.microsoft.com/office/drawing/2014/main" id="{135A7A04-76AD-25A2-D2F2-23728D9B6A0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213" name="Line 591">
                <a:extLst>
                  <a:ext uri="{FF2B5EF4-FFF2-40B4-BE49-F238E27FC236}">
                    <a16:creationId xmlns:a16="http://schemas.microsoft.com/office/drawing/2014/main" id="{46D940C5-9C3A-E966-5ED0-CCB000077E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214" name="Connecteur droit 213">
                <a:extLst>
                  <a:ext uri="{FF2B5EF4-FFF2-40B4-BE49-F238E27FC236}">
                    <a16:creationId xmlns:a16="http://schemas.microsoft.com/office/drawing/2014/main" id="{F0D30D7B-1269-5941-07D4-217A331CE11B}"/>
                  </a:ext>
                </a:extLst>
              </p:cNvPr>
              <p:cNvCxnSpPr>
                <a:stCxn id="213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Connecteur droit 214">
                <a:extLst>
                  <a:ext uri="{FF2B5EF4-FFF2-40B4-BE49-F238E27FC236}">
                    <a16:creationId xmlns:a16="http://schemas.microsoft.com/office/drawing/2014/main" id="{B6D3E569-6407-27EF-3D33-E83761948B1D}"/>
                  </a:ext>
                </a:extLst>
              </p:cNvPr>
              <p:cNvCxnSpPr>
                <a:stCxn id="213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" name="Groupe 136">
              <a:extLst>
                <a:ext uri="{FF2B5EF4-FFF2-40B4-BE49-F238E27FC236}">
                  <a16:creationId xmlns:a16="http://schemas.microsoft.com/office/drawing/2014/main" id="{64D14DAE-2EB9-B72F-E79C-3CF5062CDC3C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210" name="Line 591">
                <a:extLst>
                  <a:ext uri="{FF2B5EF4-FFF2-40B4-BE49-F238E27FC236}">
                    <a16:creationId xmlns:a16="http://schemas.microsoft.com/office/drawing/2014/main" id="{AD49B006-3FDD-A7FF-371E-3BA9A53491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11" name="Connecteur droit 210">
                <a:extLst>
                  <a:ext uri="{FF2B5EF4-FFF2-40B4-BE49-F238E27FC236}">
                    <a16:creationId xmlns:a16="http://schemas.microsoft.com/office/drawing/2014/main" id="{84897158-E9F5-CB6C-A0F4-955E1C7B989C}"/>
                  </a:ext>
                </a:extLst>
              </p:cNvPr>
              <p:cNvCxnSpPr>
                <a:stCxn id="210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Connecteur droit 211">
                <a:extLst>
                  <a:ext uri="{FF2B5EF4-FFF2-40B4-BE49-F238E27FC236}">
                    <a16:creationId xmlns:a16="http://schemas.microsoft.com/office/drawing/2014/main" id="{5CE6E2A1-8896-5BA2-5BCD-15427D6EB70D}"/>
                  </a:ext>
                </a:extLst>
              </p:cNvPr>
              <p:cNvCxnSpPr>
                <a:stCxn id="210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Groupe 140">
              <a:extLst>
                <a:ext uri="{FF2B5EF4-FFF2-40B4-BE49-F238E27FC236}">
                  <a16:creationId xmlns:a16="http://schemas.microsoft.com/office/drawing/2014/main" id="{6038DC58-BE41-4A9B-D76D-17A1B4892F07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56" name="Line 591">
                <a:extLst>
                  <a:ext uri="{FF2B5EF4-FFF2-40B4-BE49-F238E27FC236}">
                    <a16:creationId xmlns:a16="http://schemas.microsoft.com/office/drawing/2014/main" id="{4C2E745B-53C7-1B91-25BD-E06C94B450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57" name="Connecteur droit 56">
                <a:extLst>
                  <a:ext uri="{FF2B5EF4-FFF2-40B4-BE49-F238E27FC236}">
                    <a16:creationId xmlns:a16="http://schemas.microsoft.com/office/drawing/2014/main" id="{17433513-7B70-E39C-75D0-3CB4C0200109}"/>
                  </a:ext>
                </a:extLst>
              </p:cNvPr>
              <p:cNvCxnSpPr>
                <a:stCxn id="56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necteur droit 57">
                <a:extLst>
                  <a:ext uri="{FF2B5EF4-FFF2-40B4-BE49-F238E27FC236}">
                    <a16:creationId xmlns:a16="http://schemas.microsoft.com/office/drawing/2014/main" id="{9C529415-9F92-3418-E598-BF5275417417}"/>
                  </a:ext>
                </a:extLst>
              </p:cNvPr>
              <p:cNvCxnSpPr>
                <a:stCxn id="56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6" name="Groupe 144">
              <a:extLst>
                <a:ext uri="{FF2B5EF4-FFF2-40B4-BE49-F238E27FC236}">
                  <a16:creationId xmlns:a16="http://schemas.microsoft.com/office/drawing/2014/main" id="{75F2BC21-F894-CAFF-4EAE-DBC9E7F8C8D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53" name="Line 591">
                <a:extLst>
                  <a:ext uri="{FF2B5EF4-FFF2-40B4-BE49-F238E27FC236}">
                    <a16:creationId xmlns:a16="http://schemas.microsoft.com/office/drawing/2014/main" id="{8016E4DB-11D6-F7AC-1913-2C13EBCD6D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54" name="Connecteur droit 53">
                <a:extLst>
                  <a:ext uri="{FF2B5EF4-FFF2-40B4-BE49-F238E27FC236}">
                    <a16:creationId xmlns:a16="http://schemas.microsoft.com/office/drawing/2014/main" id="{AB78F8C4-49C1-C0AC-856F-C70CC97E1563}"/>
                  </a:ext>
                </a:extLst>
              </p:cNvPr>
              <p:cNvCxnSpPr>
                <a:stCxn id="53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Connecteur droit 54">
                <a:extLst>
                  <a:ext uri="{FF2B5EF4-FFF2-40B4-BE49-F238E27FC236}">
                    <a16:creationId xmlns:a16="http://schemas.microsoft.com/office/drawing/2014/main" id="{DD1D5D96-3EED-69B9-D3C3-4AE69A914117}"/>
                  </a:ext>
                </a:extLst>
              </p:cNvPr>
              <p:cNvCxnSpPr>
                <a:stCxn id="53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Ellipse 46">
              <a:extLst>
                <a:ext uri="{FF2B5EF4-FFF2-40B4-BE49-F238E27FC236}">
                  <a16:creationId xmlns:a16="http://schemas.microsoft.com/office/drawing/2014/main" id="{D2C4503E-9667-48A3-B901-047E670EDD0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48" name="Image 47">
              <a:extLst>
                <a:ext uri="{FF2B5EF4-FFF2-40B4-BE49-F238E27FC236}">
                  <a16:creationId xmlns:a16="http://schemas.microsoft.com/office/drawing/2014/main" id="{3188254F-42D2-7190-4507-54E8D9148C9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49" name="Image 48">
              <a:extLst>
                <a:ext uri="{FF2B5EF4-FFF2-40B4-BE49-F238E27FC236}">
                  <a16:creationId xmlns:a16="http://schemas.microsoft.com/office/drawing/2014/main" id="{BC32984E-B888-6634-277F-6837F6D27E9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50" name="Image 49">
              <a:extLst>
                <a:ext uri="{FF2B5EF4-FFF2-40B4-BE49-F238E27FC236}">
                  <a16:creationId xmlns:a16="http://schemas.microsoft.com/office/drawing/2014/main" id="{2848EE33-7CE8-0EEF-EBEA-890FC68C0F7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51" name="Image 50">
              <a:extLst>
                <a:ext uri="{FF2B5EF4-FFF2-40B4-BE49-F238E27FC236}">
                  <a16:creationId xmlns:a16="http://schemas.microsoft.com/office/drawing/2014/main" id="{773CACBD-EB7D-1F06-3261-0C83756D7B6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52" name="Image 51">
              <a:extLst>
                <a:ext uri="{FF2B5EF4-FFF2-40B4-BE49-F238E27FC236}">
                  <a16:creationId xmlns:a16="http://schemas.microsoft.com/office/drawing/2014/main" id="{7F4133C5-BA40-1B79-9F2E-4817EAC93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240" name="ZoneTexte 239">
            <a:extLst>
              <a:ext uri="{FF2B5EF4-FFF2-40B4-BE49-F238E27FC236}">
                <a16:creationId xmlns:a16="http://schemas.microsoft.com/office/drawing/2014/main" id="{3FBA83D2-FEC2-D0F9-97D2-B4651BEBE441}"/>
              </a:ext>
            </a:extLst>
          </p:cNvPr>
          <p:cNvSpPr txBox="1"/>
          <p:nvPr/>
        </p:nvSpPr>
        <p:spPr>
          <a:xfrm>
            <a:off x="262735" y="3717284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Dissociation of bonds</a:t>
            </a:r>
          </a:p>
        </p:txBody>
      </p:sp>
      <p:grpSp>
        <p:nvGrpSpPr>
          <p:cNvPr id="241" name="Groupe 240">
            <a:extLst>
              <a:ext uri="{FF2B5EF4-FFF2-40B4-BE49-F238E27FC236}">
                <a16:creationId xmlns:a16="http://schemas.microsoft.com/office/drawing/2014/main" id="{5B01A8D2-0D57-1F51-0D38-9303B9AA76AE}"/>
              </a:ext>
            </a:extLst>
          </p:cNvPr>
          <p:cNvGrpSpPr/>
          <p:nvPr/>
        </p:nvGrpSpPr>
        <p:grpSpPr>
          <a:xfrm>
            <a:off x="8847788" y="3152357"/>
            <a:ext cx="2569640" cy="1560684"/>
            <a:chOff x="6149764" y="5746140"/>
            <a:chExt cx="1407125" cy="926256"/>
          </a:xfrm>
        </p:grpSpPr>
        <p:grpSp>
          <p:nvGrpSpPr>
            <p:cNvPr id="242" name="Groupe 241">
              <a:extLst>
                <a:ext uri="{FF2B5EF4-FFF2-40B4-BE49-F238E27FC236}">
                  <a16:creationId xmlns:a16="http://schemas.microsoft.com/office/drawing/2014/main" id="{F959D35E-8FA9-D98A-50CF-A83D6459331E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45" name="Freeform 575">
                <a:extLst>
                  <a:ext uri="{FF2B5EF4-FFF2-40B4-BE49-F238E27FC236}">
                    <a16:creationId xmlns:a16="http://schemas.microsoft.com/office/drawing/2014/main" id="{7339F871-E480-1CD7-BC4D-0EB61A33601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46" name="Groupe 245">
                <a:extLst>
                  <a:ext uri="{FF2B5EF4-FFF2-40B4-BE49-F238E27FC236}">
                    <a16:creationId xmlns:a16="http://schemas.microsoft.com/office/drawing/2014/main" id="{6C0D3850-96D8-A137-548D-D97AB49D076F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47" name="Freeform 574">
                  <a:extLst>
                    <a:ext uri="{FF2B5EF4-FFF2-40B4-BE49-F238E27FC236}">
                      <a16:creationId xmlns:a16="http://schemas.microsoft.com/office/drawing/2014/main" id="{4835667E-031D-4F45-20A6-1071BF602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48" name="Forme libre 6">
                  <a:extLst>
                    <a:ext uri="{FF2B5EF4-FFF2-40B4-BE49-F238E27FC236}">
                      <a16:creationId xmlns:a16="http://schemas.microsoft.com/office/drawing/2014/main" id="{C7B2E60A-3968-BFA8-6C67-52254360971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49" name="Forme libre 7">
                  <a:extLst>
                    <a:ext uri="{FF2B5EF4-FFF2-40B4-BE49-F238E27FC236}">
                      <a16:creationId xmlns:a16="http://schemas.microsoft.com/office/drawing/2014/main" id="{1F07DAE5-AFD4-C2DB-B9BD-B443A3AE0E31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0" name="Forme libre 8">
                  <a:extLst>
                    <a:ext uri="{FF2B5EF4-FFF2-40B4-BE49-F238E27FC236}">
                      <a16:creationId xmlns:a16="http://schemas.microsoft.com/office/drawing/2014/main" id="{5690F070-DEDE-79A2-65E4-2064765A9F5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1" name="Forme libre 9">
                  <a:extLst>
                    <a:ext uri="{FF2B5EF4-FFF2-40B4-BE49-F238E27FC236}">
                      <a16:creationId xmlns:a16="http://schemas.microsoft.com/office/drawing/2014/main" id="{E9CE5177-D6D0-46B0-EDBE-747279D5722B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2" name="Forme libre 10">
                  <a:extLst>
                    <a:ext uri="{FF2B5EF4-FFF2-40B4-BE49-F238E27FC236}">
                      <a16:creationId xmlns:a16="http://schemas.microsoft.com/office/drawing/2014/main" id="{60FCF99C-3550-C9B6-1FF3-97F55DD1144F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3" name="Forme libre 11">
                  <a:extLst>
                    <a:ext uri="{FF2B5EF4-FFF2-40B4-BE49-F238E27FC236}">
                      <a16:creationId xmlns:a16="http://schemas.microsoft.com/office/drawing/2014/main" id="{6C788A07-3BB9-D9F5-C891-A500CF16EBD5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4" name="Forme libre 18">
                  <a:extLst>
                    <a:ext uri="{FF2B5EF4-FFF2-40B4-BE49-F238E27FC236}">
                      <a16:creationId xmlns:a16="http://schemas.microsoft.com/office/drawing/2014/main" id="{74613B41-2945-3D3E-41D9-D2133197D84B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5" name="Forme libre 19">
                  <a:extLst>
                    <a:ext uri="{FF2B5EF4-FFF2-40B4-BE49-F238E27FC236}">
                      <a16:creationId xmlns:a16="http://schemas.microsoft.com/office/drawing/2014/main" id="{199E0E72-657B-79B8-4CE0-0EEC2DA4F35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6" name="Forme libre 20">
                  <a:extLst>
                    <a:ext uri="{FF2B5EF4-FFF2-40B4-BE49-F238E27FC236}">
                      <a16:creationId xmlns:a16="http://schemas.microsoft.com/office/drawing/2014/main" id="{815D57FC-B940-F196-EFDA-46C11071B71D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7" name="Forme libre 21">
                  <a:extLst>
                    <a:ext uri="{FF2B5EF4-FFF2-40B4-BE49-F238E27FC236}">
                      <a16:creationId xmlns:a16="http://schemas.microsoft.com/office/drawing/2014/main" id="{93786993-0E02-EB53-1A47-0CD6122F710D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8" name="Forme libre 22">
                  <a:extLst>
                    <a:ext uri="{FF2B5EF4-FFF2-40B4-BE49-F238E27FC236}">
                      <a16:creationId xmlns:a16="http://schemas.microsoft.com/office/drawing/2014/main" id="{F5C1A6D4-E65C-FC05-90DA-608A541D9389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59" name="Forme libre 23">
                  <a:extLst>
                    <a:ext uri="{FF2B5EF4-FFF2-40B4-BE49-F238E27FC236}">
                      <a16:creationId xmlns:a16="http://schemas.microsoft.com/office/drawing/2014/main" id="{5FF267BB-D850-AA64-9870-AD3FA00A392D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0" name="Forme libre 24">
                  <a:extLst>
                    <a:ext uri="{FF2B5EF4-FFF2-40B4-BE49-F238E27FC236}">
                      <a16:creationId xmlns:a16="http://schemas.microsoft.com/office/drawing/2014/main" id="{E1602D1B-8A76-C5F3-6BDC-AC0B8ECC1A83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1" name="Forme libre 25">
                  <a:extLst>
                    <a:ext uri="{FF2B5EF4-FFF2-40B4-BE49-F238E27FC236}">
                      <a16:creationId xmlns:a16="http://schemas.microsoft.com/office/drawing/2014/main" id="{49024B90-9A78-ECCA-89DD-C7A59BBF540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62" name="Forme libre 26">
                  <a:extLst>
                    <a:ext uri="{FF2B5EF4-FFF2-40B4-BE49-F238E27FC236}">
                      <a16:creationId xmlns:a16="http://schemas.microsoft.com/office/drawing/2014/main" id="{FBC15369-4688-587C-73B7-68F9A42F92FD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63" name="Groupe 27">
                  <a:extLst>
                    <a:ext uri="{FF2B5EF4-FFF2-40B4-BE49-F238E27FC236}">
                      <a16:creationId xmlns:a16="http://schemas.microsoft.com/office/drawing/2014/main" id="{F4879A73-517D-61C7-F71F-148F1993F5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4" name="Line 591">
                    <a:extLst>
                      <a:ext uri="{FF2B5EF4-FFF2-40B4-BE49-F238E27FC236}">
                        <a16:creationId xmlns:a16="http://schemas.microsoft.com/office/drawing/2014/main" id="{9CF07D60-6E86-8A8A-D5A3-CA60320DF25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5" name="Connecteur droit 314">
                    <a:extLst>
                      <a:ext uri="{FF2B5EF4-FFF2-40B4-BE49-F238E27FC236}">
                        <a16:creationId xmlns:a16="http://schemas.microsoft.com/office/drawing/2014/main" id="{BFD895C0-8BC2-7837-C8D0-847B4DB10A4D}"/>
                      </a:ext>
                    </a:extLst>
                  </p:cNvPr>
                  <p:cNvCxnSpPr>
                    <a:stCxn id="314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6" name="Connecteur droit 315">
                    <a:extLst>
                      <a:ext uri="{FF2B5EF4-FFF2-40B4-BE49-F238E27FC236}">
                        <a16:creationId xmlns:a16="http://schemas.microsoft.com/office/drawing/2014/main" id="{03D4151A-80E0-147F-F0E2-447BAB8C9BC9}"/>
                      </a:ext>
                    </a:extLst>
                  </p:cNvPr>
                  <p:cNvCxnSpPr>
                    <a:stCxn id="314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4" name="Groupe 31">
                  <a:extLst>
                    <a:ext uri="{FF2B5EF4-FFF2-40B4-BE49-F238E27FC236}">
                      <a16:creationId xmlns:a16="http://schemas.microsoft.com/office/drawing/2014/main" id="{6DE806A3-01F9-FEC8-CE6C-6C18CFA5F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11" name="Line 591">
                    <a:extLst>
                      <a:ext uri="{FF2B5EF4-FFF2-40B4-BE49-F238E27FC236}">
                        <a16:creationId xmlns:a16="http://schemas.microsoft.com/office/drawing/2014/main" id="{44639E6F-DEC9-1495-A8D4-472A3E0EB1A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12" name="Connecteur droit 311">
                    <a:extLst>
                      <a:ext uri="{FF2B5EF4-FFF2-40B4-BE49-F238E27FC236}">
                        <a16:creationId xmlns:a16="http://schemas.microsoft.com/office/drawing/2014/main" id="{92937A0F-043E-D5BD-5FB6-71EF393DE158}"/>
                      </a:ext>
                    </a:extLst>
                  </p:cNvPr>
                  <p:cNvCxnSpPr>
                    <a:stCxn id="311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3" name="Connecteur droit 312">
                    <a:extLst>
                      <a:ext uri="{FF2B5EF4-FFF2-40B4-BE49-F238E27FC236}">
                        <a16:creationId xmlns:a16="http://schemas.microsoft.com/office/drawing/2014/main" id="{6441207E-A6F0-D572-3388-22C1A2626377}"/>
                      </a:ext>
                    </a:extLst>
                  </p:cNvPr>
                  <p:cNvCxnSpPr>
                    <a:stCxn id="311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5" name="Groupe 35">
                  <a:extLst>
                    <a:ext uri="{FF2B5EF4-FFF2-40B4-BE49-F238E27FC236}">
                      <a16:creationId xmlns:a16="http://schemas.microsoft.com/office/drawing/2014/main" id="{E48980E1-9741-A03E-9211-7007283C57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8" name="Line 591">
                    <a:extLst>
                      <a:ext uri="{FF2B5EF4-FFF2-40B4-BE49-F238E27FC236}">
                        <a16:creationId xmlns:a16="http://schemas.microsoft.com/office/drawing/2014/main" id="{848F2AF5-BFCE-F87A-A13A-611B8BA06EBC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9" name="Connecteur droit 308">
                    <a:extLst>
                      <a:ext uri="{FF2B5EF4-FFF2-40B4-BE49-F238E27FC236}">
                        <a16:creationId xmlns:a16="http://schemas.microsoft.com/office/drawing/2014/main" id="{5B8DE6F7-BBFC-ED7D-A7E9-3CB92EFD36B5}"/>
                      </a:ext>
                    </a:extLst>
                  </p:cNvPr>
                  <p:cNvCxnSpPr>
                    <a:stCxn id="308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0" name="Connecteur droit 309">
                    <a:extLst>
                      <a:ext uri="{FF2B5EF4-FFF2-40B4-BE49-F238E27FC236}">
                        <a16:creationId xmlns:a16="http://schemas.microsoft.com/office/drawing/2014/main" id="{9A572999-186F-5946-351D-5951A7C5CD5E}"/>
                      </a:ext>
                    </a:extLst>
                  </p:cNvPr>
                  <p:cNvCxnSpPr>
                    <a:stCxn id="308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6" name="Groupe 39">
                  <a:extLst>
                    <a:ext uri="{FF2B5EF4-FFF2-40B4-BE49-F238E27FC236}">
                      <a16:creationId xmlns:a16="http://schemas.microsoft.com/office/drawing/2014/main" id="{F85D191F-4F74-D045-DD00-ED1B7EBEF5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5" name="Line 591">
                    <a:extLst>
                      <a:ext uri="{FF2B5EF4-FFF2-40B4-BE49-F238E27FC236}">
                        <a16:creationId xmlns:a16="http://schemas.microsoft.com/office/drawing/2014/main" id="{ADE61647-305D-F152-7184-00E3D49B58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6" name="Connecteur droit 305">
                    <a:extLst>
                      <a:ext uri="{FF2B5EF4-FFF2-40B4-BE49-F238E27FC236}">
                        <a16:creationId xmlns:a16="http://schemas.microsoft.com/office/drawing/2014/main" id="{25BBD172-BC4D-E900-45FF-151418BC77F0}"/>
                      </a:ext>
                    </a:extLst>
                  </p:cNvPr>
                  <p:cNvCxnSpPr>
                    <a:stCxn id="305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7" name="Connecteur droit 306">
                    <a:extLst>
                      <a:ext uri="{FF2B5EF4-FFF2-40B4-BE49-F238E27FC236}">
                        <a16:creationId xmlns:a16="http://schemas.microsoft.com/office/drawing/2014/main" id="{912BE4C2-F85D-A0CF-F56E-1CE5A21FD814}"/>
                      </a:ext>
                    </a:extLst>
                  </p:cNvPr>
                  <p:cNvCxnSpPr>
                    <a:stCxn id="305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7" name="Groupe 43">
                  <a:extLst>
                    <a:ext uri="{FF2B5EF4-FFF2-40B4-BE49-F238E27FC236}">
                      <a16:creationId xmlns:a16="http://schemas.microsoft.com/office/drawing/2014/main" id="{C7A9EBA0-FDA8-2CC6-9161-0AA08E7A2E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302" name="Line 591">
                    <a:extLst>
                      <a:ext uri="{FF2B5EF4-FFF2-40B4-BE49-F238E27FC236}">
                        <a16:creationId xmlns:a16="http://schemas.microsoft.com/office/drawing/2014/main" id="{E3264245-27A7-3ECB-D0DF-BD933E9B746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3" name="Connecteur droit 302">
                    <a:extLst>
                      <a:ext uri="{FF2B5EF4-FFF2-40B4-BE49-F238E27FC236}">
                        <a16:creationId xmlns:a16="http://schemas.microsoft.com/office/drawing/2014/main" id="{F530723D-78F2-A947-91A0-3E4E7F82CAE8}"/>
                      </a:ext>
                    </a:extLst>
                  </p:cNvPr>
                  <p:cNvCxnSpPr>
                    <a:stCxn id="302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4" name="Connecteur droit 303">
                    <a:extLst>
                      <a:ext uri="{FF2B5EF4-FFF2-40B4-BE49-F238E27FC236}">
                        <a16:creationId xmlns:a16="http://schemas.microsoft.com/office/drawing/2014/main" id="{9FEF1BDD-62C2-624C-858B-41E3E766C654}"/>
                      </a:ext>
                    </a:extLst>
                  </p:cNvPr>
                  <p:cNvCxnSpPr>
                    <a:stCxn id="302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8" name="Groupe 47">
                  <a:extLst>
                    <a:ext uri="{FF2B5EF4-FFF2-40B4-BE49-F238E27FC236}">
                      <a16:creationId xmlns:a16="http://schemas.microsoft.com/office/drawing/2014/main" id="{4EECE86D-06A5-3270-CE90-FC09EC7714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99" name="Line 591">
                    <a:extLst>
                      <a:ext uri="{FF2B5EF4-FFF2-40B4-BE49-F238E27FC236}">
                        <a16:creationId xmlns:a16="http://schemas.microsoft.com/office/drawing/2014/main" id="{E0215C98-F3A0-EFBB-899F-838632A8020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300" name="Connecteur droit 299">
                    <a:extLst>
                      <a:ext uri="{FF2B5EF4-FFF2-40B4-BE49-F238E27FC236}">
                        <a16:creationId xmlns:a16="http://schemas.microsoft.com/office/drawing/2014/main" id="{6E772438-0B34-F18D-2FA4-A20662EAF5CB}"/>
                      </a:ext>
                    </a:extLst>
                  </p:cNvPr>
                  <p:cNvCxnSpPr>
                    <a:stCxn id="299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Connecteur droit 300">
                    <a:extLst>
                      <a:ext uri="{FF2B5EF4-FFF2-40B4-BE49-F238E27FC236}">
                        <a16:creationId xmlns:a16="http://schemas.microsoft.com/office/drawing/2014/main" id="{ED5C7630-9027-E600-E819-4CA0B2DFAECB}"/>
                      </a:ext>
                    </a:extLst>
                  </p:cNvPr>
                  <p:cNvCxnSpPr>
                    <a:stCxn id="299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69" name="Groupe 51">
                  <a:extLst>
                    <a:ext uri="{FF2B5EF4-FFF2-40B4-BE49-F238E27FC236}">
                      <a16:creationId xmlns:a16="http://schemas.microsoft.com/office/drawing/2014/main" id="{7E7841C0-5C57-3DB5-3128-C43A466811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6" name="Line 591">
                    <a:extLst>
                      <a:ext uri="{FF2B5EF4-FFF2-40B4-BE49-F238E27FC236}">
                        <a16:creationId xmlns:a16="http://schemas.microsoft.com/office/drawing/2014/main" id="{88415503-38A0-5A95-CF2D-F3853870425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7" name="Connecteur droit 296">
                    <a:extLst>
                      <a:ext uri="{FF2B5EF4-FFF2-40B4-BE49-F238E27FC236}">
                        <a16:creationId xmlns:a16="http://schemas.microsoft.com/office/drawing/2014/main" id="{BDF3851E-975A-F903-D61F-48FF6C8225CB}"/>
                      </a:ext>
                    </a:extLst>
                  </p:cNvPr>
                  <p:cNvCxnSpPr>
                    <a:stCxn id="296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8" name="Connecteur droit 297">
                    <a:extLst>
                      <a:ext uri="{FF2B5EF4-FFF2-40B4-BE49-F238E27FC236}">
                        <a16:creationId xmlns:a16="http://schemas.microsoft.com/office/drawing/2014/main" id="{51B31905-91CF-1A1B-E4DE-E93268D98EA5}"/>
                      </a:ext>
                    </a:extLst>
                  </p:cNvPr>
                  <p:cNvCxnSpPr>
                    <a:stCxn id="296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0" name="Groupe 55">
                  <a:extLst>
                    <a:ext uri="{FF2B5EF4-FFF2-40B4-BE49-F238E27FC236}">
                      <a16:creationId xmlns:a16="http://schemas.microsoft.com/office/drawing/2014/main" id="{AA0B8F37-BBC7-F0C2-C56D-7D9C236AA1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3" name="Line 591">
                    <a:extLst>
                      <a:ext uri="{FF2B5EF4-FFF2-40B4-BE49-F238E27FC236}">
                        <a16:creationId xmlns:a16="http://schemas.microsoft.com/office/drawing/2014/main" id="{4F42E00F-580E-FF96-A225-8E7B446D611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4" name="Connecteur droit 293">
                    <a:extLst>
                      <a:ext uri="{FF2B5EF4-FFF2-40B4-BE49-F238E27FC236}">
                        <a16:creationId xmlns:a16="http://schemas.microsoft.com/office/drawing/2014/main" id="{65AB3100-1EDA-2A76-D224-4B56E31CC9A9}"/>
                      </a:ext>
                    </a:extLst>
                  </p:cNvPr>
                  <p:cNvCxnSpPr>
                    <a:stCxn id="293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5" name="Connecteur droit 294">
                    <a:extLst>
                      <a:ext uri="{FF2B5EF4-FFF2-40B4-BE49-F238E27FC236}">
                        <a16:creationId xmlns:a16="http://schemas.microsoft.com/office/drawing/2014/main" id="{C42E8BBF-5D04-AC71-2B2F-3D016DE81229}"/>
                      </a:ext>
                    </a:extLst>
                  </p:cNvPr>
                  <p:cNvCxnSpPr>
                    <a:stCxn id="293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1" name="Groupe 59">
                  <a:extLst>
                    <a:ext uri="{FF2B5EF4-FFF2-40B4-BE49-F238E27FC236}">
                      <a16:creationId xmlns:a16="http://schemas.microsoft.com/office/drawing/2014/main" id="{1A9F7675-9ABD-5BF7-5911-D2A80F594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90" name="Line 591">
                    <a:extLst>
                      <a:ext uri="{FF2B5EF4-FFF2-40B4-BE49-F238E27FC236}">
                        <a16:creationId xmlns:a16="http://schemas.microsoft.com/office/drawing/2014/main" id="{CB5B45D6-9CA7-FA06-E179-434D6906FB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91" name="Connecteur droit 290">
                    <a:extLst>
                      <a:ext uri="{FF2B5EF4-FFF2-40B4-BE49-F238E27FC236}">
                        <a16:creationId xmlns:a16="http://schemas.microsoft.com/office/drawing/2014/main" id="{A7ACACB0-72BB-FCED-0521-F117373A2E5E}"/>
                      </a:ext>
                    </a:extLst>
                  </p:cNvPr>
                  <p:cNvCxnSpPr>
                    <a:stCxn id="290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2" name="Connecteur droit 291">
                    <a:extLst>
                      <a:ext uri="{FF2B5EF4-FFF2-40B4-BE49-F238E27FC236}">
                        <a16:creationId xmlns:a16="http://schemas.microsoft.com/office/drawing/2014/main" id="{8B469DDE-0BBA-A32C-87E4-6D181E66BC03}"/>
                      </a:ext>
                    </a:extLst>
                  </p:cNvPr>
                  <p:cNvCxnSpPr>
                    <a:stCxn id="290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2" name="Groupe 63">
                  <a:extLst>
                    <a:ext uri="{FF2B5EF4-FFF2-40B4-BE49-F238E27FC236}">
                      <a16:creationId xmlns:a16="http://schemas.microsoft.com/office/drawing/2014/main" id="{42CB60ED-6463-9596-9304-61EC820227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7" name="Line 591">
                    <a:extLst>
                      <a:ext uri="{FF2B5EF4-FFF2-40B4-BE49-F238E27FC236}">
                        <a16:creationId xmlns:a16="http://schemas.microsoft.com/office/drawing/2014/main" id="{DD21B2A3-8EEB-D85C-1AF6-5B054C3BEED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8" name="Connecteur droit 287">
                    <a:extLst>
                      <a:ext uri="{FF2B5EF4-FFF2-40B4-BE49-F238E27FC236}">
                        <a16:creationId xmlns:a16="http://schemas.microsoft.com/office/drawing/2014/main" id="{BB20A102-7A50-2792-CF90-C58541069745}"/>
                      </a:ext>
                    </a:extLst>
                  </p:cNvPr>
                  <p:cNvCxnSpPr>
                    <a:stCxn id="287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9" name="Connecteur droit 288">
                    <a:extLst>
                      <a:ext uri="{FF2B5EF4-FFF2-40B4-BE49-F238E27FC236}">
                        <a16:creationId xmlns:a16="http://schemas.microsoft.com/office/drawing/2014/main" id="{599121CD-9190-3C1B-E52C-4A8F6ABC1183}"/>
                      </a:ext>
                    </a:extLst>
                  </p:cNvPr>
                  <p:cNvCxnSpPr>
                    <a:stCxn id="287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3" name="Groupe 67">
                  <a:extLst>
                    <a:ext uri="{FF2B5EF4-FFF2-40B4-BE49-F238E27FC236}">
                      <a16:creationId xmlns:a16="http://schemas.microsoft.com/office/drawing/2014/main" id="{48123F5A-5406-0B02-6443-F26A6FFDDC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4" name="Line 591">
                    <a:extLst>
                      <a:ext uri="{FF2B5EF4-FFF2-40B4-BE49-F238E27FC236}">
                        <a16:creationId xmlns:a16="http://schemas.microsoft.com/office/drawing/2014/main" id="{0D4B21E0-3529-23C5-2785-3183346E885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ED5C5FDD-0BF9-77E1-2138-934AD27A1191}"/>
                      </a:ext>
                    </a:extLst>
                  </p:cNvPr>
                  <p:cNvCxnSpPr>
                    <a:stCxn id="284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6" name="Connecteur droit 285">
                    <a:extLst>
                      <a:ext uri="{FF2B5EF4-FFF2-40B4-BE49-F238E27FC236}">
                        <a16:creationId xmlns:a16="http://schemas.microsoft.com/office/drawing/2014/main" id="{707F76AD-B81C-1548-C006-E88B4C538161}"/>
                      </a:ext>
                    </a:extLst>
                  </p:cNvPr>
                  <p:cNvCxnSpPr>
                    <a:stCxn id="284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74" name="Groupe 71">
                  <a:extLst>
                    <a:ext uri="{FF2B5EF4-FFF2-40B4-BE49-F238E27FC236}">
                      <a16:creationId xmlns:a16="http://schemas.microsoft.com/office/drawing/2014/main" id="{81A7DB99-37F3-BA29-DA9C-DC8A0A687F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81" name="Line 591">
                    <a:extLst>
                      <a:ext uri="{FF2B5EF4-FFF2-40B4-BE49-F238E27FC236}">
                        <a16:creationId xmlns:a16="http://schemas.microsoft.com/office/drawing/2014/main" id="{8B6D4453-FE75-9EF4-682A-DD11BBEF1AE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349E8FA1-46EE-7A34-D371-502C27E710C3}"/>
                      </a:ext>
                    </a:extLst>
                  </p:cNvPr>
                  <p:cNvCxnSpPr>
                    <a:stCxn id="281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0D47A912-5DC3-D9B2-0644-D21A215D7C63}"/>
                      </a:ext>
                    </a:extLst>
                  </p:cNvPr>
                  <p:cNvCxnSpPr>
                    <a:stCxn id="281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95A117E7-FCBE-F8E0-80CA-5C97D9A6A3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6" name="Image 275">
                  <a:extLst>
                    <a:ext uri="{FF2B5EF4-FFF2-40B4-BE49-F238E27FC236}">
                      <a16:creationId xmlns:a16="http://schemas.microsoft.com/office/drawing/2014/main" id="{E0B17DDC-80A5-D2EA-F25F-FD14BCA2DE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7" name="Image 276">
                  <a:extLst>
                    <a:ext uri="{FF2B5EF4-FFF2-40B4-BE49-F238E27FC236}">
                      <a16:creationId xmlns:a16="http://schemas.microsoft.com/office/drawing/2014/main" id="{B36BF108-925A-8A00-4CBA-223122C38EF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8" name="Image 277">
                  <a:extLst>
                    <a:ext uri="{FF2B5EF4-FFF2-40B4-BE49-F238E27FC236}">
                      <a16:creationId xmlns:a16="http://schemas.microsoft.com/office/drawing/2014/main" id="{6F1147AC-BE91-E876-CA3D-FF29654D98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79" name="Image 278">
                  <a:extLst>
                    <a:ext uri="{FF2B5EF4-FFF2-40B4-BE49-F238E27FC236}">
                      <a16:creationId xmlns:a16="http://schemas.microsoft.com/office/drawing/2014/main" id="{134AFD41-0C98-F12C-C534-063378B1C9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80" name="Image 279">
                  <a:extLst>
                    <a:ext uri="{FF2B5EF4-FFF2-40B4-BE49-F238E27FC236}">
                      <a16:creationId xmlns:a16="http://schemas.microsoft.com/office/drawing/2014/main" id="{BE4C5013-7CE6-2966-E2A7-989E43640F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243" name="Ellipse 242">
              <a:extLst>
                <a:ext uri="{FF2B5EF4-FFF2-40B4-BE49-F238E27FC236}">
                  <a16:creationId xmlns:a16="http://schemas.microsoft.com/office/drawing/2014/main" id="{4A7914D1-6EB2-86A1-3466-90B658B32A0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0925B371-CB84-4DA3-DF9F-265BD8A37D6E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18" name="ZoneTexte 317">
            <a:extLst>
              <a:ext uri="{FF2B5EF4-FFF2-40B4-BE49-F238E27FC236}">
                <a16:creationId xmlns:a16="http://schemas.microsoft.com/office/drawing/2014/main" id="{200C2900-0030-2581-AC00-A468B7CC744C}"/>
              </a:ext>
            </a:extLst>
          </p:cNvPr>
          <p:cNvSpPr txBox="1"/>
          <p:nvPr/>
        </p:nvSpPr>
        <p:spPr>
          <a:xfrm>
            <a:off x="9310860" y="5138869"/>
            <a:ext cx="249708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Segmental motion</a:t>
            </a:r>
          </a:p>
        </p:txBody>
      </p:sp>
      <p:cxnSp>
        <p:nvCxnSpPr>
          <p:cNvPr id="322" name="Connecteur droit avec flèche 321">
            <a:extLst>
              <a:ext uri="{FF2B5EF4-FFF2-40B4-BE49-F238E27FC236}">
                <a16:creationId xmlns:a16="http://schemas.microsoft.com/office/drawing/2014/main" id="{31AA3FEA-9493-4268-983A-7D05E6288914}"/>
              </a:ext>
            </a:extLst>
          </p:cNvPr>
          <p:cNvCxnSpPr>
            <a:cxnSpLocks/>
          </p:cNvCxnSpPr>
          <p:nvPr/>
        </p:nvCxnSpPr>
        <p:spPr>
          <a:xfrm flipH="1" flipV="1">
            <a:off x="2825081" y="2724259"/>
            <a:ext cx="1679885" cy="546475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ZoneTexte 335">
            <a:extLst>
              <a:ext uri="{FF2B5EF4-FFF2-40B4-BE49-F238E27FC236}">
                <a16:creationId xmlns:a16="http://schemas.microsoft.com/office/drawing/2014/main" id="{577CC446-80D3-63AF-46A0-072FE89AB318}"/>
              </a:ext>
            </a:extLst>
          </p:cNvPr>
          <p:cNvSpPr txBox="1"/>
          <p:nvPr/>
        </p:nvSpPr>
        <p:spPr>
          <a:xfrm>
            <a:off x="6249879" y="813498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340" name="Ellipse 339">
            <a:extLst>
              <a:ext uri="{FF2B5EF4-FFF2-40B4-BE49-F238E27FC236}">
                <a16:creationId xmlns:a16="http://schemas.microsoft.com/office/drawing/2014/main" id="{45A51CD7-FF08-2DD3-0B12-EC9E22B1EB4A}"/>
              </a:ext>
            </a:extLst>
          </p:cNvPr>
          <p:cNvSpPr/>
          <p:nvPr/>
        </p:nvSpPr>
        <p:spPr>
          <a:xfrm rot="19659142">
            <a:off x="6394665" y="2445804"/>
            <a:ext cx="1709792" cy="577542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43" name="Ellipse 342">
            <a:extLst>
              <a:ext uri="{FF2B5EF4-FFF2-40B4-BE49-F238E27FC236}">
                <a16:creationId xmlns:a16="http://schemas.microsoft.com/office/drawing/2014/main" id="{ADF84BF0-090D-468B-CC2B-6D55D948BDC2}"/>
              </a:ext>
            </a:extLst>
          </p:cNvPr>
          <p:cNvSpPr/>
          <p:nvPr/>
        </p:nvSpPr>
        <p:spPr>
          <a:xfrm rot="21122751">
            <a:off x="4433914" y="2895975"/>
            <a:ext cx="1926832" cy="886771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8" name="ZoneTexte 347">
                <a:extLst>
                  <a:ext uri="{FF2B5EF4-FFF2-40B4-BE49-F238E27FC236}">
                    <a16:creationId xmlns:a16="http://schemas.microsoft.com/office/drawing/2014/main" id="{FE100538-2BF1-FEB1-9731-7E5028F5DF67}"/>
                  </a:ext>
                </a:extLst>
              </p:cNvPr>
              <p:cNvSpPr txBox="1"/>
              <p:nvPr/>
            </p:nvSpPr>
            <p:spPr>
              <a:xfrm>
                <a:off x="7470890" y="6202131"/>
                <a:ext cx="6476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48" name="ZoneTexte 347">
                <a:extLst>
                  <a:ext uri="{FF2B5EF4-FFF2-40B4-BE49-F238E27FC236}">
                    <a16:creationId xmlns:a16="http://schemas.microsoft.com/office/drawing/2014/main" id="{FE100538-2BF1-FEB1-9731-7E5028F5DF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70890" y="6202131"/>
                <a:ext cx="647613" cy="276999"/>
              </a:xfrm>
              <a:prstGeom prst="rect">
                <a:avLst/>
              </a:prstGeom>
              <a:blipFill>
                <a:blip r:embed="rId7"/>
                <a:stretch>
                  <a:fillRect l="-8491" t="-2174" r="-13208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9" name="ZoneTexte 348">
            <a:extLst>
              <a:ext uri="{FF2B5EF4-FFF2-40B4-BE49-F238E27FC236}">
                <a16:creationId xmlns:a16="http://schemas.microsoft.com/office/drawing/2014/main" id="{1770E67F-8068-2CFF-F560-F0B5F53A8504}"/>
              </a:ext>
            </a:extLst>
          </p:cNvPr>
          <p:cNvSpPr txBox="1"/>
          <p:nvPr/>
        </p:nvSpPr>
        <p:spPr>
          <a:xfrm>
            <a:off x="3794924" y="6153083"/>
            <a:ext cx="4998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leads to bonds </a:t>
            </a:r>
            <a:r>
              <a:rPr lang="fr-BE" dirty="0" err="1"/>
              <a:t>much</a:t>
            </a:r>
            <a:r>
              <a:rPr lang="fr-BE" dirty="0"/>
              <a:t> more stable </a:t>
            </a:r>
            <a:r>
              <a:rPr lang="fr-BE" dirty="0" err="1"/>
              <a:t>than</a:t>
            </a:r>
            <a:r>
              <a:rPr lang="fr-BE" dirty="0"/>
              <a:t>              </a:t>
            </a:r>
            <a:r>
              <a:rPr lang="fr-BE" dirty="0" err="1"/>
              <a:t>does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0" name="ZoneTexte 349">
                <a:extLst>
                  <a:ext uri="{FF2B5EF4-FFF2-40B4-BE49-F238E27FC236}">
                    <a16:creationId xmlns:a16="http://schemas.microsoft.com/office/drawing/2014/main" id="{A63D3D06-F7D2-6F2A-2463-733C8ED73CBF}"/>
                  </a:ext>
                </a:extLst>
              </p:cNvPr>
              <p:cNvSpPr txBox="1"/>
              <p:nvPr/>
            </p:nvSpPr>
            <p:spPr>
              <a:xfrm>
                <a:off x="3219343" y="6199249"/>
                <a:ext cx="65402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Cu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0" name="ZoneTexte 349">
                <a:extLst>
                  <a:ext uri="{FF2B5EF4-FFF2-40B4-BE49-F238E27FC236}">
                    <a16:creationId xmlns:a16="http://schemas.microsoft.com/office/drawing/2014/main" id="{A63D3D06-F7D2-6F2A-2463-733C8ED73C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9343" y="6199249"/>
                <a:ext cx="654025" cy="276999"/>
              </a:xfrm>
              <a:prstGeom prst="rect">
                <a:avLst/>
              </a:prstGeom>
              <a:blipFill>
                <a:blip r:embed="rId8"/>
                <a:stretch>
                  <a:fillRect l="-7477" t="-2222" r="-13084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51" name="Connecteur droit avec flèche 350">
            <a:extLst>
              <a:ext uri="{FF2B5EF4-FFF2-40B4-BE49-F238E27FC236}">
                <a16:creationId xmlns:a16="http://schemas.microsoft.com/office/drawing/2014/main" id="{94343347-2C41-C48A-A50D-93FB684205DF}"/>
              </a:ext>
            </a:extLst>
          </p:cNvPr>
          <p:cNvCxnSpPr>
            <a:cxnSpLocks/>
          </p:cNvCxnSpPr>
          <p:nvPr/>
        </p:nvCxnSpPr>
        <p:spPr>
          <a:xfrm>
            <a:off x="2534621" y="6325684"/>
            <a:ext cx="601071" cy="3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4" name="Connecteur droit avec flèche 353">
            <a:extLst>
              <a:ext uri="{FF2B5EF4-FFF2-40B4-BE49-F238E27FC236}">
                <a16:creationId xmlns:a16="http://schemas.microsoft.com/office/drawing/2014/main" id="{03209E49-D32A-4F4F-CD47-C61DF127C733}"/>
              </a:ext>
            </a:extLst>
          </p:cNvPr>
          <p:cNvCxnSpPr>
            <a:cxnSpLocks/>
          </p:cNvCxnSpPr>
          <p:nvPr/>
        </p:nvCxnSpPr>
        <p:spPr>
          <a:xfrm>
            <a:off x="7835203" y="2598269"/>
            <a:ext cx="925515" cy="785793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/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F1EBE83-65A0-ABBC-EA57-4AAA4E6697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0265" y="2342145"/>
                <a:ext cx="1236364" cy="299249"/>
              </a:xfrm>
              <a:prstGeom prst="rect">
                <a:avLst/>
              </a:prstGeom>
              <a:blipFill>
                <a:blip r:embed="rId9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5407996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B622D150-80AA-D04D-AD87-160DAB341A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92336" y="8846652"/>
            <a:ext cx="6268392" cy="4935392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61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-2644032" y="1909753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Modelling</a:t>
            </a:r>
            <a:endParaRPr lang="fr-BE" sz="2000" dirty="0"/>
          </a:p>
        </p:txBody>
      </p: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8868471C-38A5-8E0C-CF8A-36746D701056}"/>
              </a:ext>
            </a:extLst>
          </p:cNvPr>
          <p:cNvCxnSpPr>
            <a:cxnSpLocks/>
          </p:cNvCxnSpPr>
          <p:nvPr/>
        </p:nvCxnSpPr>
        <p:spPr>
          <a:xfrm flipH="1" flipV="1">
            <a:off x="2533149" y="10291203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/>
              <p:nvPr/>
            </p:nvSpPr>
            <p:spPr>
              <a:xfrm>
                <a:off x="2286283" y="9941395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6283" y="9941395"/>
                <a:ext cx="694036" cy="276999"/>
              </a:xfrm>
              <a:prstGeom prst="rect">
                <a:avLst/>
              </a:prstGeom>
              <a:blipFill>
                <a:blip r:embed="rId5"/>
                <a:stretch>
                  <a:fillRect l="-11404" t="-4444" r="-13158" b="-3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4843119D-4D69-3B06-CFA5-7F47AE75D81C}"/>
              </a:ext>
            </a:extLst>
          </p:cNvPr>
          <p:cNvCxnSpPr/>
          <p:nvPr/>
        </p:nvCxnSpPr>
        <p:spPr>
          <a:xfrm flipV="1">
            <a:off x="3040204" y="9941394"/>
            <a:ext cx="68416" cy="276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/>
              <p:nvPr/>
            </p:nvSpPr>
            <p:spPr>
              <a:xfrm>
                <a:off x="1816081" y="897695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16081" y="8976955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4433" r="-3941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Image 3">
            <a:extLst>
              <a:ext uri="{FF2B5EF4-FFF2-40B4-BE49-F238E27FC236}">
                <a16:creationId xmlns:a16="http://schemas.microsoft.com/office/drawing/2014/main" id="{1EE0B386-60A8-F802-74AE-EF19B63A05B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3273917" y="5110611"/>
            <a:ext cx="2077721" cy="1949069"/>
          </a:xfrm>
          <a:prstGeom prst="rect">
            <a:avLst/>
          </a:prstGeom>
          <a:blipFill dpi="0" rotWithShape="1">
            <a:blip r:embed="rId8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8" name="Rectangle: Rounded Corners 29">
            <a:extLst>
              <a:ext uri="{FF2B5EF4-FFF2-40B4-BE49-F238E27FC236}">
                <a16:creationId xmlns:a16="http://schemas.microsoft.com/office/drawing/2014/main" id="{F1F1E10C-3108-2D2A-E698-B533F9D5B4B2}"/>
              </a:ext>
            </a:extLst>
          </p:cNvPr>
          <p:cNvSpPr/>
          <p:nvPr/>
        </p:nvSpPr>
        <p:spPr>
          <a:xfrm>
            <a:off x="-2697523" y="6438038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e 57">
            <a:extLst>
              <a:ext uri="{FF2B5EF4-FFF2-40B4-BE49-F238E27FC236}">
                <a16:creationId xmlns:a16="http://schemas.microsoft.com/office/drawing/2014/main" id="{AB72AB99-7321-B722-2AF8-503095ACBAC7}"/>
              </a:ext>
            </a:extLst>
          </p:cNvPr>
          <p:cNvGrpSpPr/>
          <p:nvPr/>
        </p:nvGrpSpPr>
        <p:grpSpPr>
          <a:xfrm>
            <a:off x="-3433550" y="7611054"/>
            <a:ext cx="4282721" cy="3779930"/>
            <a:chOff x="566357" y="7097136"/>
            <a:chExt cx="6012716" cy="5542076"/>
          </a:xfrm>
        </p:grpSpPr>
        <p:grpSp>
          <p:nvGrpSpPr>
            <p:cNvPr id="43" name="Groupe 42">
              <a:extLst>
                <a:ext uri="{FF2B5EF4-FFF2-40B4-BE49-F238E27FC236}">
                  <a16:creationId xmlns:a16="http://schemas.microsoft.com/office/drawing/2014/main" id="{B33935E9-17FE-952F-0E80-D0D97A799A78}"/>
                </a:ext>
              </a:extLst>
            </p:cNvPr>
            <p:cNvGrpSpPr/>
            <p:nvPr/>
          </p:nvGrpSpPr>
          <p:grpSpPr>
            <a:xfrm>
              <a:off x="566357" y="7268425"/>
              <a:ext cx="2668796" cy="2693450"/>
              <a:chOff x="6004560" y="2482515"/>
              <a:chExt cx="2668796" cy="2693450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556B71F-01D5-D032-2FA2-DF55A803BB27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2E4BEE3F-A159-5201-A725-3767BA68CAD2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DB75B57-6555-4E0A-5A63-D7B3BD57D0B0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pic>
            <p:nvPicPr>
              <p:cNvPr id="47" name="Image 46">
                <a:extLst>
                  <a:ext uri="{FF2B5EF4-FFF2-40B4-BE49-F238E27FC236}">
                    <a16:creationId xmlns:a16="http://schemas.microsoft.com/office/drawing/2014/main" id="{64E73234-D185-7079-F3F9-6311805F59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6004560" y="2482515"/>
                <a:ext cx="2668796" cy="2693450"/>
              </a:xfrm>
              <a:prstGeom prst="rect">
                <a:avLst/>
              </a:prstGeom>
            </p:spPr>
          </p:pic>
          <p:sp>
            <p:nvSpPr>
              <p:cNvPr id="48" name="Ellipse 47">
                <a:extLst>
                  <a:ext uri="{FF2B5EF4-FFF2-40B4-BE49-F238E27FC236}">
                    <a16:creationId xmlns:a16="http://schemas.microsoft.com/office/drawing/2014/main" id="{4AEC2925-CBAE-67E0-5FB8-358E7A7F9388}"/>
                  </a:ext>
                </a:extLst>
              </p:cNvPr>
              <p:cNvSpPr/>
              <p:nvPr/>
            </p:nvSpPr>
            <p:spPr>
              <a:xfrm>
                <a:off x="6709017" y="366331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9" name="Ellipse 48">
                <a:extLst>
                  <a:ext uri="{FF2B5EF4-FFF2-40B4-BE49-F238E27FC236}">
                    <a16:creationId xmlns:a16="http://schemas.microsoft.com/office/drawing/2014/main" id="{301A2D22-99C1-A83D-0810-387F05454580}"/>
                  </a:ext>
                </a:extLst>
              </p:cNvPr>
              <p:cNvSpPr/>
              <p:nvPr/>
            </p:nvSpPr>
            <p:spPr>
              <a:xfrm>
                <a:off x="6748882" y="452358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00C07527-03D1-E7A1-32DE-1AD4F94A5887}"/>
                </a:ext>
              </a:extLst>
            </p:cNvPr>
            <p:cNvSpPr/>
            <p:nvPr/>
          </p:nvSpPr>
          <p:spPr>
            <a:xfrm>
              <a:off x="3760179" y="7097136"/>
              <a:ext cx="2547707" cy="2212358"/>
            </a:xfrm>
            <a:prstGeom prst="rect">
              <a:avLst/>
            </a:prstGeom>
            <a:solidFill>
              <a:schemeClr val="bg1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pic>
          <p:nvPicPr>
            <p:cNvPr id="51" name="Image 50">
              <a:extLst>
                <a:ext uri="{FF2B5EF4-FFF2-40B4-BE49-F238E27FC236}">
                  <a16:creationId xmlns:a16="http://schemas.microsoft.com/office/drawing/2014/main" id="{E3094D88-3EEC-1222-364E-A5A8FDD457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3796382" y="7149789"/>
              <a:ext cx="2501325" cy="1902984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/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fr-BE" b="1" dirty="0">
                      <a:solidFill>
                        <a:srgbClr val="FFC000"/>
                      </a:solidFill>
                    </a:rPr>
                    <a:t>M</a:t>
                  </a:r>
                  <a:r>
                    <a:rPr lang="fr-BE" dirty="0"/>
                    <a:t> :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i="0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blipFill>
                  <a:blip r:embed="rId11"/>
                  <a:stretch>
                    <a:fillRect l="-2920" t="-8197" b="-2459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A33414FD-076B-5490-3615-2DCE1A010CE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6577" y="7097136"/>
              <a:ext cx="1413602" cy="100414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eur droit 53">
              <a:extLst>
                <a:ext uri="{FF2B5EF4-FFF2-40B4-BE49-F238E27FC236}">
                  <a16:creationId xmlns:a16="http://schemas.microsoft.com/office/drawing/2014/main" id="{84B249DD-81E3-C239-6D2B-C5FAC7AE00CE}"/>
                </a:ext>
              </a:extLst>
            </p:cNvPr>
            <p:cNvCxnSpPr>
              <a:cxnSpLocks/>
            </p:cNvCxnSpPr>
            <p:nvPr/>
          </p:nvCxnSpPr>
          <p:spPr>
            <a:xfrm>
              <a:off x="2346577" y="8222050"/>
              <a:ext cx="1413602" cy="1087444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necteur droit avec flèche 56">
              <a:extLst>
                <a:ext uri="{FF2B5EF4-FFF2-40B4-BE49-F238E27FC236}">
                  <a16:creationId xmlns:a16="http://schemas.microsoft.com/office/drawing/2014/main" id="{22DBD66D-DB17-7919-8C64-DECA1960FB62}"/>
                </a:ext>
              </a:extLst>
            </p:cNvPr>
            <p:cNvCxnSpPr>
              <a:cxnSpLocks/>
            </p:cNvCxnSpPr>
            <p:nvPr/>
          </p:nvCxnSpPr>
          <p:spPr>
            <a:xfrm>
              <a:off x="4964972" y="12269880"/>
              <a:ext cx="88454" cy="36933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AA74A70-45C6-F707-11D8-F0E69844C0BE}"/>
              </a:ext>
            </a:extLst>
          </p:cNvPr>
          <p:cNvSpPr txBox="1"/>
          <p:nvPr/>
        </p:nvSpPr>
        <p:spPr>
          <a:xfrm>
            <a:off x="197107" y="1254170"/>
            <a:ext cx="733667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>
                <a:effectLst/>
              </a:rPr>
              <a:t>Unentangled chains : Sticky Rouse model </a:t>
            </a:r>
            <a:endParaRPr lang="fr-BE" sz="2000" i="1" dirty="0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F734ED4-CCD5-FB4F-736D-782B3A22DAAF}"/>
              </a:ext>
            </a:extLst>
          </p:cNvPr>
          <p:cNvSpPr txBox="1"/>
          <p:nvPr/>
        </p:nvSpPr>
        <p:spPr>
          <a:xfrm>
            <a:off x="213668" y="4210647"/>
            <a:ext cx="710288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i="1" dirty="0">
                <a:effectLst/>
              </a:rPr>
              <a:t>Entangled chains</a:t>
            </a:r>
            <a:r>
              <a:rPr lang="fr-BE" sz="2000" i="1" dirty="0"/>
              <a:t> : </a:t>
            </a:r>
            <a:r>
              <a:rPr lang="en-US" sz="2000" i="1" dirty="0">
                <a:effectLst/>
              </a:rPr>
              <a:t>Sticky reptation model</a:t>
            </a:r>
            <a:endParaRPr lang="fr-BE" sz="2000" i="1" dirty="0"/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24DD2C03-0276-8235-BE1F-FC719B9D5010}"/>
              </a:ext>
            </a:extLst>
          </p:cNvPr>
          <p:cNvGrpSpPr/>
          <p:nvPr/>
        </p:nvGrpSpPr>
        <p:grpSpPr>
          <a:xfrm>
            <a:off x="2764936" y="1911680"/>
            <a:ext cx="1832515" cy="1743030"/>
            <a:chOff x="7554454" y="2066517"/>
            <a:chExt cx="3310878" cy="3234076"/>
          </a:xfrm>
        </p:grpSpPr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E252D006-6982-A899-8CEB-E4E995787E7F}"/>
                </a:ext>
              </a:extLst>
            </p:cNvPr>
            <p:cNvGrpSpPr/>
            <p:nvPr/>
          </p:nvGrpSpPr>
          <p:grpSpPr>
            <a:xfrm>
              <a:off x="7702668" y="2092477"/>
              <a:ext cx="2854818" cy="3153018"/>
              <a:chOff x="7893168" y="2451457"/>
              <a:chExt cx="2854818" cy="3153018"/>
            </a:xfrm>
          </p:grpSpPr>
          <p:sp>
            <p:nvSpPr>
              <p:cNvPr id="36" name="Ellipse 35">
                <a:extLst>
                  <a:ext uri="{FF2B5EF4-FFF2-40B4-BE49-F238E27FC236}">
                    <a16:creationId xmlns:a16="http://schemas.microsoft.com/office/drawing/2014/main" id="{C4B15DEC-51F0-DA1D-B824-C44C3F7AC0F3}"/>
                  </a:ext>
                </a:extLst>
              </p:cNvPr>
              <p:cNvSpPr/>
              <p:nvPr/>
            </p:nvSpPr>
            <p:spPr>
              <a:xfrm>
                <a:off x="7893168" y="2451457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37" name="Groupe 36">
                <a:extLst>
                  <a:ext uri="{FF2B5EF4-FFF2-40B4-BE49-F238E27FC236}">
                    <a16:creationId xmlns:a16="http://schemas.microsoft.com/office/drawing/2014/main" id="{12B6EB07-C22B-6A15-9AC9-034B5A18B84E}"/>
                  </a:ext>
                </a:extLst>
              </p:cNvPr>
              <p:cNvGrpSpPr/>
              <p:nvPr/>
            </p:nvGrpSpPr>
            <p:grpSpPr>
              <a:xfrm>
                <a:off x="8151961" y="2515037"/>
                <a:ext cx="914401" cy="314701"/>
                <a:chOff x="3257005" y="2719363"/>
                <a:chExt cx="914401" cy="314701"/>
              </a:xfrm>
            </p:grpSpPr>
            <p:sp>
              <p:nvSpPr>
                <p:cNvPr id="224" name="Forme libre : forme 223">
                  <a:extLst>
                    <a:ext uri="{FF2B5EF4-FFF2-40B4-BE49-F238E27FC236}">
                      <a16:creationId xmlns:a16="http://schemas.microsoft.com/office/drawing/2014/main" id="{D19659D2-3AFB-1512-04E6-631B23D6F4CD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5" name="Forme libre : forme 224">
                  <a:extLst>
                    <a:ext uri="{FF2B5EF4-FFF2-40B4-BE49-F238E27FC236}">
                      <a16:creationId xmlns:a16="http://schemas.microsoft.com/office/drawing/2014/main" id="{8D8D1D43-2363-9A5C-048E-7F45A9E1EA02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6" name="Forme libre : forme 225">
                  <a:extLst>
                    <a:ext uri="{FF2B5EF4-FFF2-40B4-BE49-F238E27FC236}">
                      <a16:creationId xmlns:a16="http://schemas.microsoft.com/office/drawing/2014/main" id="{45E2EFFF-AFD7-4851-01C6-0DE68BF12853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39" name="Ellipse 38">
                <a:extLst>
                  <a:ext uri="{FF2B5EF4-FFF2-40B4-BE49-F238E27FC236}">
                    <a16:creationId xmlns:a16="http://schemas.microsoft.com/office/drawing/2014/main" id="{2CF7ED5B-EF71-BFCA-4FAA-F689A1A7EAE2}"/>
                  </a:ext>
                </a:extLst>
              </p:cNvPr>
              <p:cNvSpPr/>
              <p:nvPr/>
            </p:nvSpPr>
            <p:spPr>
              <a:xfrm>
                <a:off x="9077249" y="2634287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0" name="Ellipse 39">
                <a:extLst>
                  <a:ext uri="{FF2B5EF4-FFF2-40B4-BE49-F238E27FC236}">
                    <a16:creationId xmlns:a16="http://schemas.microsoft.com/office/drawing/2014/main" id="{8AC76A81-4927-5B77-4C51-613675F491DF}"/>
                  </a:ext>
                </a:extLst>
              </p:cNvPr>
              <p:cNvSpPr/>
              <p:nvPr/>
            </p:nvSpPr>
            <p:spPr>
              <a:xfrm>
                <a:off x="9470962" y="3527375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41" name="Groupe 40">
                <a:extLst>
                  <a:ext uri="{FF2B5EF4-FFF2-40B4-BE49-F238E27FC236}">
                    <a16:creationId xmlns:a16="http://schemas.microsoft.com/office/drawing/2014/main" id="{B36B60DB-4B8E-1B26-913E-870A8BF43F08}"/>
                  </a:ext>
                </a:extLst>
              </p:cNvPr>
              <p:cNvGrpSpPr/>
              <p:nvPr/>
            </p:nvGrpSpPr>
            <p:grpSpPr>
              <a:xfrm rot="1357984">
                <a:off x="9657723" y="3773059"/>
                <a:ext cx="914401" cy="314701"/>
                <a:chOff x="3257005" y="2719363"/>
                <a:chExt cx="914401" cy="314701"/>
              </a:xfrm>
            </p:grpSpPr>
            <p:sp>
              <p:nvSpPr>
                <p:cNvPr id="221" name="Forme libre : forme 220">
                  <a:extLst>
                    <a:ext uri="{FF2B5EF4-FFF2-40B4-BE49-F238E27FC236}">
                      <a16:creationId xmlns:a16="http://schemas.microsoft.com/office/drawing/2014/main" id="{693CEAFC-87A6-FA73-CC01-59D4F075E9A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2" name="Forme libre : forme 221">
                  <a:extLst>
                    <a:ext uri="{FF2B5EF4-FFF2-40B4-BE49-F238E27FC236}">
                      <a16:creationId xmlns:a16="http://schemas.microsoft.com/office/drawing/2014/main" id="{038EDD42-EC80-85F1-4653-669FCF99B24E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3" name="Forme libre : forme 222">
                  <a:extLst>
                    <a:ext uri="{FF2B5EF4-FFF2-40B4-BE49-F238E27FC236}">
                      <a16:creationId xmlns:a16="http://schemas.microsoft.com/office/drawing/2014/main" id="{AB6CE5BF-8E8D-7309-7125-5D58A6E9D23C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42" name="Ellipse 41">
                <a:extLst>
                  <a:ext uri="{FF2B5EF4-FFF2-40B4-BE49-F238E27FC236}">
                    <a16:creationId xmlns:a16="http://schemas.microsoft.com/office/drawing/2014/main" id="{B6445B9D-E629-8E3F-E057-F42861A49F42}"/>
                  </a:ext>
                </a:extLst>
              </p:cNvPr>
              <p:cNvSpPr/>
              <p:nvPr/>
            </p:nvSpPr>
            <p:spPr>
              <a:xfrm>
                <a:off x="10489193" y="4111065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55" name="Groupe 54">
                <a:extLst>
                  <a:ext uri="{FF2B5EF4-FFF2-40B4-BE49-F238E27FC236}">
                    <a16:creationId xmlns:a16="http://schemas.microsoft.com/office/drawing/2014/main" id="{611CFF78-B4BE-9BE3-B9DD-B8DC351E6FDC}"/>
                  </a:ext>
                </a:extLst>
              </p:cNvPr>
              <p:cNvGrpSpPr/>
              <p:nvPr/>
            </p:nvGrpSpPr>
            <p:grpSpPr>
              <a:xfrm rot="7937221">
                <a:off x="9730109" y="4448717"/>
                <a:ext cx="914401" cy="314701"/>
                <a:chOff x="3257005" y="2719363"/>
                <a:chExt cx="914401" cy="314701"/>
              </a:xfrm>
            </p:grpSpPr>
            <p:sp>
              <p:nvSpPr>
                <p:cNvPr id="218" name="Forme libre : forme 217">
                  <a:extLst>
                    <a:ext uri="{FF2B5EF4-FFF2-40B4-BE49-F238E27FC236}">
                      <a16:creationId xmlns:a16="http://schemas.microsoft.com/office/drawing/2014/main" id="{92BDCBED-54A8-850F-D944-F13451478C14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9" name="Forme libre : forme 218">
                  <a:extLst>
                    <a:ext uri="{FF2B5EF4-FFF2-40B4-BE49-F238E27FC236}">
                      <a16:creationId xmlns:a16="http://schemas.microsoft.com/office/drawing/2014/main" id="{AED8B932-18E7-3934-847E-BAA50AC02915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20" name="Forme libre : forme 219">
                  <a:extLst>
                    <a:ext uri="{FF2B5EF4-FFF2-40B4-BE49-F238E27FC236}">
                      <a16:creationId xmlns:a16="http://schemas.microsoft.com/office/drawing/2014/main" id="{85494FE9-E736-F88B-593C-509EF23793C1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56" name="Ellipse 55">
                <a:extLst>
                  <a:ext uri="{FF2B5EF4-FFF2-40B4-BE49-F238E27FC236}">
                    <a16:creationId xmlns:a16="http://schemas.microsoft.com/office/drawing/2014/main" id="{C00240DD-BC46-049B-69E1-62AD15339C88}"/>
                  </a:ext>
                </a:extLst>
              </p:cNvPr>
              <p:cNvSpPr/>
              <p:nvPr/>
            </p:nvSpPr>
            <p:spPr>
              <a:xfrm>
                <a:off x="9591557" y="486139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210" name="Groupe 209">
                <a:extLst>
                  <a:ext uri="{FF2B5EF4-FFF2-40B4-BE49-F238E27FC236}">
                    <a16:creationId xmlns:a16="http://schemas.microsoft.com/office/drawing/2014/main" id="{7107053D-DA87-15F9-E98D-4B94EB377453}"/>
                  </a:ext>
                </a:extLst>
              </p:cNvPr>
              <p:cNvGrpSpPr/>
              <p:nvPr/>
            </p:nvGrpSpPr>
            <p:grpSpPr>
              <a:xfrm rot="5944836">
                <a:off x="8084724" y="4789854"/>
                <a:ext cx="914401" cy="314701"/>
                <a:chOff x="3257005" y="2719363"/>
                <a:chExt cx="914401" cy="314701"/>
              </a:xfrm>
            </p:grpSpPr>
            <p:sp>
              <p:nvSpPr>
                <p:cNvPr id="215" name="Forme libre : forme 214">
                  <a:extLst>
                    <a:ext uri="{FF2B5EF4-FFF2-40B4-BE49-F238E27FC236}">
                      <a16:creationId xmlns:a16="http://schemas.microsoft.com/office/drawing/2014/main" id="{6A3E53ED-195B-1D89-5670-3BAC1DFFAA2A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6" name="Forme libre : forme 215">
                  <a:extLst>
                    <a:ext uri="{FF2B5EF4-FFF2-40B4-BE49-F238E27FC236}">
                      <a16:creationId xmlns:a16="http://schemas.microsoft.com/office/drawing/2014/main" id="{39BC055F-3EB8-5FB0-DE4C-9F0C9D576BE8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217" name="Forme libre : forme 216">
                  <a:extLst>
                    <a:ext uri="{FF2B5EF4-FFF2-40B4-BE49-F238E27FC236}">
                      <a16:creationId xmlns:a16="http://schemas.microsoft.com/office/drawing/2014/main" id="{3B593BD8-E9BD-0D0A-86AF-E34587E5D1F8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211" name="Ellipse 210">
                <a:extLst>
                  <a:ext uri="{FF2B5EF4-FFF2-40B4-BE49-F238E27FC236}">
                    <a16:creationId xmlns:a16="http://schemas.microsoft.com/office/drawing/2014/main" id="{6E28F92C-C245-570A-0471-933B12EE8A6B}"/>
                  </a:ext>
                </a:extLst>
              </p:cNvPr>
              <p:cNvSpPr/>
              <p:nvPr/>
            </p:nvSpPr>
            <p:spPr>
              <a:xfrm>
                <a:off x="8570275" y="4279026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12" name="Ellipse 211">
                <a:extLst>
                  <a:ext uri="{FF2B5EF4-FFF2-40B4-BE49-F238E27FC236}">
                    <a16:creationId xmlns:a16="http://schemas.microsoft.com/office/drawing/2014/main" id="{AD666839-045E-D62C-F0EA-353B81AB4314}"/>
                  </a:ext>
                </a:extLst>
              </p:cNvPr>
              <p:cNvSpPr/>
              <p:nvPr/>
            </p:nvSpPr>
            <p:spPr>
              <a:xfrm>
                <a:off x="8256332" y="538018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213" name="Connecteur droit 212">
                <a:extLst>
                  <a:ext uri="{FF2B5EF4-FFF2-40B4-BE49-F238E27FC236}">
                    <a16:creationId xmlns:a16="http://schemas.microsoft.com/office/drawing/2014/main" id="{CCFC4D76-6AA2-3D75-71FF-245B3D370A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58250" y="2855670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Connecteur droit 213">
                <a:extLst>
                  <a:ext uri="{FF2B5EF4-FFF2-40B4-BE49-F238E27FC236}">
                    <a16:creationId xmlns:a16="http://schemas.microsoft.com/office/drawing/2014/main" id="{B5E933A2-E268-4B58-FF63-F1274E887D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00845" y="4436614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ZoneTexte 6">
                  <a:extLst>
                    <a:ext uri="{FF2B5EF4-FFF2-40B4-BE49-F238E27FC236}">
                      <a16:creationId xmlns:a16="http://schemas.microsoft.com/office/drawing/2014/main" id="{C5850720-9A85-99CF-5122-EB7238232CEC}"/>
                    </a:ext>
                  </a:extLst>
                </p:cNvPr>
                <p:cNvSpPr txBox="1"/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blipFill>
                  <a:blip r:embed="rId14"/>
                  <a:stretch>
                    <a:fillRect l="-14286" r="-952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ZoneTexte 8">
                  <a:extLst>
                    <a:ext uri="{FF2B5EF4-FFF2-40B4-BE49-F238E27FC236}">
                      <a16:creationId xmlns:a16="http://schemas.microsoft.com/office/drawing/2014/main" id="{BD730669-AC61-7325-10EA-CEC1DDCB0FE7}"/>
                    </a:ext>
                  </a:extLst>
                </p:cNvPr>
                <p:cNvSpPr txBox="1"/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2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blipFill>
                  <a:blip r:embed="rId15"/>
                  <a:stretch>
                    <a:fillRect l="-13953" r="-4651"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ZoneTexte 15">
                  <a:extLst>
                    <a:ext uri="{FF2B5EF4-FFF2-40B4-BE49-F238E27FC236}">
                      <a16:creationId xmlns:a16="http://schemas.microsoft.com/office/drawing/2014/main" id="{6ADA3D0C-E6FF-6D16-17FF-87719D528513}"/>
                    </a:ext>
                  </a:extLst>
                </p:cNvPr>
                <p:cNvSpPr txBox="1"/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7EC388FB-A49A-F37D-B72C-FF9AFBCAF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502588" y="3067442"/>
                  <a:ext cx="495714" cy="276999"/>
                </a:xfrm>
                <a:prstGeom prst="rect">
                  <a:avLst/>
                </a:prstGeom>
                <a:blipFill>
                  <a:blip r:embed="rId16"/>
                  <a:stretch>
                    <a:fillRect l="-17857" r="-42857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" name="ZoneTexte 16">
                  <a:extLst>
                    <a:ext uri="{FF2B5EF4-FFF2-40B4-BE49-F238E27FC236}">
                      <a16:creationId xmlns:a16="http://schemas.microsoft.com/office/drawing/2014/main" id="{9FE0507E-576F-AF4E-C46D-EC3207507BA3}"/>
                    </a:ext>
                  </a:extLst>
                </p:cNvPr>
                <p:cNvSpPr txBox="1"/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4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blipFill>
                  <a:blip r:embed="rId17"/>
                  <a:stretch>
                    <a:fillRect l="-12766" r="-8511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ZoneTexte 18">
                  <a:extLst>
                    <a:ext uri="{FF2B5EF4-FFF2-40B4-BE49-F238E27FC236}">
                      <a16:creationId xmlns:a16="http://schemas.microsoft.com/office/drawing/2014/main" id="{0EE1BBC1-82F7-4BA5-A0B0-7143BC1A40BA}"/>
                    </a:ext>
                  </a:extLst>
                </p:cNvPr>
                <p:cNvSpPr txBox="1"/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blipFill>
                  <a:blip r:embed="rId18"/>
                  <a:stretch>
                    <a:fillRect l="-6977" r="-5814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" name="ZoneTexte 19">
                  <a:extLst>
                    <a:ext uri="{FF2B5EF4-FFF2-40B4-BE49-F238E27FC236}">
                      <a16:creationId xmlns:a16="http://schemas.microsoft.com/office/drawing/2014/main" id="{8FE0C96F-9B54-411A-2D24-9DB00B65D2CB}"/>
                    </a:ext>
                  </a:extLst>
                </p:cNvPr>
                <p:cNvSpPr txBox="1"/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24" name="ZoneTexte 23">
                  <a:extLst>
                    <a:ext uri="{FF2B5EF4-FFF2-40B4-BE49-F238E27FC236}">
                      <a16:creationId xmlns:a16="http://schemas.microsoft.com/office/drawing/2014/main" id="{480F95B9-D9E2-53F4-14D7-E624B06925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39216" y="3450825"/>
                  <a:ext cx="551241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16129" r="-43548" b="-85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2C13D8A4-4C96-8708-5827-6B69B9903F20}"/>
                    </a:ext>
                  </a:extLst>
                </p:cNvPr>
                <p:cNvSpPr txBox="1"/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9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blipFill>
                  <a:blip r:embed="rId20"/>
                  <a:stretch>
                    <a:fillRect l="-14286" r="-9524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3" name="Connecteur droit avec flèche 22">
              <a:extLst>
                <a:ext uri="{FF2B5EF4-FFF2-40B4-BE49-F238E27FC236}">
                  <a16:creationId xmlns:a16="http://schemas.microsoft.com/office/drawing/2014/main" id="{B2E4C1F0-2B6B-8204-7C6E-742EE37A4C4D}"/>
                </a:ext>
              </a:extLst>
            </p:cNvPr>
            <p:cNvCxnSpPr>
              <a:cxnSpLocks/>
            </p:cNvCxnSpPr>
            <p:nvPr/>
          </p:nvCxnSpPr>
          <p:spPr>
            <a:xfrm>
              <a:off x="9626974" y="3105915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3B926599-AD7E-5B7B-F622-857C3447EB60}"/>
                    </a:ext>
                  </a:extLst>
                </p:cNvPr>
                <p:cNvSpPr txBox="1"/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1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e>
                          <m:sub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𝐧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−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27" name="ZoneTexte 26">
                  <a:extLst>
                    <a:ext uri="{FF2B5EF4-FFF2-40B4-BE49-F238E27FC236}">
                      <a16:creationId xmlns:a16="http://schemas.microsoft.com/office/drawing/2014/main" id="{5371B2BE-A165-5DB8-BDCE-5ED401A8F4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51567" y="2827772"/>
                  <a:ext cx="695062" cy="289183"/>
                </a:xfrm>
                <a:prstGeom prst="rect">
                  <a:avLst/>
                </a:prstGeom>
                <a:blipFill>
                  <a:blip r:embed="rId21"/>
                  <a:stretch>
                    <a:fillRect l="-16667" r="-46154" b="-80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99F5A0E7-D56F-F99D-949F-4C5C84FF8133}"/>
                    </a:ext>
                  </a:extLst>
                </p:cNvPr>
                <p:cNvSpPr txBox="1"/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8" name="ZoneTexte 27">
                  <a:extLst>
                    <a:ext uri="{FF2B5EF4-FFF2-40B4-BE49-F238E27FC236}">
                      <a16:creationId xmlns:a16="http://schemas.microsoft.com/office/drawing/2014/main" id="{A1F4D2CC-104E-3B66-922A-51E251DD31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25483" y="2257980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6CF5F112-3042-0A7F-CF40-5CD073DE5BA7}"/>
                    </a:ext>
                  </a:extLst>
                </p:cNvPr>
                <p:cNvSpPr txBox="1"/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C27AC446-015E-7915-9DEC-BFBDE8773F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31396" y="206651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29167" r="-4167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D844F798-A30A-2FB9-BB1F-7136241B7428}"/>
                    </a:ext>
                  </a:extLst>
                </p:cNvPr>
                <p:cNvSpPr txBox="1"/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C37810A4-2937-46C5-D15B-E65600A1E0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6484" y="3895081"/>
                  <a:ext cx="208043" cy="247667"/>
                </a:xfrm>
                <a:prstGeom prst="rect">
                  <a:avLst/>
                </a:prstGeom>
                <a:blipFill>
                  <a:blip r:embed="rId24"/>
                  <a:stretch>
                    <a:fillRect l="-29167" r="-4167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33DA62C5-5FDA-F712-443E-14470C47591B}"/>
                    </a:ext>
                  </a:extLst>
                </p:cNvPr>
                <p:cNvSpPr txBox="1"/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id="{2697BE37-5140-34B7-6B49-32FEBCA92E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15184" y="3136547"/>
                  <a:ext cx="208043" cy="247667"/>
                </a:xfrm>
                <a:prstGeom prst="rect">
                  <a:avLst/>
                </a:prstGeom>
                <a:blipFill>
                  <a:blip r:embed="rId23"/>
                  <a:stretch>
                    <a:fillRect l="-30435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E8CEE0A1-ADA4-4669-0629-791974F32AB8}"/>
                    </a:ext>
                  </a:extLst>
                </p:cNvPr>
                <p:cNvSpPr txBox="1"/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2" name="ZoneTexte 31">
                  <a:extLst>
                    <a:ext uri="{FF2B5EF4-FFF2-40B4-BE49-F238E27FC236}">
                      <a16:creationId xmlns:a16="http://schemas.microsoft.com/office/drawing/2014/main" id="{CCCF1A2A-C630-AE36-87E3-AB915CC684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428254" y="4485999"/>
                  <a:ext cx="208043" cy="247667"/>
                </a:xfrm>
                <a:prstGeom prst="rect">
                  <a:avLst/>
                </a:prstGeom>
                <a:blipFill>
                  <a:blip r:embed="rId25"/>
                  <a:stretch>
                    <a:fillRect l="-34783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F581649F-6E31-4374-1317-02CE24D3B39C}"/>
                    </a:ext>
                  </a:extLst>
                </p:cNvPr>
                <p:cNvSpPr txBox="1"/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3" name="ZoneTexte 32">
                  <a:extLst>
                    <a:ext uri="{FF2B5EF4-FFF2-40B4-BE49-F238E27FC236}">
                      <a16:creationId xmlns:a16="http://schemas.microsoft.com/office/drawing/2014/main" id="{A2399554-66CB-EA13-7A6A-9DF8E4BA69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91206" y="5002726"/>
                  <a:ext cx="208043" cy="247667"/>
                </a:xfrm>
                <a:prstGeom prst="rect">
                  <a:avLst/>
                </a:prstGeom>
                <a:blipFill>
                  <a:blip r:embed="rId26"/>
                  <a:stretch>
                    <a:fillRect l="-34783" r="-8696" b="-32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ZoneTexte 34">
                  <a:extLst>
                    <a:ext uri="{FF2B5EF4-FFF2-40B4-BE49-F238E27FC236}">
                      <a16:creationId xmlns:a16="http://schemas.microsoft.com/office/drawing/2014/main" id="{CC457BAC-B5CA-732C-99F7-8106ABF772C8}"/>
                    </a:ext>
                  </a:extLst>
                </p:cNvPr>
                <p:cNvSpPr txBox="1"/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000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000" dirty="0"/>
                </a:p>
              </p:txBody>
            </p:sp>
          </mc:Choice>
          <mc:Fallback xmlns="">
            <p:sp>
              <p:nvSpPr>
                <p:cNvPr id="34" name="ZoneTexte 33">
                  <a:extLst>
                    <a:ext uri="{FF2B5EF4-FFF2-40B4-BE49-F238E27FC236}">
                      <a16:creationId xmlns:a16="http://schemas.microsoft.com/office/drawing/2014/main" id="{0CBEC83D-516F-F0B5-A08C-23513B2223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331213" y="3728497"/>
                  <a:ext cx="203731" cy="247667"/>
                </a:xfrm>
                <a:prstGeom prst="rect">
                  <a:avLst/>
                </a:prstGeom>
                <a:blipFill>
                  <a:blip r:embed="rId22"/>
                  <a:stretch>
                    <a:fillRect l="-30435" r="-8696" b="-36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227" name="Image 226">
            <a:extLst>
              <a:ext uri="{FF2B5EF4-FFF2-40B4-BE49-F238E27FC236}">
                <a16:creationId xmlns:a16="http://schemas.microsoft.com/office/drawing/2014/main" id="{EACE4CF4-0DEA-3F7E-180F-76DE7EC5708B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296192" y="2033205"/>
            <a:ext cx="1718924" cy="147031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E00376D6-948C-6538-5F4A-DCD8B76C8A8D}"/>
                  </a:ext>
                </a:extLst>
              </p:cNvPr>
              <p:cNvSpPr txBox="1"/>
              <p:nvPr/>
            </p:nvSpPr>
            <p:spPr>
              <a:xfrm>
                <a:off x="2104419" y="2568336"/>
                <a:ext cx="734035" cy="553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3000" b="0" i="1" smtClean="0">
                          <a:latin typeface="Cambria Math" panose="02040503050406030204" pitchFamily="18" charset="0"/>
                        </a:rPr>
                        <m:t>≈</m:t>
                      </m:r>
                    </m:oMath>
                  </m:oMathPara>
                </a14:m>
                <a:endParaRPr lang="fr-BE" sz="3000" dirty="0"/>
              </a:p>
            </p:txBody>
          </p:sp>
        </mc:Choice>
        <mc:Fallback xmlns="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E00376D6-948C-6538-5F4A-DCD8B76C8A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04419" y="2568336"/>
                <a:ext cx="734035" cy="553998"/>
              </a:xfrm>
              <a:prstGeom prst="rect">
                <a:avLst/>
              </a:prstGeom>
              <a:blipFill>
                <a:blip r:embed="rId2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1" name="Groupe 230">
            <a:extLst>
              <a:ext uri="{FF2B5EF4-FFF2-40B4-BE49-F238E27FC236}">
                <a16:creationId xmlns:a16="http://schemas.microsoft.com/office/drawing/2014/main" id="{827ED074-57E6-BB49-188D-B82F8CFC25A5}"/>
              </a:ext>
            </a:extLst>
          </p:cNvPr>
          <p:cNvGrpSpPr/>
          <p:nvPr/>
        </p:nvGrpSpPr>
        <p:grpSpPr>
          <a:xfrm>
            <a:off x="5001421" y="2143525"/>
            <a:ext cx="3306501" cy="1239110"/>
            <a:chOff x="1615098" y="1917766"/>
            <a:chExt cx="3306501" cy="123911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2" name="ZoneTexte 231">
                  <a:extLst>
                    <a:ext uri="{FF2B5EF4-FFF2-40B4-BE49-F238E27FC236}">
                      <a16:creationId xmlns:a16="http://schemas.microsoft.com/office/drawing/2014/main" id="{109900FC-6324-A793-4296-1416BE17269E}"/>
                    </a:ext>
                  </a:extLst>
                </p:cNvPr>
                <p:cNvSpPr txBox="1"/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m:rPr>
                                <m:sty m:val="p"/>
                              </m:rPr>
                              <a:rPr lang="fr-BE">
                                <a:latin typeface="Cambria Math" panose="02040503050406030204" pitchFamily="18" charset="0"/>
                              </a:rPr>
                              <m:t>ζ</m:t>
                            </m:r>
                          </m:e>
                          <m:sub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𝚵</m:t>
                        </m:r>
                        <m:f>
                          <m:fPr>
                            <m:ctrlPr>
                              <a:rPr lang="fr-BE" i="1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a:rPr lang="fr-BE" b="1" i="0" smtClean="0">
                                <a:latin typeface="Cambria Math" panose="02040503050406030204" pitchFamily="18" charset="0"/>
                              </a:rPr>
                              <m:t>𝐑</m:t>
                            </m:r>
                          </m:num>
                          <m:den>
                            <m:r>
                              <a:rPr lang="fr-BE" i="0">
                                <a:latin typeface="Cambria Math" panose="02040503050406030204" pitchFamily="18" charset="0"/>
                              </a:rPr>
                              <m:t>𝜕</m:t>
                            </m:r>
                            <m:r>
                              <m:rPr>
                                <m:sty m:val="p"/>
                              </m:rPr>
                              <a:rPr lang="fr-BE" i="0">
                                <a:latin typeface="Cambria Math" panose="02040503050406030204" pitchFamily="18" charset="0"/>
                              </a:rPr>
                              <m:t>t</m:t>
                            </m:r>
                          </m:den>
                        </m:f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=− </m:t>
                        </m:r>
                        <m:r>
                          <a:rPr lang="fr-BE" b="0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𝜅</m:t>
                        </m:r>
                        <m:r>
                          <a:rPr lang="fr-BE" b="1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𝐀𝐑</m:t>
                        </m:r>
                        <m:r>
                          <a:rPr lang="fr-BE" b="0" i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1" i="1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𝐅</m:t>
                            </m:r>
                          </m:e>
                          <m:sub>
                            <m:r>
                              <a:rPr lang="fr-BE" b="1">
                                <a:latin typeface="Cambria Math" panose="02040503050406030204" pitchFamily="18" charset="0"/>
                              </a:rPr>
                              <m:t>𝐁</m:t>
                            </m:r>
                          </m:sub>
                        </m:sSub>
                        <m:r>
                          <a:rPr lang="fr-BE" b="1">
                            <a:latin typeface="Cambria Math" panose="02040503050406030204" pitchFamily="18" charset="0"/>
                          </a:rPr>
                          <m:t>𝐈</m:t>
                        </m:r>
                      </m:oMath>
                    </m:oMathPara>
                  </a14:m>
                  <a:endParaRPr lang="fr-BE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" name="ZoneTexte 2">
                  <a:extLst>
                    <a:ext uri="{FF2B5EF4-FFF2-40B4-BE49-F238E27FC236}">
                      <a16:creationId xmlns:a16="http://schemas.microsoft.com/office/drawing/2014/main" id="{1377F249-F3CE-C9A0-C2FC-FA260F89AA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15098" y="1917766"/>
                  <a:ext cx="3306501" cy="619016"/>
                </a:xfrm>
                <a:prstGeom prst="rect">
                  <a:avLst/>
                </a:prstGeom>
                <a:blipFill>
                  <a:blip r:embed="rId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33" name="Accolade ouvrante 232">
              <a:extLst>
                <a:ext uri="{FF2B5EF4-FFF2-40B4-BE49-F238E27FC236}">
                  <a16:creationId xmlns:a16="http://schemas.microsoft.com/office/drawing/2014/main" id="{BAF57649-41D8-EAD4-D6C6-CE7722B37E30}"/>
                </a:ext>
              </a:extLst>
            </p:cNvPr>
            <p:cNvSpPr/>
            <p:nvPr/>
          </p:nvSpPr>
          <p:spPr>
            <a:xfrm rot="16200000">
              <a:off x="2437173" y="2251866"/>
              <a:ext cx="151482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4" name="Accolade ouvrante 233">
              <a:extLst>
                <a:ext uri="{FF2B5EF4-FFF2-40B4-BE49-F238E27FC236}">
                  <a16:creationId xmlns:a16="http://schemas.microsoft.com/office/drawing/2014/main" id="{5BA7304F-92C3-F139-0968-5705AD0C6742}"/>
                </a:ext>
              </a:extLst>
            </p:cNvPr>
            <p:cNvSpPr/>
            <p:nvPr/>
          </p:nvSpPr>
          <p:spPr>
            <a:xfrm rot="16200000">
              <a:off x="3451994" y="2239281"/>
              <a:ext cx="80013" cy="701684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5" name="Accolade ouvrante 234">
              <a:extLst>
                <a:ext uri="{FF2B5EF4-FFF2-40B4-BE49-F238E27FC236}">
                  <a16:creationId xmlns:a16="http://schemas.microsoft.com/office/drawing/2014/main" id="{569E8ABE-26C3-26CB-C8D2-49D1004E89CA}"/>
                </a:ext>
              </a:extLst>
            </p:cNvPr>
            <p:cNvSpPr/>
            <p:nvPr/>
          </p:nvSpPr>
          <p:spPr>
            <a:xfrm rot="16200000">
              <a:off x="4189299" y="2360236"/>
              <a:ext cx="88137" cy="441229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6" name="ZoneTexte 235">
                  <a:extLst>
                    <a:ext uri="{FF2B5EF4-FFF2-40B4-BE49-F238E27FC236}">
                      <a16:creationId xmlns:a16="http://schemas.microsoft.com/office/drawing/2014/main" id="{15011AF6-5CE3-97CE-1264-BA8832990AF6}"/>
                    </a:ext>
                  </a:extLst>
                </p:cNvPr>
                <p:cNvSpPr txBox="1"/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𝑣𝑖𝑠𝑐𝑜𝑢𝑠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0" name="ZoneTexte 9">
                  <a:extLst>
                    <a:ext uri="{FF2B5EF4-FFF2-40B4-BE49-F238E27FC236}">
                      <a16:creationId xmlns:a16="http://schemas.microsoft.com/office/drawing/2014/main" id="{3205DF13-3217-ED9C-F676-5EF60FBCE6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57059" y="2765727"/>
                  <a:ext cx="930031" cy="369332"/>
                </a:xfrm>
                <a:prstGeom prst="rect">
                  <a:avLst/>
                </a:prstGeom>
                <a:blipFill>
                  <a:blip r:embed="rId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7" name="ZoneTexte 236">
                  <a:extLst>
                    <a:ext uri="{FF2B5EF4-FFF2-40B4-BE49-F238E27FC236}">
                      <a16:creationId xmlns:a16="http://schemas.microsoft.com/office/drawing/2014/main" id="{F066336D-1B89-B211-C6C7-5D9CFBF960AE}"/>
                    </a:ext>
                  </a:extLst>
                </p:cNvPr>
                <p:cNvSpPr txBox="1"/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𝑠𝑝𝑟𝑖𝑛𝑔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6E584360-FFBF-B50B-01B9-F2330CFB2C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55483" y="2766128"/>
                  <a:ext cx="930031" cy="390748"/>
                </a:xfrm>
                <a:prstGeom prst="rect">
                  <a:avLst/>
                </a:prstGeom>
                <a:blipFill>
                  <a:blip r:embed="rId31"/>
                  <a:stretch>
                    <a:fillRect b="-1093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38" name="ZoneTexte 237">
                  <a:extLst>
                    <a:ext uri="{FF2B5EF4-FFF2-40B4-BE49-F238E27FC236}">
                      <a16:creationId xmlns:a16="http://schemas.microsoft.com/office/drawing/2014/main" id="{AA07A3D5-3863-8CA1-F839-63A9493C36F5}"/>
                    </a:ext>
                  </a:extLst>
                </p:cNvPr>
                <p:cNvSpPr txBox="1"/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𝑡h𝑒𝑟𝑚𝑎𝑙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15" name="ZoneTexte 14">
                  <a:extLst>
                    <a:ext uri="{FF2B5EF4-FFF2-40B4-BE49-F238E27FC236}">
                      <a16:creationId xmlns:a16="http://schemas.microsoft.com/office/drawing/2014/main" id="{19205299-54FB-3E0A-35FF-A7A32AFE25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592" y="2776650"/>
                  <a:ext cx="930031" cy="369332"/>
                </a:xfrm>
                <a:prstGeom prst="rect">
                  <a:avLst/>
                </a:prstGeom>
                <a:blipFill>
                  <a:blip r:embed="rId32"/>
                  <a:stretch>
                    <a:fillRect r="-197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39" name="ZoneTexte 238">
            <a:extLst>
              <a:ext uri="{FF2B5EF4-FFF2-40B4-BE49-F238E27FC236}">
                <a16:creationId xmlns:a16="http://schemas.microsoft.com/office/drawing/2014/main" id="{515A01BD-2D50-BD69-E59D-63842C6C793A}"/>
              </a:ext>
            </a:extLst>
          </p:cNvPr>
          <p:cNvSpPr txBox="1"/>
          <p:nvPr/>
        </p:nvSpPr>
        <p:spPr>
          <a:xfrm>
            <a:off x="6233176" y="3377711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Jiang et al.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2021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40" name="Image 239">
            <a:extLst>
              <a:ext uri="{FF2B5EF4-FFF2-40B4-BE49-F238E27FC236}">
                <a16:creationId xmlns:a16="http://schemas.microsoft.com/office/drawing/2014/main" id="{FAC54E5B-502C-18CE-0B00-43C0A8B415EB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01283" y="1497147"/>
            <a:ext cx="3300211" cy="2598973"/>
          </a:xfrm>
          <a:prstGeom prst="rect">
            <a:avLst/>
          </a:prstGeom>
          <a:noFill/>
          <a:ln>
            <a:noFill/>
          </a:ln>
        </p:spPr>
      </p:pic>
      <p:pic>
        <p:nvPicPr>
          <p:cNvPr id="241" name="Image 240">
            <a:extLst>
              <a:ext uri="{FF2B5EF4-FFF2-40B4-BE49-F238E27FC236}">
                <a16:creationId xmlns:a16="http://schemas.microsoft.com/office/drawing/2014/main" id="{753D0166-7779-3EB3-2D0E-2FF794246266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3173187" y="4673975"/>
            <a:ext cx="2374291" cy="111936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1E5C5661-9803-DB28-D87D-F9B60E7ADFD8}"/>
                  </a:ext>
                </a:extLst>
              </p:cNvPr>
              <p:cNvSpPr txBox="1"/>
              <p:nvPr/>
            </p:nvSpPr>
            <p:spPr>
              <a:xfrm>
                <a:off x="5004036" y="5801713"/>
                <a:ext cx="270465" cy="370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1E5C5661-9803-DB28-D87D-F9B60E7ADF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4036" y="5801713"/>
                <a:ext cx="270465" cy="370101"/>
              </a:xfrm>
              <a:prstGeom prst="rect">
                <a:avLst/>
              </a:prstGeom>
              <a:blipFill>
                <a:blip r:embed="rId35"/>
                <a:stretch>
                  <a:fillRect r="-36364" b="-1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5" name="ZoneTexte 244">
            <a:extLst>
              <a:ext uri="{FF2B5EF4-FFF2-40B4-BE49-F238E27FC236}">
                <a16:creationId xmlns:a16="http://schemas.microsoft.com/office/drawing/2014/main" id="{AA7A3CF6-7186-001C-DD2D-22A160494A0F}"/>
              </a:ext>
            </a:extLst>
          </p:cNvPr>
          <p:cNvSpPr txBox="1"/>
          <p:nvPr/>
        </p:nvSpPr>
        <p:spPr>
          <a:xfrm>
            <a:off x="3519526" y="5864037"/>
            <a:ext cx="16919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Tube </a:t>
            </a:r>
            <a:r>
              <a:rPr lang="fr-BE" sz="1400" dirty="0" err="1"/>
              <a:t>with</a:t>
            </a:r>
            <a:r>
              <a:rPr lang="fr-BE" sz="1400" dirty="0"/>
              <a:t> a </a:t>
            </a:r>
            <a:r>
              <a:rPr lang="fr-BE" sz="1400" dirty="0" err="1"/>
              <a:t>lifetime</a:t>
            </a:r>
            <a:r>
              <a:rPr lang="fr-BE" sz="1400" dirty="0"/>
              <a:t> </a:t>
            </a:r>
          </a:p>
        </p:txBody>
      </p:sp>
      <p:grpSp>
        <p:nvGrpSpPr>
          <p:cNvPr id="247" name="Groupe 246">
            <a:extLst>
              <a:ext uri="{FF2B5EF4-FFF2-40B4-BE49-F238E27FC236}">
                <a16:creationId xmlns:a16="http://schemas.microsoft.com/office/drawing/2014/main" id="{241533B0-5E19-E712-204B-F28E90576C69}"/>
              </a:ext>
            </a:extLst>
          </p:cNvPr>
          <p:cNvGrpSpPr/>
          <p:nvPr/>
        </p:nvGrpSpPr>
        <p:grpSpPr>
          <a:xfrm>
            <a:off x="395448" y="5086583"/>
            <a:ext cx="1602639" cy="851804"/>
            <a:chOff x="342941" y="4663994"/>
            <a:chExt cx="1602639" cy="851804"/>
          </a:xfrm>
        </p:grpSpPr>
        <p:grpSp>
          <p:nvGrpSpPr>
            <p:cNvPr id="248" name="Groupe 247">
              <a:extLst>
                <a:ext uri="{FF2B5EF4-FFF2-40B4-BE49-F238E27FC236}">
                  <a16:creationId xmlns:a16="http://schemas.microsoft.com/office/drawing/2014/main" id="{5F6C0761-9726-C920-190E-3A2B12B98A2F}"/>
                </a:ext>
              </a:extLst>
            </p:cNvPr>
            <p:cNvGrpSpPr/>
            <p:nvPr/>
          </p:nvGrpSpPr>
          <p:grpSpPr>
            <a:xfrm>
              <a:off x="342941" y="4663994"/>
              <a:ext cx="1602639" cy="851804"/>
              <a:chOff x="4907277" y="1545607"/>
              <a:chExt cx="3371022" cy="1664070"/>
            </a:xfrm>
          </p:grpSpPr>
          <p:sp>
            <p:nvSpPr>
              <p:cNvPr id="258" name="Freeform 574">
                <a:extLst>
                  <a:ext uri="{FF2B5EF4-FFF2-40B4-BE49-F238E27FC236}">
                    <a16:creationId xmlns:a16="http://schemas.microsoft.com/office/drawing/2014/main" id="{153EE384-8FB9-B173-4D7F-56E377DD89B0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5126210" y="190077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259" name="Freeform 575">
                <a:extLst>
                  <a:ext uri="{FF2B5EF4-FFF2-40B4-BE49-F238E27FC236}">
                    <a16:creationId xmlns:a16="http://schemas.microsoft.com/office/drawing/2014/main" id="{31954C5D-0E21-3C45-695A-E55BE4DC12BE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6527190" y="89747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260" name="Freeform: Shape 164">
                <a:extLst>
                  <a:ext uri="{FF2B5EF4-FFF2-40B4-BE49-F238E27FC236}">
                    <a16:creationId xmlns:a16="http://schemas.microsoft.com/office/drawing/2014/main" id="{25EB0448-0D1E-6316-1FAA-77B40D39D0CB}"/>
                  </a:ext>
                </a:extLst>
              </p:cNvPr>
              <p:cNvSpPr/>
              <p:nvPr/>
            </p:nvSpPr>
            <p:spPr>
              <a:xfrm rot="1967439">
                <a:off x="5455670" y="173479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1" name="Freeform: Shape 167">
                <a:extLst>
                  <a:ext uri="{FF2B5EF4-FFF2-40B4-BE49-F238E27FC236}">
                    <a16:creationId xmlns:a16="http://schemas.microsoft.com/office/drawing/2014/main" id="{F041E536-FD5B-E3F2-9783-7572B9476335}"/>
                  </a:ext>
                </a:extLst>
              </p:cNvPr>
              <p:cNvSpPr/>
              <p:nvPr/>
            </p:nvSpPr>
            <p:spPr>
              <a:xfrm rot="1967439">
                <a:off x="5623369" y="1803566"/>
                <a:ext cx="290945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Freeform: Shape 168">
                <a:extLst>
                  <a:ext uri="{FF2B5EF4-FFF2-40B4-BE49-F238E27FC236}">
                    <a16:creationId xmlns:a16="http://schemas.microsoft.com/office/drawing/2014/main" id="{62ABD6AE-4C96-A799-34FA-66BFEA31412C}"/>
                  </a:ext>
                </a:extLst>
              </p:cNvPr>
              <p:cNvSpPr/>
              <p:nvPr/>
            </p:nvSpPr>
            <p:spPr>
              <a:xfrm>
                <a:off x="7135092" y="162873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3" name="Freeform: Shape 169">
                <a:extLst>
                  <a:ext uri="{FF2B5EF4-FFF2-40B4-BE49-F238E27FC236}">
                    <a16:creationId xmlns:a16="http://schemas.microsoft.com/office/drawing/2014/main" id="{FB4D64D0-62F0-175D-D033-E0CB6738B547}"/>
                  </a:ext>
                </a:extLst>
              </p:cNvPr>
              <p:cNvSpPr/>
              <p:nvPr/>
            </p:nvSpPr>
            <p:spPr>
              <a:xfrm>
                <a:off x="7394864" y="1545607"/>
                <a:ext cx="290946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64" name="Group 173">
                <a:extLst>
                  <a:ext uri="{FF2B5EF4-FFF2-40B4-BE49-F238E27FC236}">
                    <a16:creationId xmlns:a16="http://schemas.microsoft.com/office/drawing/2014/main" id="{160E639D-6794-5913-7C18-26A536D2394B}"/>
                  </a:ext>
                </a:extLst>
              </p:cNvPr>
              <p:cNvGrpSpPr/>
              <p:nvPr/>
            </p:nvGrpSpPr>
            <p:grpSpPr>
              <a:xfrm rot="2147218">
                <a:off x="6041300" y="2522669"/>
                <a:ext cx="541153" cy="687008"/>
                <a:chOff x="6711702" y="2731601"/>
                <a:chExt cx="541153" cy="687008"/>
              </a:xfrm>
            </p:grpSpPr>
            <p:sp>
              <p:nvSpPr>
                <p:cNvPr id="265" name="Freeform: Shape 174">
                  <a:extLst>
                    <a:ext uri="{FF2B5EF4-FFF2-40B4-BE49-F238E27FC236}">
                      <a16:creationId xmlns:a16="http://schemas.microsoft.com/office/drawing/2014/main" id="{046B1E34-7973-1C37-E1D5-9245A86AC18E}"/>
                    </a:ext>
                  </a:extLst>
                </p:cNvPr>
                <p:cNvSpPr/>
                <p:nvPr/>
              </p:nvSpPr>
              <p:spPr>
                <a:xfrm>
                  <a:off x="6711702" y="2731601"/>
                  <a:ext cx="541153" cy="468799"/>
                </a:xfrm>
                <a:custGeom>
                  <a:avLst/>
                  <a:gdLst>
                    <a:gd name="connsiteX0" fmla="*/ 541153 w 541153"/>
                    <a:gd name="connsiteY0" fmla="*/ 468799 h 468799"/>
                    <a:gd name="connsiteX1" fmla="*/ 416462 w 541153"/>
                    <a:gd name="connsiteY1" fmla="*/ 458408 h 468799"/>
                    <a:gd name="connsiteX2" fmla="*/ 354116 w 541153"/>
                    <a:gd name="connsiteY2" fmla="*/ 427235 h 468799"/>
                    <a:gd name="connsiteX3" fmla="*/ 281380 w 541153"/>
                    <a:gd name="connsiteY3" fmla="*/ 396063 h 468799"/>
                    <a:gd name="connsiteX4" fmla="*/ 270989 w 541153"/>
                    <a:gd name="connsiteY4" fmla="*/ 364890 h 468799"/>
                    <a:gd name="connsiteX5" fmla="*/ 260598 w 541153"/>
                    <a:gd name="connsiteY5" fmla="*/ 157072 h 468799"/>
                    <a:gd name="connsiteX6" fmla="*/ 219034 w 541153"/>
                    <a:gd name="connsiteY6" fmla="*/ 94726 h 468799"/>
                    <a:gd name="connsiteX7" fmla="*/ 167080 w 541153"/>
                    <a:gd name="connsiteY7" fmla="*/ 53163 h 468799"/>
                    <a:gd name="connsiteX8" fmla="*/ 146298 w 541153"/>
                    <a:gd name="connsiteY8" fmla="*/ 21990 h 468799"/>
                    <a:gd name="connsiteX9" fmla="*/ 42389 w 541153"/>
                    <a:gd name="connsiteY9" fmla="*/ 11599 h 468799"/>
                    <a:gd name="connsiteX10" fmla="*/ 11216 w 541153"/>
                    <a:gd name="connsiteY10" fmla="*/ 42772 h 468799"/>
                    <a:gd name="connsiteX11" fmla="*/ 21607 w 541153"/>
                    <a:gd name="connsiteY11" fmla="*/ 125899 h 468799"/>
                    <a:gd name="connsiteX12" fmla="*/ 52780 w 541153"/>
                    <a:gd name="connsiteY12" fmla="*/ 167463 h 46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153" h="468799">
                      <a:moveTo>
                        <a:pt x="541153" y="468799"/>
                      </a:moveTo>
                      <a:cubicBezTo>
                        <a:pt x="499589" y="465335"/>
                        <a:pt x="457804" y="463920"/>
                        <a:pt x="416462" y="458408"/>
                      </a:cubicBezTo>
                      <a:cubicBezTo>
                        <a:pt x="385400" y="454266"/>
                        <a:pt x="380768" y="442465"/>
                        <a:pt x="354116" y="427235"/>
                      </a:cubicBezTo>
                      <a:cubicBezTo>
                        <a:pt x="318166" y="406692"/>
                        <a:pt x="316351" y="407720"/>
                        <a:pt x="281380" y="396063"/>
                      </a:cubicBezTo>
                      <a:cubicBezTo>
                        <a:pt x="277916" y="385672"/>
                        <a:pt x="271938" y="375802"/>
                        <a:pt x="270989" y="364890"/>
                      </a:cubicBezTo>
                      <a:cubicBezTo>
                        <a:pt x="264980" y="295792"/>
                        <a:pt x="273696" y="225183"/>
                        <a:pt x="260598" y="157072"/>
                      </a:cubicBezTo>
                      <a:cubicBezTo>
                        <a:pt x="255881" y="132545"/>
                        <a:pt x="232889" y="115508"/>
                        <a:pt x="219034" y="94726"/>
                      </a:cubicBezTo>
                      <a:cubicBezTo>
                        <a:pt x="192177" y="54440"/>
                        <a:pt x="210100" y="67503"/>
                        <a:pt x="167080" y="53163"/>
                      </a:cubicBezTo>
                      <a:cubicBezTo>
                        <a:pt x="160153" y="42772"/>
                        <a:pt x="155129" y="30821"/>
                        <a:pt x="146298" y="21990"/>
                      </a:cubicBezTo>
                      <a:cubicBezTo>
                        <a:pt x="109783" y="-14525"/>
                        <a:pt x="98001" y="3654"/>
                        <a:pt x="42389" y="11599"/>
                      </a:cubicBezTo>
                      <a:cubicBezTo>
                        <a:pt x="31998" y="21990"/>
                        <a:pt x="18507" y="30013"/>
                        <a:pt x="11216" y="42772"/>
                      </a:cubicBezTo>
                      <a:cubicBezTo>
                        <a:pt x="-10238" y="80315"/>
                        <a:pt x="2363" y="92222"/>
                        <a:pt x="21607" y="125899"/>
                      </a:cubicBezTo>
                      <a:cubicBezTo>
                        <a:pt x="37273" y="153315"/>
                        <a:pt x="36631" y="151314"/>
                        <a:pt x="52780" y="16746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6" name="Freeform: Shape 175">
                  <a:extLst>
                    <a:ext uri="{FF2B5EF4-FFF2-40B4-BE49-F238E27FC236}">
                      <a16:creationId xmlns:a16="http://schemas.microsoft.com/office/drawing/2014/main" id="{9CBDF277-99EE-40DD-15DA-F33C2BF5A1BF}"/>
                    </a:ext>
                  </a:extLst>
                </p:cNvPr>
                <p:cNvSpPr/>
                <p:nvPr/>
              </p:nvSpPr>
              <p:spPr>
                <a:xfrm>
                  <a:off x="6816436" y="3044536"/>
                  <a:ext cx="85755" cy="374073"/>
                </a:xfrm>
                <a:custGeom>
                  <a:avLst/>
                  <a:gdLst>
                    <a:gd name="connsiteX0" fmla="*/ 0 w 85755"/>
                    <a:gd name="connsiteY0" fmla="*/ 0 h 374073"/>
                    <a:gd name="connsiteX1" fmla="*/ 10391 w 85755"/>
                    <a:gd name="connsiteY1" fmla="*/ 62346 h 374073"/>
                    <a:gd name="connsiteX2" fmla="*/ 51955 w 85755"/>
                    <a:gd name="connsiteY2" fmla="*/ 124691 h 374073"/>
                    <a:gd name="connsiteX3" fmla="*/ 62346 w 85755"/>
                    <a:gd name="connsiteY3" fmla="*/ 155864 h 374073"/>
                    <a:gd name="connsiteX4" fmla="*/ 83128 w 85755"/>
                    <a:gd name="connsiteY4" fmla="*/ 187037 h 374073"/>
                    <a:gd name="connsiteX5" fmla="*/ 83128 w 85755"/>
                    <a:gd name="connsiteY5" fmla="*/ 374073 h 374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755" h="374073">
                      <a:moveTo>
                        <a:pt x="0" y="0"/>
                      </a:moveTo>
                      <a:cubicBezTo>
                        <a:pt x="3464" y="20782"/>
                        <a:pt x="2288" y="42898"/>
                        <a:pt x="10391" y="62346"/>
                      </a:cubicBezTo>
                      <a:cubicBezTo>
                        <a:pt x="19997" y="85401"/>
                        <a:pt x="51955" y="124691"/>
                        <a:pt x="51955" y="124691"/>
                      </a:cubicBezTo>
                      <a:cubicBezTo>
                        <a:pt x="55419" y="135082"/>
                        <a:pt x="57448" y="146067"/>
                        <a:pt x="62346" y="155864"/>
                      </a:cubicBezTo>
                      <a:cubicBezTo>
                        <a:pt x="67931" y="167034"/>
                        <a:pt x="81944" y="174605"/>
                        <a:pt x="83128" y="187037"/>
                      </a:cubicBezTo>
                      <a:cubicBezTo>
                        <a:pt x="89039" y="249101"/>
                        <a:pt x="83128" y="311728"/>
                        <a:pt x="83128" y="37407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249" name="Oval 10">
              <a:extLst>
                <a:ext uri="{FF2B5EF4-FFF2-40B4-BE49-F238E27FC236}">
                  <a16:creationId xmlns:a16="http://schemas.microsoft.com/office/drawing/2014/main" id="{8A154BDE-536A-2CA4-257A-737FB0D73AAE}"/>
                </a:ext>
              </a:extLst>
            </p:cNvPr>
            <p:cNvSpPr/>
            <p:nvPr/>
          </p:nvSpPr>
          <p:spPr>
            <a:xfrm>
              <a:off x="1117538" y="51663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Oval 10">
              <a:extLst>
                <a:ext uri="{FF2B5EF4-FFF2-40B4-BE49-F238E27FC236}">
                  <a16:creationId xmlns:a16="http://schemas.microsoft.com/office/drawing/2014/main" id="{F5DF315A-E448-F0D2-D4A9-3938D722C228}"/>
                </a:ext>
              </a:extLst>
            </p:cNvPr>
            <p:cNvSpPr/>
            <p:nvPr/>
          </p:nvSpPr>
          <p:spPr>
            <a:xfrm>
              <a:off x="1254920" y="5105081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Oval 10">
              <a:extLst>
                <a:ext uri="{FF2B5EF4-FFF2-40B4-BE49-F238E27FC236}">
                  <a16:creationId xmlns:a16="http://schemas.microsoft.com/office/drawing/2014/main" id="{901C2099-E3F7-1E63-42DF-7500E86B5E73}"/>
                </a:ext>
              </a:extLst>
            </p:cNvPr>
            <p:cNvSpPr/>
            <p:nvPr/>
          </p:nvSpPr>
          <p:spPr>
            <a:xfrm>
              <a:off x="1398556" y="500144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Oval 10">
              <a:extLst>
                <a:ext uri="{FF2B5EF4-FFF2-40B4-BE49-F238E27FC236}">
                  <a16:creationId xmlns:a16="http://schemas.microsoft.com/office/drawing/2014/main" id="{F90510E3-DB46-A743-02F8-3F837D448F17}"/>
                </a:ext>
              </a:extLst>
            </p:cNvPr>
            <p:cNvSpPr/>
            <p:nvPr/>
          </p:nvSpPr>
          <p:spPr>
            <a:xfrm>
              <a:off x="1681618" y="492197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Oval 10">
              <a:extLst>
                <a:ext uri="{FF2B5EF4-FFF2-40B4-BE49-F238E27FC236}">
                  <a16:creationId xmlns:a16="http://schemas.microsoft.com/office/drawing/2014/main" id="{692F08C7-13FD-9F86-60DA-1C2635330B75}"/>
                </a:ext>
              </a:extLst>
            </p:cNvPr>
            <p:cNvSpPr/>
            <p:nvPr/>
          </p:nvSpPr>
          <p:spPr>
            <a:xfrm>
              <a:off x="752394" y="5129285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Oval 10">
              <a:extLst>
                <a:ext uri="{FF2B5EF4-FFF2-40B4-BE49-F238E27FC236}">
                  <a16:creationId xmlns:a16="http://schemas.microsoft.com/office/drawing/2014/main" id="{277808F4-9F20-4AA2-F8E8-2A928A292426}"/>
                </a:ext>
              </a:extLst>
            </p:cNvPr>
            <p:cNvSpPr/>
            <p:nvPr/>
          </p:nvSpPr>
          <p:spPr>
            <a:xfrm>
              <a:off x="856026" y="521462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Oval 10">
              <a:extLst>
                <a:ext uri="{FF2B5EF4-FFF2-40B4-BE49-F238E27FC236}">
                  <a16:creationId xmlns:a16="http://schemas.microsoft.com/office/drawing/2014/main" id="{09779F8D-A52B-0EE0-9381-A6ACACCBA551}"/>
                </a:ext>
              </a:extLst>
            </p:cNvPr>
            <p:cNvSpPr/>
            <p:nvPr/>
          </p:nvSpPr>
          <p:spPr>
            <a:xfrm>
              <a:off x="1834018" y="49829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Oval 10">
              <a:extLst>
                <a:ext uri="{FF2B5EF4-FFF2-40B4-BE49-F238E27FC236}">
                  <a16:creationId xmlns:a16="http://schemas.microsoft.com/office/drawing/2014/main" id="{4A3F29A4-F21F-71F1-D8E9-D1FF1311545B}"/>
                </a:ext>
              </a:extLst>
            </p:cNvPr>
            <p:cNvSpPr/>
            <p:nvPr/>
          </p:nvSpPr>
          <p:spPr>
            <a:xfrm>
              <a:off x="401458" y="5049994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Oval 10">
              <a:extLst>
                <a:ext uri="{FF2B5EF4-FFF2-40B4-BE49-F238E27FC236}">
                  <a16:creationId xmlns:a16="http://schemas.microsoft.com/office/drawing/2014/main" id="{0FA4EB85-4860-F317-8D05-0E82189D3925}"/>
                </a:ext>
              </a:extLst>
            </p:cNvPr>
            <p:cNvSpPr/>
            <p:nvPr/>
          </p:nvSpPr>
          <p:spPr>
            <a:xfrm>
              <a:off x="523378" y="4970746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8" name="Oval 10">
            <a:extLst>
              <a:ext uri="{FF2B5EF4-FFF2-40B4-BE49-F238E27FC236}">
                <a16:creationId xmlns:a16="http://schemas.microsoft.com/office/drawing/2014/main" id="{FDECC74F-B644-BAFF-544B-445024153E70}"/>
              </a:ext>
            </a:extLst>
          </p:cNvPr>
          <p:cNvSpPr/>
          <p:nvPr/>
        </p:nvSpPr>
        <p:spPr>
          <a:xfrm>
            <a:off x="3382343" y="5366375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Oval 10">
            <a:extLst>
              <a:ext uri="{FF2B5EF4-FFF2-40B4-BE49-F238E27FC236}">
                <a16:creationId xmlns:a16="http://schemas.microsoft.com/office/drawing/2014/main" id="{542ABD92-C73E-3020-3F94-696A855BDE35}"/>
              </a:ext>
            </a:extLst>
          </p:cNvPr>
          <p:cNvSpPr/>
          <p:nvPr/>
        </p:nvSpPr>
        <p:spPr>
          <a:xfrm>
            <a:off x="3555546" y="5292443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Oval 10">
            <a:extLst>
              <a:ext uri="{FF2B5EF4-FFF2-40B4-BE49-F238E27FC236}">
                <a16:creationId xmlns:a16="http://schemas.microsoft.com/office/drawing/2014/main" id="{0D9A8875-E50A-120E-7E04-3A038DA3D15A}"/>
              </a:ext>
            </a:extLst>
          </p:cNvPr>
          <p:cNvSpPr/>
          <p:nvPr/>
        </p:nvSpPr>
        <p:spPr>
          <a:xfrm>
            <a:off x="3720253" y="5233657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Oval 10">
            <a:extLst>
              <a:ext uri="{FF2B5EF4-FFF2-40B4-BE49-F238E27FC236}">
                <a16:creationId xmlns:a16="http://schemas.microsoft.com/office/drawing/2014/main" id="{51DB2907-9192-8880-D786-2FA182E688D0}"/>
              </a:ext>
            </a:extLst>
          </p:cNvPr>
          <p:cNvSpPr/>
          <p:nvPr/>
        </p:nvSpPr>
        <p:spPr>
          <a:xfrm>
            <a:off x="4444124" y="5372430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Oval 10">
            <a:extLst>
              <a:ext uri="{FF2B5EF4-FFF2-40B4-BE49-F238E27FC236}">
                <a16:creationId xmlns:a16="http://schemas.microsoft.com/office/drawing/2014/main" id="{963845A3-ADE2-6C96-9A65-69EE18404D66}"/>
              </a:ext>
            </a:extLst>
          </p:cNvPr>
          <p:cNvSpPr/>
          <p:nvPr/>
        </p:nvSpPr>
        <p:spPr>
          <a:xfrm>
            <a:off x="4606296" y="5351048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3" name="Oval 10">
            <a:extLst>
              <a:ext uri="{FF2B5EF4-FFF2-40B4-BE49-F238E27FC236}">
                <a16:creationId xmlns:a16="http://schemas.microsoft.com/office/drawing/2014/main" id="{563AF00F-DE6F-42B4-FABA-42BDE85734B5}"/>
              </a:ext>
            </a:extLst>
          </p:cNvPr>
          <p:cNvSpPr/>
          <p:nvPr/>
        </p:nvSpPr>
        <p:spPr>
          <a:xfrm>
            <a:off x="4998427" y="5187222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Oval 10">
            <a:extLst>
              <a:ext uri="{FF2B5EF4-FFF2-40B4-BE49-F238E27FC236}">
                <a16:creationId xmlns:a16="http://schemas.microsoft.com/office/drawing/2014/main" id="{EF937781-E236-DB73-7AA5-396434DD133B}"/>
              </a:ext>
            </a:extLst>
          </p:cNvPr>
          <p:cNvSpPr/>
          <p:nvPr/>
        </p:nvSpPr>
        <p:spPr>
          <a:xfrm flipH="1">
            <a:off x="5153156" y="5076300"/>
            <a:ext cx="45719" cy="4571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76" name="Connecteur droit 275">
            <a:extLst>
              <a:ext uri="{FF2B5EF4-FFF2-40B4-BE49-F238E27FC236}">
                <a16:creationId xmlns:a16="http://schemas.microsoft.com/office/drawing/2014/main" id="{4582679A-725F-D1CE-DDAE-AA63BE798EB3}"/>
              </a:ext>
            </a:extLst>
          </p:cNvPr>
          <p:cNvCxnSpPr>
            <a:cxnSpLocks/>
          </p:cNvCxnSpPr>
          <p:nvPr/>
        </p:nvCxnSpPr>
        <p:spPr>
          <a:xfrm>
            <a:off x="3859627" y="5193841"/>
            <a:ext cx="495818" cy="220943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0" name="Oval 10">
            <a:extLst>
              <a:ext uri="{FF2B5EF4-FFF2-40B4-BE49-F238E27FC236}">
                <a16:creationId xmlns:a16="http://schemas.microsoft.com/office/drawing/2014/main" id="{F5559AB9-668D-78A5-79BB-35FE0613EA92}"/>
              </a:ext>
            </a:extLst>
          </p:cNvPr>
          <p:cNvSpPr/>
          <p:nvPr/>
        </p:nvSpPr>
        <p:spPr>
          <a:xfrm>
            <a:off x="3949422" y="5219935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Oval 10">
            <a:extLst>
              <a:ext uri="{FF2B5EF4-FFF2-40B4-BE49-F238E27FC236}">
                <a16:creationId xmlns:a16="http://schemas.microsoft.com/office/drawing/2014/main" id="{EA581EE5-9131-9353-D1F0-B67F2DEA59D2}"/>
              </a:ext>
            </a:extLst>
          </p:cNvPr>
          <p:cNvSpPr/>
          <p:nvPr/>
        </p:nvSpPr>
        <p:spPr>
          <a:xfrm>
            <a:off x="4085498" y="5288829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Oval 10">
            <a:extLst>
              <a:ext uri="{FF2B5EF4-FFF2-40B4-BE49-F238E27FC236}">
                <a16:creationId xmlns:a16="http://schemas.microsoft.com/office/drawing/2014/main" id="{34513FEE-691C-5CBF-4C9F-6026E2C3B162}"/>
              </a:ext>
            </a:extLst>
          </p:cNvPr>
          <p:cNvSpPr/>
          <p:nvPr/>
        </p:nvSpPr>
        <p:spPr>
          <a:xfrm>
            <a:off x="4230506" y="5351659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Oval 10">
            <a:extLst>
              <a:ext uri="{FF2B5EF4-FFF2-40B4-BE49-F238E27FC236}">
                <a16:creationId xmlns:a16="http://schemas.microsoft.com/office/drawing/2014/main" id="{16E1079C-D41F-6581-98AA-5F963A25478B}"/>
              </a:ext>
            </a:extLst>
          </p:cNvPr>
          <p:cNvSpPr/>
          <p:nvPr/>
        </p:nvSpPr>
        <p:spPr>
          <a:xfrm>
            <a:off x="4757258" y="5327454"/>
            <a:ext cx="52515" cy="4840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4" name="ZoneTexte 283">
                <a:extLst>
                  <a:ext uri="{FF2B5EF4-FFF2-40B4-BE49-F238E27FC236}">
                    <a16:creationId xmlns:a16="http://schemas.microsoft.com/office/drawing/2014/main" id="{7CD84C7D-B780-EC6F-716C-303F04069E9C}"/>
                  </a:ext>
                </a:extLst>
              </p:cNvPr>
              <p:cNvSpPr txBox="1"/>
              <p:nvPr/>
            </p:nvSpPr>
            <p:spPr>
              <a:xfrm>
                <a:off x="2247854" y="5171243"/>
                <a:ext cx="734035" cy="55399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3000" b="0" i="1" smtClean="0">
                          <a:latin typeface="Cambria Math" panose="02040503050406030204" pitchFamily="18" charset="0"/>
                        </a:rPr>
                        <m:t>≈</m:t>
                      </m:r>
                    </m:oMath>
                  </m:oMathPara>
                </a14:m>
                <a:endParaRPr lang="fr-BE" sz="3000" dirty="0"/>
              </a:p>
            </p:txBody>
          </p:sp>
        </mc:Choice>
        <mc:Fallback xmlns="">
          <p:sp>
            <p:nvSpPr>
              <p:cNvPr id="284" name="ZoneTexte 283">
                <a:extLst>
                  <a:ext uri="{FF2B5EF4-FFF2-40B4-BE49-F238E27FC236}">
                    <a16:creationId xmlns:a16="http://schemas.microsoft.com/office/drawing/2014/main" id="{7CD84C7D-B780-EC6F-716C-303F04069E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47854" y="5171243"/>
                <a:ext cx="734035" cy="553998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5" name="Image 284">
            <a:extLst>
              <a:ext uri="{FF2B5EF4-FFF2-40B4-BE49-F238E27FC236}">
                <a16:creationId xmlns:a16="http://schemas.microsoft.com/office/drawing/2014/main" id="{40A30E58-B35B-EFA5-0582-ABFA306B8CED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6054396" y="4612652"/>
            <a:ext cx="2701835" cy="2016680"/>
          </a:xfrm>
          <a:prstGeom prst="rect">
            <a:avLst/>
          </a:prstGeom>
        </p:spPr>
      </p:pic>
      <p:pic>
        <p:nvPicPr>
          <p:cNvPr id="286" name="Image 285">
            <a:extLst>
              <a:ext uri="{FF2B5EF4-FFF2-40B4-BE49-F238E27FC236}">
                <a16:creationId xmlns:a16="http://schemas.microsoft.com/office/drawing/2014/main" id="{9CAC76F5-990D-DFD8-215C-CCA8D962174D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9061922" y="4585862"/>
            <a:ext cx="2701835" cy="2038226"/>
          </a:xfrm>
          <a:prstGeom prst="rect">
            <a:avLst/>
          </a:prstGeom>
        </p:spPr>
      </p:pic>
      <p:sp>
        <p:nvSpPr>
          <p:cNvPr id="229" name="ZoneTexte 228">
            <a:extLst>
              <a:ext uri="{FF2B5EF4-FFF2-40B4-BE49-F238E27FC236}">
                <a16:creationId xmlns:a16="http://schemas.microsoft.com/office/drawing/2014/main" id="{6ECEB127-014D-D862-7235-F74AADA3018E}"/>
              </a:ext>
            </a:extLst>
          </p:cNvPr>
          <p:cNvSpPr txBox="1"/>
          <p:nvPr/>
        </p:nvSpPr>
        <p:spPr>
          <a:xfrm>
            <a:off x="2969280" y="3853624"/>
            <a:ext cx="198384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Baxandall</a:t>
            </a:r>
            <a:r>
              <a:rPr lang="fr-B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1988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2" name="ZoneTexte 241">
            <a:extLst>
              <a:ext uri="{FF2B5EF4-FFF2-40B4-BE49-F238E27FC236}">
                <a16:creationId xmlns:a16="http://schemas.microsoft.com/office/drawing/2014/main" id="{E26F7FD3-B902-95B2-63A9-5B0DD65336A2}"/>
              </a:ext>
            </a:extLst>
          </p:cNvPr>
          <p:cNvSpPr txBox="1"/>
          <p:nvPr/>
        </p:nvSpPr>
        <p:spPr>
          <a:xfrm>
            <a:off x="2281497" y="6286803"/>
            <a:ext cx="3335849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Doi</a:t>
            </a:r>
            <a:r>
              <a:rPr lang="fr-B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&amp; Edwards 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12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Theory of polymer dynamics</a:t>
            </a:r>
            <a:r>
              <a:rPr lang="fr-BE" sz="1200" b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1986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736406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114" name="Image 113">
            <a:extLst>
              <a:ext uri="{FF2B5EF4-FFF2-40B4-BE49-F238E27FC236}">
                <a16:creationId xmlns:a16="http://schemas.microsoft.com/office/drawing/2014/main" id="{3B0FBF9E-1505-111E-ADDB-170C2661E1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33515" y="1940393"/>
            <a:ext cx="4462558" cy="3449628"/>
          </a:xfrm>
          <a:prstGeom prst="rect">
            <a:avLst/>
          </a:prstGeom>
        </p:spPr>
      </p:pic>
      <p:grpSp>
        <p:nvGrpSpPr>
          <p:cNvPr id="119" name="Groupe 118">
            <a:extLst>
              <a:ext uri="{FF2B5EF4-FFF2-40B4-BE49-F238E27FC236}">
                <a16:creationId xmlns:a16="http://schemas.microsoft.com/office/drawing/2014/main" id="{E060DB72-AF64-8956-CBE2-AC588CED6869}"/>
              </a:ext>
            </a:extLst>
          </p:cNvPr>
          <p:cNvGrpSpPr/>
          <p:nvPr/>
        </p:nvGrpSpPr>
        <p:grpSpPr>
          <a:xfrm>
            <a:off x="3821808" y="9390024"/>
            <a:ext cx="1929823" cy="1126645"/>
            <a:chOff x="4343400" y="5665315"/>
            <a:chExt cx="1929823" cy="1126645"/>
          </a:xfrm>
        </p:grpSpPr>
        <p:sp>
          <p:nvSpPr>
            <p:cNvPr id="120" name="Freeform 575">
              <a:extLst>
                <a:ext uri="{FF2B5EF4-FFF2-40B4-BE49-F238E27FC236}">
                  <a16:creationId xmlns:a16="http://schemas.microsoft.com/office/drawing/2014/main" id="{A9C3B163-BF5B-01F2-BF92-227CDDC55E4A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CA386E7B-971D-CC68-40F5-C067B359B3D2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122" name="Groupe 121">
              <a:extLst>
                <a:ext uri="{FF2B5EF4-FFF2-40B4-BE49-F238E27FC236}">
                  <a16:creationId xmlns:a16="http://schemas.microsoft.com/office/drawing/2014/main" id="{A73163B7-369B-84F3-1691-22A9A102D2BC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5D31F74C-44A4-7EC1-F440-C317BAB2328A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24" name="Freeform 574">
                <a:extLst>
                  <a:ext uri="{FF2B5EF4-FFF2-40B4-BE49-F238E27FC236}">
                    <a16:creationId xmlns:a16="http://schemas.microsoft.com/office/drawing/2014/main" id="{7AE8587E-07F5-58C0-0162-7703278D7B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125" name="Forme libre 79">
                <a:extLst>
                  <a:ext uri="{FF2B5EF4-FFF2-40B4-BE49-F238E27FC236}">
                    <a16:creationId xmlns:a16="http://schemas.microsoft.com/office/drawing/2014/main" id="{5A1AD46D-590A-B257-9E98-7417E8572B87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6" name="Forme libre 80">
                <a:extLst>
                  <a:ext uri="{FF2B5EF4-FFF2-40B4-BE49-F238E27FC236}">
                    <a16:creationId xmlns:a16="http://schemas.microsoft.com/office/drawing/2014/main" id="{82458787-D517-3002-9361-16CC65F04E85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7" name="Forme libre 81">
                <a:extLst>
                  <a:ext uri="{FF2B5EF4-FFF2-40B4-BE49-F238E27FC236}">
                    <a16:creationId xmlns:a16="http://schemas.microsoft.com/office/drawing/2014/main" id="{CF61C0F5-15F4-E347-9F61-CB4685BB163F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8" name="Ellipse 127">
                <a:extLst>
                  <a:ext uri="{FF2B5EF4-FFF2-40B4-BE49-F238E27FC236}">
                    <a16:creationId xmlns:a16="http://schemas.microsoft.com/office/drawing/2014/main" id="{23589AD5-B521-B3E3-98D8-BE8522FE17A9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9" name="Forme libre 92">
                <a:extLst>
                  <a:ext uri="{FF2B5EF4-FFF2-40B4-BE49-F238E27FC236}">
                    <a16:creationId xmlns:a16="http://schemas.microsoft.com/office/drawing/2014/main" id="{74F2C237-32D4-C64F-52A6-71BD2390608A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0" name="Forme libre 93">
                <a:extLst>
                  <a:ext uri="{FF2B5EF4-FFF2-40B4-BE49-F238E27FC236}">
                    <a16:creationId xmlns:a16="http://schemas.microsoft.com/office/drawing/2014/main" id="{8E591B9B-1CCC-EEF7-A56A-988078B97B0A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1" name="Forme libre 99">
                <a:extLst>
                  <a:ext uri="{FF2B5EF4-FFF2-40B4-BE49-F238E27FC236}">
                    <a16:creationId xmlns:a16="http://schemas.microsoft.com/office/drawing/2014/main" id="{77EB6BF4-4709-1EA4-2BFF-E2FF862C178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132" name="Groupe 104">
                <a:extLst>
                  <a:ext uri="{FF2B5EF4-FFF2-40B4-BE49-F238E27FC236}">
                    <a16:creationId xmlns:a16="http://schemas.microsoft.com/office/drawing/2014/main" id="{773C1810-9785-47AF-C663-CF58C36F19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174" name="Line 591">
                  <a:extLst>
                    <a:ext uri="{FF2B5EF4-FFF2-40B4-BE49-F238E27FC236}">
                      <a16:creationId xmlns:a16="http://schemas.microsoft.com/office/drawing/2014/main" id="{B6098467-376D-45AC-9711-01B6F928A4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5" name="Connecteur droit 174">
                  <a:extLst>
                    <a:ext uri="{FF2B5EF4-FFF2-40B4-BE49-F238E27FC236}">
                      <a16:creationId xmlns:a16="http://schemas.microsoft.com/office/drawing/2014/main" id="{F020EAFD-41B9-8477-F845-527DBA2FB1E4}"/>
                    </a:ext>
                  </a:extLst>
                </p:cNvPr>
                <p:cNvCxnSpPr>
                  <a:stCxn id="174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" name="Connecteur droit 175">
                  <a:extLst>
                    <a:ext uri="{FF2B5EF4-FFF2-40B4-BE49-F238E27FC236}">
                      <a16:creationId xmlns:a16="http://schemas.microsoft.com/office/drawing/2014/main" id="{065F6AC2-F7B2-2DA1-6BBC-D678EC24A983}"/>
                    </a:ext>
                  </a:extLst>
                </p:cNvPr>
                <p:cNvCxnSpPr>
                  <a:stCxn id="174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3" name="Groupe 108">
                <a:extLst>
                  <a:ext uri="{FF2B5EF4-FFF2-40B4-BE49-F238E27FC236}">
                    <a16:creationId xmlns:a16="http://schemas.microsoft.com/office/drawing/2014/main" id="{6AA67913-FF6E-E1DA-83A8-7F704A34A9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171" name="Line 591">
                  <a:extLst>
                    <a:ext uri="{FF2B5EF4-FFF2-40B4-BE49-F238E27FC236}">
                      <a16:creationId xmlns:a16="http://schemas.microsoft.com/office/drawing/2014/main" id="{7092A1F9-32C6-BE08-9ED0-63C34381EF6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2" name="Connecteur droit 171">
                  <a:extLst>
                    <a:ext uri="{FF2B5EF4-FFF2-40B4-BE49-F238E27FC236}">
                      <a16:creationId xmlns:a16="http://schemas.microsoft.com/office/drawing/2014/main" id="{A53456A5-D3CB-3417-51FC-A7A91648C824}"/>
                    </a:ext>
                  </a:extLst>
                </p:cNvPr>
                <p:cNvCxnSpPr>
                  <a:stCxn id="171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3" name="Connecteur droit 172">
                  <a:extLst>
                    <a:ext uri="{FF2B5EF4-FFF2-40B4-BE49-F238E27FC236}">
                      <a16:creationId xmlns:a16="http://schemas.microsoft.com/office/drawing/2014/main" id="{84BD8833-54D8-B7BF-621A-95245C7E86C8}"/>
                    </a:ext>
                  </a:extLst>
                </p:cNvPr>
                <p:cNvCxnSpPr>
                  <a:stCxn id="171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4" name="Groupe 136">
                <a:extLst>
                  <a:ext uri="{FF2B5EF4-FFF2-40B4-BE49-F238E27FC236}">
                    <a16:creationId xmlns:a16="http://schemas.microsoft.com/office/drawing/2014/main" id="{2231B1F9-0662-F4A8-5E9F-D3F217B67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168" name="Line 591">
                  <a:extLst>
                    <a:ext uri="{FF2B5EF4-FFF2-40B4-BE49-F238E27FC236}">
                      <a16:creationId xmlns:a16="http://schemas.microsoft.com/office/drawing/2014/main" id="{27220537-BFAE-0B2C-1897-C3D8DDA142E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9" name="Connecteur droit 168">
                  <a:extLst>
                    <a:ext uri="{FF2B5EF4-FFF2-40B4-BE49-F238E27FC236}">
                      <a16:creationId xmlns:a16="http://schemas.microsoft.com/office/drawing/2014/main" id="{524911ED-27EF-124B-43CF-68DFC9857106}"/>
                    </a:ext>
                  </a:extLst>
                </p:cNvPr>
                <p:cNvCxnSpPr>
                  <a:stCxn id="168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Connecteur droit 169">
                  <a:extLst>
                    <a:ext uri="{FF2B5EF4-FFF2-40B4-BE49-F238E27FC236}">
                      <a16:creationId xmlns:a16="http://schemas.microsoft.com/office/drawing/2014/main" id="{8CEDCE7A-9564-D343-897C-9D05DC0966F1}"/>
                    </a:ext>
                  </a:extLst>
                </p:cNvPr>
                <p:cNvCxnSpPr>
                  <a:stCxn id="168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Groupe 140">
                <a:extLst>
                  <a:ext uri="{FF2B5EF4-FFF2-40B4-BE49-F238E27FC236}">
                    <a16:creationId xmlns:a16="http://schemas.microsoft.com/office/drawing/2014/main" id="{07BAC18C-ADF3-3DC9-8D41-3EDCD43A12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165" name="Line 591">
                  <a:extLst>
                    <a:ext uri="{FF2B5EF4-FFF2-40B4-BE49-F238E27FC236}">
                      <a16:creationId xmlns:a16="http://schemas.microsoft.com/office/drawing/2014/main" id="{5B01075F-B6BF-D696-9020-31898DE3E11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6" name="Connecteur droit 165">
                  <a:extLst>
                    <a:ext uri="{FF2B5EF4-FFF2-40B4-BE49-F238E27FC236}">
                      <a16:creationId xmlns:a16="http://schemas.microsoft.com/office/drawing/2014/main" id="{A9953726-C760-2186-C543-EFF9453A39FD}"/>
                    </a:ext>
                  </a:extLst>
                </p:cNvPr>
                <p:cNvCxnSpPr>
                  <a:stCxn id="165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7" name="Connecteur droit 166">
                  <a:extLst>
                    <a:ext uri="{FF2B5EF4-FFF2-40B4-BE49-F238E27FC236}">
                      <a16:creationId xmlns:a16="http://schemas.microsoft.com/office/drawing/2014/main" id="{32B09B07-91BD-2EC2-DDB1-3697B8AE025B}"/>
                    </a:ext>
                  </a:extLst>
                </p:cNvPr>
                <p:cNvCxnSpPr>
                  <a:stCxn id="165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36" name="Image 135">
                <a:extLst>
                  <a:ext uri="{FF2B5EF4-FFF2-40B4-BE49-F238E27FC236}">
                    <a16:creationId xmlns:a16="http://schemas.microsoft.com/office/drawing/2014/main" id="{431360E2-639B-13D6-A86B-55072C731F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137" name="Image 136">
                <a:extLst>
                  <a:ext uri="{FF2B5EF4-FFF2-40B4-BE49-F238E27FC236}">
                    <a16:creationId xmlns:a16="http://schemas.microsoft.com/office/drawing/2014/main" id="{EF743CA4-859F-2283-3E78-6B1BCF03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1FE51107-52D6-2BF8-024F-028196C01C80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155" name="Forme libre 91">
                  <a:extLst>
                    <a:ext uri="{FF2B5EF4-FFF2-40B4-BE49-F238E27FC236}">
                      <a16:creationId xmlns:a16="http://schemas.microsoft.com/office/drawing/2014/main" id="{1550F27A-D342-A2A3-6158-A53182F6AC7C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6" name="Groupe 100">
                  <a:extLst>
                    <a:ext uri="{FF2B5EF4-FFF2-40B4-BE49-F238E27FC236}">
                      <a16:creationId xmlns:a16="http://schemas.microsoft.com/office/drawing/2014/main" id="{A9F2E4AB-5F77-B6F8-D842-BC639BD39C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62" name="Line 591">
                    <a:extLst>
                      <a:ext uri="{FF2B5EF4-FFF2-40B4-BE49-F238E27FC236}">
                        <a16:creationId xmlns:a16="http://schemas.microsoft.com/office/drawing/2014/main" id="{B592FD17-7A43-2400-F1E2-DDD75B24E86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3" name="Connecteur droit 162">
                    <a:extLst>
                      <a:ext uri="{FF2B5EF4-FFF2-40B4-BE49-F238E27FC236}">
                        <a16:creationId xmlns:a16="http://schemas.microsoft.com/office/drawing/2014/main" id="{BBE73DCF-6561-3A36-9C1B-9A182455C115}"/>
                      </a:ext>
                    </a:extLst>
                  </p:cNvPr>
                  <p:cNvCxnSpPr>
                    <a:stCxn id="16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" name="Connecteur droit 163">
                    <a:extLst>
                      <a:ext uri="{FF2B5EF4-FFF2-40B4-BE49-F238E27FC236}">
                        <a16:creationId xmlns:a16="http://schemas.microsoft.com/office/drawing/2014/main" id="{494A4D5B-433B-63AA-C41E-2DFB154B298D}"/>
                      </a:ext>
                    </a:extLst>
                  </p:cNvPr>
                  <p:cNvCxnSpPr>
                    <a:stCxn id="16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144">
                  <a:extLst>
                    <a:ext uri="{FF2B5EF4-FFF2-40B4-BE49-F238E27FC236}">
                      <a16:creationId xmlns:a16="http://schemas.microsoft.com/office/drawing/2014/main" id="{7807A42F-27FA-C81A-832A-B1E1958F79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59" name="Line 591">
                    <a:extLst>
                      <a:ext uri="{FF2B5EF4-FFF2-40B4-BE49-F238E27FC236}">
                        <a16:creationId xmlns:a16="http://schemas.microsoft.com/office/drawing/2014/main" id="{7E6EC224-D435-AF97-9760-E0B776BC4CD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0" name="Connecteur droit 159">
                    <a:extLst>
                      <a:ext uri="{FF2B5EF4-FFF2-40B4-BE49-F238E27FC236}">
                        <a16:creationId xmlns:a16="http://schemas.microsoft.com/office/drawing/2014/main" id="{58A84E5F-F9EA-8DA5-9D43-939353E4EF1F}"/>
                      </a:ext>
                    </a:extLst>
                  </p:cNvPr>
                  <p:cNvCxnSpPr>
                    <a:stCxn id="15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1" name="Connecteur droit 160">
                    <a:extLst>
                      <a:ext uri="{FF2B5EF4-FFF2-40B4-BE49-F238E27FC236}">
                        <a16:creationId xmlns:a16="http://schemas.microsoft.com/office/drawing/2014/main" id="{6471E5DF-DD9E-74AF-9E34-8299E6E5DA13}"/>
                      </a:ext>
                    </a:extLst>
                  </p:cNvPr>
                  <p:cNvCxnSpPr>
                    <a:stCxn id="15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58" name="Image 157">
                  <a:extLst>
                    <a:ext uri="{FF2B5EF4-FFF2-40B4-BE49-F238E27FC236}">
                      <a16:creationId xmlns:a16="http://schemas.microsoft.com/office/drawing/2014/main" id="{A849C009-9035-89AD-AC63-D2DA50B98C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139" name="Groupe 138">
                <a:extLst>
                  <a:ext uri="{FF2B5EF4-FFF2-40B4-BE49-F238E27FC236}">
                    <a16:creationId xmlns:a16="http://schemas.microsoft.com/office/drawing/2014/main" id="{58DC5B72-B2D9-0D21-540C-C7C83D68A022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145" name="Forme libre 91">
                  <a:extLst>
                    <a:ext uri="{FF2B5EF4-FFF2-40B4-BE49-F238E27FC236}">
                      <a16:creationId xmlns:a16="http://schemas.microsoft.com/office/drawing/2014/main" id="{670F1E3D-DD70-23C2-4242-8EEE1F5D7D27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46" name="Groupe 100">
                  <a:extLst>
                    <a:ext uri="{FF2B5EF4-FFF2-40B4-BE49-F238E27FC236}">
                      <a16:creationId xmlns:a16="http://schemas.microsoft.com/office/drawing/2014/main" id="{AA5760C8-6217-7BCD-29F7-1CDAB57150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52" name="Line 591">
                    <a:extLst>
                      <a:ext uri="{FF2B5EF4-FFF2-40B4-BE49-F238E27FC236}">
                        <a16:creationId xmlns:a16="http://schemas.microsoft.com/office/drawing/2014/main" id="{34CC75F4-47C0-67BC-F51E-CDD306AC8BB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3" name="Connecteur droit 152">
                    <a:extLst>
                      <a:ext uri="{FF2B5EF4-FFF2-40B4-BE49-F238E27FC236}">
                        <a16:creationId xmlns:a16="http://schemas.microsoft.com/office/drawing/2014/main" id="{CDEF4B8C-ABBD-12E2-EEBB-9B6F96EE2565}"/>
                      </a:ext>
                    </a:extLst>
                  </p:cNvPr>
                  <p:cNvCxnSpPr>
                    <a:stCxn id="15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4" name="Connecteur droit 153">
                    <a:extLst>
                      <a:ext uri="{FF2B5EF4-FFF2-40B4-BE49-F238E27FC236}">
                        <a16:creationId xmlns:a16="http://schemas.microsoft.com/office/drawing/2014/main" id="{3C6AC481-4D68-DC2A-AB71-6700770978D8}"/>
                      </a:ext>
                    </a:extLst>
                  </p:cNvPr>
                  <p:cNvCxnSpPr>
                    <a:stCxn id="15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7" name="Groupe 144">
                  <a:extLst>
                    <a:ext uri="{FF2B5EF4-FFF2-40B4-BE49-F238E27FC236}">
                      <a16:creationId xmlns:a16="http://schemas.microsoft.com/office/drawing/2014/main" id="{46ACCA70-3A6F-8EF5-2F7F-EF5BD39ACD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49" name="Line 591">
                    <a:extLst>
                      <a:ext uri="{FF2B5EF4-FFF2-40B4-BE49-F238E27FC236}">
                        <a16:creationId xmlns:a16="http://schemas.microsoft.com/office/drawing/2014/main" id="{DB29AC84-C36E-5DF5-9A2D-22EBBF0231E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0" name="Connecteur droit 149">
                    <a:extLst>
                      <a:ext uri="{FF2B5EF4-FFF2-40B4-BE49-F238E27FC236}">
                        <a16:creationId xmlns:a16="http://schemas.microsoft.com/office/drawing/2014/main" id="{238F9A4D-906E-FB2F-8F8E-57C2439424BF}"/>
                      </a:ext>
                    </a:extLst>
                  </p:cNvPr>
                  <p:cNvCxnSpPr>
                    <a:stCxn id="14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1" name="Connecteur droit 150">
                    <a:extLst>
                      <a:ext uri="{FF2B5EF4-FFF2-40B4-BE49-F238E27FC236}">
                        <a16:creationId xmlns:a16="http://schemas.microsoft.com/office/drawing/2014/main" id="{24C457A1-7530-2A07-97E1-E262EF265D76}"/>
                      </a:ext>
                    </a:extLst>
                  </p:cNvPr>
                  <p:cNvCxnSpPr>
                    <a:stCxn id="14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48" name="Image 147">
                  <a:extLst>
                    <a:ext uri="{FF2B5EF4-FFF2-40B4-BE49-F238E27FC236}">
                      <a16:creationId xmlns:a16="http://schemas.microsoft.com/office/drawing/2014/main" id="{5C73F5F3-2C62-A72F-E942-9F3473C566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140" name="Forme libre 81">
                <a:extLst>
                  <a:ext uri="{FF2B5EF4-FFF2-40B4-BE49-F238E27FC236}">
                    <a16:creationId xmlns:a16="http://schemas.microsoft.com/office/drawing/2014/main" id="{8D2B0291-CD2B-B40C-64DC-49F68F7CFCC1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11F41D3A-9035-612A-000B-CF9E9C9AFF14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502F84D1-F403-1E14-BE86-EB01A03BCF9E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3" name="Forme libre : forme 142">
                <a:extLst>
                  <a:ext uri="{FF2B5EF4-FFF2-40B4-BE49-F238E27FC236}">
                    <a16:creationId xmlns:a16="http://schemas.microsoft.com/office/drawing/2014/main" id="{884C6DDF-5EA9-9FA9-7276-C0C218F61890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44" name="Forme libre : forme 143">
                <a:extLst>
                  <a:ext uri="{FF2B5EF4-FFF2-40B4-BE49-F238E27FC236}">
                    <a16:creationId xmlns:a16="http://schemas.microsoft.com/office/drawing/2014/main" id="{C335E89D-C1EA-177C-2B4F-27DB133A4C50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/>
              <p:nvPr/>
            </p:nvSpPr>
            <p:spPr>
              <a:xfrm>
                <a:off x="7334567" y="2112948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34567" y="2112948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8" name="ZoneTexte 177">
            <a:extLst>
              <a:ext uri="{FF2B5EF4-FFF2-40B4-BE49-F238E27FC236}">
                <a16:creationId xmlns:a16="http://schemas.microsoft.com/office/drawing/2014/main" id="{BFB5E413-34DB-F768-053C-EB3B587611B5}"/>
              </a:ext>
            </a:extLst>
          </p:cNvPr>
          <p:cNvSpPr txBox="1"/>
          <p:nvPr/>
        </p:nvSpPr>
        <p:spPr>
          <a:xfrm>
            <a:off x="6773827" y="1350135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cxnSp>
        <p:nvCxnSpPr>
          <p:cNvPr id="181" name="Connecteur droit 180">
            <a:extLst>
              <a:ext uri="{FF2B5EF4-FFF2-40B4-BE49-F238E27FC236}">
                <a16:creationId xmlns:a16="http://schemas.microsoft.com/office/drawing/2014/main" id="{77DBB340-E1F0-AFE3-FDC0-35C05E4ED9BE}"/>
              </a:ext>
            </a:extLst>
          </p:cNvPr>
          <p:cNvCxnSpPr>
            <a:cxnSpLocks/>
          </p:cNvCxnSpPr>
          <p:nvPr/>
        </p:nvCxnSpPr>
        <p:spPr>
          <a:xfrm>
            <a:off x="8060120" y="3245589"/>
            <a:ext cx="0" cy="9058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AD429934-0F58-6D42-DD86-576ABBA31063}"/>
              </a:ext>
            </a:extLst>
          </p:cNvPr>
          <p:cNvCxnSpPr>
            <a:cxnSpLocks/>
          </p:cNvCxnSpPr>
          <p:nvPr/>
        </p:nvCxnSpPr>
        <p:spPr>
          <a:xfrm flipV="1">
            <a:off x="9741401" y="2222076"/>
            <a:ext cx="779492" cy="2228193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ZoneTexte 6">
            <a:extLst>
              <a:ext uri="{FF2B5EF4-FFF2-40B4-BE49-F238E27FC236}">
                <a16:creationId xmlns:a16="http://schemas.microsoft.com/office/drawing/2014/main" id="{B3744F3A-313E-C864-F1F6-2E40FD4CB036}"/>
              </a:ext>
            </a:extLst>
          </p:cNvPr>
          <p:cNvSpPr txBox="1"/>
          <p:nvPr/>
        </p:nvSpPr>
        <p:spPr>
          <a:xfrm>
            <a:off x="6901149" y="4105767"/>
            <a:ext cx="6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endParaRPr lang="fr-BE" dirty="0"/>
          </a:p>
        </p:txBody>
      </p:sp>
      <p:pic>
        <p:nvPicPr>
          <p:cNvPr id="23" name="Image 22">
            <a:extLst>
              <a:ext uri="{FF2B5EF4-FFF2-40B4-BE49-F238E27FC236}">
                <a16:creationId xmlns:a16="http://schemas.microsoft.com/office/drawing/2014/main" id="{47624CF2-39E5-5CB2-55ED-41BC31F630E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3411" y="1947120"/>
            <a:ext cx="4569049" cy="3436175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384C06AF-D2FD-C961-9864-06F0902E7A45}"/>
              </a:ext>
            </a:extLst>
          </p:cNvPr>
          <p:cNvSpPr/>
          <p:nvPr/>
        </p:nvSpPr>
        <p:spPr>
          <a:xfrm>
            <a:off x="1611834" y="5648661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7" name="Groupe 26">
            <a:extLst>
              <a:ext uri="{FF2B5EF4-FFF2-40B4-BE49-F238E27FC236}">
                <a16:creationId xmlns:a16="http://schemas.microsoft.com/office/drawing/2014/main" id="{692882CA-3934-F7AA-1939-2F567FAD370F}"/>
              </a:ext>
            </a:extLst>
          </p:cNvPr>
          <p:cNvGrpSpPr/>
          <p:nvPr/>
        </p:nvGrpSpPr>
        <p:grpSpPr>
          <a:xfrm>
            <a:off x="3502820" y="5882025"/>
            <a:ext cx="2791276" cy="1291199"/>
            <a:chOff x="8243744" y="5991872"/>
            <a:chExt cx="2022316" cy="784554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71429043-DD9F-A46E-51E5-C5AD7700EA95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9" name="Freeform 8">
              <a:extLst>
                <a:ext uri="{FF2B5EF4-FFF2-40B4-BE49-F238E27FC236}">
                  <a16:creationId xmlns:a16="http://schemas.microsoft.com/office/drawing/2014/main" id="{BA67058E-6830-6AE7-BF88-0F072F787102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D1F7292-8B1C-86A7-0C82-F0A3CEB69CE7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8A56472-89A9-BC4D-5522-63C5BA11AA8C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96" name="Groupe 95">
              <a:extLst>
                <a:ext uri="{FF2B5EF4-FFF2-40B4-BE49-F238E27FC236}">
                  <a16:creationId xmlns:a16="http://schemas.microsoft.com/office/drawing/2014/main" id="{9B8803FF-BB43-30B5-EA40-4941EF527F4E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38985FF3-4148-0E91-8356-0B1A90F2AB2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206E17DC-3EAC-405F-94C9-174658611308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 : en arc 98">
                <a:extLst>
                  <a:ext uri="{FF2B5EF4-FFF2-40B4-BE49-F238E27FC236}">
                    <a16:creationId xmlns:a16="http://schemas.microsoft.com/office/drawing/2014/main" id="{56F3770F-D7DC-03EC-8468-FB9CB5DB0F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Connecteur : en arc 99">
                <a:extLst>
                  <a:ext uri="{FF2B5EF4-FFF2-40B4-BE49-F238E27FC236}">
                    <a16:creationId xmlns:a16="http://schemas.microsoft.com/office/drawing/2014/main" id="{3C0160C3-AAAC-EE8E-A6EB-CF7E0F0DBBB4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1C424616-B620-DA46-BC6D-4B38BDD5967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Connecteur droit 101">
                <a:extLst>
                  <a:ext uri="{FF2B5EF4-FFF2-40B4-BE49-F238E27FC236}">
                    <a16:creationId xmlns:a16="http://schemas.microsoft.com/office/drawing/2014/main" id="{ADD9DDD6-D409-DCDE-90B5-EB721F40D49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3" name="Rectangle 102">
            <a:extLst>
              <a:ext uri="{FF2B5EF4-FFF2-40B4-BE49-F238E27FC236}">
                <a16:creationId xmlns:a16="http://schemas.microsoft.com/office/drawing/2014/main" id="{32A3D44A-1D78-46AE-F49E-06E5F034132E}"/>
              </a:ext>
            </a:extLst>
          </p:cNvPr>
          <p:cNvSpPr/>
          <p:nvPr/>
        </p:nvSpPr>
        <p:spPr>
          <a:xfrm>
            <a:off x="613931" y="6343172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cxnSp>
        <p:nvCxnSpPr>
          <p:cNvPr id="104" name="Connecteur droit avec flèche 103">
            <a:extLst>
              <a:ext uri="{FF2B5EF4-FFF2-40B4-BE49-F238E27FC236}">
                <a16:creationId xmlns:a16="http://schemas.microsoft.com/office/drawing/2014/main" id="{AC73220C-2E8F-8C4D-75FA-9E2FF7635238}"/>
              </a:ext>
            </a:extLst>
          </p:cNvPr>
          <p:cNvCxnSpPr>
            <a:cxnSpLocks/>
          </p:cNvCxnSpPr>
          <p:nvPr/>
        </p:nvCxnSpPr>
        <p:spPr>
          <a:xfrm>
            <a:off x="743411" y="5833327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ZoneTexte 104">
                <a:extLst>
                  <a:ext uri="{FF2B5EF4-FFF2-40B4-BE49-F238E27FC236}">
                    <a16:creationId xmlns:a16="http://schemas.microsoft.com/office/drawing/2014/main" id="{D0EAA08B-2BC0-7591-AC2D-C91CE1F07215}"/>
                  </a:ext>
                </a:extLst>
              </p:cNvPr>
              <p:cNvSpPr txBox="1"/>
              <p:nvPr/>
            </p:nvSpPr>
            <p:spPr>
              <a:xfrm>
                <a:off x="10578792" y="2183552"/>
                <a:ext cx="180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5" name="ZoneTexte 104">
                <a:extLst>
                  <a:ext uri="{FF2B5EF4-FFF2-40B4-BE49-F238E27FC236}">
                    <a16:creationId xmlns:a16="http://schemas.microsoft.com/office/drawing/2014/main" id="{D0EAA08B-2BC0-7591-AC2D-C91CE1F072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78792" y="2183552"/>
                <a:ext cx="180947" cy="276999"/>
              </a:xfrm>
              <a:prstGeom prst="rect">
                <a:avLst/>
              </a:prstGeom>
              <a:blipFill>
                <a:blip r:embed="rId9"/>
                <a:stretch>
                  <a:fillRect l="-30000" t="-2174" r="-53333" b="-217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9" name="Connecteur droit avec flèche 108">
            <a:extLst>
              <a:ext uri="{FF2B5EF4-FFF2-40B4-BE49-F238E27FC236}">
                <a16:creationId xmlns:a16="http://schemas.microsoft.com/office/drawing/2014/main" id="{5C9301FA-FEEB-F4A3-94B7-A8F54DE73CF7}"/>
              </a:ext>
            </a:extLst>
          </p:cNvPr>
          <p:cNvCxnSpPr/>
          <p:nvPr/>
        </p:nvCxnSpPr>
        <p:spPr>
          <a:xfrm flipV="1">
            <a:off x="10691040" y="2207204"/>
            <a:ext cx="137400" cy="276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71F3F1AE-C90D-2A7A-D041-AD0311ECBED3}"/>
                  </a:ext>
                </a:extLst>
              </p:cNvPr>
              <p:cNvSpPr txBox="1"/>
              <p:nvPr/>
            </p:nvSpPr>
            <p:spPr>
              <a:xfrm>
                <a:off x="1351440" y="2164133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71F3F1AE-C90D-2A7A-D041-AD0311ECB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1440" y="2164133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660" r="-503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343203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63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114" name="Image 113">
            <a:extLst>
              <a:ext uri="{FF2B5EF4-FFF2-40B4-BE49-F238E27FC236}">
                <a16:creationId xmlns:a16="http://schemas.microsoft.com/office/drawing/2014/main" id="{3B0FBF9E-1505-111E-ADDB-170C2661E1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7345" y="2260159"/>
            <a:ext cx="4643641" cy="3589608"/>
          </a:xfrm>
          <a:prstGeom prst="rect">
            <a:avLst/>
          </a:prstGeom>
        </p:spPr>
      </p:pic>
      <p:sp>
        <p:nvSpPr>
          <p:cNvPr id="116" name="Ellipse 115">
            <a:extLst>
              <a:ext uri="{FF2B5EF4-FFF2-40B4-BE49-F238E27FC236}">
                <a16:creationId xmlns:a16="http://schemas.microsoft.com/office/drawing/2014/main" id="{7C133A7D-CE33-620F-860A-41E7E5B062C7}"/>
              </a:ext>
            </a:extLst>
          </p:cNvPr>
          <p:cNvSpPr/>
          <p:nvPr/>
        </p:nvSpPr>
        <p:spPr>
          <a:xfrm rot="19772158">
            <a:off x="1025861" y="4189009"/>
            <a:ext cx="2179291" cy="724987"/>
          </a:xfrm>
          <a:prstGeom prst="ellipse">
            <a:avLst/>
          </a:prstGeom>
          <a:noFill/>
          <a:ln w="28575"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17" name="Ellipse 116">
            <a:extLst>
              <a:ext uri="{FF2B5EF4-FFF2-40B4-BE49-F238E27FC236}">
                <a16:creationId xmlns:a16="http://schemas.microsoft.com/office/drawing/2014/main" id="{CCB91D40-9BB1-9303-2EDC-FC32CAA3FEE3}"/>
              </a:ext>
            </a:extLst>
          </p:cNvPr>
          <p:cNvSpPr/>
          <p:nvPr/>
        </p:nvSpPr>
        <p:spPr>
          <a:xfrm rot="16200000">
            <a:off x="3071017" y="3108976"/>
            <a:ext cx="2179291" cy="97007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grpSp>
        <p:nvGrpSpPr>
          <p:cNvPr id="119" name="Groupe 118">
            <a:extLst>
              <a:ext uri="{FF2B5EF4-FFF2-40B4-BE49-F238E27FC236}">
                <a16:creationId xmlns:a16="http://schemas.microsoft.com/office/drawing/2014/main" id="{E060DB72-AF64-8956-CBE2-AC588CED6869}"/>
              </a:ext>
            </a:extLst>
          </p:cNvPr>
          <p:cNvGrpSpPr/>
          <p:nvPr/>
        </p:nvGrpSpPr>
        <p:grpSpPr>
          <a:xfrm>
            <a:off x="3821808" y="9390024"/>
            <a:ext cx="1929823" cy="1126645"/>
            <a:chOff x="4343400" y="5665315"/>
            <a:chExt cx="1929823" cy="1126645"/>
          </a:xfrm>
        </p:grpSpPr>
        <p:sp>
          <p:nvSpPr>
            <p:cNvPr id="120" name="Freeform 575">
              <a:extLst>
                <a:ext uri="{FF2B5EF4-FFF2-40B4-BE49-F238E27FC236}">
                  <a16:creationId xmlns:a16="http://schemas.microsoft.com/office/drawing/2014/main" id="{A9C3B163-BF5B-01F2-BF92-227CDDC55E4A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CA386E7B-971D-CC68-40F5-C067B359B3D2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122" name="Groupe 121">
              <a:extLst>
                <a:ext uri="{FF2B5EF4-FFF2-40B4-BE49-F238E27FC236}">
                  <a16:creationId xmlns:a16="http://schemas.microsoft.com/office/drawing/2014/main" id="{A73163B7-369B-84F3-1691-22A9A102D2BC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5D31F74C-44A4-7EC1-F440-C317BAB2328A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24" name="Freeform 574">
                <a:extLst>
                  <a:ext uri="{FF2B5EF4-FFF2-40B4-BE49-F238E27FC236}">
                    <a16:creationId xmlns:a16="http://schemas.microsoft.com/office/drawing/2014/main" id="{7AE8587E-07F5-58C0-0162-7703278D7B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125" name="Forme libre 79">
                <a:extLst>
                  <a:ext uri="{FF2B5EF4-FFF2-40B4-BE49-F238E27FC236}">
                    <a16:creationId xmlns:a16="http://schemas.microsoft.com/office/drawing/2014/main" id="{5A1AD46D-590A-B257-9E98-7417E8572B87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6" name="Forme libre 80">
                <a:extLst>
                  <a:ext uri="{FF2B5EF4-FFF2-40B4-BE49-F238E27FC236}">
                    <a16:creationId xmlns:a16="http://schemas.microsoft.com/office/drawing/2014/main" id="{82458787-D517-3002-9361-16CC65F04E85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7" name="Forme libre 81">
                <a:extLst>
                  <a:ext uri="{FF2B5EF4-FFF2-40B4-BE49-F238E27FC236}">
                    <a16:creationId xmlns:a16="http://schemas.microsoft.com/office/drawing/2014/main" id="{CF61C0F5-15F4-E347-9F61-CB4685BB163F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8" name="Ellipse 127">
                <a:extLst>
                  <a:ext uri="{FF2B5EF4-FFF2-40B4-BE49-F238E27FC236}">
                    <a16:creationId xmlns:a16="http://schemas.microsoft.com/office/drawing/2014/main" id="{23589AD5-B521-B3E3-98D8-BE8522FE17A9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9" name="Forme libre 92">
                <a:extLst>
                  <a:ext uri="{FF2B5EF4-FFF2-40B4-BE49-F238E27FC236}">
                    <a16:creationId xmlns:a16="http://schemas.microsoft.com/office/drawing/2014/main" id="{74F2C237-32D4-C64F-52A6-71BD2390608A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0" name="Forme libre 93">
                <a:extLst>
                  <a:ext uri="{FF2B5EF4-FFF2-40B4-BE49-F238E27FC236}">
                    <a16:creationId xmlns:a16="http://schemas.microsoft.com/office/drawing/2014/main" id="{8E591B9B-1CCC-EEF7-A56A-988078B97B0A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1" name="Forme libre 99">
                <a:extLst>
                  <a:ext uri="{FF2B5EF4-FFF2-40B4-BE49-F238E27FC236}">
                    <a16:creationId xmlns:a16="http://schemas.microsoft.com/office/drawing/2014/main" id="{77EB6BF4-4709-1EA4-2BFF-E2FF862C178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132" name="Groupe 104">
                <a:extLst>
                  <a:ext uri="{FF2B5EF4-FFF2-40B4-BE49-F238E27FC236}">
                    <a16:creationId xmlns:a16="http://schemas.microsoft.com/office/drawing/2014/main" id="{773C1810-9785-47AF-C663-CF58C36F19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174" name="Line 591">
                  <a:extLst>
                    <a:ext uri="{FF2B5EF4-FFF2-40B4-BE49-F238E27FC236}">
                      <a16:creationId xmlns:a16="http://schemas.microsoft.com/office/drawing/2014/main" id="{B6098467-376D-45AC-9711-01B6F928A4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5" name="Connecteur droit 174">
                  <a:extLst>
                    <a:ext uri="{FF2B5EF4-FFF2-40B4-BE49-F238E27FC236}">
                      <a16:creationId xmlns:a16="http://schemas.microsoft.com/office/drawing/2014/main" id="{F020EAFD-41B9-8477-F845-527DBA2FB1E4}"/>
                    </a:ext>
                  </a:extLst>
                </p:cNvPr>
                <p:cNvCxnSpPr>
                  <a:stCxn id="174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" name="Connecteur droit 175">
                  <a:extLst>
                    <a:ext uri="{FF2B5EF4-FFF2-40B4-BE49-F238E27FC236}">
                      <a16:creationId xmlns:a16="http://schemas.microsoft.com/office/drawing/2014/main" id="{065F6AC2-F7B2-2DA1-6BBC-D678EC24A983}"/>
                    </a:ext>
                  </a:extLst>
                </p:cNvPr>
                <p:cNvCxnSpPr>
                  <a:stCxn id="174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3" name="Groupe 108">
                <a:extLst>
                  <a:ext uri="{FF2B5EF4-FFF2-40B4-BE49-F238E27FC236}">
                    <a16:creationId xmlns:a16="http://schemas.microsoft.com/office/drawing/2014/main" id="{6AA67913-FF6E-E1DA-83A8-7F704A34A9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171" name="Line 591">
                  <a:extLst>
                    <a:ext uri="{FF2B5EF4-FFF2-40B4-BE49-F238E27FC236}">
                      <a16:creationId xmlns:a16="http://schemas.microsoft.com/office/drawing/2014/main" id="{7092A1F9-32C6-BE08-9ED0-63C34381EF6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2" name="Connecteur droit 171">
                  <a:extLst>
                    <a:ext uri="{FF2B5EF4-FFF2-40B4-BE49-F238E27FC236}">
                      <a16:creationId xmlns:a16="http://schemas.microsoft.com/office/drawing/2014/main" id="{A53456A5-D3CB-3417-51FC-A7A91648C824}"/>
                    </a:ext>
                  </a:extLst>
                </p:cNvPr>
                <p:cNvCxnSpPr>
                  <a:stCxn id="171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3" name="Connecteur droit 172">
                  <a:extLst>
                    <a:ext uri="{FF2B5EF4-FFF2-40B4-BE49-F238E27FC236}">
                      <a16:creationId xmlns:a16="http://schemas.microsoft.com/office/drawing/2014/main" id="{84BD8833-54D8-B7BF-621A-95245C7E86C8}"/>
                    </a:ext>
                  </a:extLst>
                </p:cNvPr>
                <p:cNvCxnSpPr>
                  <a:stCxn id="171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4" name="Groupe 136">
                <a:extLst>
                  <a:ext uri="{FF2B5EF4-FFF2-40B4-BE49-F238E27FC236}">
                    <a16:creationId xmlns:a16="http://schemas.microsoft.com/office/drawing/2014/main" id="{2231B1F9-0662-F4A8-5E9F-D3F217B67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168" name="Line 591">
                  <a:extLst>
                    <a:ext uri="{FF2B5EF4-FFF2-40B4-BE49-F238E27FC236}">
                      <a16:creationId xmlns:a16="http://schemas.microsoft.com/office/drawing/2014/main" id="{27220537-BFAE-0B2C-1897-C3D8DDA142E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9" name="Connecteur droit 168">
                  <a:extLst>
                    <a:ext uri="{FF2B5EF4-FFF2-40B4-BE49-F238E27FC236}">
                      <a16:creationId xmlns:a16="http://schemas.microsoft.com/office/drawing/2014/main" id="{524911ED-27EF-124B-43CF-68DFC9857106}"/>
                    </a:ext>
                  </a:extLst>
                </p:cNvPr>
                <p:cNvCxnSpPr>
                  <a:stCxn id="168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Connecteur droit 169">
                  <a:extLst>
                    <a:ext uri="{FF2B5EF4-FFF2-40B4-BE49-F238E27FC236}">
                      <a16:creationId xmlns:a16="http://schemas.microsoft.com/office/drawing/2014/main" id="{8CEDCE7A-9564-D343-897C-9D05DC0966F1}"/>
                    </a:ext>
                  </a:extLst>
                </p:cNvPr>
                <p:cNvCxnSpPr>
                  <a:stCxn id="168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Groupe 140">
                <a:extLst>
                  <a:ext uri="{FF2B5EF4-FFF2-40B4-BE49-F238E27FC236}">
                    <a16:creationId xmlns:a16="http://schemas.microsoft.com/office/drawing/2014/main" id="{07BAC18C-ADF3-3DC9-8D41-3EDCD43A12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165" name="Line 591">
                  <a:extLst>
                    <a:ext uri="{FF2B5EF4-FFF2-40B4-BE49-F238E27FC236}">
                      <a16:creationId xmlns:a16="http://schemas.microsoft.com/office/drawing/2014/main" id="{5B01075F-B6BF-D696-9020-31898DE3E11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6" name="Connecteur droit 165">
                  <a:extLst>
                    <a:ext uri="{FF2B5EF4-FFF2-40B4-BE49-F238E27FC236}">
                      <a16:creationId xmlns:a16="http://schemas.microsoft.com/office/drawing/2014/main" id="{A9953726-C760-2186-C543-EFF9453A39FD}"/>
                    </a:ext>
                  </a:extLst>
                </p:cNvPr>
                <p:cNvCxnSpPr>
                  <a:stCxn id="165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7" name="Connecteur droit 166">
                  <a:extLst>
                    <a:ext uri="{FF2B5EF4-FFF2-40B4-BE49-F238E27FC236}">
                      <a16:creationId xmlns:a16="http://schemas.microsoft.com/office/drawing/2014/main" id="{32B09B07-91BD-2EC2-DDB1-3697B8AE025B}"/>
                    </a:ext>
                  </a:extLst>
                </p:cNvPr>
                <p:cNvCxnSpPr>
                  <a:stCxn id="165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36" name="Image 135">
                <a:extLst>
                  <a:ext uri="{FF2B5EF4-FFF2-40B4-BE49-F238E27FC236}">
                    <a16:creationId xmlns:a16="http://schemas.microsoft.com/office/drawing/2014/main" id="{431360E2-639B-13D6-A86B-55072C731F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137" name="Image 136">
                <a:extLst>
                  <a:ext uri="{FF2B5EF4-FFF2-40B4-BE49-F238E27FC236}">
                    <a16:creationId xmlns:a16="http://schemas.microsoft.com/office/drawing/2014/main" id="{EF743CA4-859F-2283-3E78-6B1BCF03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1FE51107-52D6-2BF8-024F-028196C01C80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155" name="Forme libre 91">
                  <a:extLst>
                    <a:ext uri="{FF2B5EF4-FFF2-40B4-BE49-F238E27FC236}">
                      <a16:creationId xmlns:a16="http://schemas.microsoft.com/office/drawing/2014/main" id="{1550F27A-D342-A2A3-6158-A53182F6AC7C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6" name="Groupe 100">
                  <a:extLst>
                    <a:ext uri="{FF2B5EF4-FFF2-40B4-BE49-F238E27FC236}">
                      <a16:creationId xmlns:a16="http://schemas.microsoft.com/office/drawing/2014/main" id="{A9F2E4AB-5F77-B6F8-D842-BC639BD39C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62" name="Line 591">
                    <a:extLst>
                      <a:ext uri="{FF2B5EF4-FFF2-40B4-BE49-F238E27FC236}">
                        <a16:creationId xmlns:a16="http://schemas.microsoft.com/office/drawing/2014/main" id="{B592FD17-7A43-2400-F1E2-DDD75B24E86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3" name="Connecteur droit 162">
                    <a:extLst>
                      <a:ext uri="{FF2B5EF4-FFF2-40B4-BE49-F238E27FC236}">
                        <a16:creationId xmlns:a16="http://schemas.microsoft.com/office/drawing/2014/main" id="{BBE73DCF-6561-3A36-9C1B-9A182455C115}"/>
                      </a:ext>
                    </a:extLst>
                  </p:cNvPr>
                  <p:cNvCxnSpPr>
                    <a:stCxn id="16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" name="Connecteur droit 163">
                    <a:extLst>
                      <a:ext uri="{FF2B5EF4-FFF2-40B4-BE49-F238E27FC236}">
                        <a16:creationId xmlns:a16="http://schemas.microsoft.com/office/drawing/2014/main" id="{494A4D5B-433B-63AA-C41E-2DFB154B298D}"/>
                      </a:ext>
                    </a:extLst>
                  </p:cNvPr>
                  <p:cNvCxnSpPr>
                    <a:stCxn id="16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144">
                  <a:extLst>
                    <a:ext uri="{FF2B5EF4-FFF2-40B4-BE49-F238E27FC236}">
                      <a16:creationId xmlns:a16="http://schemas.microsoft.com/office/drawing/2014/main" id="{7807A42F-27FA-C81A-832A-B1E1958F79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59" name="Line 591">
                    <a:extLst>
                      <a:ext uri="{FF2B5EF4-FFF2-40B4-BE49-F238E27FC236}">
                        <a16:creationId xmlns:a16="http://schemas.microsoft.com/office/drawing/2014/main" id="{7E6EC224-D435-AF97-9760-E0B776BC4CD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0" name="Connecteur droit 159">
                    <a:extLst>
                      <a:ext uri="{FF2B5EF4-FFF2-40B4-BE49-F238E27FC236}">
                        <a16:creationId xmlns:a16="http://schemas.microsoft.com/office/drawing/2014/main" id="{58A84E5F-F9EA-8DA5-9D43-939353E4EF1F}"/>
                      </a:ext>
                    </a:extLst>
                  </p:cNvPr>
                  <p:cNvCxnSpPr>
                    <a:stCxn id="15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1" name="Connecteur droit 160">
                    <a:extLst>
                      <a:ext uri="{FF2B5EF4-FFF2-40B4-BE49-F238E27FC236}">
                        <a16:creationId xmlns:a16="http://schemas.microsoft.com/office/drawing/2014/main" id="{6471E5DF-DD9E-74AF-9E34-8299E6E5DA13}"/>
                      </a:ext>
                    </a:extLst>
                  </p:cNvPr>
                  <p:cNvCxnSpPr>
                    <a:stCxn id="15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58" name="Image 157">
                  <a:extLst>
                    <a:ext uri="{FF2B5EF4-FFF2-40B4-BE49-F238E27FC236}">
                      <a16:creationId xmlns:a16="http://schemas.microsoft.com/office/drawing/2014/main" id="{A849C009-9035-89AD-AC63-D2DA50B98C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139" name="Groupe 138">
                <a:extLst>
                  <a:ext uri="{FF2B5EF4-FFF2-40B4-BE49-F238E27FC236}">
                    <a16:creationId xmlns:a16="http://schemas.microsoft.com/office/drawing/2014/main" id="{58DC5B72-B2D9-0D21-540C-C7C83D68A022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145" name="Forme libre 91">
                  <a:extLst>
                    <a:ext uri="{FF2B5EF4-FFF2-40B4-BE49-F238E27FC236}">
                      <a16:creationId xmlns:a16="http://schemas.microsoft.com/office/drawing/2014/main" id="{670F1E3D-DD70-23C2-4242-8EEE1F5D7D27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46" name="Groupe 100">
                  <a:extLst>
                    <a:ext uri="{FF2B5EF4-FFF2-40B4-BE49-F238E27FC236}">
                      <a16:creationId xmlns:a16="http://schemas.microsoft.com/office/drawing/2014/main" id="{AA5760C8-6217-7BCD-29F7-1CDAB57150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52" name="Line 591">
                    <a:extLst>
                      <a:ext uri="{FF2B5EF4-FFF2-40B4-BE49-F238E27FC236}">
                        <a16:creationId xmlns:a16="http://schemas.microsoft.com/office/drawing/2014/main" id="{34CC75F4-47C0-67BC-F51E-CDD306AC8BB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3" name="Connecteur droit 152">
                    <a:extLst>
                      <a:ext uri="{FF2B5EF4-FFF2-40B4-BE49-F238E27FC236}">
                        <a16:creationId xmlns:a16="http://schemas.microsoft.com/office/drawing/2014/main" id="{CDEF4B8C-ABBD-12E2-EEBB-9B6F96EE2565}"/>
                      </a:ext>
                    </a:extLst>
                  </p:cNvPr>
                  <p:cNvCxnSpPr>
                    <a:stCxn id="15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4" name="Connecteur droit 153">
                    <a:extLst>
                      <a:ext uri="{FF2B5EF4-FFF2-40B4-BE49-F238E27FC236}">
                        <a16:creationId xmlns:a16="http://schemas.microsoft.com/office/drawing/2014/main" id="{3C6AC481-4D68-DC2A-AB71-6700770978D8}"/>
                      </a:ext>
                    </a:extLst>
                  </p:cNvPr>
                  <p:cNvCxnSpPr>
                    <a:stCxn id="15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7" name="Groupe 144">
                  <a:extLst>
                    <a:ext uri="{FF2B5EF4-FFF2-40B4-BE49-F238E27FC236}">
                      <a16:creationId xmlns:a16="http://schemas.microsoft.com/office/drawing/2014/main" id="{46ACCA70-3A6F-8EF5-2F7F-EF5BD39ACD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49" name="Line 591">
                    <a:extLst>
                      <a:ext uri="{FF2B5EF4-FFF2-40B4-BE49-F238E27FC236}">
                        <a16:creationId xmlns:a16="http://schemas.microsoft.com/office/drawing/2014/main" id="{DB29AC84-C36E-5DF5-9A2D-22EBBF0231E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0" name="Connecteur droit 149">
                    <a:extLst>
                      <a:ext uri="{FF2B5EF4-FFF2-40B4-BE49-F238E27FC236}">
                        <a16:creationId xmlns:a16="http://schemas.microsoft.com/office/drawing/2014/main" id="{238F9A4D-906E-FB2F-8F8E-57C2439424BF}"/>
                      </a:ext>
                    </a:extLst>
                  </p:cNvPr>
                  <p:cNvCxnSpPr>
                    <a:stCxn id="14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1" name="Connecteur droit 150">
                    <a:extLst>
                      <a:ext uri="{FF2B5EF4-FFF2-40B4-BE49-F238E27FC236}">
                        <a16:creationId xmlns:a16="http://schemas.microsoft.com/office/drawing/2014/main" id="{24C457A1-7530-2A07-97E1-E262EF265D76}"/>
                      </a:ext>
                    </a:extLst>
                  </p:cNvPr>
                  <p:cNvCxnSpPr>
                    <a:stCxn id="14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48" name="Image 147">
                  <a:extLst>
                    <a:ext uri="{FF2B5EF4-FFF2-40B4-BE49-F238E27FC236}">
                      <a16:creationId xmlns:a16="http://schemas.microsoft.com/office/drawing/2014/main" id="{5C73F5F3-2C62-A72F-E942-9F3473C566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140" name="Forme libre 81">
                <a:extLst>
                  <a:ext uri="{FF2B5EF4-FFF2-40B4-BE49-F238E27FC236}">
                    <a16:creationId xmlns:a16="http://schemas.microsoft.com/office/drawing/2014/main" id="{8D2B0291-CD2B-B40C-64DC-49F68F7CFCC1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11F41D3A-9035-612A-000B-CF9E9C9AFF14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502F84D1-F403-1E14-BE86-EB01A03BCF9E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3" name="Forme libre : forme 142">
                <a:extLst>
                  <a:ext uri="{FF2B5EF4-FFF2-40B4-BE49-F238E27FC236}">
                    <a16:creationId xmlns:a16="http://schemas.microsoft.com/office/drawing/2014/main" id="{884C6DDF-5EA9-9FA9-7276-C0C218F61890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44" name="Forme libre : forme 143">
                <a:extLst>
                  <a:ext uri="{FF2B5EF4-FFF2-40B4-BE49-F238E27FC236}">
                    <a16:creationId xmlns:a16="http://schemas.microsoft.com/office/drawing/2014/main" id="{C335E89D-C1EA-177C-2B4F-27DB133A4C50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/>
              <p:nvPr/>
            </p:nvSpPr>
            <p:spPr>
              <a:xfrm>
                <a:off x="1421165" y="2431008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1165" y="2431008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8" name="ZoneTexte 177">
            <a:extLst>
              <a:ext uri="{FF2B5EF4-FFF2-40B4-BE49-F238E27FC236}">
                <a16:creationId xmlns:a16="http://schemas.microsoft.com/office/drawing/2014/main" id="{BFB5E413-34DB-F768-053C-EB3B587611B5}"/>
              </a:ext>
            </a:extLst>
          </p:cNvPr>
          <p:cNvSpPr txBox="1"/>
          <p:nvPr/>
        </p:nvSpPr>
        <p:spPr>
          <a:xfrm>
            <a:off x="389525" y="1511060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pic>
        <p:nvPicPr>
          <p:cNvPr id="179" name="Image 178">
            <a:extLst>
              <a:ext uri="{FF2B5EF4-FFF2-40B4-BE49-F238E27FC236}">
                <a16:creationId xmlns:a16="http://schemas.microsoft.com/office/drawing/2014/main" id="{60B6D774-7095-C722-6F56-6078BD1517D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441300" y="1950843"/>
            <a:ext cx="2161729" cy="1514327"/>
          </a:xfrm>
          <a:prstGeom prst="rect">
            <a:avLst/>
          </a:prstGeom>
        </p:spPr>
      </p:pic>
      <p:cxnSp>
        <p:nvCxnSpPr>
          <p:cNvPr id="180" name="Connecteur droit avec flèche 179">
            <a:extLst>
              <a:ext uri="{FF2B5EF4-FFF2-40B4-BE49-F238E27FC236}">
                <a16:creationId xmlns:a16="http://schemas.microsoft.com/office/drawing/2014/main" id="{787A9E14-0FF4-7DA4-9F93-8E65ADFA34D8}"/>
              </a:ext>
            </a:extLst>
          </p:cNvPr>
          <p:cNvCxnSpPr>
            <a:cxnSpLocks/>
            <a:stCxn id="179" idx="1"/>
          </p:cNvCxnSpPr>
          <p:nvPr/>
        </p:nvCxnSpPr>
        <p:spPr>
          <a:xfrm flipH="1">
            <a:off x="4612576" y="2708007"/>
            <a:ext cx="1828724" cy="32366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Connecteur droit 180">
            <a:extLst>
              <a:ext uri="{FF2B5EF4-FFF2-40B4-BE49-F238E27FC236}">
                <a16:creationId xmlns:a16="http://schemas.microsoft.com/office/drawing/2014/main" id="{77DBB340-E1F0-AFE3-FDC0-35C05E4ED9BE}"/>
              </a:ext>
            </a:extLst>
          </p:cNvPr>
          <p:cNvCxnSpPr>
            <a:cxnSpLocks/>
          </p:cNvCxnSpPr>
          <p:nvPr/>
        </p:nvCxnSpPr>
        <p:spPr>
          <a:xfrm>
            <a:off x="8197526" y="3324069"/>
            <a:ext cx="0" cy="9058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ZoneTexte 181">
                <a:extLst>
                  <a:ext uri="{FF2B5EF4-FFF2-40B4-BE49-F238E27FC236}">
                    <a16:creationId xmlns:a16="http://schemas.microsoft.com/office/drawing/2014/main" id="{1F5004B7-A7E3-7ED1-763B-2862067DE3A5}"/>
                  </a:ext>
                </a:extLst>
              </p:cNvPr>
              <p:cNvSpPr txBox="1"/>
              <p:nvPr/>
            </p:nvSpPr>
            <p:spPr>
              <a:xfrm>
                <a:off x="7968630" y="3409348"/>
                <a:ext cx="45779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p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2" name="ZoneTexte 181">
                <a:extLst>
                  <a:ext uri="{FF2B5EF4-FFF2-40B4-BE49-F238E27FC236}">
                    <a16:creationId xmlns:a16="http://schemas.microsoft.com/office/drawing/2014/main" id="{1F5004B7-A7E3-7ED1-763B-2862067DE3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68630" y="3409348"/>
                <a:ext cx="457791" cy="3693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3" name="Connecteur droit 182">
            <a:extLst>
              <a:ext uri="{FF2B5EF4-FFF2-40B4-BE49-F238E27FC236}">
                <a16:creationId xmlns:a16="http://schemas.microsoft.com/office/drawing/2014/main" id="{9623901F-169F-6423-C667-9EDDCB606629}"/>
              </a:ext>
            </a:extLst>
          </p:cNvPr>
          <p:cNvCxnSpPr>
            <a:cxnSpLocks/>
          </p:cNvCxnSpPr>
          <p:nvPr/>
        </p:nvCxnSpPr>
        <p:spPr>
          <a:xfrm>
            <a:off x="6533276" y="3333373"/>
            <a:ext cx="1664250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ZoneTexte 183">
                <a:extLst>
                  <a:ext uri="{FF2B5EF4-FFF2-40B4-BE49-F238E27FC236}">
                    <a16:creationId xmlns:a16="http://schemas.microsoft.com/office/drawing/2014/main" id="{D20463B5-2297-D9AD-66B0-30DBFC6505CB}"/>
                  </a:ext>
                </a:extLst>
              </p:cNvPr>
              <p:cNvSpPr txBox="1"/>
              <p:nvPr/>
            </p:nvSpPr>
            <p:spPr>
              <a:xfrm>
                <a:off x="5810511" y="1379005"/>
                <a:ext cx="457791" cy="664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𝑓𝑏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4" name="ZoneTexte 183">
                <a:extLst>
                  <a:ext uri="{FF2B5EF4-FFF2-40B4-BE49-F238E27FC236}">
                    <a16:creationId xmlns:a16="http://schemas.microsoft.com/office/drawing/2014/main" id="{D20463B5-2297-D9AD-66B0-30DBFC6505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0511" y="1379005"/>
                <a:ext cx="457791" cy="664221"/>
              </a:xfrm>
              <a:prstGeom prst="rect">
                <a:avLst/>
              </a:prstGeom>
              <a:blipFill>
                <a:blip r:embed="rId10"/>
                <a:stretch>
                  <a:fillRect r="-8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5" name="Connecteur droit avec flèche 184">
            <a:extLst>
              <a:ext uri="{FF2B5EF4-FFF2-40B4-BE49-F238E27FC236}">
                <a16:creationId xmlns:a16="http://schemas.microsoft.com/office/drawing/2014/main" id="{1ABD5BFF-D4D2-187F-4D26-053753324419}"/>
              </a:ext>
            </a:extLst>
          </p:cNvPr>
          <p:cNvCxnSpPr>
            <a:cxnSpLocks/>
          </p:cNvCxnSpPr>
          <p:nvPr/>
        </p:nvCxnSpPr>
        <p:spPr>
          <a:xfrm flipH="1" flipV="1">
            <a:off x="2504769" y="4710518"/>
            <a:ext cx="3459930" cy="528173"/>
          </a:xfrm>
          <a:prstGeom prst="straightConnector1">
            <a:avLst/>
          </a:prstGeom>
          <a:ln w="381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6" name="Image 185">
            <a:extLst>
              <a:ext uri="{FF2B5EF4-FFF2-40B4-BE49-F238E27FC236}">
                <a16:creationId xmlns:a16="http://schemas.microsoft.com/office/drawing/2014/main" id="{7FD0F40C-2C0C-57AA-F54F-BE426A59F59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227362" y="4471141"/>
            <a:ext cx="2240518" cy="1657150"/>
          </a:xfrm>
          <a:prstGeom prst="rect">
            <a:avLst/>
          </a:prstGeom>
        </p:spPr>
      </p:pic>
      <p:sp>
        <p:nvSpPr>
          <p:cNvPr id="187" name="Rectangle 186">
            <a:extLst>
              <a:ext uri="{FF2B5EF4-FFF2-40B4-BE49-F238E27FC236}">
                <a16:creationId xmlns:a16="http://schemas.microsoft.com/office/drawing/2014/main" id="{83C15F89-5C79-CACE-DF8D-30ACAB5F4E6E}"/>
              </a:ext>
            </a:extLst>
          </p:cNvPr>
          <p:cNvSpPr/>
          <p:nvPr/>
        </p:nvSpPr>
        <p:spPr>
          <a:xfrm>
            <a:off x="6891864" y="4491096"/>
            <a:ext cx="568215" cy="1423866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ZoneTexte 187">
                <a:extLst>
                  <a:ext uri="{FF2B5EF4-FFF2-40B4-BE49-F238E27FC236}">
                    <a16:creationId xmlns:a16="http://schemas.microsoft.com/office/drawing/2014/main" id="{AB1D3167-14CF-CEA0-11B0-160C6B24AF86}"/>
                  </a:ext>
                </a:extLst>
              </p:cNvPr>
              <p:cNvSpPr txBox="1"/>
              <p:nvPr/>
            </p:nvSpPr>
            <p:spPr>
              <a:xfrm>
                <a:off x="7255296" y="3576985"/>
                <a:ext cx="5337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𝑀𝑎𝑥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8" name="ZoneTexte 187">
                <a:extLst>
                  <a:ext uri="{FF2B5EF4-FFF2-40B4-BE49-F238E27FC236}">
                    <a16:creationId xmlns:a16="http://schemas.microsoft.com/office/drawing/2014/main" id="{AB1D3167-14CF-CEA0-11B0-160C6B24AF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55296" y="3576985"/>
                <a:ext cx="533736" cy="276999"/>
              </a:xfrm>
              <a:prstGeom prst="rect">
                <a:avLst/>
              </a:prstGeom>
              <a:blipFill>
                <a:blip r:embed="rId12"/>
                <a:stretch>
                  <a:fillRect l="-9091" r="-4545" b="-222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9" name="ZoneTexte 188">
                <a:extLst>
                  <a:ext uri="{FF2B5EF4-FFF2-40B4-BE49-F238E27FC236}">
                    <a16:creationId xmlns:a16="http://schemas.microsoft.com/office/drawing/2014/main" id="{543523C0-1E2A-4078-D10D-17E3A07DDB7E}"/>
                  </a:ext>
                </a:extLst>
              </p:cNvPr>
              <p:cNvSpPr txBox="1"/>
              <p:nvPr/>
            </p:nvSpPr>
            <p:spPr>
              <a:xfrm>
                <a:off x="6974850" y="6187450"/>
                <a:ext cx="98802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𝑊𝑖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̇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9" name="ZoneTexte 188">
                <a:extLst>
                  <a:ext uri="{FF2B5EF4-FFF2-40B4-BE49-F238E27FC236}">
                    <a16:creationId xmlns:a16="http://schemas.microsoft.com/office/drawing/2014/main" id="{543523C0-1E2A-4078-D10D-17E3A07DDB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74850" y="6187450"/>
                <a:ext cx="988027" cy="276999"/>
              </a:xfrm>
              <a:prstGeom prst="rect">
                <a:avLst/>
              </a:prstGeom>
              <a:blipFill>
                <a:blip r:embed="rId13"/>
                <a:stretch>
                  <a:fillRect l="-5556" t="-2222" r="-1852" b="-244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3" name="ZoneTexte 192">
            <a:extLst>
              <a:ext uri="{FF2B5EF4-FFF2-40B4-BE49-F238E27FC236}">
                <a16:creationId xmlns:a16="http://schemas.microsoft.com/office/drawing/2014/main" id="{B8D104B5-B528-4E59-0627-6F2370FAA39D}"/>
              </a:ext>
            </a:extLst>
          </p:cNvPr>
          <p:cNvSpPr txBox="1"/>
          <p:nvPr/>
        </p:nvSpPr>
        <p:spPr>
          <a:xfrm>
            <a:off x="6441300" y="4075610"/>
            <a:ext cx="223910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 dissociation</a:t>
            </a:r>
            <a:endParaRPr lang="fr-BE" dirty="0"/>
          </a:p>
        </p:txBody>
      </p:sp>
      <p:sp>
        <p:nvSpPr>
          <p:cNvPr id="195" name="ZoneTexte 194">
            <a:extLst>
              <a:ext uri="{FF2B5EF4-FFF2-40B4-BE49-F238E27FC236}">
                <a16:creationId xmlns:a16="http://schemas.microsoft.com/office/drawing/2014/main" id="{B1814EE3-23C8-11B6-DD1A-2879A8E999C7}"/>
              </a:ext>
            </a:extLst>
          </p:cNvPr>
          <p:cNvSpPr txBox="1"/>
          <p:nvPr/>
        </p:nvSpPr>
        <p:spPr>
          <a:xfrm>
            <a:off x="6441300" y="1423314"/>
            <a:ext cx="82524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FF0000"/>
                </a:solidFill>
              </a:rPr>
              <a:t> dissociation</a:t>
            </a:r>
            <a:r>
              <a:rPr lang="fr-BE" dirty="0">
                <a:solidFill>
                  <a:srgbClr val="92D050"/>
                </a:solidFill>
              </a:rPr>
              <a:t> </a:t>
            </a:r>
            <a:endParaRPr lang="fr-BE" dirty="0"/>
          </a:p>
        </p:txBody>
      </p:sp>
      <p:cxnSp>
        <p:nvCxnSpPr>
          <p:cNvPr id="196" name="Connecteur droit avec flèche 195">
            <a:extLst>
              <a:ext uri="{FF2B5EF4-FFF2-40B4-BE49-F238E27FC236}">
                <a16:creationId xmlns:a16="http://schemas.microsoft.com/office/drawing/2014/main" id="{FCA42F86-F92E-E1D1-F164-ADA4A3766905}"/>
              </a:ext>
            </a:extLst>
          </p:cNvPr>
          <p:cNvCxnSpPr>
            <a:cxnSpLocks/>
          </p:cNvCxnSpPr>
          <p:nvPr/>
        </p:nvCxnSpPr>
        <p:spPr>
          <a:xfrm>
            <a:off x="8776027" y="2703881"/>
            <a:ext cx="476453" cy="4125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Connecteur droit avec flèche 197">
            <a:extLst>
              <a:ext uri="{FF2B5EF4-FFF2-40B4-BE49-F238E27FC236}">
                <a16:creationId xmlns:a16="http://schemas.microsoft.com/office/drawing/2014/main" id="{BC11ADE1-3904-F71F-99C4-97BED90956E0}"/>
              </a:ext>
            </a:extLst>
          </p:cNvPr>
          <p:cNvCxnSpPr>
            <a:cxnSpLocks/>
          </p:cNvCxnSpPr>
          <p:nvPr/>
        </p:nvCxnSpPr>
        <p:spPr>
          <a:xfrm>
            <a:off x="8776026" y="5182193"/>
            <a:ext cx="476453" cy="4125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ZoneTexte 198">
            <a:extLst>
              <a:ext uri="{FF2B5EF4-FFF2-40B4-BE49-F238E27FC236}">
                <a16:creationId xmlns:a16="http://schemas.microsoft.com/office/drawing/2014/main" id="{4174C7C8-A167-F5B7-3DDB-FDB7D1D533D7}"/>
              </a:ext>
            </a:extLst>
          </p:cNvPr>
          <p:cNvSpPr txBox="1"/>
          <p:nvPr/>
        </p:nvSpPr>
        <p:spPr>
          <a:xfrm>
            <a:off x="9494691" y="2492543"/>
            <a:ext cx="219536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>
                <a:solidFill>
                  <a:srgbClr val="FF0000"/>
                </a:solidFill>
              </a:rPr>
              <a:t>Strain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 err="1">
                <a:solidFill>
                  <a:srgbClr val="FF0000"/>
                </a:solidFill>
              </a:rPr>
              <a:t>controlled</a:t>
            </a:r>
            <a:endParaRPr lang="fr-BE" dirty="0"/>
          </a:p>
        </p:txBody>
      </p:sp>
      <p:sp>
        <p:nvSpPr>
          <p:cNvPr id="200" name="ZoneTexte 199">
            <a:extLst>
              <a:ext uri="{FF2B5EF4-FFF2-40B4-BE49-F238E27FC236}">
                <a16:creationId xmlns:a16="http://schemas.microsoft.com/office/drawing/2014/main" id="{2B628096-A7A7-B9A7-CDDA-E81252153FFA}"/>
              </a:ext>
            </a:extLst>
          </p:cNvPr>
          <p:cNvSpPr txBox="1"/>
          <p:nvPr/>
        </p:nvSpPr>
        <p:spPr>
          <a:xfrm>
            <a:off x="9469848" y="4974604"/>
            <a:ext cx="219536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>
                <a:solidFill>
                  <a:srgbClr val="00B050"/>
                </a:solidFill>
              </a:rPr>
              <a:t>Strain</a:t>
            </a:r>
            <a:r>
              <a:rPr lang="fr-BE" dirty="0">
                <a:solidFill>
                  <a:srgbClr val="00B050"/>
                </a:solidFill>
              </a:rPr>
              <a:t>-rate </a:t>
            </a:r>
            <a:r>
              <a:rPr lang="fr-BE" dirty="0" err="1">
                <a:solidFill>
                  <a:srgbClr val="00B050"/>
                </a:solidFill>
              </a:rPr>
              <a:t>controlled</a:t>
            </a:r>
            <a:endParaRPr lang="fr-BE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11573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249429" y="441775"/>
            <a:ext cx="10826870" cy="711193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dirty="0">
                <a:solidFill>
                  <a:schemeClr val="bg1"/>
                </a:solidFill>
              </a:rPr>
              <a:t>Orthogonal superposition (OSP) </a:t>
            </a:r>
            <a:r>
              <a:rPr lang="fr-BE" dirty="0" err="1">
                <a:solidFill>
                  <a:schemeClr val="bg1"/>
                </a:solidFill>
              </a:rPr>
              <a:t>rheology</a:t>
            </a:r>
            <a:endParaRPr lang="fr-BE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46483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64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3D2DDCEB-9572-47D7-B7DE-420C927632BC}"/>
              </a:ext>
            </a:extLst>
          </p:cNvPr>
          <p:cNvSpPr txBox="1"/>
          <p:nvPr/>
        </p:nvSpPr>
        <p:spPr>
          <a:xfrm>
            <a:off x="11876" y="1819124"/>
            <a:ext cx="1184625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it-IT" dirty="0"/>
              <a:t>Measure the response of polymer melts under orthogonal superposition flow</a:t>
            </a:r>
          </a:p>
        </p:txBody>
      </p:sp>
      <p:cxnSp>
        <p:nvCxnSpPr>
          <p:cNvPr id="26" name="Connecteur droit avec flèche 25">
            <a:extLst>
              <a:ext uri="{FF2B5EF4-FFF2-40B4-BE49-F238E27FC236}">
                <a16:creationId xmlns:a16="http://schemas.microsoft.com/office/drawing/2014/main" id="{8BE28A28-850B-4847-8080-C3785321AA35}"/>
              </a:ext>
            </a:extLst>
          </p:cNvPr>
          <p:cNvCxnSpPr>
            <a:cxnSpLocks/>
          </p:cNvCxnSpPr>
          <p:nvPr/>
        </p:nvCxnSpPr>
        <p:spPr>
          <a:xfrm flipV="1">
            <a:off x="745300" y="5158001"/>
            <a:ext cx="778566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Connecteur droit 63">
            <a:extLst>
              <a:ext uri="{FF2B5EF4-FFF2-40B4-BE49-F238E27FC236}">
                <a16:creationId xmlns:a16="http://schemas.microsoft.com/office/drawing/2014/main" id="{39AE8A10-8518-4186-9E85-219029E6E396}"/>
              </a:ext>
            </a:extLst>
          </p:cNvPr>
          <p:cNvCxnSpPr/>
          <p:nvPr/>
        </p:nvCxnSpPr>
        <p:spPr>
          <a:xfrm flipV="1">
            <a:off x="2733318" y="2761757"/>
            <a:ext cx="465827" cy="52621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Connecteur droit 69">
            <a:extLst>
              <a:ext uri="{FF2B5EF4-FFF2-40B4-BE49-F238E27FC236}">
                <a16:creationId xmlns:a16="http://schemas.microsoft.com/office/drawing/2014/main" id="{95FD4D52-F1C5-4236-BE62-F9D479681654}"/>
              </a:ext>
            </a:extLst>
          </p:cNvPr>
          <p:cNvCxnSpPr>
            <a:cxnSpLocks/>
          </p:cNvCxnSpPr>
          <p:nvPr/>
        </p:nvCxnSpPr>
        <p:spPr>
          <a:xfrm>
            <a:off x="3199145" y="2761757"/>
            <a:ext cx="1622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Connecteur droit 72">
            <a:extLst>
              <a:ext uri="{FF2B5EF4-FFF2-40B4-BE49-F238E27FC236}">
                <a16:creationId xmlns:a16="http://schemas.microsoft.com/office/drawing/2014/main" id="{6F0F7DCA-CE4B-4D22-95AD-B51DFC883F93}"/>
              </a:ext>
            </a:extLst>
          </p:cNvPr>
          <p:cNvCxnSpPr>
            <a:cxnSpLocks/>
          </p:cNvCxnSpPr>
          <p:nvPr/>
        </p:nvCxnSpPr>
        <p:spPr>
          <a:xfrm>
            <a:off x="2733318" y="3287968"/>
            <a:ext cx="16307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Connecteur droit 75">
            <a:extLst>
              <a:ext uri="{FF2B5EF4-FFF2-40B4-BE49-F238E27FC236}">
                <a16:creationId xmlns:a16="http://schemas.microsoft.com/office/drawing/2014/main" id="{1579849A-EE7E-4C5D-B1A7-4F4DF87A20A5}"/>
              </a:ext>
            </a:extLst>
          </p:cNvPr>
          <p:cNvCxnSpPr>
            <a:cxnSpLocks/>
          </p:cNvCxnSpPr>
          <p:nvPr/>
        </p:nvCxnSpPr>
        <p:spPr>
          <a:xfrm flipV="1">
            <a:off x="2733318" y="3364526"/>
            <a:ext cx="1630752" cy="76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Connecteur droit 76">
            <a:extLst>
              <a:ext uri="{FF2B5EF4-FFF2-40B4-BE49-F238E27FC236}">
                <a16:creationId xmlns:a16="http://schemas.microsoft.com/office/drawing/2014/main" id="{263B207E-D54C-4762-B15C-728ABE9D9AE0}"/>
              </a:ext>
            </a:extLst>
          </p:cNvPr>
          <p:cNvCxnSpPr>
            <a:cxnSpLocks/>
          </p:cNvCxnSpPr>
          <p:nvPr/>
        </p:nvCxnSpPr>
        <p:spPr>
          <a:xfrm flipV="1">
            <a:off x="4364070" y="2761757"/>
            <a:ext cx="457690" cy="52621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Connecteur droit 78">
            <a:extLst>
              <a:ext uri="{FF2B5EF4-FFF2-40B4-BE49-F238E27FC236}">
                <a16:creationId xmlns:a16="http://schemas.microsoft.com/office/drawing/2014/main" id="{12657D42-BBFC-4045-977C-625829645C57}"/>
              </a:ext>
            </a:extLst>
          </p:cNvPr>
          <p:cNvCxnSpPr>
            <a:cxnSpLocks/>
          </p:cNvCxnSpPr>
          <p:nvPr/>
        </p:nvCxnSpPr>
        <p:spPr>
          <a:xfrm flipV="1">
            <a:off x="4364070" y="2845936"/>
            <a:ext cx="455714" cy="5185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Connecteur droit 82">
            <a:extLst>
              <a:ext uri="{FF2B5EF4-FFF2-40B4-BE49-F238E27FC236}">
                <a16:creationId xmlns:a16="http://schemas.microsoft.com/office/drawing/2014/main" id="{B3E5A98E-E4D2-44C9-ACAA-F5CB3DC24C2D}"/>
              </a:ext>
            </a:extLst>
          </p:cNvPr>
          <p:cNvCxnSpPr>
            <a:cxnSpLocks/>
          </p:cNvCxnSpPr>
          <p:nvPr/>
        </p:nvCxnSpPr>
        <p:spPr>
          <a:xfrm>
            <a:off x="4364070" y="3287968"/>
            <a:ext cx="0" cy="7655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Connecteur droit 86">
            <a:extLst>
              <a:ext uri="{FF2B5EF4-FFF2-40B4-BE49-F238E27FC236}">
                <a16:creationId xmlns:a16="http://schemas.microsoft.com/office/drawing/2014/main" id="{080EA245-413A-4952-AFC1-9CCFD8FF97CE}"/>
              </a:ext>
            </a:extLst>
          </p:cNvPr>
          <p:cNvCxnSpPr>
            <a:cxnSpLocks/>
          </p:cNvCxnSpPr>
          <p:nvPr/>
        </p:nvCxnSpPr>
        <p:spPr>
          <a:xfrm>
            <a:off x="2733318" y="3287968"/>
            <a:ext cx="0" cy="8417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Connecteur droit 88">
            <a:extLst>
              <a:ext uri="{FF2B5EF4-FFF2-40B4-BE49-F238E27FC236}">
                <a16:creationId xmlns:a16="http://schemas.microsoft.com/office/drawing/2014/main" id="{2EB5C2ED-CEE0-46DB-8A08-FC5A8B128E48}"/>
              </a:ext>
            </a:extLst>
          </p:cNvPr>
          <p:cNvCxnSpPr>
            <a:cxnSpLocks/>
          </p:cNvCxnSpPr>
          <p:nvPr/>
        </p:nvCxnSpPr>
        <p:spPr>
          <a:xfrm flipH="1">
            <a:off x="4819784" y="2761757"/>
            <a:ext cx="1" cy="8417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Connecteur droit 90">
            <a:extLst>
              <a:ext uri="{FF2B5EF4-FFF2-40B4-BE49-F238E27FC236}">
                <a16:creationId xmlns:a16="http://schemas.microsoft.com/office/drawing/2014/main" id="{2D4ECC64-ADAC-423D-8993-7F0040B2B3D1}"/>
              </a:ext>
            </a:extLst>
          </p:cNvPr>
          <p:cNvCxnSpPr>
            <a:cxnSpLocks/>
          </p:cNvCxnSpPr>
          <p:nvPr/>
        </p:nvCxnSpPr>
        <p:spPr>
          <a:xfrm flipV="1">
            <a:off x="2516220" y="3379767"/>
            <a:ext cx="477185" cy="5269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Connecteur droit 92">
            <a:extLst>
              <a:ext uri="{FF2B5EF4-FFF2-40B4-BE49-F238E27FC236}">
                <a16:creationId xmlns:a16="http://schemas.microsoft.com/office/drawing/2014/main" id="{D9376E4C-224C-4965-9D3A-E3FDA2BFAC86}"/>
              </a:ext>
            </a:extLst>
          </p:cNvPr>
          <p:cNvCxnSpPr>
            <a:cxnSpLocks/>
          </p:cNvCxnSpPr>
          <p:nvPr/>
        </p:nvCxnSpPr>
        <p:spPr>
          <a:xfrm>
            <a:off x="2516220" y="3906722"/>
            <a:ext cx="164846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Connecteur droit 93">
            <a:extLst>
              <a:ext uri="{FF2B5EF4-FFF2-40B4-BE49-F238E27FC236}">
                <a16:creationId xmlns:a16="http://schemas.microsoft.com/office/drawing/2014/main" id="{642BC444-0E6C-4EA8-A02B-F59F56C67725}"/>
              </a:ext>
            </a:extLst>
          </p:cNvPr>
          <p:cNvCxnSpPr>
            <a:cxnSpLocks/>
          </p:cNvCxnSpPr>
          <p:nvPr/>
        </p:nvCxnSpPr>
        <p:spPr>
          <a:xfrm>
            <a:off x="2516220" y="3990542"/>
            <a:ext cx="164846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Connecteur droit 95">
            <a:extLst>
              <a:ext uri="{FF2B5EF4-FFF2-40B4-BE49-F238E27FC236}">
                <a16:creationId xmlns:a16="http://schemas.microsoft.com/office/drawing/2014/main" id="{EFA49F1C-0238-4464-8678-DB4642D0F63A}"/>
              </a:ext>
            </a:extLst>
          </p:cNvPr>
          <p:cNvCxnSpPr>
            <a:cxnSpLocks/>
          </p:cNvCxnSpPr>
          <p:nvPr/>
        </p:nvCxnSpPr>
        <p:spPr>
          <a:xfrm flipV="1">
            <a:off x="4164680" y="3456326"/>
            <a:ext cx="465324" cy="534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Connecteur droit 97">
            <a:extLst>
              <a:ext uri="{FF2B5EF4-FFF2-40B4-BE49-F238E27FC236}">
                <a16:creationId xmlns:a16="http://schemas.microsoft.com/office/drawing/2014/main" id="{956B2FF5-8061-4297-9959-F67D2797CA51}"/>
              </a:ext>
            </a:extLst>
          </p:cNvPr>
          <p:cNvCxnSpPr>
            <a:cxnSpLocks/>
          </p:cNvCxnSpPr>
          <p:nvPr/>
        </p:nvCxnSpPr>
        <p:spPr>
          <a:xfrm flipV="1">
            <a:off x="4164680" y="3379766"/>
            <a:ext cx="469134" cy="5326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Connecteur droit 99">
            <a:extLst>
              <a:ext uri="{FF2B5EF4-FFF2-40B4-BE49-F238E27FC236}">
                <a16:creationId xmlns:a16="http://schemas.microsoft.com/office/drawing/2014/main" id="{D1EFC389-3570-4911-99C0-912B1AC99CB3}"/>
              </a:ext>
            </a:extLst>
          </p:cNvPr>
          <p:cNvCxnSpPr>
            <a:cxnSpLocks/>
          </p:cNvCxnSpPr>
          <p:nvPr/>
        </p:nvCxnSpPr>
        <p:spPr>
          <a:xfrm flipH="1">
            <a:off x="4630004" y="3379766"/>
            <a:ext cx="3810" cy="7656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Connecteur droit 101">
            <a:extLst>
              <a:ext uri="{FF2B5EF4-FFF2-40B4-BE49-F238E27FC236}">
                <a16:creationId xmlns:a16="http://schemas.microsoft.com/office/drawing/2014/main" id="{0937E34E-8BFC-44AA-8DA9-22B9A536F396}"/>
              </a:ext>
            </a:extLst>
          </p:cNvPr>
          <p:cNvCxnSpPr>
            <a:cxnSpLocks/>
          </p:cNvCxnSpPr>
          <p:nvPr/>
        </p:nvCxnSpPr>
        <p:spPr>
          <a:xfrm flipH="1">
            <a:off x="4164680" y="3909519"/>
            <a:ext cx="3810" cy="8102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Connecteur droit 103">
            <a:extLst>
              <a:ext uri="{FF2B5EF4-FFF2-40B4-BE49-F238E27FC236}">
                <a16:creationId xmlns:a16="http://schemas.microsoft.com/office/drawing/2014/main" id="{BC92B285-46A5-4236-9C54-ECD23108D56E}"/>
              </a:ext>
            </a:extLst>
          </p:cNvPr>
          <p:cNvCxnSpPr>
            <a:cxnSpLocks/>
          </p:cNvCxnSpPr>
          <p:nvPr/>
        </p:nvCxnSpPr>
        <p:spPr>
          <a:xfrm>
            <a:off x="2519594" y="3909178"/>
            <a:ext cx="0" cy="8382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Connecteur droit 104">
            <a:extLst>
              <a:ext uri="{FF2B5EF4-FFF2-40B4-BE49-F238E27FC236}">
                <a16:creationId xmlns:a16="http://schemas.microsoft.com/office/drawing/2014/main" id="{03EE1964-5A6A-410B-B09A-C1F2844FD0B7}"/>
              </a:ext>
            </a:extLst>
          </p:cNvPr>
          <p:cNvCxnSpPr>
            <a:cxnSpLocks/>
          </p:cNvCxnSpPr>
          <p:nvPr/>
        </p:nvCxnSpPr>
        <p:spPr>
          <a:xfrm flipV="1">
            <a:off x="2993405" y="3379766"/>
            <a:ext cx="1636599" cy="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Connecteur droit 106">
            <a:extLst>
              <a:ext uri="{FF2B5EF4-FFF2-40B4-BE49-F238E27FC236}">
                <a16:creationId xmlns:a16="http://schemas.microsoft.com/office/drawing/2014/main" id="{3F889B53-FB94-4855-848B-C24AC10900AD}"/>
              </a:ext>
            </a:extLst>
          </p:cNvPr>
          <p:cNvCxnSpPr>
            <a:cxnSpLocks/>
          </p:cNvCxnSpPr>
          <p:nvPr/>
        </p:nvCxnSpPr>
        <p:spPr>
          <a:xfrm>
            <a:off x="3282462" y="3364526"/>
            <a:ext cx="3811" cy="50917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Connecteur droit 109">
            <a:extLst>
              <a:ext uri="{FF2B5EF4-FFF2-40B4-BE49-F238E27FC236}">
                <a16:creationId xmlns:a16="http://schemas.microsoft.com/office/drawing/2014/main" id="{555BBF9B-A056-434A-8F92-FFAF6E9B7ADD}"/>
              </a:ext>
            </a:extLst>
          </p:cNvPr>
          <p:cNvCxnSpPr>
            <a:cxnSpLocks/>
          </p:cNvCxnSpPr>
          <p:nvPr/>
        </p:nvCxnSpPr>
        <p:spPr>
          <a:xfrm flipH="1">
            <a:off x="3292892" y="3371788"/>
            <a:ext cx="664552" cy="50025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Connecteur droit avec flèche 113">
            <a:extLst>
              <a:ext uri="{FF2B5EF4-FFF2-40B4-BE49-F238E27FC236}">
                <a16:creationId xmlns:a16="http://schemas.microsoft.com/office/drawing/2014/main" id="{535DDE88-249B-4CB1-92F2-390927339248}"/>
              </a:ext>
            </a:extLst>
          </p:cNvPr>
          <p:cNvCxnSpPr>
            <a:cxnSpLocks/>
          </p:cNvCxnSpPr>
          <p:nvPr/>
        </p:nvCxnSpPr>
        <p:spPr>
          <a:xfrm flipV="1">
            <a:off x="3286272" y="3670044"/>
            <a:ext cx="260086" cy="876"/>
          </a:xfrm>
          <a:prstGeom prst="straightConnector1">
            <a:avLst/>
          </a:prstGeom>
          <a:ln w="3175">
            <a:solidFill>
              <a:schemeClr val="tx1"/>
            </a:solidFill>
            <a:prstDash val="sysDash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avec flèche 115">
            <a:extLst>
              <a:ext uri="{FF2B5EF4-FFF2-40B4-BE49-F238E27FC236}">
                <a16:creationId xmlns:a16="http://schemas.microsoft.com/office/drawing/2014/main" id="{19CF431F-D6AC-487C-B9A0-201CE069206A}"/>
              </a:ext>
            </a:extLst>
          </p:cNvPr>
          <p:cNvCxnSpPr>
            <a:cxnSpLocks/>
          </p:cNvCxnSpPr>
          <p:nvPr/>
        </p:nvCxnSpPr>
        <p:spPr>
          <a:xfrm flipV="1">
            <a:off x="3292891" y="3551072"/>
            <a:ext cx="425857" cy="1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headEnd type="none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Connecteur droit avec flèche 118">
            <a:extLst>
              <a:ext uri="{FF2B5EF4-FFF2-40B4-BE49-F238E27FC236}">
                <a16:creationId xmlns:a16="http://schemas.microsoft.com/office/drawing/2014/main" id="{AFF57AF3-AB73-446C-A88F-C78648D38D87}"/>
              </a:ext>
            </a:extLst>
          </p:cNvPr>
          <p:cNvCxnSpPr>
            <a:cxnSpLocks/>
          </p:cNvCxnSpPr>
          <p:nvPr/>
        </p:nvCxnSpPr>
        <p:spPr>
          <a:xfrm>
            <a:off x="3282462" y="3431632"/>
            <a:ext cx="580571" cy="0"/>
          </a:xfrm>
          <a:prstGeom prst="straightConnector1">
            <a:avLst/>
          </a:prstGeom>
          <a:ln>
            <a:solidFill>
              <a:schemeClr val="tx1"/>
            </a:solidFill>
            <a:prstDash val="sysDot"/>
            <a:tailEnd type="triangl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Connecteur droit avec flèche 145">
            <a:extLst>
              <a:ext uri="{FF2B5EF4-FFF2-40B4-BE49-F238E27FC236}">
                <a16:creationId xmlns:a16="http://schemas.microsoft.com/office/drawing/2014/main" id="{A0D85E0D-0AB3-4B7B-8527-1E3D310DD322}"/>
              </a:ext>
            </a:extLst>
          </p:cNvPr>
          <p:cNvCxnSpPr>
            <a:cxnSpLocks/>
          </p:cNvCxnSpPr>
          <p:nvPr/>
        </p:nvCxnSpPr>
        <p:spPr>
          <a:xfrm>
            <a:off x="3199145" y="3105231"/>
            <a:ext cx="956644" cy="0"/>
          </a:xfrm>
          <a:prstGeom prst="straightConnector1">
            <a:avLst/>
          </a:prstGeom>
          <a:ln w="381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2B8E68AD-E86D-43F5-BE9B-4EAD9DB0FFAE}"/>
                  </a:ext>
                </a:extLst>
              </p:cNvPr>
              <p:cNvSpPr txBox="1"/>
              <p:nvPr/>
            </p:nvSpPr>
            <p:spPr>
              <a:xfrm>
                <a:off x="3691134" y="2764140"/>
                <a:ext cx="180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2B8E68AD-E86D-43F5-BE9B-4EAD9DB0FF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1134" y="2764140"/>
                <a:ext cx="180947" cy="276999"/>
              </a:xfrm>
              <a:prstGeom prst="rect">
                <a:avLst/>
              </a:prstGeom>
              <a:blipFill>
                <a:blip r:embed="rId3"/>
                <a:stretch>
                  <a:fillRect l="-34483" t="-2174" r="-55172" b="-217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9" name="Connecteur droit avec flèche 148">
            <a:extLst>
              <a:ext uri="{FF2B5EF4-FFF2-40B4-BE49-F238E27FC236}">
                <a16:creationId xmlns:a16="http://schemas.microsoft.com/office/drawing/2014/main" id="{D307BC2E-0389-4106-AA4C-E90BE8C0160B}"/>
              </a:ext>
            </a:extLst>
          </p:cNvPr>
          <p:cNvCxnSpPr>
            <a:cxnSpLocks/>
          </p:cNvCxnSpPr>
          <p:nvPr/>
        </p:nvCxnSpPr>
        <p:spPr>
          <a:xfrm flipH="1">
            <a:off x="4093624" y="3507870"/>
            <a:ext cx="259033" cy="337506"/>
          </a:xfrm>
          <a:prstGeom prst="straightConnector1">
            <a:avLst/>
          </a:prstGeom>
          <a:ln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C98D7BE0-2018-4FD3-8651-696C48BF9FC3}"/>
                  </a:ext>
                </a:extLst>
              </p:cNvPr>
              <p:cNvSpPr txBox="1"/>
              <p:nvPr/>
            </p:nvSpPr>
            <p:spPr>
              <a:xfrm>
                <a:off x="3892727" y="3455861"/>
                <a:ext cx="180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C98D7BE0-2018-4FD3-8651-696C48BF9F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2727" y="3455861"/>
                <a:ext cx="180947" cy="276999"/>
              </a:xfrm>
              <a:prstGeom prst="rect">
                <a:avLst/>
              </a:prstGeom>
              <a:blipFill>
                <a:blip r:embed="rId4"/>
                <a:stretch>
                  <a:fillRect l="-34483" t="-4444" r="-55172" b="-222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5" name="Connecteur droit 154">
            <a:extLst>
              <a:ext uri="{FF2B5EF4-FFF2-40B4-BE49-F238E27FC236}">
                <a16:creationId xmlns:a16="http://schemas.microsoft.com/office/drawing/2014/main" id="{D169EE5F-40A9-46D7-9D3D-C80F66A84BD0}"/>
              </a:ext>
            </a:extLst>
          </p:cNvPr>
          <p:cNvCxnSpPr>
            <a:cxnSpLocks/>
          </p:cNvCxnSpPr>
          <p:nvPr/>
        </p:nvCxnSpPr>
        <p:spPr>
          <a:xfrm flipH="1" flipV="1">
            <a:off x="4002843" y="3676623"/>
            <a:ext cx="1" cy="71302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Connecteur droit 158">
            <a:extLst>
              <a:ext uri="{FF2B5EF4-FFF2-40B4-BE49-F238E27FC236}">
                <a16:creationId xmlns:a16="http://schemas.microsoft.com/office/drawing/2014/main" id="{6AC0C581-25DD-4996-ACDC-F78BD824041C}"/>
              </a:ext>
            </a:extLst>
          </p:cNvPr>
          <p:cNvCxnSpPr>
            <a:cxnSpLocks/>
          </p:cNvCxnSpPr>
          <p:nvPr/>
        </p:nvCxnSpPr>
        <p:spPr>
          <a:xfrm flipH="1">
            <a:off x="3954025" y="3751712"/>
            <a:ext cx="115921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Connecteur droit avec flèche 171">
            <a:extLst>
              <a:ext uri="{FF2B5EF4-FFF2-40B4-BE49-F238E27FC236}">
                <a16:creationId xmlns:a16="http://schemas.microsoft.com/office/drawing/2014/main" id="{8EE1F18C-6B82-46D1-9CC3-C58048E26082}"/>
              </a:ext>
            </a:extLst>
          </p:cNvPr>
          <p:cNvCxnSpPr/>
          <p:nvPr/>
        </p:nvCxnSpPr>
        <p:spPr>
          <a:xfrm>
            <a:off x="1679899" y="3019407"/>
            <a:ext cx="5042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Connecteur droit avec flèche 172">
            <a:extLst>
              <a:ext uri="{FF2B5EF4-FFF2-40B4-BE49-F238E27FC236}">
                <a16:creationId xmlns:a16="http://schemas.microsoft.com/office/drawing/2014/main" id="{EFF0C567-D88D-4A02-AD8D-621165BB72B9}"/>
              </a:ext>
            </a:extLst>
          </p:cNvPr>
          <p:cNvCxnSpPr>
            <a:cxnSpLocks/>
          </p:cNvCxnSpPr>
          <p:nvPr/>
        </p:nvCxnSpPr>
        <p:spPr>
          <a:xfrm>
            <a:off x="1679899" y="3019407"/>
            <a:ext cx="0" cy="45723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Connecteur droit avec flèche 176">
            <a:extLst>
              <a:ext uri="{FF2B5EF4-FFF2-40B4-BE49-F238E27FC236}">
                <a16:creationId xmlns:a16="http://schemas.microsoft.com/office/drawing/2014/main" id="{6E63632B-8252-43D8-BBF2-3C49AC76BEF4}"/>
              </a:ext>
            </a:extLst>
          </p:cNvPr>
          <p:cNvCxnSpPr>
            <a:cxnSpLocks/>
          </p:cNvCxnSpPr>
          <p:nvPr/>
        </p:nvCxnSpPr>
        <p:spPr>
          <a:xfrm flipV="1">
            <a:off x="1677727" y="2693072"/>
            <a:ext cx="267709" cy="32984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ZoneTexte 179">
            <a:extLst>
              <a:ext uri="{FF2B5EF4-FFF2-40B4-BE49-F238E27FC236}">
                <a16:creationId xmlns:a16="http://schemas.microsoft.com/office/drawing/2014/main" id="{DCC0E4F5-2061-4133-940C-63D794A93D24}"/>
              </a:ext>
            </a:extLst>
          </p:cNvPr>
          <p:cNvSpPr txBox="1"/>
          <p:nvPr/>
        </p:nvSpPr>
        <p:spPr>
          <a:xfrm>
            <a:off x="2020595" y="3041256"/>
            <a:ext cx="5042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1</a:t>
            </a:r>
          </a:p>
        </p:txBody>
      </p:sp>
      <p:sp>
        <p:nvSpPr>
          <p:cNvPr id="181" name="ZoneTexte 180">
            <a:extLst>
              <a:ext uri="{FF2B5EF4-FFF2-40B4-BE49-F238E27FC236}">
                <a16:creationId xmlns:a16="http://schemas.microsoft.com/office/drawing/2014/main" id="{B48DF52D-F6FA-492C-8745-B4689B93F468}"/>
              </a:ext>
            </a:extLst>
          </p:cNvPr>
          <p:cNvSpPr txBox="1"/>
          <p:nvPr/>
        </p:nvSpPr>
        <p:spPr>
          <a:xfrm>
            <a:off x="1359945" y="3244148"/>
            <a:ext cx="3397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2</a:t>
            </a:r>
          </a:p>
        </p:txBody>
      </p:sp>
      <p:sp>
        <p:nvSpPr>
          <p:cNvPr id="182" name="ZoneTexte 181">
            <a:extLst>
              <a:ext uri="{FF2B5EF4-FFF2-40B4-BE49-F238E27FC236}">
                <a16:creationId xmlns:a16="http://schemas.microsoft.com/office/drawing/2014/main" id="{5A0AECCB-6EF0-48AC-81BC-50A3C18CD68D}"/>
              </a:ext>
            </a:extLst>
          </p:cNvPr>
          <p:cNvSpPr txBox="1"/>
          <p:nvPr/>
        </p:nvSpPr>
        <p:spPr>
          <a:xfrm>
            <a:off x="1614122" y="2477488"/>
            <a:ext cx="3313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3</a:t>
            </a:r>
          </a:p>
        </p:txBody>
      </p:sp>
      <p:grpSp>
        <p:nvGrpSpPr>
          <p:cNvPr id="194" name="Groupe 193">
            <a:extLst>
              <a:ext uri="{FF2B5EF4-FFF2-40B4-BE49-F238E27FC236}">
                <a16:creationId xmlns:a16="http://schemas.microsoft.com/office/drawing/2014/main" id="{7A4CC94E-4768-415D-B5C2-915C46DFBFFE}"/>
              </a:ext>
            </a:extLst>
          </p:cNvPr>
          <p:cNvGrpSpPr/>
          <p:nvPr/>
        </p:nvGrpSpPr>
        <p:grpSpPr>
          <a:xfrm>
            <a:off x="5754304" y="2758993"/>
            <a:ext cx="4965298" cy="1399591"/>
            <a:chOff x="5701132" y="2065862"/>
            <a:chExt cx="4965298" cy="1399591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83E90F79-B39F-4A91-99A3-7DE18A800FD4}"/>
                </a:ext>
              </a:extLst>
            </p:cNvPr>
            <p:cNvSpPr/>
            <p:nvPr/>
          </p:nvSpPr>
          <p:spPr>
            <a:xfrm>
              <a:off x="5872571" y="309612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EC6C100C-96EB-454F-849D-71907B0E0989}"/>
                </a:ext>
              </a:extLst>
            </p:cNvPr>
            <p:cNvSpPr/>
            <p:nvPr/>
          </p:nvSpPr>
          <p:spPr>
            <a:xfrm>
              <a:off x="5872571" y="309612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" name="ZoneTexte 186">
                  <a:extLst>
                    <a:ext uri="{FF2B5EF4-FFF2-40B4-BE49-F238E27FC236}">
                      <a16:creationId xmlns:a16="http://schemas.microsoft.com/office/drawing/2014/main" id="{423B0D1B-0046-41F9-B790-5541C9B92A80}"/>
                    </a:ext>
                  </a:extLst>
                </p:cNvPr>
                <p:cNvSpPr txBox="1"/>
                <p:nvPr/>
              </p:nvSpPr>
              <p:spPr>
                <a:xfrm>
                  <a:off x="5849737" y="2065862"/>
                  <a:ext cx="3815333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acc>
                          <m:accPr>
                            <m:chr m:val="̇"/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𝛾</m:t>
                            </m:r>
                          </m:e>
                        </m:acc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sSup>
                          <m:sSup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  <m:sup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87" name="ZoneTexte 186">
                  <a:extLst>
                    <a:ext uri="{FF2B5EF4-FFF2-40B4-BE49-F238E27FC236}">
                      <a16:creationId xmlns:a16="http://schemas.microsoft.com/office/drawing/2014/main" id="{423B0D1B-0046-41F9-B790-5541C9B92A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49737" y="2065862"/>
                  <a:ext cx="3815333" cy="369332"/>
                </a:xfrm>
                <a:prstGeom prst="rect">
                  <a:avLst/>
                </a:prstGeom>
                <a:blipFill>
                  <a:blip r:embed="rId5"/>
                  <a:stretch>
                    <a:fillRect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9" name="ZoneTexte 188">
                  <a:extLst>
                    <a:ext uri="{FF2B5EF4-FFF2-40B4-BE49-F238E27FC236}">
                      <a16:creationId xmlns:a16="http://schemas.microsoft.com/office/drawing/2014/main" id="{55DA3098-AB4C-46A3-8BB8-3C5D1BA0FD53}"/>
                    </a:ext>
                  </a:extLst>
                </p:cNvPr>
                <p:cNvSpPr txBox="1"/>
                <p:nvPr/>
              </p:nvSpPr>
              <p:spPr>
                <a:xfrm>
                  <a:off x="5701132" y="2391388"/>
                  <a:ext cx="2447269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89" name="ZoneTexte 188">
                  <a:extLst>
                    <a:ext uri="{FF2B5EF4-FFF2-40B4-BE49-F238E27FC236}">
                      <a16:creationId xmlns:a16="http://schemas.microsoft.com/office/drawing/2014/main" id="{55DA3098-AB4C-46A3-8BB8-3C5D1BA0FD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01132" y="2391388"/>
                  <a:ext cx="2447269" cy="369332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1" name="ZoneTexte 190">
                  <a:extLst>
                    <a:ext uri="{FF2B5EF4-FFF2-40B4-BE49-F238E27FC236}">
                      <a16:creationId xmlns:a16="http://schemas.microsoft.com/office/drawing/2014/main" id="{254256DD-E6AE-4BF5-BC6C-E52AC923E129}"/>
                    </a:ext>
                  </a:extLst>
                </p:cNvPr>
                <p:cNvSpPr txBox="1"/>
                <p:nvPr/>
              </p:nvSpPr>
              <p:spPr>
                <a:xfrm>
                  <a:off x="5881832" y="2728844"/>
                  <a:ext cx="4784598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 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𝑥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+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𝛾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fr-BE" b="0" i="0" smtClean="0">
                                <a:latin typeface="Cambria Math" panose="02040503050406030204" pitchFamily="18" charset="0"/>
                              </a:rPr>
                              <m:t>sin</m:t>
                            </m:r>
                          </m:fName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𝜔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</m:t>
                            </m:r>
                            <m:func>
                              <m:func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fr-BE" b="0" i="0" smtClean="0"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fName>
                              <m:e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𝜔</m:t>
                                </m:r>
                                <m:sSup>
                                  <m:sSup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𝑡</m:t>
                                    </m:r>
                                  </m:e>
                                  <m:sup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′</m:t>
                                    </m:r>
                                  </m:sup>
                                </m:sSup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) </m:t>
                                </m:r>
                                <m:sSub>
                                  <m:sSub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𝑥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(</m:t>
                                </m:r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)</m:t>
                                </m:r>
                              </m:e>
                            </m:func>
                          </m:e>
                        </m:func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91" name="ZoneTexte 190">
                  <a:extLst>
                    <a:ext uri="{FF2B5EF4-FFF2-40B4-BE49-F238E27FC236}">
                      <a16:creationId xmlns:a16="http://schemas.microsoft.com/office/drawing/2014/main" id="{254256DD-E6AE-4BF5-BC6C-E52AC923E1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881832" y="2728844"/>
                  <a:ext cx="4784598" cy="369332"/>
                </a:xfrm>
                <a:prstGeom prst="rect">
                  <a:avLst/>
                </a:prstGeom>
                <a:blipFill>
                  <a:blip r:embed="rId7"/>
                  <a:stretch>
                    <a:fillRect b="-1311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93" name="Accolade ouvrante 192">
              <a:extLst>
                <a:ext uri="{FF2B5EF4-FFF2-40B4-BE49-F238E27FC236}">
                  <a16:creationId xmlns:a16="http://schemas.microsoft.com/office/drawing/2014/main" id="{626AFDB3-4E9B-48AA-A8F5-BE5133D3A426}"/>
                </a:ext>
              </a:extLst>
            </p:cNvPr>
            <p:cNvSpPr/>
            <p:nvPr/>
          </p:nvSpPr>
          <p:spPr>
            <a:xfrm>
              <a:off x="6045053" y="2065862"/>
              <a:ext cx="210892" cy="1044188"/>
            </a:xfrm>
            <a:prstGeom prst="leftBrac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pic>
        <p:nvPicPr>
          <p:cNvPr id="196" name="Image 195">
            <a:extLst>
              <a:ext uri="{FF2B5EF4-FFF2-40B4-BE49-F238E27FC236}">
                <a16:creationId xmlns:a16="http://schemas.microsoft.com/office/drawing/2014/main" id="{D4469730-1F0B-4936-8343-47C785A5877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655805" y="4297083"/>
            <a:ext cx="3176030" cy="2258786"/>
          </a:xfrm>
          <a:prstGeom prst="rect">
            <a:avLst/>
          </a:prstGeom>
        </p:spPr>
      </p:pic>
      <p:sp>
        <p:nvSpPr>
          <p:cNvPr id="197" name="ZoneTexte 196">
            <a:extLst>
              <a:ext uri="{FF2B5EF4-FFF2-40B4-BE49-F238E27FC236}">
                <a16:creationId xmlns:a16="http://schemas.microsoft.com/office/drawing/2014/main" id="{10C101ED-8403-461F-A382-AB80B09D7896}"/>
              </a:ext>
            </a:extLst>
          </p:cNvPr>
          <p:cNvSpPr txBox="1"/>
          <p:nvPr/>
        </p:nvSpPr>
        <p:spPr>
          <a:xfrm>
            <a:off x="1630592" y="4962143"/>
            <a:ext cx="334288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Spectral </a:t>
            </a:r>
            <a:r>
              <a:rPr lang="fr-BE" dirty="0" err="1"/>
              <a:t>analysis</a:t>
            </a:r>
            <a:r>
              <a:rPr lang="fr-BE" dirty="0"/>
              <a:t> of the flow  </a:t>
            </a:r>
          </a:p>
        </p:txBody>
      </p:sp>
      <p:pic>
        <p:nvPicPr>
          <p:cNvPr id="199" name="Image 198">
            <a:extLst>
              <a:ext uri="{FF2B5EF4-FFF2-40B4-BE49-F238E27FC236}">
                <a16:creationId xmlns:a16="http://schemas.microsoft.com/office/drawing/2014/main" id="{88F8E7A9-41C8-4490-950B-964BECE699F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05161" y="6559039"/>
            <a:ext cx="1876029" cy="180149"/>
          </a:xfrm>
          <a:prstGeom prst="rect">
            <a:avLst/>
          </a:prstGeom>
        </p:spPr>
      </p:pic>
      <p:cxnSp>
        <p:nvCxnSpPr>
          <p:cNvPr id="200" name="Connecteur droit avec flèche 199">
            <a:extLst>
              <a:ext uri="{FF2B5EF4-FFF2-40B4-BE49-F238E27FC236}">
                <a16:creationId xmlns:a16="http://schemas.microsoft.com/office/drawing/2014/main" id="{D3B67F88-1184-4F57-B424-51D127A9F621}"/>
              </a:ext>
            </a:extLst>
          </p:cNvPr>
          <p:cNvCxnSpPr>
            <a:cxnSpLocks/>
          </p:cNvCxnSpPr>
          <p:nvPr/>
        </p:nvCxnSpPr>
        <p:spPr>
          <a:xfrm flipV="1">
            <a:off x="1237671" y="5767197"/>
            <a:ext cx="778566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ZoneTexte 200">
            <a:extLst>
              <a:ext uri="{FF2B5EF4-FFF2-40B4-BE49-F238E27FC236}">
                <a16:creationId xmlns:a16="http://schemas.microsoft.com/office/drawing/2014/main" id="{CD55421E-A208-4740-B6B3-82E5E5A7FC2E}"/>
              </a:ext>
            </a:extLst>
          </p:cNvPr>
          <p:cNvSpPr txBox="1"/>
          <p:nvPr/>
        </p:nvSpPr>
        <p:spPr>
          <a:xfrm>
            <a:off x="2194445" y="5601187"/>
            <a:ext cx="427085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Information on </a:t>
            </a:r>
            <a:r>
              <a:rPr lang="fr-BE" dirty="0" err="1"/>
              <a:t>chain</a:t>
            </a:r>
            <a:r>
              <a:rPr lang="fr-BE" dirty="0"/>
              <a:t> conformations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A86985E-E3D6-41AA-9854-E38E944587B7}"/>
              </a:ext>
            </a:extLst>
          </p:cNvPr>
          <p:cNvSpPr txBox="1"/>
          <p:nvPr/>
        </p:nvSpPr>
        <p:spPr>
          <a:xfrm>
            <a:off x="161585" y="1301786"/>
            <a:ext cx="4468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Investigation in the </a:t>
            </a:r>
            <a:r>
              <a:rPr lang="fr-BE" b="1" dirty="0" err="1"/>
              <a:t>nonlinear</a:t>
            </a:r>
            <a:r>
              <a:rPr lang="fr-BE" b="1" dirty="0"/>
              <a:t> </a:t>
            </a:r>
            <a:r>
              <a:rPr lang="fr-BE" b="1" dirty="0" err="1"/>
              <a:t>regime</a:t>
            </a:r>
            <a:endParaRPr lang="fr-BE" b="1" dirty="0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D6DC4AF-31BC-4B42-86B2-650520DF6B51}"/>
              </a:ext>
            </a:extLst>
          </p:cNvPr>
          <p:cNvSpPr txBox="1"/>
          <p:nvPr/>
        </p:nvSpPr>
        <p:spPr>
          <a:xfrm>
            <a:off x="-18738" y="6609419"/>
            <a:ext cx="42061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000" dirty="0"/>
              <a:t>[1] Jan Hendrickx, PhD </a:t>
            </a:r>
            <a:r>
              <a:rPr lang="fr-BE" sz="1000" dirty="0" err="1"/>
              <a:t>thesis</a:t>
            </a:r>
            <a:endParaRPr lang="fr-BE" sz="1000" dirty="0"/>
          </a:p>
        </p:txBody>
      </p:sp>
      <p:sp>
        <p:nvSpPr>
          <p:cNvPr id="60" name="ZoneTexte 59">
            <a:extLst>
              <a:ext uri="{FF2B5EF4-FFF2-40B4-BE49-F238E27FC236}">
                <a16:creationId xmlns:a16="http://schemas.microsoft.com/office/drawing/2014/main" id="{96D3A7D3-BDA6-412A-A017-098A259A73C2}"/>
              </a:ext>
            </a:extLst>
          </p:cNvPr>
          <p:cNvSpPr txBox="1"/>
          <p:nvPr/>
        </p:nvSpPr>
        <p:spPr>
          <a:xfrm>
            <a:off x="7094418" y="4035336"/>
            <a:ext cx="342020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i="1" dirty="0" err="1"/>
              <a:t>Entangled</a:t>
            </a:r>
            <a:r>
              <a:rPr lang="fr-BE" sz="1500" i="1" dirty="0"/>
              <a:t> associative </a:t>
            </a:r>
            <a:r>
              <a:rPr lang="fr-BE" sz="1500" i="1" dirty="0" err="1"/>
              <a:t>polymers</a:t>
            </a:r>
            <a:endParaRPr lang="fr-BE" sz="1500" i="1" dirty="0"/>
          </a:p>
        </p:txBody>
      </p:sp>
      <p:sp>
        <p:nvSpPr>
          <p:cNvPr id="61" name="ZoneTexte 60">
            <a:extLst>
              <a:ext uri="{FF2B5EF4-FFF2-40B4-BE49-F238E27FC236}">
                <a16:creationId xmlns:a16="http://schemas.microsoft.com/office/drawing/2014/main" id="{EAF278CB-0FAC-49EC-8597-CFC7E7F7C02B}"/>
              </a:ext>
            </a:extLst>
          </p:cNvPr>
          <p:cNvSpPr txBox="1"/>
          <p:nvPr/>
        </p:nvSpPr>
        <p:spPr>
          <a:xfrm>
            <a:off x="9718242" y="6328541"/>
            <a:ext cx="761238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[1] </a:t>
            </a:r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2E07DB95-C857-8E56-6E69-318D78CAFBD1}"/>
              </a:ext>
            </a:extLst>
          </p:cNvPr>
          <p:cNvCxnSpPr/>
          <p:nvPr/>
        </p:nvCxnSpPr>
        <p:spPr>
          <a:xfrm flipH="1" flipV="1">
            <a:off x="13089424" y="2500032"/>
            <a:ext cx="2296160" cy="1930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ZoneTexte 4">
            <a:extLst>
              <a:ext uri="{FF2B5EF4-FFF2-40B4-BE49-F238E27FC236}">
                <a16:creationId xmlns:a16="http://schemas.microsoft.com/office/drawing/2014/main" id="{16AA8FB8-D740-D85B-CDA6-645217007FE1}"/>
              </a:ext>
            </a:extLst>
          </p:cNvPr>
          <p:cNvSpPr txBox="1"/>
          <p:nvPr/>
        </p:nvSpPr>
        <p:spPr>
          <a:xfrm>
            <a:off x="14939333" y="2801893"/>
            <a:ext cx="40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Simu + Linear </a:t>
            </a:r>
            <a:r>
              <a:rPr lang="en-US" sz="2000" dirty="0" err="1">
                <a:effectLst/>
              </a:rPr>
              <a:t>perturabtion</a:t>
            </a:r>
            <a:endParaRPr lang="fr-BE" sz="2000" dirty="0"/>
          </a:p>
        </p:txBody>
      </p:sp>
    </p:spTree>
    <p:extLst>
      <p:ext uri="{BB962C8B-B14F-4D97-AF65-F5344CB8AC3E}">
        <p14:creationId xmlns:p14="http://schemas.microsoft.com/office/powerpoint/2010/main" val="76281193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angle: Rounded Corners 29">
            <a:extLst>
              <a:ext uri="{FF2B5EF4-FFF2-40B4-BE49-F238E27FC236}">
                <a16:creationId xmlns:a16="http://schemas.microsoft.com/office/drawing/2014/main" id="{74E5F256-E93C-48A7-8404-49DC4FD7F9FF}"/>
              </a:ext>
            </a:extLst>
          </p:cNvPr>
          <p:cNvSpPr/>
          <p:nvPr/>
        </p:nvSpPr>
        <p:spPr>
          <a:xfrm>
            <a:off x="574026" y="5031466"/>
            <a:ext cx="4499136" cy="1221296"/>
          </a:xfrm>
          <a:prstGeom prst="round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BE" sz="4000" dirty="0">
                <a:solidFill>
                  <a:schemeClr val="bg1"/>
                </a:solidFill>
              </a:rPr>
              <a:t>The tube model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pic>
        <p:nvPicPr>
          <p:cNvPr id="224" name="Image 223">
            <a:extLst>
              <a:ext uri="{FF2B5EF4-FFF2-40B4-BE49-F238E27FC236}">
                <a16:creationId xmlns:a16="http://schemas.microsoft.com/office/drawing/2014/main" id="{51102792-C216-4940-9D37-14BBD38DD71F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rot="5400000">
            <a:off x="6223552" y="2554946"/>
            <a:ext cx="1712851" cy="1967956"/>
          </a:xfrm>
          <a:prstGeom prst="rect">
            <a:avLst/>
          </a:prstGeom>
        </p:spPr>
      </p:pic>
      <p:sp>
        <p:nvSpPr>
          <p:cNvPr id="225" name="TextBox 12">
            <a:extLst>
              <a:ext uri="{FF2B5EF4-FFF2-40B4-BE49-F238E27FC236}">
                <a16:creationId xmlns:a16="http://schemas.microsoft.com/office/drawing/2014/main" id="{7DED9E12-21C2-4AE7-B56C-A96DA2E088B2}"/>
              </a:ext>
            </a:extLst>
          </p:cNvPr>
          <p:cNvSpPr txBox="1"/>
          <p:nvPr/>
        </p:nvSpPr>
        <p:spPr>
          <a:xfrm>
            <a:off x="223505" y="1202521"/>
            <a:ext cx="46002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b="1" dirty="0" err="1"/>
              <a:t>Entangled</a:t>
            </a:r>
            <a:r>
              <a:rPr lang="fr-BE" sz="2000" b="1" dirty="0"/>
              <a:t> polymer</a:t>
            </a:r>
          </a:p>
        </p:txBody>
      </p:sp>
      <p:sp>
        <p:nvSpPr>
          <p:cNvPr id="226" name="ZoneTexte 7">
            <a:extLst>
              <a:ext uri="{FF2B5EF4-FFF2-40B4-BE49-F238E27FC236}">
                <a16:creationId xmlns:a16="http://schemas.microsoft.com/office/drawing/2014/main" id="{0752469D-F55B-479B-9CF4-87C831752C78}"/>
              </a:ext>
            </a:extLst>
          </p:cNvPr>
          <p:cNvSpPr txBox="1"/>
          <p:nvPr/>
        </p:nvSpPr>
        <p:spPr>
          <a:xfrm>
            <a:off x="6220751" y="5112873"/>
            <a:ext cx="53160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/>
              <a:t>Modelling</a:t>
            </a:r>
            <a:r>
              <a:rPr lang="fr-BE" sz="2000" dirty="0"/>
              <a:t> of the </a:t>
            </a:r>
            <a:r>
              <a:rPr lang="fr-BE" sz="2000" dirty="0" err="1"/>
              <a:t>surrounding</a:t>
            </a:r>
            <a:r>
              <a:rPr lang="fr-BE" sz="2000" dirty="0"/>
              <a:t> </a:t>
            </a:r>
            <a:r>
              <a:rPr lang="fr-BE" sz="2000" dirty="0" err="1"/>
              <a:t>chains</a:t>
            </a:r>
            <a:r>
              <a:rPr lang="fr-BE" sz="2000" dirty="0"/>
              <a:t> by a tube</a:t>
            </a:r>
            <a:endParaRPr lang="fr-BE" dirty="0"/>
          </a:p>
        </p:txBody>
      </p:sp>
      <p:sp>
        <p:nvSpPr>
          <p:cNvPr id="227" name="Flèche : droite 226">
            <a:extLst>
              <a:ext uri="{FF2B5EF4-FFF2-40B4-BE49-F238E27FC236}">
                <a16:creationId xmlns:a16="http://schemas.microsoft.com/office/drawing/2014/main" id="{2B89105E-2077-4BC0-AAB1-7B279186CE3E}"/>
              </a:ext>
            </a:extLst>
          </p:cNvPr>
          <p:cNvSpPr/>
          <p:nvPr/>
        </p:nvSpPr>
        <p:spPr>
          <a:xfrm>
            <a:off x="8305666" y="3406084"/>
            <a:ext cx="780554" cy="40011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ZoneTexte 7">
                <a:extLst>
                  <a:ext uri="{FF2B5EF4-FFF2-40B4-BE49-F238E27FC236}">
                    <a16:creationId xmlns:a16="http://schemas.microsoft.com/office/drawing/2014/main" id="{B5A54C6C-B87E-4D0D-89CE-75363EC90EBC}"/>
                  </a:ext>
                </a:extLst>
              </p:cNvPr>
              <p:cNvSpPr txBox="1"/>
              <p:nvPr/>
            </p:nvSpPr>
            <p:spPr>
              <a:xfrm>
                <a:off x="6220751" y="5709960"/>
                <a:ext cx="4673427" cy="5746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sz="2000" dirty="0"/>
                  <a:t>Relaxation in a time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20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i="1">
                        <a:latin typeface="Cambria Math" panose="02040503050406030204" pitchFamily="18" charset="0"/>
                      </a:rPr>
                      <m:t>∝ </m:t>
                    </m:r>
                    <m:f>
                      <m:f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sSubSup>
                          <m:sSubSup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𝐿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𝑒𝑞</m:t>
                            </m:r>
                          </m:sub>
                          <m:sup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bSup>
                      </m:num>
                      <m:den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i="1">
                                <a:latin typeface="Cambria Math" panose="02040503050406030204" pitchFamily="18" charset="0"/>
                              </a:rPr>
                              <m:t>𝐷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</m:den>
                    </m:f>
                  </m:oMath>
                </a14:m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i="1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28" name="ZoneTexte 7">
                <a:extLst>
                  <a:ext uri="{FF2B5EF4-FFF2-40B4-BE49-F238E27FC236}">
                    <a16:creationId xmlns:a16="http://schemas.microsoft.com/office/drawing/2014/main" id="{B5A54C6C-B87E-4D0D-89CE-75363EC90E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0751" y="5709960"/>
                <a:ext cx="4673427" cy="574644"/>
              </a:xfrm>
              <a:prstGeom prst="rect">
                <a:avLst/>
              </a:prstGeom>
              <a:blipFill>
                <a:blip r:embed="rId4"/>
                <a:stretch>
                  <a:fillRect l="-1173" b="-425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29" name="Groupe 228">
            <a:extLst>
              <a:ext uri="{FF2B5EF4-FFF2-40B4-BE49-F238E27FC236}">
                <a16:creationId xmlns:a16="http://schemas.microsoft.com/office/drawing/2014/main" id="{CD74AE2E-109E-4602-B366-9C59EB465314}"/>
              </a:ext>
            </a:extLst>
          </p:cNvPr>
          <p:cNvGrpSpPr/>
          <p:nvPr/>
        </p:nvGrpSpPr>
        <p:grpSpPr>
          <a:xfrm>
            <a:off x="9349584" y="2678313"/>
            <a:ext cx="1967957" cy="1781598"/>
            <a:chOff x="9948323" y="3458969"/>
            <a:chExt cx="1967957" cy="1781598"/>
          </a:xfrm>
        </p:grpSpPr>
        <p:pic>
          <p:nvPicPr>
            <p:cNvPr id="230" name="Image 229">
              <a:extLst>
                <a:ext uri="{FF2B5EF4-FFF2-40B4-BE49-F238E27FC236}">
                  <a16:creationId xmlns:a16="http://schemas.microsoft.com/office/drawing/2014/main" id="{61F1CD24-0872-439B-A3FE-FA4657292E0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 rot="5400000">
              <a:off x="10053749" y="3378036"/>
              <a:ext cx="1757105" cy="1967957"/>
            </a:xfrm>
            <a:prstGeom prst="rect">
              <a:avLst/>
            </a:prstGeom>
          </p:spPr>
        </p:pic>
        <p:cxnSp>
          <p:nvCxnSpPr>
            <p:cNvPr id="231" name="Connecteur droit 230">
              <a:extLst>
                <a:ext uri="{FF2B5EF4-FFF2-40B4-BE49-F238E27FC236}">
                  <a16:creationId xmlns:a16="http://schemas.microsoft.com/office/drawing/2014/main" id="{7212DEF2-02EE-4C1A-A694-95236CEDB5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978764" y="4000549"/>
              <a:ext cx="188693" cy="219892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Connecteur droit 231">
              <a:extLst>
                <a:ext uri="{FF2B5EF4-FFF2-40B4-BE49-F238E27FC236}">
                  <a16:creationId xmlns:a16="http://schemas.microsoft.com/office/drawing/2014/main" id="{AD257B0C-5599-4664-9EFF-AF41E7833502}"/>
                </a:ext>
              </a:extLst>
            </p:cNvPr>
            <p:cNvCxnSpPr/>
            <p:nvPr/>
          </p:nvCxnSpPr>
          <p:spPr>
            <a:xfrm flipV="1">
              <a:off x="10167457" y="3779600"/>
              <a:ext cx="285226" cy="223165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Connecteur droit 232">
              <a:extLst>
                <a:ext uri="{FF2B5EF4-FFF2-40B4-BE49-F238E27FC236}">
                  <a16:creationId xmlns:a16="http://schemas.microsoft.com/office/drawing/2014/main" id="{1EE0E51E-1056-4A87-B636-EA88202616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52683" y="3713985"/>
              <a:ext cx="289642" cy="65615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Connecteur droit 233">
              <a:extLst>
                <a:ext uri="{FF2B5EF4-FFF2-40B4-BE49-F238E27FC236}">
                  <a16:creationId xmlns:a16="http://schemas.microsoft.com/office/drawing/2014/main" id="{AC48E75D-EE6B-4BC3-81CA-5BFD89919BF2}"/>
                </a:ext>
              </a:extLst>
            </p:cNvPr>
            <p:cNvCxnSpPr>
              <a:cxnSpLocks/>
            </p:cNvCxnSpPr>
            <p:nvPr/>
          </p:nvCxnSpPr>
          <p:spPr>
            <a:xfrm>
              <a:off x="10737909" y="3713985"/>
              <a:ext cx="167861" cy="31729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Connecteur droit 234">
              <a:extLst>
                <a:ext uri="{FF2B5EF4-FFF2-40B4-BE49-F238E27FC236}">
                  <a16:creationId xmlns:a16="http://schemas.microsoft.com/office/drawing/2014/main" id="{3041E0F0-D5B3-4710-9918-5C6AFB33392D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7087" y="3748902"/>
              <a:ext cx="83272" cy="161172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Connecteur droit 235">
              <a:extLst>
                <a:ext uri="{FF2B5EF4-FFF2-40B4-BE49-F238E27FC236}">
                  <a16:creationId xmlns:a16="http://schemas.microsoft.com/office/drawing/2014/main" id="{2EE77F70-5D40-492D-A974-DA9FC5407E4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32301" y="3910076"/>
              <a:ext cx="58058" cy="33686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Connecteur droit 236">
              <a:extLst>
                <a:ext uri="{FF2B5EF4-FFF2-40B4-BE49-F238E27FC236}">
                  <a16:creationId xmlns:a16="http://schemas.microsoft.com/office/drawing/2014/main" id="{499C889A-8CE0-4858-8122-5CA0CDFE83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05770" y="4241249"/>
              <a:ext cx="26176" cy="95565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Connecteur droit 237">
              <a:extLst>
                <a:ext uri="{FF2B5EF4-FFF2-40B4-BE49-F238E27FC236}">
                  <a16:creationId xmlns:a16="http://schemas.microsoft.com/office/drawing/2014/main" id="{9FE680C4-5469-4273-BF67-692A09D78A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07433" y="4345203"/>
              <a:ext cx="208298" cy="293614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Connecteur droit 238">
              <a:extLst>
                <a:ext uri="{FF2B5EF4-FFF2-40B4-BE49-F238E27FC236}">
                  <a16:creationId xmlns:a16="http://schemas.microsoft.com/office/drawing/2014/main" id="{7945968A-15AE-44FA-A16A-7FADA03F8ED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492917" y="3458969"/>
              <a:ext cx="285226" cy="219763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Connecteur droit 239">
              <a:extLst>
                <a:ext uri="{FF2B5EF4-FFF2-40B4-BE49-F238E27FC236}">
                  <a16:creationId xmlns:a16="http://schemas.microsoft.com/office/drawing/2014/main" id="{CF32373E-60D8-4D13-8A05-1CD0C95483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406508" y="3680639"/>
              <a:ext cx="86409" cy="150755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Connecteur droit 240">
              <a:extLst>
                <a:ext uri="{FF2B5EF4-FFF2-40B4-BE49-F238E27FC236}">
                  <a16:creationId xmlns:a16="http://schemas.microsoft.com/office/drawing/2014/main" id="{E5F12D98-A547-4B01-AB27-E02B48330F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115731" y="3829488"/>
              <a:ext cx="290914" cy="178493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Connecteur droit 241">
              <a:extLst>
                <a:ext uri="{FF2B5EF4-FFF2-40B4-BE49-F238E27FC236}">
                  <a16:creationId xmlns:a16="http://schemas.microsoft.com/office/drawing/2014/main" id="{F5A56DD9-3DBC-4594-ACB4-8F8C4EBF68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057318" y="4004232"/>
              <a:ext cx="56054" cy="314892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Connecteur droit 242">
              <a:extLst>
                <a:ext uri="{FF2B5EF4-FFF2-40B4-BE49-F238E27FC236}">
                  <a16:creationId xmlns:a16="http://schemas.microsoft.com/office/drawing/2014/main" id="{385EEA23-AB44-43C0-B27D-BE0F21D1AE9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1057318" y="4319580"/>
              <a:ext cx="66802" cy="34373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4" name="Connecteur droit avec flèche 243">
            <a:extLst>
              <a:ext uri="{FF2B5EF4-FFF2-40B4-BE49-F238E27FC236}">
                <a16:creationId xmlns:a16="http://schemas.microsoft.com/office/drawing/2014/main" id="{DBF2D69D-D36B-451A-920B-D77380C4378D}"/>
              </a:ext>
            </a:extLst>
          </p:cNvPr>
          <p:cNvCxnSpPr>
            <a:cxnSpLocks/>
          </p:cNvCxnSpPr>
          <p:nvPr/>
        </p:nvCxnSpPr>
        <p:spPr>
          <a:xfrm flipV="1">
            <a:off x="10894178" y="2639661"/>
            <a:ext cx="333930" cy="250027"/>
          </a:xfrm>
          <a:prstGeom prst="straightConnector1">
            <a:avLst/>
          </a:prstGeom>
          <a:ln w="127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5" name="ZoneTexte 244">
                <a:extLst>
                  <a:ext uri="{FF2B5EF4-FFF2-40B4-BE49-F238E27FC236}">
                    <a16:creationId xmlns:a16="http://schemas.microsoft.com/office/drawing/2014/main" id="{519D3952-FC97-4F10-B678-6B79271444CC}"/>
                  </a:ext>
                </a:extLst>
              </p:cNvPr>
              <p:cNvSpPr txBox="1"/>
              <p:nvPr/>
            </p:nvSpPr>
            <p:spPr>
              <a:xfrm>
                <a:off x="10378740" y="2646026"/>
                <a:ext cx="383310" cy="29841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𝑒𝑞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5" name="ZoneTexte 244">
                <a:extLst>
                  <a:ext uri="{FF2B5EF4-FFF2-40B4-BE49-F238E27FC236}">
                    <a16:creationId xmlns:a16="http://schemas.microsoft.com/office/drawing/2014/main" id="{519D3952-FC97-4F10-B678-6B79271444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78740" y="2646026"/>
                <a:ext cx="383310" cy="298415"/>
              </a:xfrm>
              <a:prstGeom prst="rect">
                <a:avLst/>
              </a:prstGeom>
              <a:blipFill>
                <a:blip r:embed="rId6"/>
                <a:stretch>
                  <a:fillRect l="-14516" r="-8065" b="-2040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6" name="Connecteur droit 245">
            <a:extLst>
              <a:ext uri="{FF2B5EF4-FFF2-40B4-BE49-F238E27FC236}">
                <a16:creationId xmlns:a16="http://schemas.microsoft.com/office/drawing/2014/main" id="{DF45B71C-F2F2-41F1-B37A-994E84B506F2}"/>
              </a:ext>
            </a:extLst>
          </p:cNvPr>
          <p:cNvCxnSpPr/>
          <p:nvPr/>
        </p:nvCxnSpPr>
        <p:spPr>
          <a:xfrm flipH="1">
            <a:off x="10139170" y="2933329"/>
            <a:ext cx="3100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Connecteur droit 246">
            <a:extLst>
              <a:ext uri="{FF2B5EF4-FFF2-40B4-BE49-F238E27FC236}">
                <a16:creationId xmlns:a16="http://schemas.microsoft.com/office/drawing/2014/main" id="{1EFD9B9C-A82F-47C7-89AC-D9ED77851B15}"/>
              </a:ext>
            </a:extLst>
          </p:cNvPr>
          <p:cNvCxnSpPr>
            <a:cxnSpLocks/>
          </p:cNvCxnSpPr>
          <p:nvPr/>
        </p:nvCxnSpPr>
        <p:spPr>
          <a:xfrm flipH="1">
            <a:off x="9825483" y="2991292"/>
            <a:ext cx="28461" cy="2295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Connecteur droit 247">
            <a:extLst>
              <a:ext uri="{FF2B5EF4-FFF2-40B4-BE49-F238E27FC236}">
                <a16:creationId xmlns:a16="http://schemas.microsoft.com/office/drawing/2014/main" id="{D4E82B60-CC82-45F6-A99A-A759C1F3E3C0}"/>
              </a:ext>
            </a:extLst>
          </p:cNvPr>
          <p:cNvCxnSpPr>
            <a:cxnSpLocks/>
          </p:cNvCxnSpPr>
          <p:nvPr/>
        </p:nvCxnSpPr>
        <p:spPr>
          <a:xfrm>
            <a:off x="10211972" y="2939045"/>
            <a:ext cx="105314" cy="208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Connecteur droit 248">
            <a:extLst>
              <a:ext uri="{FF2B5EF4-FFF2-40B4-BE49-F238E27FC236}">
                <a16:creationId xmlns:a16="http://schemas.microsoft.com/office/drawing/2014/main" id="{D30BE64E-99E0-4280-A91F-57D7B3FA4B3C}"/>
              </a:ext>
            </a:extLst>
          </p:cNvPr>
          <p:cNvCxnSpPr>
            <a:cxnSpLocks/>
          </p:cNvCxnSpPr>
          <p:nvPr/>
        </p:nvCxnSpPr>
        <p:spPr>
          <a:xfrm>
            <a:off x="10214039" y="2949827"/>
            <a:ext cx="105314" cy="208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0" name="Connecteur droit 249">
            <a:extLst>
              <a:ext uri="{FF2B5EF4-FFF2-40B4-BE49-F238E27FC236}">
                <a16:creationId xmlns:a16="http://schemas.microsoft.com/office/drawing/2014/main" id="{CF8B51E4-36FC-48C0-8B7F-D709DCC5DB0E}"/>
              </a:ext>
            </a:extLst>
          </p:cNvPr>
          <p:cNvCxnSpPr>
            <a:cxnSpLocks/>
          </p:cNvCxnSpPr>
          <p:nvPr/>
        </p:nvCxnSpPr>
        <p:spPr>
          <a:xfrm>
            <a:off x="10311192" y="2958072"/>
            <a:ext cx="41033" cy="93975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1" name="Connecteur droit 250">
            <a:extLst>
              <a:ext uri="{FF2B5EF4-FFF2-40B4-BE49-F238E27FC236}">
                <a16:creationId xmlns:a16="http://schemas.microsoft.com/office/drawing/2014/main" id="{FF4CE0EE-00D9-4AC7-AED9-C8D3C1A9F496}"/>
              </a:ext>
            </a:extLst>
          </p:cNvPr>
          <p:cNvCxnSpPr/>
          <p:nvPr/>
        </p:nvCxnSpPr>
        <p:spPr>
          <a:xfrm flipH="1" flipV="1">
            <a:off x="10301237" y="3556381"/>
            <a:ext cx="101891" cy="14362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2" name="Connecteur droit 251">
            <a:extLst>
              <a:ext uri="{FF2B5EF4-FFF2-40B4-BE49-F238E27FC236}">
                <a16:creationId xmlns:a16="http://schemas.microsoft.com/office/drawing/2014/main" id="{C3DB36DC-675E-4509-8D61-689704CAAF0E}"/>
              </a:ext>
            </a:extLst>
          </p:cNvPr>
          <p:cNvCxnSpPr>
            <a:cxnSpLocks/>
          </p:cNvCxnSpPr>
          <p:nvPr/>
        </p:nvCxnSpPr>
        <p:spPr>
          <a:xfrm flipV="1">
            <a:off x="10760141" y="3046968"/>
            <a:ext cx="52708" cy="3308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3" name="Connecteur droit 252">
            <a:extLst>
              <a:ext uri="{FF2B5EF4-FFF2-40B4-BE49-F238E27FC236}">
                <a16:creationId xmlns:a16="http://schemas.microsoft.com/office/drawing/2014/main" id="{44DD152A-A29B-486C-BC55-52CC040D4531}"/>
              </a:ext>
            </a:extLst>
          </p:cNvPr>
          <p:cNvCxnSpPr>
            <a:cxnSpLocks/>
          </p:cNvCxnSpPr>
          <p:nvPr/>
        </p:nvCxnSpPr>
        <p:spPr>
          <a:xfrm flipV="1">
            <a:off x="10461119" y="3512390"/>
            <a:ext cx="0" cy="5215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Image 6">
            <a:extLst>
              <a:ext uri="{FF2B5EF4-FFF2-40B4-BE49-F238E27FC236}">
                <a16:creationId xmlns:a16="http://schemas.microsoft.com/office/drawing/2014/main" id="{B6172EBB-D88A-4881-A744-D20ABF9EF0A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2596" y="2612201"/>
            <a:ext cx="2817323" cy="204767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54" name="ZoneTexte 253">
                <a:extLst>
                  <a:ext uri="{FF2B5EF4-FFF2-40B4-BE49-F238E27FC236}">
                    <a16:creationId xmlns:a16="http://schemas.microsoft.com/office/drawing/2014/main" id="{EFE23B71-456E-4E75-ACA4-5828362E6274}"/>
                  </a:ext>
                </a:extLst>
              </p:cNvPr>
              <p:cNvSpPr txBox="1"/>
              <p:nvPr/>
            </p:nvSpPr>
            <p:spPr>
              <a:xfrm>
                <a:off x="655249" y="1871283"/>
                <a:ext cx="139963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r>
                        <a:rPr lang="fr-BE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4" name="ZoneTexte 253">
                <a:extLst>
                  <a:ext uri="{FF2B5EF4-FFF2-40B4-BE49-F238E27FC236}">
                    <a16:creationId xmlns:a16="http://schemas.microsoft.com/office/drawing/2014/main" id="{EFE23B71-456E-4E75-ACA4-5828362E62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249" y="1871283"/>
                <a:ext cx="1399636" cy="36933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ZoneTexte 254">
                <a:extLst>
                  <a:ext uri="{FF2B5EF4-FFF2-40B4-BE49-F238E27FC236}">
                    <a16:creationId xmlns:a16="http://schemas.microsoft.com/office/drawing/2014/main" id="{B764115F-A76D-490A-8129-510929688D2B}"/>
                  </a:ext>
                </a:extLst>
              </p:cNvPr>
              <p:cNvSpPr txBox="1"/>
              <p:nvPr/>
            </p:nvSpPr>
            <p:spPr>
              <a:xfrm>
                <a:off x="655249" y="5220980"/>
                <a:ext cx="4214744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𝐹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5" name="ZoneTexte 254">
                <a:extLst>
                  <a:ext uri="{FF2B5EF4-FFF2-40B4-BE49-F238E27FC236}">
                    <a16:creationId xmlns:a16="http://schemas.microsoft.com/office/drawing/2014/main" id="{B764115F-A76D-490A-8129-510929688D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249" y="5220980"/>
                <a:ext cx="4214744" cy="9779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6" name="ZoneTexte 255">
                <a:extLst>
                  <a:ext uri="{FF2B5EF4-FFF2-40B4-BE49-F238E27FC236}">
                    <a16:creationId xmlns:a16="http://schemas.microsoft.com/office/drawing/2014/main" id="{5A5ACEE3-D148-48E5-977C-D6D388B36099}"/>
                  </a:ext>
                </a:extLst>
              </p:cNvPr>
              <p:cNvSpPr txBox="1"/>
              <p:nvPr/>
            </p:nvSpPr>
            <p:spPr>
              <a:xfrm>
                <a:off x="5520933" y="1871898"/>
                <a:ext cx="139963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6" name="ZoneTexte 255">
                <a:extLst>
                  <a:ext uri="{FF2B5EF4-FFF2-40B4-BE49-F238E27FC236}">
                    <a16:creationId xmlns:a16="http://schemas.microsoft.com/office/drawing/2014/main" id="{5A5ACEE3-D148-48E5-977C-D6D388B3609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20933" y="1871898"/>
                <a:ext cx="139963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ZoneTexte 12">
                <a:extLst>
                  <a:ext uri="{FF2B5EF4-FFF2-40B4-BE49-F238E27FC236}">
                    <a16:creationId xmlns:a16="http://schemas.microsoft.com/office/drawing/2014/main" id="{CEC939A3-E669-4BAE-AA09-D379A24604C2}"/>
                  </a:ext>
                </a:extLst>
              </p:cNvPr>
              <p:cNvSpPr txBox="1"/>
              <p:nvPr/>
            </p:nvSpPr>
            <p:spPr>
              <a:xfrm>
                <a:off x="1480972" y="3154692"/>
                <a:ext cx="26468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3" name="ZoneTexte 12">
                <a:extLst>
                  <a:ext uri="{FF2B5EF4-FFF2-40B4-BE49-F238E27FC236}">
                    <a16:creationId xmlns:a16="http://schemas.microsoft.com/office/drawing/2014/main" id="{CEC939A3-E669-4BAE-AA09-D379A24604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0972" y="3154692"/>
                <a:ext cx="264688" cy="276999"/>
              </a:xfrm>
              <a:prstGeom prst="rect">
                <a:avLst/>
              </a:prstGeom>
              <a:blipFill>
                <a:blip r:embed="rId11"/>
                <a:stretch>
                  <a:fillRect l="-13953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Slide Number Placeholder 8">
            <a:extLst>
              <a:ext uri="{FF2B5EF4-FFF2-40B4-BE49-F238E27FC236}">
                <a16:creationId xmlns:a16="http://schemas.microsoft.com/office/drawing/2014/main" id="{B7E50505-2ACB-41E9-A514-DB3FF52DC3B0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65</a:t>
            </a:fld>
            <a:endParaRPr lang="en-GB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18C36ED-E251-4E0E-A672-5F4871352D8A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48055190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BE" sz="4000" dirty="0">
                <a:solidFill>
                  <a:schemeClr val="bg1"/>
                </a:solidFill>
              </a:rPr>
              <a:t>The tube model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42" name="ZoneTexte 41">
            <a:extLst>
              <a:ext uri="{FF2B5EF4-FFF2-40B4-BE49-F238E27FC236}">
                <a16:creationId xmlns:a16="http://schemas.microsoft.com/office/drawing/2014/main" id="{2B4AD285-4243-4690-B48C-5AAEF620C101}"/>
              </a:ext>
            </a:extLst>
          </p:cNvPr>
          <p:cNvSpPr txBox="1"/>
          <p:nvPr/>
        </p:nvSpPr>
        <p:spPr>
          <a:xfrm>
            <a:off x="105432" y="1122270"/>
            <a:ext cx="61575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b="1" dirty="0"/>
              <a:t>3 </a:t>
            </a:r>
            <a:r>
              <a:rPr lang="fr-BE" sz="2000" b="1" dirty="0" err="1"/>
              <a:t>mechanisms</a:t>
            </a:r>
            <a:r>
              <a:rPr lang="fr-BE" sz="2000" b="1" dirty="0"/>
              <a:t> </a:t>
            </a:r>
            <a:r>
              <a:rPr lang="fr-BE" sz="2000" dirty="0"/>
              <a:t>:   </a:t>
            </a:r>
            <a:r>
              <a:rPr lang="fr-BE" sz="2000" b="1" dirty="0"/>
              <a:t>Orientation</a:t>
            </a:r>
            <a:r>
              <a:rPr lang="fr-BE" sz="2000" dirty="0"/>
              <a:t> relaxation (LVE)</a:t>
            </a:r>
          </a:p>
        </p:txBody>
      </p:sp>
      <p:pic>
        <p:nvPicPr>
          <p:cNvPr id="43" name="Image 42">
            <a:extLst>
              <a:ext uri="{FF2B5EF4-FFF2-40B4-BE49-F238E27FC236}">
                <a16:creationId xmlns:a16="http://schemas.microsoft.com/office/drawing/2014/main" id="{D6687693-5928-45ED-9D0C-B1B9BCF87EE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0019" y="2303534"/>
            <a:ext cx="1936691" cy="2532275"/>
          </a:xfrm>
          <a:prstGeom prst="rect">
            <a:avLst/>
          </a:prstGeom>
        </p:spPr>
      </p:pic>
      <p:pic>
        <p:nvPicPr>
          <p:cNvPr id="44" name="Image 43">
            <a:extLst>
              <a:ext uri="{FF2B5EF4-FFF2-40B4-BE49-F238E27FC236}">
                <a16:creationId xmlns:a16="http://schemas.microsoft.com/office/drawing/2014/main" id="{EF6678FC-8AA2-4266-A7E0-7EF54495121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49108" y="2303534"/>
            <a:ext cx="2036613" cy="2184135"/>
          </a:xfrm>
          <a:prstGeom prst="rect">
            <a:avLst/>
          </a:prstGeom>
        </p:spPr>
      </p:pic>
      <p:pic>
        <p:nvPicPr>
          <p:cNvPr id="45" name="Picture 16">
            <a:extLst>
              <a:ext uri="{FF2B5EF4-FFF2-40B4-BE49-F238E27FC236}">
                <a16:creationId xmlns:a16="http://schemas.microsoft.com/office/drawing/2014/main" id="{7A8FA0C7-5CE6-44E6-8C1C-751CBE22234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36711" y="2121620"/>
            <a:ext cx="4640258" cy="1664790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id="{D5295FB0-2649-467F-8888-00CA1803B245}"/>
              </a:ext>
            </a:extLst>
          </p:cNvPr>
          <p:cNvSpPr txBox="1"/>
          <p:nvPr/>
        </p:nvSpPr>
        <p:spPr>
          <a:xfrm>
            <a:off x="678350" y="1664529"/>
            <a:ext cx="234891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1. Reptation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F5E710E1-49C2-4872-9DCF-03D564562C01}"/>
              </a:ext>
            </a:extLst>
          </p:cNvPr>
          <p:cNvSpPr txBox="1"/>
          <p:nvPr/>
        </p:nvSpPr>
        <p:spPr>
          <a:xfrm>
            <a:off x="2815959" y="1664529"/>
            <a:ext cx="42882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2. Contour </a:t>
            </a:r>
            <a:r>
              <a:rPr lang="fr-BE" sz="2000" i="1" dirty="0" err="1"/>
              <a:t>Length</a:t>
            </a:r>
            <a:r>
              <a:rPr lang="fr-BE" sz="2000" i="1" dirty="0"/>
              <a:t> Fluctuation (CLF)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DC9C9C1D-2D5A-487D-9E8F-01EFFFF2ECA2}"/>
              </a:ext>
            </a:extLst>
          </p:cNvPr>
          <p:cNvSpPr txBox="1"/>
          <p:nvPr/>
        </p:nvSpPr>
        <p:spPr>
          <a:xfrm>
            <a:off x="7559212" y="1717120"/>
            <a:ext cx="380736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3. Thermal </a:t>
            </a:r>
            <a:r>
              <a:rPr lang="fr-BE" sz="2000" i="1" dirty="0" err="1"/>
              <a:t>Constraint</a:t>
            </a:r>
            <a:r>
              <a:rPr lang="fr-BE" sz="2000" i="1" dirty="0"/>
              <a:t> Release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5B378202-E715-4AEB-A551-EC8353528923}"/>
                  </a:ext>
                </a:extLst>
              </p:cNvPr>
              <p:cNvSpPr txBox="1"/>
              <p:nvPr/>
            </p:nvSpPr>
            <p:spPr>
              <a:xfrm>
                <a:off x="752815" y="5480460"/>
                <a:ext cx="6157518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Relaxation in a time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𝑑</m:t>
                        </m:r>
                      </m:sub>
                    </m:sSub>
                  </m:oMath>
                </a14:m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i="1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3−3.4</m:t>
                        </m:r>
                      </m:sup>
                    </m:sSup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𝜙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1−14</m:t>
                        </m:r>
                      </m:sup>
                    </m:sSup>
                  </m:oMath>
                </a14:m>
                <a:endParaRPr lang="fr-BE" b="0" dirty="0"/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Zero-shear </a:t>
                </a:r>
                <a:r>
                  <a:rPr lang="fr-BE" dirty="0" err="1"/>
                  <a:t>viscosity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𝜂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0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∝</m:t>
                    </m:r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3−3.4</m:t>
                        </m:r>
                      </m:sup>
                    </m:sSup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𝜙</m:t>
                        </m:r>
                      </m:e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3−3.4 </m:t>
                        </m:r>
                      </m:sup>
                    </m:sSup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5B378202-E715-4AEB-A551-EC83535289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815" y="5480460"/>
                <a:ext cx="6157518" cy="646331"/>
              </a:xfrm>
              <a:prstGeom prst="rect">
                <a:avLst/>
              </a:prstGeom>
              <a:blipFill>
                <a:blip r:embed="rId6"/>
                <a:stretch>
                  <a:fillRect l="-593" t="-4717" b="-141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8" name="Image 7">
            <a:extLst>
              <a:ext uri="{FF2B5EF4-FFF2-40B4-BE49-F238E27FC236}">
                <a16:creationId xmlns:a16="http://schemas.microsoft.com/office/drawing/2014/main" id="{D6D60FB7-1E32-4FAE-8679-30D8BF4E6D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45942" y="4242318"/>
            <a:ext cx="3186360" cy="2529491"/>
          </a:xfrm>
          <a:prstGeom prst="rect">
            <a:avLst/>
          </a:prstGeom>
        </p:spPr>
      </p:pic>
      <p:sp>
        <p:nvSpPr>
          <p:cNvPr id="53" name="ZoneTexte 52">
            <a:extLst>
              <a:ext uri="{FF2B5EF4-FFF2-40B4-BE49-F238E27FC236}">
                <a16:creationId xmlns:a16="http://schemas.microsoft.com/office/drawing/2014/main" id="{5B9D32D8-4FB6-47AD-8BAA-7A54E2EC28B8}"/>
              </a:ext>
            </a:extLst>
          </p:cNvPr>
          <p:cNvSpPr txBox="1"/>
          <p:nvPr/>
        </p:nvSpPr>
        <p:spPr>
          <a:xfrm>
            <a:off x="8737376" y="3858975"/>
            <a:ext cx="4097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 err="1"/>
              <a:t>Scaling</a:t>
            </a:r>
            <a:r>
              <a:rPr lang="fr-BE" sz="2000" i="1" dirty="0"/>
              <a:t> </a:t>
            </a:r>
            <a:r>
              <a:rPr lang="fr-BE" sz="2000" i="1" dirty="0" err="1"/>
              <a:t>laws</a:t>
            </a:r>
            <a:endParaRPr lang="fr-BE" sz="2000" i="1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383A91B-86F4-4623-A65E-C4B313F592DB}"/>
              </a:ext>
            </a:extLst>
          </p:cNvPr>
          <p:cNvSpPr/>
          <p:nvPr/>
        </p:nvSpPr>
        <p:spPr>
          <a:xfrm>
            <a:off x="5534891" y="2694709"/>
            <a:ext cx="561109" cy="70076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7" name="Slide Number Placeholder 8">
            <a:extLst>
              <a:ext uri="{FF2B5EF4-FFF2-40B4-BE49-F238E27FC236}">
                <a16:creationId xmlns:a16="http://schemas.microsoft.com/office/drawing/2014/main" id="{C62FF533-02C8-42B9-9410-7D3C67F78971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66</a:t>
            </a:fld>
            <a:endParaRPr lang="en-GB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EBABD54-373F-4E47-9DAC-8B51AE97EDC2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0941D5D-1162-40C5-A483-04382CDFFE08}"/>
              </a:ext>
            </a:extLst>
          </p:cNvPr>
          <p:cNvSpPr/>
          <p:nvPr/>
        </p:nvSpPr>
        <p:spPr>
          <a:xfrm>
            <a:off x="11576969" y="2004969"/>
            <a:ext cx="243119" cy="187419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252DBD56-8AFD-4458-9215-A3C2034A5D45}"/>
              </a:ext>
            </a:extLst>
          </p:cNvPr>
          <p:cNvSpPr txBox="1"/>
          <p:nvPr/>
        </p:nvSpPr>
        <p:spPr>
          <a:xfrm>
            <a:off x="8578186" y="6132697"/>
            <a:ext cx="31897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 err="1"/>
              <a:t>Entangled</a:t>
            </a:r>
            <a:r>
              <a:rPr lang="fr-BE" sz="1200" dirty="0"/>
              <a:t> PS (820 kg/mol - 30wt%)</a:t>
            </a:r>
          </a:p>
        </p:txBody>
      </p:sp>
    </p:spTree>
    <p:extLst>
      <p:ext uri="{BB962C8B-B14F-4D97-AF65-F5344CB8AC3E}">
        <p14:creationId xmlns:p14="http://schemas.microsoft.com/office/powerpoint/2010/main" val="375399778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249429" y="441775"/>
            <a:ext cx="10826870" cy="711193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dirty="0">
                <a:solidFill>
                  <a:schemeClr val="bg1"/>
                </a:solidFill>
              </a:rPr>
              <a:t>Orthogonal superposition (OSP) </a:t>
            </a:r>
            <a:r>
              <a:rPr lang="fr-BE" dirty="0" err="1">
                <a:solidFill>
                  <a:schemeClr val="bg1"/>
                </a:solidFill>
              </a:rPr>
              <a:t>rheology</a:t>
            </a:r>
            <a:endParaRPr lang="fr-BE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46483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67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2E07DB95-C857-8E56-6E69-318D78CAFBD1}"/>
              </a:ext>
            </a:extLst>
          </p:cNvPr>
          <p:cNvCxnSpPr/>
          <p:nvPr/>
        </p:nvCxnSpPr>
        <p:spPr>
          <a:xfrm flipH="1" flipV="1">
            <a:off x="13089424" y="2500032"/>
            <a:ext cx="2296160" cy="1930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ZoneTexte 4">
            <a:extLst>
              <a:ext uri="{FF2B5EF4-FFF2-40B4-BE49-F238E27FC236}">
                <a16:creationId xmlns:a16="http://schemas.microsoft.com/office/drawing/2014/main" id="{16AA8FB8-D740-D85B-CDA6-645217007FE1}"/>
              </a:ext>
            </a:extLst>
          </p:cNvPr>
          <p:cNvSpPr txBox="1"/>
          <p:nvPr/>
        </p:nvSpPr>
        <p:spPr>
          <a:xfrm>
            <a:off x="14939333" y="2801893"/>
            <a:ext cx="40512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Simu + Linear </a:t>
            </a:r>
            <a:r>
              <a:rPr lang="en-US" sz="2000" dirty="0" err="1">
                <a:effectLst/>
              </a:rPr>
              <a:t>perturabtion</a:t>
            </a:r>
            <a:endParaRPr lang="fr-BE" sz="2000" dirty="0"/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id="{79E8DD27-936B-F13F-C09F-C296D35C3B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7423" y="2467778"/>
            <a:ext cx="2767857" cy="3643922"/>
          </a:xfrm>
          <a:prstGeom prst="rect">
            <a:avLst/>
          </a:prstGeom>
        </p:spPr>
      </p:pic>
      <p:sp>
        <p:nvSpPr>
          <p:cNvPr id="7" name="ZoneTexte 6">
            <a:extLst>
              <a:ext uri="{FF2B5EF4-FFF2-40B4-BE49-F238E27FC236}">
                <a16:creationId xmlns:a16="http://schemas.microsoft.com/office/drawing/2014/main" id="{696B19CF-4CD7-73A4-F47B-F7527D226D71}"/>
              </a:ext>
            </a:extLst>
          </p:cNvPr>
          <p:cNvSpPr txBox="1"/>
          <p:nvPr/>
        </p:nvSpPr>
        <p:spPr>
          <a:xfrm>
            <a:off x="8150027" y="2265438"/>
            <a:ext cx="13552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Upper</a:t>
            </a:r>
            <a:r>
              <a:rPr lang="fr-BE" dirty="0"/>
              <a:t> </a:t>
            </a:r>
            <a:r>
              <a:rPr lang="fr-BE" dirty="0" err="1"/>
              <a:t>shaft</a:t>
            </a:r>
            <a:endParaRPr lang="fr-BE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A714172-06D0-2955-A940-09C9F17FD791}"/>
              </a:ext>
            </a:extLst>
          </p:cNvPr>
          <p:cNvSpPr txBox="1"/>
          <p:nvPr/>
        </p:nvSpPr>
        <p:spPr>
          <a:xfrm>
            <a:off x="10398672" y="2265438"/>
            <a:ext cx="13552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Lower</a:t>
            </a:r>
            <a:r>
              <a:rPr lang="fr-BE" dirty="0"/>
              <a:t> </a:t>
            </a:r>
            <a:r>
              <a:rPr lang="fr-BE" dirty="0" err="1"/>
              <a:t>shaft</a:t>
            </a:r>
            <a:endParaRPr lang="fr-BE" dirty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DEC0BD38-B1ED-F6CC-192D-DB49E16C7E6A}"/>
              </a:ext>
            </a:extLst>
          </p:cNvPr>
          <p:cNvSpPr txBox="1"/>
          <p:nvPr/>
        </p:nvSpPr>
        <p:spPr>
          <a:xfrm>
            <a:off x="5671718" y="2265438"/>
            <a:ext cx="14473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Flow </a:t>
            </a:r>
            <a:r>
              <a:rPr lang="fr-BE" dirty="0" err="1"/>
              <a:t>cell</a:t>
            </a:r>
            <a:endParaRPr lang="fr-BE" dirty="0"/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C3AE9371-0309-7F54-9050-770926262B3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23827" y="2836464"/>
            <a:ext cx="1798923" cy="3160404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253BA0CB-89F7-5C03-F015-FA5BEEB8C7F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11263" y="2733712"/>
            <a:ext cx="1592296" cy="3377988"/>
          </a:xfrm>
          <a:prstGeom prst="rect">
            <a:avLst/>
          </a:prstGeom>
        </p:spPr>
      </p:pic>
      <p:cxnSp>
        <p:nvCxnSpPr>
          <p:cNvPr id="17" name="Connecteur droit avec flèche 16">
            <a:extLst>
              <a:ext uri="{FF2B5EF4-FFF2-40B4-BE49-F238E27FC236}">
                <a16:creationId xmlns:a16="http://schemas.microsoft.com/office/drawing/2014/main" id="{A40DAAA6-CA87-964B-C065-09042468823F}"/>
              </a:ext>
            </a:extLst>
          </p:cNvPr>
          <p:cNvCxnSpPr>
            <a:cxnSpLocks/>
          </p:cNvCxnSpPr>
          <p:nvPr/>
        </p:nvCxnSpPr>
        <p:spPr>
          <a:xfrm>
            <a:off x="2090208" y="3183265"/>
            <a:ext cx="0" cy="511936"/>
          </a:xfrm>
          <a:prstGeom prst="straightConnector1">
            <a:avLst/>
          </a:prstGeom>
          <a:ln w="38100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ZoneTexte 17">
            <a:extLst>
              <a:ext uri="{FF2B5EF4-FFF2-40B4-BE49-F238E27FC236}">
                <a16:creationId xmlns:a16="http://schemas.microsoft.com/office/drawing/2014/main" id="{EACF0412-9DDF-67EA-9731-BA192495793B}"/>
              </a:ext>
            </a:extLst>
          </p:cNvPr>
          <p:cNvSpPr txBox="1"/>
          <p:nvPr/>
        </p:nvSpPr>
        <p:spPr>
          <a:xfrm>
            <a:off x="3153616" y="3104603"/>
            <a:ext cx="207578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b="1" dirty="0">
                <a:solidFill>
                  <a:srgbClr val="FF0000"/>
                </a:solidFill>
              </a:rPr>
              <a:t>Small axial</a:t>
            </a:r>
          </a:p>
          <a:p>
            <a:r>
              <a:rPr lang="fr-BE" sz="1500" b="1" dirty="0">
                <a:solidFill>
                  <a:srgbClr val="FF0000"/>
                </a:solidFill>
              </a:rPr>
              <a:t>Amplitude oscillation</a:t>
            </a:r>
          </a:p>
        </p:txBody>
      </p:sp>
      <p:sp>
        <p:nvSpPr>
          <p:cNvPr id="19" name="Flèche : courbe vers la droite 18">
            <a:extLst>
              <a:ext uri="{FF2B5EF4-FFF2-40B4-BE49-F238E27FC236}">
                <a16:creationId xmlns:a16="http://schemas.microsoft.com/office/drawing/2014/main" id="{32235CD3-4FAB-FB17-566B-4B62BC52F8E8}"/>
              </a:ext>
            </a:extLst>
          </p:cNvPr>
          <p:cNvSpPr/>
          <p:nvPr/>
        </p:nvSpPr>
        <p:spPr>
          <a:xfrm>
            <a:off x="1457685" y="4816591"/>
            <a:ext cx="283666" cy="209884"/>
          </a:xfrm>
          <a:prstGeom prst="curvedRightArrow">
            <a:avLst>
              <a:gd name="adj1" fmla="val 25000"/>
              <a:gd name="adj2" fmla="val 50000"/>
              <a:gd name="adj3" fmla="val 35345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>
              <a:solidFill>
                <a:schemeClr val="tx1"/>
              </a:solidFill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3635D22A-825C-69B1-D11C-448D4ED8C2A1}"/>
              </a:ext>
            </a:extLst>
          </p:cNvPr>
          <p:cNvSpPr txBox="1"/>
          <p:nvPr/>
        </p:nvSpPr>
        <p:spPr>
          <a:xfrm>
            <a:off x="3168199" y="4816591"/>
            <a:ext cx="179993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b="1" dirty="0">
                <a:solidFill>
                  <a:srgbClr val="FF0000"/>
                </a:solidFill>
              </a:rPr>
              <a:t>Large </a:t>
            </a:r>
            <a:r>
              <a:rPr lang="fr-BE" sz="1500" b="1" dirty="0" err="1">
                <a:solidFill>
                  <a:srgbClr val="FF0000"/>
                </a:solidFill>
              </a:rPr>
              <a:t>steady</a:t>
            </a:r>
            <a:r>
              <a:rPr lang="fr-BE" sz="1500" b="1" dirty="0">
                <a:solidFill>
                  <a:srgbClr val="FF0000"/>
                </a:solidFill>
              </a:rPr>
              <a:t> state</a:t>
            </a:r>
          </a:p>
          <a:p>
            <a:r>
              <a:rPr lang="fr-BE" sz="1500" b="1" dirty="0">
                <a:solidFill>
                  <a:srgbClr val="FF0000"/>
                </a:solidFill>
              </a:rPr>
              <a:t>rotation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6996BCDF-436A-ECF1-A925-EC3B1143AD6B}"/>
              </a:ext>
            </a:extLst>
          </p:cNvPr>
          <p:cNvSpPr txBox="1"/>
          <p:nvPr/>
        </p:nvSpPr>
        <p:spPr>
          <a:xfrm>
            <a:off x="272358" y="1411741"/>
            <a:ext cx="119196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b="1" dirty="0"/>
              <a:t>Flow</a:t>
            </a:r>
            <a:r>
              <a:rPr lang="fr-BE" dirty="0"/>
              <a:t> </a:t>
            </a:r>
            <a:r>
              <a:rPr lang="fr-BE" b="1" dirty="0" err="1"/>
              <a:t>cell</a:t>
            </a:r>
            <a:r>
              <a:rPr lang="fr-BE" dirty="0"/>
              <a:t> :  </a:t>
            </a:r>
            <a:r>
              <a:rPr lang="fr-BE" dirty="0" err="1"/>
              <a:t>Annular</a:t>
            </a:r>
            <a:r>
              <a:rPr lang="fr-BE" dirty="0"/>
              <a:t> Couette flow </a:t>
            </a:r>
            <a:r>
              <a:rPr lang="fr-BE" dirty="0" err="1"/>
              <a:t>with</a:t>
            </a:r>
            <a:r>
              <a:rPr lang="fr-BE" dirty="0"/>
              <a:t> </a:t>
            </a:r>
            <a:r>
              <a:rPr lang="fr-BE" dirty="0" err="1">
                <a:solidFill>
                  <a:srgbClr val="FF0000"/>
                </a:solidFill>
              </a:rPr>
              <a:t>inner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 err="1">
                <a:solidFill>
                  <a:srgbClr val="FF0000"/>
                </a:solidFill>
              </a:rPr>
              <a:t>cylinder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 err="1">
                <a:solidFill>
                  <a:srgbClr val="FF0000"/>
                </a:solidFill>
              </a:rPr>
              <a:t>rotating</a:t>
            </a:r>
            <a:r>
              <a:rPr lang="fr-BE" dirty="0">
                <a:solidFill>
                  <a:srgbClr val="FF0000"/>
                </a:solidFill>
              </a:rPr>
              <a:t> </a:t>
            </a:r>
            <a:r>
              <a:rPr lang="fr-BE" dirty="0"/>
              <a:t>and </a:t>
            </a:r>
            <a:r>
              <a:rPr lang="fr-BE" dirty="0" err="1">
                <a:solidFill>
                  <a:schemeClr val="accent6"/>
                </a:solidFill>
              </a:rPr>
              <a:t>outer</a:t>
            </a:r>
            <a:r>
              <a:rPr lang="fr-BE" dirty="0">
                <a:solidFill>
                  <a:schemeClr val="accent6"/>
                </a:solidFill>
              </a:rPr>
              <a:t> </a:t>
            </a:r>
            <a:r>
              <a:rPr lang="fr-BE" dirty="0" err="1">
                <a:solidFill>
                  <a:schemeClr val="accent6"/>
                </a:solidFill>
              </a:rPr>
              <a:t>cylinder</a:t>
            </a:r>
            <a:r>
              <a:rPr lang="fr-BE" dirty="0">
                <a:solidFill>
                  <a:schemeClr val="accent6"/>
                </a:solidFill>
              </a:rPr>
              <a:t> </a:t>
            </a:r>
            <a:r>
              <a:rPr lang="fr-BE" dirty="0" err="1">
                <a:solidFill>
                  <a:schemeClr val="accent6"/>
                </a:solidFill>
              </a:rPr>
              <a:t>oscillating</a:t>
            </a:r>
            <a:r>
              <a:rPr lang="fr-BE" dirty="0">
                <a:solidFill>
                  <a:schemeClr val="accent6"/>
                </a:solidFill>
              </a:rPr>
              <a:t> in axial direction</a:t>
            </a:r>
            <a:r>
              <a:rPr lang="fr-BE" dirty="0"/>
              <a:t>. 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80432E89-A672-BD91-4A2B-2C4761004461}"/>
              </a:ext>
            </a:extLst>
          </p:cNvPr>
          <p:cNvGrpSpPr/>
          <p:nvPr/>
        </p:nvGrpSpPr>
        <p:grpSpPr>
          <a:xfrm>
            <a:off x="4811957" y="2866124"/>
            <a:ext cx="2417201" cy="2823121"/>
            <a:chOff x="2993785" y="3429000"/>
            <a:chExt cx="2417201" cy="2823121"/>
          </a:xfrm>
        </p:grpSpPr>
        <p:grpSp>
          <p:nvGrpSpPr>
            <p:cNvPr id="4" name="Groupe 3">
              <a:extLst>
                <a:ext uri="{FF2B5EF4-FFF2-40B4-BE49-F238E27FC236}">
                  <a16:creationId xmlns:a16="http://schemas.microsoft.com/office/drawing/2014/main" id="{0BB73427-EBCF-8B42-56EF-A659BA4FAEF8}"/>
                </a:ext>
              </a:extLst>
            </p:cNvPr>
            <p:cNvGrpSpPr/>
            <p:nvPr/>
          </p:nvGrpSpPr>
          <p:grpSpPr>
            <a:xfrm>
              <a:off x="3721249" y="3429000"/>
              <a:ext cx="1689737" cy="2823121"/>
              <a:chOff x="3489960" y="3284220"/>
              <a:chExt cx="1689737" cy="2823121"/>
            </a:xfrm>
          </p:grpSpPr>
          <p:grpSp>
            <p:nvGrpSpPr>
              <p:cNvPr id="28" name="Groupe 27">
                <a:extLst>
                  <a:ext uri="{FF2B5EF4-FFF2-40B4-BE49-F238E27FC236}">
                    <a16:creationId xmlns:a16="http://schemas.microsoft.com/office/drawing/2014/main" id="{13B09B60-49D2-6521-71F4-459EAE690A49}"/>
                  </a:ext>
                </a:extLst>
              </p:cNvPr>
              <p:cNvGrpSpPr/>
              <p:nvPr/>
            </p:nvGrpSpPr>
            <p:grpSpPr>
              <a:xfrm>
                <a:off x="3528056" y="3287699"/>
                <a:ext cx="1651635" cy="582930"/>
                <a:chOff x="1604335" y="2930646"/>
                <a:chExt cx="1651635" cy="582930"/>
              </a:xfrm>
              <a:solidFill>
                <a:schemeClr val="accent1"/>
              </a:solidFill>
            </p:grpSpPr>
            <p:sp>
              <p:nvSpPr>
                <p:cNvPr id="74" name="Ellipse 73">
                  <a:extLst>
                    <a:ext uri="{FF2B5EF4-FFF2-40B4-BE49-F238E27FC236}">
                      <a16:creationId xmlns:a16="http://schemas.microsoft.com/office/drawing/2014/main" id="{9BE12AA8-BA11-9B5E-EAF8-F97D12417CAA}"/>
                    </a:ext>
                  </a:extLst>
                </p:cNvPr>
                <p:cNvSpPr/>
                <p:nvPr/>
              </p:nvSpPr>
              <p:spPr>
                <a:xfrm>
                  <a:off x="1604335" y="2930646"/>
                  <a:ext cx="1651635" cy="582930"/>
                </a:xfrm>
                <a:prstGeom prst="ellipse">
                  <a:avLst/>
                </a:prstGeom>
                <a:grp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75" name="Ellipse 74">
                  <a:extLst>
                    <a:ext uri="{FF2B5EF4-FFF2-40B4-BE49-F238E27FC236}">
                      <a16:creationId xmlns:a16="http://schemas.microsoft.com/office/drawing/2014/main" id="{64B6E615-4AA1-D322-674E-7A930A274B0D}"/>
                    </a:ext>
                  </a:extLst>
                </p:cNvPr>
                <p:cNvSpPr/>
                <p:nvPr/>
              </p:nvSpPr>
              <p:spPr>
                <a:xfrm>
                  <a:off x="1821506" y="3012561"/>
                  <a:ext cx="1226820" cy="415290"/>
                </a:xfrm>
                <a:prstGeom prst="ellipse">
                  <a:avLst/>
                </a:prstGeom>
                <a:grp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29" name="Ellipse 28">
                <a:extLst>
                  <a:ext uri="{FF2B5EF4-FFF2-40B4-BE49-F238E27FC236}">
                    <a16:creationId xmlns:a16="http://schemas.microsoft.com/office/drawing/2014/main" id="{149B2A94-4C60-2FA6-FEE9-5E5AF817D35C}"/>
                  </a:ext>
                </a:extLst>
              </p:cNvPr>
              <p:cNvSpPr/>
              <p:nvPr/>
            </p:nvSpPr>
            <p:spPr>
              <a:xfrm>
                <a:off x="3745227" y="3364157"/>
                <a:ext cx="1226820" cy="415290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30" name="Ellipse 29">
                <a:extLst>
                  <a:ext uri="{FF2B5EF4-FFF2-40B4-BE49-F238E27FC236}">
                    <a16:creationId xmlns:a16="http://schemas.microsoft.com/office/drawing/2014/main" id="{49891589-21A6-C278-FDA1-A4EC913FE09F}"/>
                  </a:ext>
                </a:extLst>
              </p:cNvPr>
              <p:cNvSpPr/>
              <p:nvPr/>
            </p:nvSpPr>
            <p:spPr>
              <a:xfrm>
                <a:off x="3901440" y="3415664"/>
                <a:ext cx="880110" cy="306705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31" name="Groupe 30">
                <a:extLst>
                  <a:ext uri="{FF2B5EF4-FFF2-40B4-BE49-F238E27FC236}">
                    <a16:creationId xmlns:a16="http://schemas.microsoft.com/office/drawing/2014/main" id="{4C2D2CE6-4EF7-71B0-F909-D29E47BF9379}"/>
                  </a:ext>
                </a:extLst>
              </p:cNvPr>
              <p:cNvGrpSpPr/>
              <p:nvPr/>
            </p:nvGrpSpPr>
            <p:grpSpPr>
              <a:xfrm>
                <a:off x="3528059" y="3284220"/>
                <a:ext cx="1651635" cy="582930"/>
                <a:chOff x="3528059" y="3284220"/>
                <a:chExt cx="1651635" cy="582930"/>
              </a:xfrm>
            </p:grpSpPr>
            <p:sp>
              <p:nvSpPr>
                <p:cNvPr id="72" name="Ellipse 71">
                  <a:extLst>
                    <a:ext uri="{FF2B5EF4-FFF2-40B4-BE49-F238E27FC236}">
                      <a16:creationId xmlns:a16="http://schemas.microsoft.com/office/drawing/2014/main" id="{441A30C9-1330-11E2-2A3C-359287155716}"/>
                    </a:ext>
                  </a:extLst>
                </p:cNvPr>
                <p:cNvSpPr/>
                <p:nvPr/>
              </p:nvSpPr>
              <p:spPr>
                <a:xfrm>
                  <a:off x="3528059" y="3284220"/>
                  <a:ext cx="1651635" cy="582930"/>
                </a:xfrm>
                <a:prstGeom prst="ellipse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73" name="Ellipse 72">
                  <a:extLst>
                    <a:ext uri="{FF2B5EF4-FFF2-40B4-BE49-F238E27FC236}">
                      <a16:creationId xmlns:a16="http://schemas.microsoft.com/office/drawing/2014/main" id="{CE6CD012-E840-201B-3219-2278A2E654E6}"/>
                    </a:ext>
                  </a:extLst>
                </p:cNvPr>
                <p:cNvSpPr/>
                <p:nvPr/>
              </p:nvSpPr>
              <p:spPr>
                <a:xfrm>
                  <a:off x="3745230" y="3366135"/>
                  <a:ext cx="1226820" cy="415290"/>
                </a:xfrm>
                <a:prstGeom prst="ellipse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cxnSp>
            <p:nvCxnSpPr>
              <p:cNvPr id="64" name="Connecteur droit 63">
                <a:extLst>
                  <a:ext uri="{FF2B5EF4-FFF2-40B4-BE49-F238E27FC236}">
                    <a16:creationId xmlns:a16="http://schemas.microsoft.com/office/drawing/2014/main" id="{C98415E2-BE4E-FF20-BEE7-945775D31780}"/>
                  </a:ext>
                </a:extLst>
              </p:cNvPr>
              <p:cNvCxnSpPr/>
              <p:nvPr/>
            </p:nvCxnSpPr>
            <p:spPr>
              <a:xfrm flipV="1">
                <a:off x="3489960" y="3570921"/>
                <a:ext cx="38099" cy="2238375"/>
              </a:xfrm>
              <a:prstGeom prst="line">
                <a:avLst/>
              </a:prstGeom>
              <a:ln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Connecteur droit 66">
                <a:extLst>
                  <a:ext uri="{FF2B5EF4-FFF2-40B4-BE49-F238E27FC236}">
                    <a16:creationId xmlns:a16="http://schemas.microsoft.com/office/drawing/2014/main" id="{BF4EC5F3-1314-BF6C-78B3-4491880F9FA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28260" y="3582265"/>
                <a:ext cx="51437" cy="2227031"/>
              </a:xfrm>
              <a:prstGeom prst="line">
                <a:avLst/>
              </a:prstGeom>
              <a:ln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Ellipse 67">
                <a:extLst>
                  <a:ext uri="{FF2B5EF4-FFF2-40B4-BE49-F238E27FC236}">
                    <a16:creationId xmlns:a16="http://schemas.microsoft.com/office/drawing/2014/main" id="{41CA4C2A-21FF-24AA-E3FC-2BAEB81D651E}"/>
                  </a:ext>
                </a:extLst>
              </p:cNvPr>
              <p:cNvSpPr/>
              <p:nvPr/>
            </p:nvSpPr>
            <p:spPr>
              <a:xfrm>
                <a:off x="3489960" y="5517831"/>
                <a:ext cx="1638300" cy="589510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69" name="Connecteur droit 68">
                <a:extLst>
                  <a:ext uri="{FF2B5EF4-FFF2-40B4-BE49-F238E27FC236}">
                    <a16:creationId xmlns:a16="http://schemas.microsoft.com/office/drawing/2014/main" id="{C8B6E836-FD39-761F-5D9C-699397933F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50003" y="3570793"/>
                <a:ext cx="43813" cy="2246746"/>
              </a:xfrm>
              <a:prstGeom prst="line">
                <a:avLst/>
              </a:prstGeom>
              <a:ln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Ellipse 69">
                <a:extLst>
                  <a:ext uri="{FF2B5EF4-FFF2-40B4-BE49-F238E27FC236}">
                    <a16:creationId xmlns:a16="http://schemas.microsoft.com/office/drawing/2014/main" id="{637F038A-4915-B543-0C5E-E33B93500986}"/>
                  </a:ext>
                </a:extLst>
              </p:cNvPr>
              <p:cNvSpPr/>
              <p:nvPr/>
            </p:nvSpPr>
            <p:spPr>
              <a:xfrm>
                <a:off x="3855971" y="5655735"/>
                <a:ext cx="880110" cy="306705"/>
              </a:xfrm>
              <a:prstGeom prst="ellipse">
                <a:avLst/>
              </a:prstGeom>
              <a:noFill/>
              <a:ln w="6350"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71" name="Connecteur droit 70">
                <a:extLst>
                  <a:ext uri="{FF2B5EF4-FFF2-40B4-BE49-F238E27FC236}">
                    <a16:creationId xmlns:a16="http://schemas.microsoft.com/office/drawing/2014/main" id="{7E479EDE-7510-5C21-DFEF-2541C2330F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742753" y="3540785"/>
                <a:ext cx="43813" cy="2246746"/>
              </a:xfrm>
              <a:prstGeom prst="line">
                <a:avLst/>
              </a:prstGeom>
              <a:ln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6" name="Connecteur droit avec flèche 15">
              <a:extLst>
                <a:ext uri="{FF2B5EF4-FFF2-40B4-BE49-F238E27FC236}">
                  <a16:creationId xmlns:a16="http://schemas.microsoft.com/office/drawing/2014/main" id="{9BD59DAF-2DC6-671E-1B76-96F220B0B8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13605" y="3758291"/>
              <a:ext cx="31318" cy="2125019"/>
            </a:xfrm>
            <a:prstGeom prst="straightConnector1">
              <a:avLst/>
            </a:prstGeom>
            <a:ln>
              <a:solidFill>
                <a:schemeClr val="accent6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" name="ZoneTexte 20">
                  <a:extLst>
                    <a:ext uri="{FF2B5EF4-FFF2-40B4-BE49-F238E27FC236}">
                      <a16:creationId xmlns:a16="http://schemas.microsoft.com/office/drawing/2014/main" id="{C9506542-0D63-38F7-6E60-8D5DE1090185}"/>
                    </a:ext>
                  </a:extLst>
                </p:cNvPr>
                <p:cNvSpPr txBox="1"/>
                <p:nvPr/>
              </p:nvSpPr>
              <p:spPr>
                <a:xfrm flipH="1">
                  <a:off x="2993785" y="4630873"/>
                  <a:ext cx="356252" cy="276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fr-BE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solidFill>
                              <a:schemeClr val="accent6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dirty="0">
                    <a:solidFill>
                      <a:schemeClr val="accent6"/>
                    </a:solidFill>
                  </a:endParaRPr>
                </a:p>
              </p:txBody>
            </p:sp>
          </mc:Choice>
          <mc:Fallback xmlns="">
            <p:sp>
              <p:nvSpPr>
                <p:cNvPr id="208" name="ZoneTexte 207">
                  <a:extLst>
                    <a:ext uri="{FF2B5EF4-FFF2-40B4-BE49-F238E27FC236}">
                      <a16:creationId xmlns:a16="http://schemas.microsoft.com/office/drawing/2014/main" id="{4512B59C-E4B0-F6F2-FCD3-F472C47AE2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2993785" y="4630873"/>
                  <a:ext cx="356252" cy="276999"/>
                </a:xfrm>
                <a:prstGeom prst="rect">
                  <a:avLst/>
                </a:prstGeom>
                <a:blipFill>
                  <a:blip r:embed="rId6"/>
                  <a:stretch>
                    <a:fillRect l="-17241" t="-2222" r="-44828" b="-35556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ZoneTexte 24">
                  <a:extLst>
                    <a:ext uri="{FF2B5EF4-FFF2-40B4-BE49-F238E27FC236}">
                      <a16:creationId xmlns:a16="http://schemas.microsoft.com/office/drawing/2014/main" id="{E2930386-897D-3EB2-C1ED-2794812BA986}"/>
                    </a:ext>
                  </a:extLst>
                </p:cNvPr>
                <p:cNvSpPr txBox="1"/>
                <p:nvPr/>
              </p:nvSpPr>
              <p:spPr>
                <a:xfrm flipH="1">
                  <a:off x="4532062" y="3536698"/>
                  <a:ext cx="356252" cy="27699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𝜔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rgbClr val="FF0000"/>
                                </a:solidFill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10" name="ZoneTexte 209">
                  <a:extLst>
                    <a:ext uri="{FF2B5EF4-FFF2-40B4-BE49-F238E27FC236}">
                      <a16:creationId xmlns:a16="http://schemas.microsoft.com/office/drawing/2014/main" id="{028DCFB7-5FCB-CC14-D78E-06D02DF2CD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32062" y="3536698"/>
                  <a:ext cx="356252" cy="276999"/>
                </a:xfrm>
                <a:prstGeom prst="rect">
                  <a:avLst/>
                </a:prstGeom>
                <a:blipFill>
                  <a:blip r:embed="rId7"/>
                  <a:stretch>
                    <a:fillRect l="-5085" r="-3390" b="-15556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6" name="Arc 25">
              <a:extLst>
                <a:ext uri="{FF2B5EF4-FFF2-40B4-BE49-F238E27FC236}">
                  <a16:creationId xmlns:a16="http://schemas.microsoft.com/office/drawing/2014/main" id="{832790E8-BE73-E717-0D9C-061584146178}"/>
                </a:ext>
              </a:extLst>
            </p:cNvPr>
            <p:cNvSpPr/>
            <p:nvPr/>
          </p:nvSpPr>
          <p:spPr>
            <a:xfrm rot="5400000">
              <a:off x="4482015" y="3289263"/>
              <a:ext cx="323028" cy="865392"/>
            </a:xfrm>
            <a:prstGeom prst="arc">
              <a:avLst>
                <a:gd name="adj1" fmla="val 15288687"/>
                <a:gd name="adj2" fmla="val 17918064"/>
              </a:avLst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7" name="Connecteur droit avec flèche 26">
              <a:extLst>
                <a:ext uri="{FF2B5EF4-FFF2-40B4-BE49-F238E27FC236}">
                  <a16:creationId xmlns:a16="http://schemas.microsoft.com/office/drawing/2014/main" id="{3B0F226D-906F-0CB6-04DC-4C2B818A1F2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28044" y="3852915"/>
              <a:ext cx="70485" cy="28470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06049145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2944" y="-1063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Design of an 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Rheometer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68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BA4450B5-4E0E-544E-2C1C-C06F427F7B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7362" y="2536147"/>
            <a:ext cx="5189547" cy="2542389"/>
          </a:xfrm>
          <a:prstGeom prst="rect">
            <a:avLst/>
          </a:prstGeom>
        </p:spPr>
      </p:pic>
      <p:sp>
        <p:nvSpPr>
          <p:cNvPr id="25" name="ZoneTexte 24">
            <a:extLst>
              <a:ext uri="{FF2B5EF4-FFF2-40B4-BE49-F238E27FC236}">
                <a16:creationId xmlns:a16="http://schemas.microsoft.com/office/drawing/2014/main" id="{78F1A9B4-5822-5266-8A32-1C023C1E418D}"/>
              </a:ext>
            </a:extLst>
          </p:cNvPr>
          <p:cNvSpPr txBox="1"/>
          <p:nvPr/>
        </p:nvSpPr>
        <p:spPr>
          <a:xfrm>
            <a:off x="320627" y="1672842"/>
            <a:ext cx="59106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 err="1"/>
              <a:t>Loading</a:t>
            </a:r>
            <a:r>
              <a:rPr lang="fr-BE" dirty="0"/>
              <a:t> of the </a:t>
            </a:r>
            <a:r>
              <a:rPr lang="fr-BE" dirty="0" err="1"/>
              <a:t>cell</a:t>
            </a:r>
            <a:endParaRPr lang="fr-BE" dirty="0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EA13C91-F543-6A7C-8478-76CFB9E3B2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74838" y="2021248"/>
            <a:ext cx="2589812" cy="3394754"/>
          </a:xfrm>
          <a:prstGeom prst="rect">
            <a:avLst/>
          </a:prstGeom>
        </p:spPr>
      </p:pic>
      <p:pic>
        <p:nvPicPr>
          <p:cNvPr id="4" name="Image 3">
            <a:extLst>
              <a:ext uri="{FF2B5EF4-FFF2-40B4-BE49-F238E27FC236}">
                <a16:creationId xmlns:a16="http://schemas.microsoft.com/office/drawing/2014/main" id="{C0C9E043-DE37-7AA3-213D-7B80251A93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080673" y="1731285"/>
            <a:ext cx="1790700" cy="1609725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50F2D88C-12E3-1AF1-A183-96C12725536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092579" y="3596050"/>
            <a:ext cx="1766887" cy="1690687"/>
          </a:xfrm>
          <a:prstGeom prst="rect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47B2F2A1-F25D-92FA-2105-DC0F0889296B}"/>
              </a:ext>
            </a:extLst>
          </p:cNvPr>
          <p:cNvSpPr txBox="1"/>
          <p:nvPr/>
        </p:nvSpPr>
        <p:spPr>
          <a:xfrm>
            <a:off x="10267948" y="5632035"/>
            <a:ext cx="123945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500" dirty="0" err="1"/>
              <a:t>Bubbles</a:t>
            </a:r>
            <a:endParaRPr lang="fr-BE" sz="1500" dirty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0723F04-025D-3B6E-EB54-10EC4F6C21E4}"/>
              </a:ext>
            </a:extLst>
          </p:cNvPr>
          <p:cNvSpPr txBox="1"/>
          <p:nvPr/>
        </p:nvSpPr>
        <p:spPr>
          <a:xfrm>
            <a:off x="10276424" y="5955200"/>
            <a:ext cx="1503170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500" dirty="0" err="1"/>
              <a:t>Concentricity</a:t>
            </a:r>
            <a:endParaRPr lang="fr-BE" sz="15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3C5CDFB-8FAA-A995-BBE6-BC344636CD83}"/>
              </a:ext>
            </a:extLst>
          </p:cNvPr>
          <p:cNvSpPr/>
          <p:nvPr/>
        </p:nvSpPr>
        <p:spPr>
          <a:xfrm>
            <a:off x="10276424" y="5632036"/>
            <a:ext cx="1538301" cy="6193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570C92B1-A7DD-7B76-78F3-E6468C24626F}"/>
              </a:ext>
            </a:extLst>
          </p:cNvPr>
          <p:cNvSpPr txBox="1"/>
          <p:nvPr/>
        </p:nvSpPr>
        <p:spPr>
          <a:xfrm>
            <a:off x="10475105" y="526312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Problems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835603602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3E90F79-B39F-4A91-99A3-7DE18A800FD4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C6C100C-96EB-454F-849D-71907B0E0989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333848C7-6311-4FFD-A64E-6050ADEEF192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69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1016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7" name="ZoneTexte 66">
            <a:extLst>
              <a:ext uri="{FF2B5EF4-FFF2-40B4-BE49-F238E27FC236}">
                <a16:creationId xmlns:a16="http://schemas.microsoft.com/office/drawing/2014/main" id="{DB9CA9CD-0B2A-4104-B3DE-8B8218BD3229}"/>
              </a:ext>
            </a:extLst>
          </p:cNvPr>
          <p:cNvSpPr txBox="1"/>
          <p:nvPr/>
        </p:nvSpPr>
        <p:spPr>
          <a:xfrm>
            <a:off x="-1115443" y="8621439"/>
            <a:ext cx="1172678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Reptation model  with a “delayed CLF” fits the data well in the Rouse and the terminal regime bu</a:t>
            </a: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 is less successful in the rubbery plateau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209D9C2D-1755-454C-8549-94BFD5AF34C1}"/>
                  </a:ext>
                </a:extLst>
              </p:cNvPr>
              <p:cNvSpPr txBox="1"/>
              <p:nvPr/>
            </p:nvSpPr>
            <p:spPr>
              <a:xfrm>
                <a:off x="413909" y="1288939"/>
                <a:ext cx="11870716" cy="4199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GB" sz="2000" dirty="0">
                    <a:latin typeface="Arno Pro"/>
                    <a:cs typeface="Times New Roman" panose="02020603050405020304" pitchFamily="18" charset="0"/>
                  </a:rPr>
                  <a:t>Associative systems can be used to tune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2000" i="1" dirty="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2000" dirty="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2000" dirty="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𝑟𝑒𝑙</m:t>
                        </m:r>
                      </m:sub>
                    </m:sSub>
                    <m:r>
                      <a:rPr lang="fr-BE" sz="2000" dirty="0">
                        <a:latin typeface="Cambria Math" panose="02040503050406030204" pitchFamily="18" charset="0"/>
                        <a:cs typeface="Times New Roman" panose="02020603050405020304" pitchFamily="18" charset="0"/>
                      </a:rPr>
                      <m:t> </m:t>
                    </m:r>
                  </m:oMath>
                </a14:m>
                <a:r>
                  <a:rPr lang="fr-BE" sz="2000" dirty="0">
                    <a:latin typeface="Arno Pro"/>
                    <a:cs typeface="Times New Roman" panose="02020603050405020304" pitchFamily="18" charset="0"/>
                  </a:rPr>
                  <a:t>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fr-BE" sz="2000" i="1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</m:ctrlPr>
                      </m:sSubSupPr>
                      <m:e>
                        <m:r>
                          <a:rPr lang="fr-BE" sz="20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𝐺</m:t>
                        </m:r>
                      </m:e>
                      <m:sub>
                        <m:r>
                          <a:rPr lang="fr-BE" sz="20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𝑁</m:t>
                        </m:r>
                      </m:sub>
                      <m:sup>
                        <m:r>
                          <a:rPr lang="fr-BE" sz="2000">
                            <a:latin typeface="Cambria Math" panose="02040503050406030204" pitchFamily="18" charset="0"/>
                            <a:cs typeface="Times New Roman" panose="02020603050405020304" pitchFamily="18" charset="0"/>
                          </a:rPr>
                          <m:t>0</m:t>
                        </m:r>
                      </m:sup>
                    </m:sSubSup>
                  </m:oMath>
                </a14:m>
                <a:r>
                  <a:rPr lang="en-GB" sz="2000" dirty="0">
                    <a:latin typeface="Arno Pro"/>
                    <a:cs typeface="Times New Roman" panose="02020603050405020304" pitchFamily="18" charset="0"/>
                  </a:rPr>
                  <a:t> </a:t>
                </a: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209D9C2D-1755-454C-8549-94BFD5AF34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3909" y="1288939"/>
                <a:ext cx="11870716" cy="419987"/>
              </a:xfrm>
              <a:prstGeom prst="rect">
                <a:avLst/>
              </a:prstGeom>
              <a:blipFill>
                <a:blip r:embed="rId3"/>
                <a:stretch>
                  <a:fillRect l="-462" t="-2899" b="-2463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ZoneTexte 26">
            <a:extLst>
              <a:ext uri="{FF2B5EF4-FFF2-40B4-BE49-F238E27FC236}">
                <a16:creationId xmlns:a16="http://schemas.microsoft.com/office/drawing/2014/main" id="{636C8DD8-34E7-47FE-912B-1BA001A10CF7}"/>
              </a:ext>
            </a:extLst>
          </p:cNvPr>
          <p:cNvSpPr txBox="1"/>
          <p:nvPr/>
        </p:nvSpPr>
        <p:spPr>
          <a:xfrm>
            <a:off x="-3308408" y="8526995"/>
            <a:ext cx="117267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Rouse model fits well unentangled associative in the 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7B32EFE1-70DD-7CA1-B5DE-27C60AFF78A5}"/>
              </a:ext>
            </a:extLst>
          </p:cNvPr>
          <p:cNvSpPr txBox="1"/>
          <p:nvPr/>
        </p:nvSpPr>
        <p:spPr>
          <a:xfrm>
            <a:off x="413909" y="4979803"/>
            <a:ext cx="118707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Nonlinear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viscoelastic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responses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are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used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understand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bond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breaking</a:t>
            </a:r>
            <a:endParaRPr lang="en-GB" sz="2000" dirty="0"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9F13F30A-D2F6-A85F-7748-A302950D00E6}"/>
              </a:ext>
            </a:extLst>
          </p:cNvPr>
          <p:cNvSpPr txBox="1"/>
          <p:nvPr/>
        </p:nvSpPr>
        <p:spPr>
          <a:xfrm>
            <a:off x="14382750" y="4956418"/>
            <a:ext cx="822198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Questions? Suggestions? </a:t>
            </a:r>
            <a:r>
              <a:rPr lang="fr-BE" dirty="0" err="1"/>
              <a:t>Remarks</a:t>
            </a:r>
            <a:r>
              <a:rPr lang="fr-BE" dirty="0"/>
              <a:t>? 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041D4A5E-5B70-652C-A7F8-DEFEFC3DD15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5045" y="1866527"/>
            <a:ext cx="1951574" cy="1830733"/>
          </a:xfrm>
          <a:prstGeom prst="rect">
            <a:avLst/>
          </a:prstGeom>
          <a:blipFill dpi="0" rotWithShape="1">
            <a:blip r:embed="rId5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3" name="Rectangle: Rounded Corners 29">
            <a:extLst>
              <a:ext uri="{FF2B5EF4-FFF2-40B4-BE49-F238E27FC236}">
                <a16:creationId xmlns:a16="http://schemas.microsoft.com/office/drawing/2014/main" id="{ECE4D580-14EA-464E-D504-E03219FA0D2E}"/>
              </a:ext>
            </a:extLst>
          </p:cNvPr>
          <p:cNvSpPr/>
          <p:nvPr/>
        </p:nvSpPr>
        <p:spPr>
          <a:xfrm>
            <a:off x="1618020" y="3114263"/>
            <a:ext cx="1047731" cy="597870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267BED24-7340-217A-4337-6D081A71790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16395" y="1712586"/>
            <a:ext cx="2743200" cy="2159847"/>
          </a:xfrm>
          <a:prstGeom prst="rect">
            <a:avLst/>
          </a:prstGeom>
        </p:spPr>
      </p:pic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501F93EB-3F6B-98EA-051B-8290D10556B9}"/>
              </a:ext>
            </a:extLst>
          </p:cNvPr>
          <p:cNvCxnSpPr>
            <a:cxnSpLocks/>
          </p:cNvCxnSpPr>
          <p:nvPr/>
        </p:nvCxnSpPr>
        <p:spPr>
          <a:xfrm flipV="1">
            <a:off x="5582686" y="1849766"/>
            <a:ext cx="0" cy="1169697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19844F80-66BB-98E1-B79F-08B517556F91}"/>
                  </a:ext>
                </a:extLst>
              </p:cNvPr>
              <p:cNvSpPr txBox="1"/>
              <p:nvPr/>
            </p:nvSpPr>
            <p:spPr>
              <a:xfrm>
                <a:off x="4296807" y="2022591"/>
                <a:ext cx="340802" cy="23083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19844F80-66BB-98E1-B79F-08B517556F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96807" y="2022591"/>
                <a:ext cx="340802" cy="230832"/>
              </a:xfrm>
              <a:prstGeom prst="rect">
                <a:avLst/>
              </a:prstGeom>
              <a:blipFill>
                <a:blip r:embed="rId7"/>
                <a:stretch>
                  <a:fillRect l="-26786" r="-83929" b="-3684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" name="Connecteur droit avec flèche 30">
            <a:extLst>
              <a:ext uri="{FF2B5EF4-FFF2-40B4-BE49-F238E27FC236}">
                <a16:creationId xmlns:a16="http://schemas.microsoft.com/office/drawing/2014/main" id="{D4FE073D-B3F2-94E3-3929-BBD64C42F08E}"/>
              </a:ext>
            </a:extLst>
          </p:cNvPr>
          <p:cNvCxnSpPr>
            <a:cxnSpLocks/>
          </p:cNvCxnSpPr>
          <p:nvPr/>
        </p:nvCxnSpPr>
        <p:spPr>
          <a:xfrm flipV="1">
            <a:off x="4927885" y="2018514"/>
            <a:ext cx="79282" cy="2178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Image 4">
            <a:extLst>
              <a:ext uri="{FF2B5EF4-FFF2-40B4-BE49-F238E27FC236}">
                <a16:creationId xmlns:a16="http://schemas.microsoft.com/office/drawing/2014/main" id="{6F47C90F-9790-F407-BFB9-DD48E01EADB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478492" y="1656366"/>
            <a:ext cx="2743201" cy="2296919"/>
          </a:xfrm>
          <a:prstGeom prst="rect">
            <a:avLst/>
          </a:prstGeom>
        </p:spPr>
      </p:pic>
      <p:cxnSp>
        <p:nvCxnSpPr>
          <p:cNvPr id="7" name="Connecteur droit avec flèche 6">
            <a:extLst>
              <a:ext uri="{FF2B5EF4-FFF2-40B4-BE49-F238E27FC236}">
                <a16:creationId xmlns:a16="http://schemas.microsoft.com/office/drawing/2014/main" id="{46CEF1AF-BAF5-6B47-010F-AFD94BAFCEAD}"/>
              </a:ext>
            </a:extLst>
          </p:cNvPr>
          <p:cNvCxnSpPr>
            <a:cxnSpLocks/>
          </p:cNvCxnSpPr>
          <p:nvPr/>
        </p:nvCxnSpPr>
        <p:spPr>
          <a:xfrm flipH="1" flipV="1">
            <a:off x="7840915" y="2773767"/>
            <a:ext cx="1154920" cy="18742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33243D9-CE64-76D6-501D-06C66EF1EF16}"/>
              </a:ext>
            </a:extLst>
          </p:cNvPr>
          <p:cNvCxnSpPr>
            <a:cxnSpLocks/>
          </p:cNvCxnSpPr>
          <p:nvPr/>
        </p:nvCxnSpPr>
        <p:spPr>
          <a:xfrm flipH="1">
            <a:off x="4485209" y="3114263"/>
            <a:ext cx="1097477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ZoneTexte 25">
            <a:extLst>
              <a:ext uri="{FF2B5EF4-FFF2-40B4-BE49-F238E27FC236}">
                <a16:creationId xmlns:a16="http://schemas.microsoft.com/office/drawing/2014/main" id="{34B7E9AB-1D2C-0B5C-08D2-CEA1A53F60DF}"/>
              </a:ext>
            </a:extLst>
          </p:cNvPr>
          <p:cNvSpPr txBox="1"/>
          <p:nvPr/>
        </p:nvSpPr>
        <p:spPr>
          <a:xfrm>
            <a:off x="413909" y="4299018"/>
            <a:ext cx="118707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Molecular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models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are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used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to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understand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the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linear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viscoelastic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response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and </a:t>
            </a:r>
            <a:r>
              <a:rPr lang="fr-BE" sz="2000" dirty="0" err="1">
                <a:latin typeface="Arno Pro"/>
                <a:cs typeface="Times New Roman" panose="02020603050405020304" pitchFamily="18" charset="0"/>
              </a:rPr>
              <a:t>provide</a:t>
            </a:r>
            <a:r>
              <a:rPr lang="fr-BE" sz="2000" dirty="0">
                <a:latin typeface="Arno Pro"/>
                <a:cs typeface="Times New Roman" panose="02020603050405020304" pitchFamily="18" charset="0"/>
              </a:rPr>
              <a:t> design guideline </a:t>
            </a:r>
            <a:endParaRPr lang="en-GB" sz="2000" dirty="0">
              <a:latin typeface="Arno Pro"/>
              <a:cs typeface="Times New Roman" panose="02020603050405020304" pitchFamily="18" charset="0"/>
            </a:endParaRP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7BFEBA0C-B20D-2058-4934-908566DDABFA}"/>
              </a:ext>
            </a:extLst>
          </p:cNvPr>
          <p:cNvSpPr txBox="1"/>
          <p:nvPr/>
        </p:nvSpPr>
        <p:spPr>
          <a:xfrm>
            <a:off x="331444" y="5638061"/>
            <a:ext cx="1187071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Development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of a new technique for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polymer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melt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to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obtain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the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spectrum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of relaxation times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under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nonlinear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condition</a:t>
            </a:r>
            <a:endParaRPr lang="en-GB" sz="2000" dirty="0"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106534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2944" y="-1063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Design of an 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Rheometer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70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BA4450B5-4E0E-544E-2C1C-C06F427F7B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8052" y="2633632"/>
            <a:ext cx="4875789" cy="2388677"/>
          </a:xfrm>
          <a:prstGeom prst="rect">
            <a:avLst/>
          </a:prstGeom>
        </p:spPr>
      </p:pic>
      <p:sp>
        <p:nvSpPr>
          <p:cNvPr id="25" name="ZoneTexte 24">
            <a:extLst>
              <a:ext uri="{FF2B5EF4-FFF2-40B4-BE49-F238E27FC236}">
                <a16:creationId xmlns:a16="http://schemas.microsoft.com/office/drawing/2014/main" id="{78F1A9B4-5822-5266-8A32-1C023C1E418D}"/>
              </a:ext>
            </a:extLst>
          </p:cNvPr>
          <p:cNvSpPr txBox="1"/>
          <p:nvPr/>
        </p:nvSpPr>
        <p:spPr>
          <a:xfrm>
            <a:off x="320627" y="1672842"/>
            <a:ext cx="59106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 err="1"/>
              <a:t>Loading</a:t>
            </a:r>
            <a:r>
              <a:rPr lang="fr-BE" dirty="0"/>
              <a:t> of the </a:t>
            </a:r>
            <a:r>
              <a:rPr lang="fr-BE" dirty="0" err="1"/>
              <a:t>cell</a:t>
            </a:r>
            <a:endParaRPr lang="fr-BE" dirty="0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ABA342C2-5AB1-3681-E22D-864A50E214B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93023" y="1669339"/>
            <a:ext cx="1790700" cy="1609725"/>
          </a:xfrm>
          <a:prstGeom prst="rect">
            <a:avLst/>
          </a:prstGeom>
        </p:spPr>
      </p:pic>
      <p:pic>
        <p:nvPicPr>
          <p:cNvPr id="4" name="Image 3">
            <a:extLst>
              <a:ext uri="{FF2B5EF4-FFF2-40B4-BE49-F238E27FC236}">
                <a16:creationId xmlns:a16="http://schemas.microsoft.com/office/drawing/2014/main" id="{34A8F4FF-4871-E36F-A209-9B23FA7B3FC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04929" y="3534104"/>
            <a:ext cx="1766887" cy="1690687"/>
          </a:xfrm>
          <a:prstGeom prst="rect">
            <a:avLst/>
          </a:prstGeom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F8E00EAA-70D9-43D0-971E-054AFA78EB62}"/>
              </a:ext>
            </a:extLst>
          </p:cNvPr>
          <p:cNvSpPr txBox="1"/>
          <p:nvPr/>
        </p:nvSpPr>
        <p:spPr>
          <a:xfrm>
            <a:off x="7080298" y="5570089"/>
            <a:ext cx="123945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500" dirty="0" err="1"/>
              <a:t>Bubbles</a:t>
            </a:r>
            <a:endParaRPr lang="fr-BE" sz="1500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E578AC8B-EC2A-B347-80AB-F4E6F2A0EF16}"/>
              </a:ext>
            </a:extLst>
          </p:cNvPr>
          <p:cNvSpPr txBox="1"/>
          <p:nvPr/>
        </p:nvSpPr>
        <p:spPr>
          <a:xfrm>
            <a:off x="7088774" y="5893254"/>
            <a:ext cx="1503170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500" dirty="0" err="1"/>
              <a:t>Concentricity</a:t>
            </a:r>
            <a:endParaRPr lang="fr-BE" sz="15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177CDAB-3066-6D26-ABAF-E36DDA37EDF6}"/>
              </a:ext>
            </a:extLst>
          </p:cNvPr>
          <p:cNvSpPr/>
          <p:nvPr/>
        </p:nvSpPr>
        <p:spPr>
          <a:xfrm>
            <a:off x="7088774" y="5570090"/>
            <a:ext cx="1538301" cy="6193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AB58A2CE-86A5-36CA-064C-15BDDFC7E28F}"/>
              </a:ext>
            </a:extLst>
          </p:cNvPr>
          <p:cNvSpPr txBox="1"/>
          <p:nvPr/>
        </p:nvSpPr>
        <p:spPr>
          <a:xfrm>
            <a:off x="7287455" y="5201182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Problems</a:t>
            </a:r>
            <a:endParaRPr lang="fr-BE" dirty="0"/>
          </a:p>
        </p:txBody>
      </p: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6F31D40C-B75D-AC6F-A9F8-257E7341A8D6}"/>
              </a:ext>
            </a:extLst>
          </p:cNvPr>
          <p:cNvCxnSpPr>
            <a:cxnSpLocks/>
          </p:cNvCxnSpPr>
          <p:nvPr/>
        </p:nvCxnSpPr>
        <p:spPr>
          <a:xfrm>
            <a:off x="7590306" y="6192617"/>
            <a:ext cx="126577" cy="11045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510344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2944" y="-1063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71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C48E97F4-B418-AE6B-F7EA-70DCD3B0D322}"/>
              </a:ext>
            </a:extLst>
          </p:cNvPr>
          <p:cNvSpPr txBox="1"/>
          <p:nvPr/>
        </p:nvSpPr>
        <p:spPr>
          <a:xfrm>
            <a:off x="454224" y="1221097"/>
            <a:ext cx="80848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 err="1"/>
              <a:t>Experimental</a:t>
            </a:r>
            <a:r>
              <a:rPr lang="fr-BE" dirty="0"/>
              <a:t> data </a:t>
            </a:r>
            <a:r>
              <a:rPr lang="fr-BE" dirty="0" err="1"/>
              <a:t>is</a:t>
            </a:r>
            <a:r>
              <a:rPr lang="fr-BE" dirty="0"/>
              <a:t> in agreement </a:t>
            </a:r>
            <a:r>
              <a:rPr lang="fr-BE" dirty="0" err="1"/>
              <a:t>with</a:t>
            </a:r>
            <a:r>
              <a:rPr lang="fr-BE" dirty="0"/>
              <a:t> the </a:t>
            </a:r>
            <a:r>
              <a:rPr lang="fr-BE" dirty="0" err="1"/>
              <a:t>idea</a:t>
            </a:r>
            <a:r>
              <a:rPr lang="fr-BE" dirty="0"/>
              <a:t> of </a:t>
            </a:r>
            <a:r>
              <a:rPr lang="fr-BE" dirty="0" err="1"/>
              <a:t>reduction</a:t>
            </a:r>
            <a:endParaRPr lang="fr-BE" dirty="0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2129ABC0-AE87-68A9-DF2C-08787CC98644}"/>
              </a:ext>
            </a:extLst>
          </p:cNvPr>
          <p:cNvSpPr txBox="1"/>
          <p:nvPr/>
        </p:nvSpPr>
        <p:spPr>
          <a:xfrm>
            <a:off x="454224" y="2797306"/>
            <a:ext cx="118022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Orthogonal Superposition </a:t>
            </a:r>
            <a:r>
              <a:rPr lang="fr-BE" dirty="0" err="1"/>
              <a:t>rheology</a:t>
            </a:r>
            <a:r>
              <a:rPr lang="fr-BE" dirty="0"/>
              <a:t> </a:t>
            </a:r>
            <a:r>
              <a:rPr lang="fr-BE" dirty="0" err="1"/>
              <a:t>allows</a:t>
            </a:r>
            <a:r>
              <a:rPr lang="fr-BE" dirty="0"/>
              <a:t> to </a:t>
            </a:r>
            <a:r>
              <a:rPr lang="fr-BE" dirty="0" err="1"/>
              <a:t>track</a:t>
            </a:r>
            <a:r>
              <a:rPr lang="fr-BE" dirty="0"/>
              <a:t> </a:t>
            </a:r>
            <a:r>
              <a:rPr lang="fr-BE" dirty="0" err="1"/>
              <a:t>deviations</a:t>
            </a:r>
            <a:r>
              <a:rPr lang="fr-BE" dirty="0"/>
              <a:t> </a:t>
            </a:r>
            <a:r>
              <a:rPr lang="fr-BE" dirty="0" err="1"/>
              <a:t>from</a:t>
            </a:r>
            <a:r>
              <a:rPr lang="fr-BE" dirty="0"/>
              <a:t> the fluctuation - dissipation </a:t>
            </a:r>
            <a:r>
              <a:rPr lang="fr-BE" dirty="0" err="1"/>
              <a:t>theorem</a:t>
            </a:r>
            <a:r>
              <a:rPr lang="fr-BE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ectangle: Rounded Corners 29">
                <a:extLst>
                  <a:ext uri="{FF2B5EF4-FFF2-40B4-BE49-F238E27FC236}">
                    <a16:creationId xmlns:a16="http://schemas.microsoft.com/office/drawing/2014/main" id="{1D168FCA-2EED-5EC1-98A4-843E3FDE7C90}"/>
                  </a:ext>
                </a:extLst>
              </p:cNvPr>
              <p:cNvSpPr/>
              <p:nvPr/>
            </p:nvSpPr>
            <p:spPr>
              <a:xfrm>
                <a:off x="2631863" y="2035075"/>
                <a:ext cx="1825713" cy="461065"/>
              </a:xfrm>
              <a:prstGeom prst="round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190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a:fld id="{825F15A7-03F4-43D7-82C5-3E23DA2F108C}" type="mathplaceholder">
                        <a:rPr lang="fr-BE" i="1">
                          <a:noFill/>
                          <a:latin typeface="Cambria Math" panose="02040503050406030204" pitchFamily="18" charset="0"/>
                        </a:rPr>
                        <a:t>Tapez une équation ici.</a:t>
                      </a:fl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Rectangle: Rounded Corners 29">
                <a:extLst>
                  <a:ext uri="{FF2B5EF4-FFF2-40B4-BE49-F238E27FC236}">
                    <a16:creationId xmlns:a16="http://schemas.microsoft.com/office/drawing/2014/main" id="{1D168FCA-2EED-5EC1-98A4-843E3FDE7C9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1863" y="2035075"/>
                <a:ext cx="1825713" cy="461065"/>
              </a:xfrm>
              <a:prstGeom prst="roundRect">
                <a:avLst/>
              </a:prstGeom>
              <a:blipFill>
                <a:blip r:embed="rId3"/>
                <a:stretch>
                  <a:fillRect/>
                </a:stretch>
              </a:blipFill>
              <a:ln w="19050"/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202A9E97-B1DF-BCA5-4B83-EA53FCBA50B1}"/>
                  </a:ext>
                </a:extLst>
              </p:cNvPr>
              <p:cNvSpPr txBox="1"/>
              <p:nvPr/>
            </p:nvSpPr>
            <p:spPr>
              <a:xfrm>
                <a:off x="2703922" y="2041277"/>
                <a:ext cx="1612172" cy="37273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sz="2000" b="0" i="1" smtClean="0">
                          <a:latin typeface="Cambria Math" panose="02040503050406030204" pitchFamily="18" charset="0"/>
                        </a:rPr>
                        <m:t>∝</m:t>
                      </m:r>
                      <m:rad>
                        <m:radPr>
                          <m:degHide m:val="on"/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𝜙</m:t>
                          </m:r>
                        </m:e>
                      </m:rad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fr-BE" sz="20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202A9E97-B1DF-BCA5-4B83-EA53FCBA50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3922" y="2041277"/>
                <a:ext cx="1612172" cy="372731"/>
              </a:xfrm>
              <a:prstGeom prst="rect">
                <a:avLst/>
              </a:prstGeom>
              <a:blipFill>
                <a:blip r:embed="rId4"/>
                <a:stretch>
                  <a:fillRect l="-3409" r="-379" b="-229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Rectangle: Rounded Corners 29">
            <a:extLst>
              <a:ext uri="{FF2B5EF4-FFF2-40B4-BE49-F238E27FC236}">
                <a16:creationId xmlns:a16="http://schemas.microsoft.com/office/drawing/2014/main" id="{A1396A19-F712-BFA9-853E-CAFBB45CCDA6}"/>
              </a:ext>
            </a:extLst>
          </p:cNvPr>
          <p:cNvSpPr/>
          <p:nvPr/>
        </p:nvSpPr>
        <p:spPr>
          <a:xfrm>
            <a:off x="6338057" y="2005407"/>
            <a:ext cx="1954813" cy="693255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">
                <a:extLst>
                  <a:ext uri="{FF2B5EF4-FFF2-40B4-BE49-F238E27FC236}">
                    <a16:creationId xmlns:a16="http://schemas.microsoft.com/office/drawing/2014/main" id="{FECFF65F-893F-CC66-8F0A-1E77653FD2DB}"/>
                  </a:ext>
                </a:extLst>
              </p:cNvPr>
              <p:cNvSpPr txBox="1"/>
              <p:nvPr/>
            </p:nvSpPr>
            <p:spPr>
              <a:xfrm>
                <a:off x="6338056" y="2022991"/>
                <a:ext cx="1954813" cy="67223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𝑠𝑡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 </m:t>
                      </m:r>
                      <m:nary>
                        <m:naryPr>
                          <m:chr m:val="∑"/>
                          <m:supHide m:val="on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">
                <a:extLst>
                  <a:ext uri="{FF2B5EF4-FFF2-40B4-BE49-F238E27FC236}">
                    <a16:creationId xmlns:a16="http://schemas.microsoft.com/office/drawing/2014/main" id="{FECFF65F-893F-CC66-8F0A-1E77653FD2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8056" y="2022991"/>
                <a:ext cx="1954813" cy="67223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ZoneTexte 23">
            <a:extLst>
              <a:ext uri="{FF2B5EF4-FFF2-40B4-BE49-F238E27FC236}">
                <a16:creationId xmlns:a16="http://schemas.microsoft.com/office/drawing/2014/main" id="{57ADF2AE-C198-782F-F9A6-3A4CE3356EDC}"/>
              </a:ext>
            </a:extLst>
          </p:cNvPr>
          <p:cNvSpPr txBox="1"/>
          <p:nvPr/>
        </p:nvSpPr>
        <p:spPr>
          <a:xfrm>
            <a:off x="454223" y="5884059"/>
            <a:ext cx="419505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But the flow </a:t>
            </a:r>
            <a:r>
              <a:rPr lang="fr-BE" dirty="0" err="1"/>
              <a:t>cell</a:t>
            </a:r>
            <a:r>
              <a:rPr lang="fr-BE" dirty="0"/>
              <a:t> </a:t>
            </a:r>
            <a:r>
              <a:rPr lang="fr-BE" dirty="0" err="1"/>
              <a:t>still</a:t>
            </a:r>
            <a:r>
              <a:rPr lang="fr-BE" dirty="0"/>
              <a:t> </a:t>
            </a:r>
            <a:r>
              <a:rPr lang="fr-BE" dirty="0" err="1"/>
              <a:t>need</a:t>
            </a:r>
            <a:r>
              <a:rPr lang="fr-BE" dirty="0"/>
              <a:t> to </a:t>
            </a:r>
            <a:r>
              <a:rPr lang="fr-BE" dirty="0" err="1"/>
              <a:t>be</a:t>
            </a:r>
            <a:r>
              <a:rPr lang="fr-BE" dirty="0"/>
              <a:t> </a:t>
            </a:r>
            <a:r>
              <a:rPr lang="fr-BE" dirty="0" err="1"/>
              <a:t>built</a:t>
            </a:r>
            <a:r>
              <a:rPr lang="fr-BE" dirty="0"/>
              <a:t>… 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D58DB4B-DD60-68AF-D9D8-6B15EB0DF6A8}"/>
              </a:ext>
            </a:extLst>
          </p:cNvPr>
          <p:cNvSpPr txBox="1"/>
          <p:nvPr/>
        </p:nvSpPr>
        <p:spPr>
          <a:xfrm>
            <a:off x="2631863" y="1644370"/>
            <a:ext cx="22566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 err="1"/>
              <a:t>Polymeric</a:t>
            </a:r>
            <a:r>
              <a:rPr lang="fr-BE" sz="1600" i="1" dirty="0"/>
              <a:t> solutions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9C6FA9AF-9A5C-FEF7-9DC4-104FD7E086EE}"/>
              </a:ext>
            </a:extLst>
          </p:cNvPr>
          <p:cNvSpPr txBox="1"/>
          <p:nvPr/>
        </p:nvSpPr>
        <p:spPr>
          <a:xfrm>
            <a:off x="6399870" y="1636287"/>
            <a:ext cx="22566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 err="1"/>
              <a:t>Polydisperse</a:t>
            </a:r>
            <a:r>
              <a:rPr lang="fr-BE" sz="1600" i="1" dirty="0"/>
              <a:t> </a:t>
            </a:r>
            <a:r>
              <a:rPr lang="fr-BE" sz="1600" i="1" dirty="0" err="1"/>
              <a:t>systems</a:t>
            </a:r>
            <a:endParaRPr lang="fr-BE" sz="1600" i="1" dirty="0"/>
          </a:p>
        </p:txBody>
      </p:sp>
      <p:pic>
        <p:nvPicPr>
          <p:cNvPr id="26" name="Image 25">
            <a:extLst>
              <a:ext uri="{FF2B5EF4-FFF2-40B4-BE49-F238E27FC236}">
                <a16:creationId xmlns:a16="http://schemas.microsoft.com/office/drawing/2014/main" id="{C68905A4-A711-F830-6BAE-11BF77861B1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85784" y="3339301"/>
            <a:ext cx="2574408" cy="2016737"/>
          </a:xfrm>
          <a:prstGeom prst="rect">
            <a:avLst/>
          </a:prstGeom>
        </p:spPr>
      </p:pic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75E16A98-A5DF-6672-8282-34D92AD95A98}"/>
              </a:ext>
            </a:extLst>
          </p:cNvPr>
          <p:cNvCxnSpPr>
            <a:cxnSpLocks/>
          </p:cNvCxnSpPr>
          <p:nvPr/>
        </p:nvCxnSpPr>
        <p:spPr>
          <a:xfrm>
            <a:off x="4039924" y="4284514"/>
            <a:ext cx="835055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7">
            <a:extLst>
              <a:ext uri="{FF2B5EF4-FFF2-40B4-BE49-F238E27FC236}">
                <a16:creationId xmlns:a16="http://schemas.microsoft.com/office/drawing/2014/main" id="{85F7D89C-F28B-6E7A-5172-50DE2B55B76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32899" y="3314142"/>
            <a:ext cx="2609971" cy="2068880"/>
          </a:xfrm>
          <a:prstGeom prst="rect">
            <a:avLst/>
          </a:prstGeom>
        </p:spPr>
      </p:pic>
      <p:grpSp>
        <p:nvGrpSpPr>
          <p:cNvPr id="5" name="Groupe 4">
            <a:extLst>
              <a:ext uri="{FF2B5EF4-FFF2-40B4-BE49-F238E27FC236}">
                <a16:creationId xmlns:a16="http://schemas.microsoft.com/office/drawing/2014/main" id="{F4180F5C-D8E2-2815-E421-576C8E894437}"/>
              </a:ext>
            </a:extLst>
          </p:cNvPr>
          <p:cNvGrpSpPr/>
          <p:nvPr/>
        </p:nvGrpSpPr>
        <p:grpSpPr>
          <a:xfrm>
            <a:off x="8292869" y="4020707"/>
            <a:ext cx="2896242" cy="438597"/>
            <a:chOff x="8292869" y="3960091"/>
            <a:chExt cx="2896242" cy="438597"/>
          </a:xfrm>
        </p:grpSpPr>
        <p:sp>
          <p:nvSpPr>
            <p:cNvPr id="34" name="Rectangle: Rounded Corners 29">
              <a:extLst>
                <a:ext uri="{FF2B5EF4-FFF2-40B4-BE49-F238E27FC236}">
                  <a16:creationId xmlns:a16="http://schemas.microsoft.com/office/drawing/2014/main" id="{47F66571-10A2-DD24-4FD8-A96C333B2B4C}"/>
                </a:ext>
              </a:extLst>
            </p:cNvPr>
            <p:cNvSpPr/>
            <p:nvPr/>
          </p:nvSpPr>
          <p:spPr>
            <a:xfrm>
              <a:off x="8292869" y="3960091"/>
              <a:ext cx="2896242" cy="438597"/>
            </a:xfrm>
            <a:prstGeom prst="round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5BEB30CB-F990-0587-B1C4-E279A99F8F45}"/>
                    </a:ext>
                  </a:extLst>
                </p:cNvPr>
                <p:cNvSpPr txBox="1"/>
                <p:nvPr/>
              </p:nvSpPr>
              <p:spPr>
                <a:xfrm>
                  <a:off x="8449067" y="4061611"/>
                  <a:ext cx="106683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𝑏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 → </m:t>
                      </m:r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29" name="ZoneTexte 28">
                  <a:extLst>
                    <a:ext uri="{FF2B5EF4-FFF2-40B4-BE49-F238E27FC236}">
                      <a16:creationId xmlns:a16="http://schemas.microsoft.com/office/drawing/2014/main" id="{5BEB30CB-F990-0587-B1C4-E279A99F8F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9067" y="4061611"/>
                  <a:ext cx="1066831" cy="276999"/>
                </a:xfrm>
                <a:prstGeom prst="rect">
                  <a:avLst/>
                </a:prstGeom>
                <a:blipFill>
                  <a:blip r:embed="rId8"/>
                  <a:stretch>
                    <a:fillRect l="-8000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829147B3-DC22-5E8A-A573-7A363D240385}"/>
                    </a:ext>
                  </a:extLst>
                </p:cNvPr>
                <p:cNvSpPr txBox="1"/>
                <p:nvPr/>
              </p:nvSpPr>
              <p:spPr>
                <a:xfrm>
                  <a:off x="9454352" y="3982596"/>
                  <a:ext cx="1734759" cy="39074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B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𝑒𝑞</m:t>
                          </m:r>
                        </m:sub>
                      </m:sSub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𝑒𝑞</m:t>
                          </m:r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</m:oMath>
                  </a14:m>
                  <a:r>
                    <a:rPr lang="fr-BE" dirty="0"/>
                    <a:t> </a:t>
                  </a:r>
                </a:p>
              </p:txBody>
            </p:sp>
          </mc:Choice>
          <mc:Fallback xmlns="">
            <p:sp>
              <p:nvSpPr>
                <p:cNvPr id="30" name="ZoneTexte 29">
                  <a:extLst>
                    <a:ext uri="{FF2B5EF4-FFF2-40B4-BE49-F238E27FC236}">
                      <a16:creationId xmlns:a16="http://schemas.microsoft.com/office/drawing/2014/main" id="{829147B3-DC22-5E8A-A573-7A363D2403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454352" y="3982596"/>
                  <a:ext cx="1734759" cy="390748"/>
                </a:xfrm>
                <a:prstGeom prst="rect">
                  <a:avLst/>
                </a:prstGeom>
                <a:blipFill>
                  <a:blip r:embed="rId9"/>
                  <a:stretch>
                    <a:fillRect b="-781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Groupe 3">
            <a:extLst>
              <a:ext uri="{FF2B5EF4-FFF2-40B4-BE49-F238E27FC236}">
                <a16:creationId xmlns:a16="http://schemas.microsoft.com/office/drawing/2014/main" id="{13B942D9-663E-B80A-4C14-D9947606AFA4}"/>
              </a:ext>
            </a:extLst>
          </p:cNvPr>
          <p:cNvGrpSpPr/>
          <p:nvPr/>
        </p:nvGrpSpPr>
        <p:grpSpPr>
          <a:xfrm>
            <a:off x="4457451" y="5530526"/>
            <a:ext cx="1706068" cy="1688985"/>
            <a:chOff x="6586801" y="5416062"/>
            <a:chExt cx="1706068" cy="1688985"/>
          </a:xfrm>
        </p:grpSpPr>
        <p:pic>
          <p:nvPicPr>
            <p:cNvPr id="23" name="Image 22">
              <a:extLst>
                <a:ext uri="{FF2B5EF4-FFF2-40B4-BE49-F238E27FC236}">
                  <a16:creationId xmlns:a16="http://schemas.microsoft.com/office/drawing/2014/main" id="{98F5AC21-4FE9-7AA1-7ADC-D1DEBE07C372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7064871" y="5521565"/>
              <a:ext cx="926656" cy="1336435"/>
            </a:xfrm>
            <a:prstGeom prst="rect">
              <a:avLst/>
            </a:prstGeom>
          </p:spPr>
        </p:pic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8520E3B6-A4E5-B79C-063C-E7782C4C2326}"/>
                </a:ext>
              </a:extLst>
            </p:cNvPr>
            <p:cNvSpPr/>
            <p:nvPr/>
          </p:nvSpPr>
          <p:spPr>
            <a:xfrm>
              <a:off x="7798777" y="5416062"/>
              <a:ext cx="494092" cy="136354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A495BECA-FF97-FDB0-9AA1-A57A8CDCD326}"/>
                </a:ext>
              </a:extLst>
            </p:cNvPr>
            <p:cNvSpPr/>
            <p:nvPr/>
          </p:nvSpPr>
          <p:spPr>
            <a:xfrm rot="5400000">
              <a:off x="7021527" y="6176229"/>
              <a:ext cx="494092" cy="136354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</p:spTree>
    <p:extLst>
      <p:ext uri="{BB962C8B-B14F-4D97-AF65-F5344CB8AC3E}">
        <p14:creationId xmlns:p14="http://schemas.microsoft.com/office/powerpoint/2010/main" val="54492209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2" name="Image 31">
            <a:extLst>
              <a:ext uri="{FF2B5EF4-FFF2-40B4-BE49-F238E27FC236}">
                <a16:creationId xmlns:a16="http://schemas.microsoft.com/office/drawing/2014/main" id="{265D6FDF-2EB5-4AB1-49E4-E6D5F8436F2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739" y="1769083"/>
            <a:ext cx="4758288" cy="3578493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id="{BEE6A4E7-AB5A-3C56-E4BD-D3075061258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5400000">
            <a:off x="3216022" y="3709304"/>
            <a:ext cx="1028838" cy="95511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/>
              <p:nvPr/>
            </p:nvSpPr>
            <p:spPr>
              <a:xfrm>
                <a:off x="1445625" y="1935713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45625" y="1935713"/>
                <a:ext cx="970074" cy="276999"/>
              </a:xfrm>
              <a:prstGeom prst="rect">
                <a:avLst/>
              </a:prstGeom>
              <a:blipFill>
                <a:blip r:embed="rId6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1938040" y="5406352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107" name="Groupe 106">
            <a:extLst>
              <a:ext uri="{FF2B5EF4-FFF2-40B4-BE49-F238E27FC236}">
                <a16:creationId xmlns:a16="http://schemas.microsoft.com/office/drawing/2014/main" id="{C66D89A9-9F2F-12BB-EC83-F29EEBF1B3EE}"/>
              </a:ext>
            </a:extLst>
          </p:cNvPr>
          <p:cNvGrpSpPr/>
          <p:nvPr/>
        </p:nvGrpSpPr>
        <p:grpSpPr>
          <a:xfrm>
            <a:off x="3829026" y="5639716"/>
            <a:ext cx="2791276" cy="1291199"/>
            <a:chOff x="8243744" y="5991872"/>
            <a:chExt cx="2022316" cy="784554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1D372A-5902-A977-C979-6A7D5C6C4F9D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D6D7FC1-9D06-7C30-8634-DF771371BE0F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7C96462-3F53-2E16-10E2-56C2B70AB640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28F1953-122F-0CC4-AAB4-F880915A4802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105" name="Groupe 104">
              <a:extLst>
                <a:ext uri="{FF2B5EF4-FFF2-40B4-BE49-F238E27FC236}">
                  <a16:creationId xmlns:a16="http://schemas.microsoft.com/office/drawing/2014/main" id="{31915112-3184-BDB4-1F56-A0013C00D442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id="{30E94603-C046-B8A7-98B8-477510356A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2A9A0B3C-7FC1-9B2C-FDD1-C547668C004C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necteur : en arc 47">
                <a:extLst>
                  <a:ext uri="{FF2B5EF4-FFF2-40B4-BE49-F238E27FC236}">
                    <a16:creationId xmlns:a16="http://schemas.microsoft.com/office/drawing/2014/main" id="{F0B221A9-6CF7-1FE5-20AB-3B3AC91261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necteur : en arc 52">
                <a:extLst>
                  <a:ext uri="{FF2B5EF4-FFF2-40B4-BE49-F238E27FC236}">
                    <a16:creationId xmlns:a16="http://schemas.microsoft.com/office/drawing/2014/main" id="{7573F545-F48D-003A-3741-E24074D9EC2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cteur droit 92">
                <a:extLst>
                  <a:ext uri="{FF2B5EF4-FFF2-40B4-BE49-F238E27FC236}">
                    <a16:creationId xmlns:a16="http://schemas.microsoft.com/office/drawing/2014/main" id="{67BB6632-E12B-890E-0842-C50B897C8B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 droit 98">
                <a:extLst>
                  <a:ext uri="{FF2B5EF4-FFF2-40B4-BE49-F238E27FC236}">
                    <a16:creationId xmlns:a16="http://schemas.microsoft.com/office/drawing/2014/main" id="{525A771C-95E7-3CB6-DBFB-AD04C6341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32EE4CC-A242-34CC-915F-516384615FE1}"/>
              </a:ext>
            </a:extLst>
          </p:cNvPr>
          <p:cNvSpPr/>
          <p:nvPr/>
        </p:nvSpPr>
        <p:spPr>
          <a:xfrm>
            <a:off x="940137" y="6100863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1E70A862-49DC-614B-353C-1E29EC7F99B6}"/>
              </a:ext>
            </a:extLst>
          </p:cNvPr>
          <p:cNvCxnSpPr>
            <a:cxnSpLocks/>
          </p:cNvCxnSpPr>
          <p:nvPr/>
        </p:nvCxnSpPr>
        <p:spPr>
          <a:xfrm>
            <a:off x="1069617" y="5591018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4" name="Image 113">
            <a:extLst>
              <a:ext uri="{FF2B5EF4-FFF2-40B4-BE49-F238E27FC236}">
                <a16:creationId xmlns:a16="http://schemas.microsoft.com/office/drawing/2014/main" id="{3B0FBF9E-1505-111E-ADDB-170C2661E1E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34213" y="1788164"/>
            <a:ext cx="4765328" cy="3683674"/>
          </a:xfrm>
          <a:prstGeom prst="rect">
            <a:avLst/>
          </a:prstGeom>
        </p:spPr>
      </p:pic>
      <p:sp>
        <p:nvSpPr>
          <p:cNvPr id="118" name="ZoneTexte 117">
            <a:extLst>
              <a:ext uri="{FF2B5EF4-FFF2-40B4-BE49-F238E27FC236}">
                <a16:creationId xmlns:a16="http://schemas.microsoft.com/office/drawing/2014/main" id="{0D8B00C3-CC90-6B47-2FB9-E9A97CDB589D}"/>
              </a:ext>
            </a:extLst>
          </p:cNvPr>
          <p:cNvSpPr txBox="1"/>
          <p:nvPr/>
        </p:nvSpPr>
        <p:spPr>
          <a:xfrm>
            <a:off x="6676706" y="5808500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grpSp>
        <p:nvGrpSpPr>
          <p:cNvPr id="119" name="Groupe 118">
            <a:extLst>
              <a:ext uri="{FF2B5EF4-FFF2-40B4-BE49-F238E27FC236}">
                <a16:creationId xmlns:a16="http://schemas.microsoft.com/office/drawing/2014/main" id="{E060DB72-AF64-8956-CBE2-AC588CED6869}"/>
              </a:ext>
            </a:extLst>
          </p:cNvPr>
          <p:cNvGrpSpPr/>
          <p:nvPr/>
        </p:nvGrpSpPr>
        <p:grpSpPr>
          <a:xfrm>
            <a:off x="10618498" y="5405289"/>
            <a:ext cx="1929823" cy="1126645"/>
            <a:chOff x="4343400" y="5665315"/>
            <a:chExt cx="1929823" cy="1126645"/>
          </a:xfrm>
        </p:grpSpPr>
        <p:sp>
          <p:nvSpPr>
            <p:cNvPr id="120" name="Freeform 575">
              <a:extLst>
                <a:ext uri="{FF2B5EF4-FFF2-40B4-BE49-F238E27FC236}">
                  <a16:creationId xmlns:a16="http://schemas.microsoft.com/office/drawing/2014/main" id="{A9C3B163-BF5B-01F2-BF92-227CDDC55E4A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CA386E7B-971D-CC68-40F5-C067B359B3D2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122" name="Groupe 121">
              <a:extLst>
                <a:ext uri="{FF2B5EF4-FFF2-40B4-BE49-F238E27FC236}">
                  <a16:creationId xmlns:a16="http://schemas.microsoft.com/office/drawing/2014/main" id="{A73163B7-369B-84F3-1691-22A9A102D2BC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5D31F74C-44A4-7EC1-F440-C317BAB2328A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24" name="Freeform 574">
                <a:extLst>
                  <a:ext uri="{FF2B5EF4-FFF2-40B4-BE49-F238E27FC236}">
                    <a16:creationId xmlns:a16="http://schemas.microsoft.com/office/drawing/2014/main" id="{7AE8587E-07F5-58C0-0162-7703278D7B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125" name="Forme libre 79">
                <a:extLst>
                  <a:ext uri="{FF2B5EF4-FFF2-40B4-BE49-F238E27FC236}">
                    <a16:creationId xmlns:a16="http://schemas.microsoft.com/office/drawing/2014/main" id="{5A1AD46D-590A-B257-9E98-7417E8572B87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6" name="Forme libre 80">
                <a:extLst>
                  <a:ext uri="{FF2B5EF4-FFF2-40B4-BE49-F238E27FC236}">
                    <a16:creationId xmlns:a16="http://schemas.microsoft.com/office/drawing/2014/main" id="{82458787-D517-3002-9361-16CC65F04E85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7" name="Forme libre 81">
                <a:extLst>
                  <a:ext uri="{FF2B5EF4-FFF2-40B4-BE49-F238E27FC236}">
                    <a16:creationId xmlns:a16="http://schemas.microsoft.com/office/drawing/2014/main" id="{CF61C0F5-15F4-E347-9F61-CB4685BB163F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8" name="Ellipse 127">
                <a:extLst>
                  <a:ext uri="{FF2B5EF4-FFF2-40B4-BE49-F238E27FC236}">
                    <a16:creationId xmlns:a16="http://schemas.microsoft.com/office/drawing/2014/main" id="{23589AD5-B521-B3E3-98D8-BE8522FE17A9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9" name="Forme libre 92">
                <a:extLst>
                  <a:ext uri="{FF2B5EF4-FFF2-40B4-BE49-F238E27FC236}">
                    <a16:creationId xmlns:a16="http://schemas.microsoft.com/office/drawing/2014/main" id="{74F2C237-32D4-C64F-52A6-71BD2390608A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0" name="Forme libre 93">
                <a:extLst>
                  <a:ext uri="{FF2B5EF4-FFF2-40B4-BE49-F238E27FC236}">
                    <a16:creationId xmlns:a16="http://schemas.microsoft.com/office/drawing/2014/main" id="{8E591B9B-1CCC-EEF7-A56A-988078B97B0A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1" name="Forme libre 99">
                <a:extLst>
                  <a:ext uri="{FF2B5EF4-FFF2-40B4-BE49-F238E27FC236}">
                    <a16:creationId xmlns:a16="http://schemas.microsoft.com/office/drawing/2014/main" id="{77EB6BF4-4709-1EA4-2BFF-E2FF862C178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132" name="Groupe 104">
                <a:extLst>
                  <a:ext uri="{FF2B5EF4-FFF2-40B4-BE49-F238E27FC236}">
                    <a16:creationId xmlns:a16="http://schemas.microsoft.com/office/drawing/2014/main" id="{773C1810-9785-47AF-C663-CF58C36F19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174" name="Line 591">
                  <a:extLst>
                    <a:ext uri="{FF2B5EF4-FFF2-40B4-BE49-F238E27FC236}">
                      <a16:creationId xmlns:a16="http://schemas.microsoft.com/office/drawing/2014/main" id="{B6098467-376D-45AC-9711-01B6F928A48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5" name="Connecteur droit 174">
                  <a:extLst>
                    <a:ext uri="{FF2B5EF4-FFF2-40B4-BE49-F238E27FC236}">
                      <a16:creationId xmlns:a16="http://schemas.microsoft.com/office/drawing/2014/main" id="{F020EAFD-41B9-8477-F845-527DBA2FB1E4}"/>
                    </a:ext>
                  </a:extLst>
                </p:cNvPr>
                <p:cNvCxnSpPr>
                  <a:stCxn id="174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" name="Connecteur droit 175">
                  <a:extLst>
                    <a:ext uri="{FF2B5EF4-FFF2-40B4-BE49-F238E27FC236}">
                      <a16:creationId xmlns:a16="http://schemas.microsoft.com/office/drawing/2014/main" id="{065F6AC2-F7B2-2DA1-6BBC-D678EC24A983}"/>
                    </a:ext>
                  </a:extLst>
                </p:cNvPr>
                <p:cNvCxnSpPr>
                  <a:stCxn id="174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3" name="Groupe 108">
                <a:extLst>
                  <a:ext uri="{FF2B5EF4-FFF2-40B4-BE49-F238E27FC236}">
                    <a16:creationId xmlns:a16="http://schemas.microsoft.com/office/drawing/2014/main" id="{6AA67913-FF6E-E1DA-83A8-7F704A34A9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171" name="Line 591">
                  <a:extLst>
                    <a:ext uri="{FF2B5EF4-FFF2-40B4-BE49-F238E27FC236}">
                      <a16:creationId xmlns:a16="http://schemas.microsoft.com/office/drawing/2014/main" id="{7092A1F9-32C6-BE08-9ED0-63C34381EF6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72" name="Connecteur droit 171">
                  <a:extLst>
                    <a:ext uri="{FF2B5EF4-FFF2-40B4-BE49-F238E27FC236}">
                      <a16:creationId xmlns:a16="http://schemas.microsoft.com/office/drawing/2014/main" id="{A53456A5-D3CB-3417-51FC-A7A91648C824}"/>
                    </a:ext>
                  </a:extLst>
                </p:cNvPr>
                <p:cNvCxnSpPr>
                  <a:stCxn id="171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3" name="Connecteur droit 172">
                  <a:extLst>
                    <a:ext uri="{FF2B5EF4-FFF2-40B4-BE49-F238E27FC236}">
                      <a16:creationId xmlns:a16="http://schemas.microsoft.com/office/drawing/2014/main" id="{84BD8833-54D8-B7BF-621A-95245C7E86C8}"/>
                    </a:ext>
                  </a:extLst>
                </p:cNvPr>
                <p:cNvCxnSpPr>
                  <a:stCxn id="171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4" name="Groupe 136">
                <a:extLst>
                  <a:ext uri="{FF2B5EF4-FFF2-40B4-BE49-F238E27FC236}">
                    <a16:creationId xmlns:a16="http://schemas.microsoft.com/office/drawing/2014/main" id="{2231B1F9-0662-F4A8-5E9F-D3F217B67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168" name="Line 591">
                  <a:extLst>
                    <a:ext uri="{FF2B5EF4-FFF2-40B4-BE49-F238E27FC236}">
                      <a16:creationId xmlns:a16="http://schemas.microsoft.com/office/drawing/2014/main" id="{27220537-BFAE-0B2C-1897-C3D8DDA142E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9" name="Connecteur droit 168">
                  <a:extLst>
                    <a:ext uri="{FF2B5EF4-FFF2-40B4-BE49-F238E27FC236}">
                      <a16:creationId xmlns:a16="http://schemas.microsoft.com/office/drawing/2014/main" id="{524911ED-27EF-124B-43CF-68DFC9857106}"/>
                    </a:ext>
                  </a:extLst>
                </p:cNvPr>
                <p:cNvCxnSpPr>
                  <a:stCxn id="168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0" name="Connecteur droit 169">
                  <a:extLst>
                    <a:ext uri="{FF2B5EF4-FFF2-40B4-BE49-F238E27FC236}">
                      <a16:creationId xmlns:a16="http://schemas.microsoft.com/office/drawing/2014/main" id="{8CEDCE7A-9564-D343-897C-9D05DC0966F1}"/>
                    </a:ext>
                  </a:extLst>
                </p:cNvPr>
                <p:cNvCxnSpPr>
                  <a:stCxn id="168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35" name="Groupe 140">
                <a:extLst>
                  <a:ext uri="{FF2B5EF4-FFF2-40B4-BE49-F238E27FC236}">
                    <a16:creationId xmlns:a16="http://schemas.microsoft.com/office/drawing/2014/main" id="{07BAC18C-ADF3-3DC9-8D41-3EDCD43A12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165" name="Line 591">
                  <a:extLst>
                    <a:ext uri="{FF2B5EF4-FFF2-40B4-BE49-F238E27FC236}">
                      <a16:creationId xmlns:a16="http://schemas.microsoft.com/office/drawing/2014/main" id="{5B01075F-B6BF-D696-9020-31898DE3E11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6" name="Connecteur droit 165">
                  <a:extLst>
                    <a:ext uri="{FF2B5EF4-FFF2-40B4-BE49-F238E27FC236}">
                      <a16:creationId xmlns:a16="http://schemas.microsoft.com/office/drawing/2014/main" id="{A9953726-C760-2186-C543-EFF9453A39FD}"/>
                    </a:ext>
                  </a:extLst>
                </p:cNvPr>
                <p:cNvCxnSpPr>
                  <a:stCxn id="165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7" name="Connecteur droit 166">
                  <a:extLst>
                    <a:ext uri="{FF2B5EF4-FFF2-40B4-BE49-F238E27FC236}">
                      <a16:creationId xmlns:a16="http://schemas.microsoft.com/office/drawing/2014/main" id="{32B09B07-91BD-2EC2-DDB1-3697B8AE025B}"/>
                    </a:ext>
                  </a:extLst>
                </p:cNvPr>
                <p:cNvCxnSpPr>
                  <a:stCxn id="165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36" name="Image 135">
                <a:extLst>
                  <a:ext uri="{FF2B5EF4-FFF2-40B4-BE49-F238E27FC236}">
                    <a16:creationId xmlns:a16="http://schemas.microsoft.com/office/drawing/2014/main" id="{431360E2-639B-13D6-A86B-55072C731F2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137" name="Image 136">
                <a:extLst>
                  <a:ext uri="{FF2B5EF4-FFF2-40B4-BE49-F238E27FC236}">
                    <a16:creationId xmlns:a16="http://schemas.microsoft.com/office/drawing/2014/main" id="{EF743CA4-859F-2283-3E78-6B1BCF0373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1FE51107-52D6-2BF8-024F-028196C01C80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155" name="Forme libre 91">
                  <a:extLst>
                    <a:ext uri="{FF2B5EF4-FFF2-40B4-BE49-F238E27FC236}">
                      <a16:creationId xmlns:a16="http://schemas.microsoft.com/office/drawing/2014/main" id="{1550F27A-D342-A2A3-6158-A53182F6AC7C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6" name="Groupe 100">
                  <a:extLst>
                    <a:ext uri="{FF2B5EF4-FFF2-40B4-BE49-F238E27FC236}">
                      <a16:creationId xmlns:a16="http://schemas.microsoft.com/office/drawing/2014/main" id="{A9F2E4AB-5F77-B6F8-D842-BC639BD39C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62" name="Line 591">
                    <a:extLst>
                      <a:ext uri="{FF2B5EF4-FFF2-40B4-BE49-F238E27FC236}">
                        <a16:creationId xmlns:a16="http://schemas.microsoft.com/office/drawing/2014/main" id="{B592FD17-7A43-2400-F1E2-DDD75B24E86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3" name="Connecteur droit 162">
                    <a:extLst>
                      <a:ext uri="{FF2B5EF4-FFF2-40B4-BE49-F238E27FC236}">
                        <a16:creationId xmlns:a16="http://schemas.microsoft.com/office/drawing/2014/main" id="{BBE73DCF-6561-3A36-9C1B-9A182455C115}"/>
                      </a:ext>
                    </a:extLst>
                  </p:cNvPr>
                  <p:cNvCxnSpPr>
                    <a:stCxn id="16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" name="Connecteur droit 163">
                    <a:extLst>
                      <a:ext uri="{FF2B5EF4-FFF2-40B4-BE49-F238E27FC236}">
                        <a16:creationId xmlns:a16="http://schemas.microsoft.com/office/drawing/2014/main" id="{494A4D5B-433B-63AA-C41E-2DFB154B298D}"/>
                      </a:ext>
                    </a:extLst>
                  </p:cNvPr>
                  <p:cNvCxnSpPr>
                    <a:stCxn id="16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144">
                  <a:extLst>
                    <a:ext uri="{FF2B5EF4-FFF2-40B4-BE49-F238E27FC236}">
                      <a16:creationId xmlns:a16="http://schemas.microsoft.com/office/drawing/2014/main" id="{7807A42F-27FA-C81A-832A-B1E1958F79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59" name="Line 591">
                    <a:extLst>
                      <a:ext uri="{FF2B5EF4-FFF2-40B4-BE49-F238E27FC236}">
                        <a16:creationId xmlns:a16="http://schemas.microsoft.com/office/drawing/2014/main" id="{7E6EC224-D435-AF97-9760-E0B776BC4CD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60" name="Connecteur droit 159">
                    <a:extLst>
                      <a:ext uri="{FF2B5EF4-FFF2-40B4-BE49-F238E27FC236}">
                        <a16:creationId xmlns:a16="http://schemas.microsoft.com/office/drawing/2014/main" id="{58A84E5F-F9EA-8DA5-9D43-939353E4EF1F}"/>
                      </a:ext>
                    </a:extLst>
                  </p:cNvPr>
                  <p:cNvCxnSpPr>
                    <a:stCxn id="15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1" name="Connecteur droit 160">
                    <a:extLst>
                      <a:ext uri="{FF2B5EF4-FFF2-40B4-BE49-F238E27FC236}">
                        <a16:creationId xmlns:a16="http://schemas.microsoft.com/office/drawing/2014/main" id="{6471E5DF-DD9E-74AF-9E34-8299E6E5DA13}"/>
                      </a:ext>
                    </a:extLst>
                  </p:cNvPr>
                  <p:cNvCxnSpPr>
                    <a:stCxn id="15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58" name="Image 157">
                  <a:extLst>
                    <a:ext uri="{FF2B5EF4-FFF2-40B4-BE49-F238E27FC236}">
                      <a16:creationId xmlns:a16="http://schemas.microsoft.com/office/drawing/2014/main" id="{A849C009-9035-89AD-AC63-D2DA50B98C3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139" name="Groupe 138">
                <a:extLst>
                  <a:ext uri="{FF2B5EF4-FFF2-40B4-BE49-F238E27FC236}">
                    <a16:creationId xmlns:a16="http://schemas.microsoft.com/office/drawing/2014/main" id="{58DC5B72-B2D9-0D21-540C-C7C83D68A022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145" name="Forme libre 91">
                  <a:extLst>
                    <a:ext uri="{FF2B5EF4-FFF2-40B4-BE49-F238E27FC236}">
                      <a16:creationId xmlns:a16="http://schemas.microsoft.com/office/drawing/2014/main" id="{670F1E3D-DD70-23C2-4242-8EEE1F5D7D27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46" name="Groupe 100">
                  <a:extLst>
                    <a:ext uri="{FF2B5EF4-FFF2-40B4-BE49-F238E27FC236}">
                      <a16:creationId xmlns:a16="http://schemas.microsoft.com/office/drawing/2014/main" id="{AA5760C8-6217-7BCD-29F7-1CDAB57150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52" name="Line 591">
                    <a:extLst>
                      <a:ext uri="{FF2B5EF4-FFF2-40B4-BE49-F238E27FC236}">
                        <a16:creationId xmlns:a16="http://schemas.microsoft.com/office/drawing/2014/main" id="{34CC75F4-47C0-67BC-F51E-CDD306AC8BB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3" name="Connecteur droit 152">
                    <a:extLst>
                      <a:ext uri="{FF2B5EF4-FFF2-40B4-BE49-F238E27FC236}">
                        <a16:creationId xmlns:a16="http://schemas.microsoft.com/office/drawing/2014/main" id="{CDEF4B8C-ABBD-12E2-EEBB-9B6F96EE2565}"/>
                      </a:ext>
                    </a:extLst>
                  </p:cNvPr>
                  <p:cNvCxnSpPr>
                    <a:stCxn id="152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4" name="Connecteur droit 153">
                    <a:extLst>
                      <a:ext uri="{FF2B5EF4-FFF2-40B4-BE49-F238E27FC236}">
                        <a16:creationId xmlns:a16="http://schemas.microsoft.com/office/drawing/2014/main" id="{3C6AC481-4D68-DC2A-AB71-6700770978D8}"/>
                      </a:ext>
                    </a:extLst>
                  </p:cNvPr>
                  <p:cNvCxnSpPr>
                    <a:stCxn id="152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7" name="Groupe 144">
                  <a:extLst>
                    <a:ext uri="{FF2B5EF4-FFF2-40B4-BE49-F238E27FC236}">
                      <a16:creationId xmlns:a16="http://schemas.microsoft.com/office/drawing/2014/main" id="{46ACCA70-3A6F-8EF5-2F7F-EF5BD39ACD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49" name="Line 591">
                    <a:extLst>
                      <a:ext uri="{FF2B5EF4-FFF2-40B4-BE49-F238E27FC236}">
                        <a16:creationId xmlns:a16="http://schemas.microsoft.com/office/drawing/2014/main" id="{DB29AC84-C36E-5DF5-9A2D-22EBBF0231E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0" name="Connecteur droit 149">
                    <a:extLst>
                      <a:ext uri="{FF2B5EF4-FFF2-40B4-BE49-F238E27FC236}">
                        <a16:creationId xmlns:a16="http://schemas.microsoft.com/office/drawing/2014/main" id="{238F9A4D-906E-FB2F-8F8E-57C2439424BF}"/>
                      </a:ext>
                    </a:extLst>
                  </p:cNvPr>
                  <p:cNvCxnSpPr>
                    <a:stCxn id="149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1" name="Connecteur droit 150">
                    <a:extLst>
                      <a:ext uri="{FF2B5EF4-FFF2-40B4-BE49-F238E27FC236}">
                        <a16:creationId xmlns:a16="http://schemas.microsoft.com/office/drawing/2014/main" id="{24C457A1-7530-2A07-97E1-E262EF265D76}"/>
                      </a:ext>
                    </a:extLst>
                  </p:cNvPr>
                  <p:cNvCxnSpPr>
                    <a:stCxn id="149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48" name="Image 147">
                  <a:extLst>
                    <a:ext uri="{FF2B5EF4-FFF2-40B4-BE49-F238E27FC236}">
                      <a16:creationId xmlns:a16="http://schemas.microsoft.com/office/drawing/2014/main" id="{5C73F5F3-2C62-A72F-E942-9F3473C566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140" name="Forme libre 81">
                <a:extLst>
                  <a:ext uri="{FF2B5EF4-FFF2-40B4-BE49-F238E27FC236}">
                    <a16:creationId xmlns:a16="http://schemas.microsoft.com/office/drawing/2014/main" id="{8D2B0291-CD2B-B40C-64DC-49F68F7CFCC1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id="{11F41D3A-9035-612A-000B-CF9E9C9AFF14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502F84D1-F403-1E14-BE86-EB01A03BCF9E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43" name="Forme libre : forme 142">
                <a:extLst>
                  <a:ext uri="{FF2B5EF4-FFF2-40B4-BE49-F238E27FC236}">
                    <a16:creationId xmlns:a16="http://schemas.microsoft.com/office/drawing/2014/main" id="{884C6DDF-5EA9-9FA9-7276-C0C218F61890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44" name="Forme libre : forme 143">
                <a:extLst>
                  <a:ext uri="{FF2B5EF4-FFF2-40B4-BE49-F238E27FC236}">
                    <a16:creationId xmlns:a16="http://schemas.microsoft.com/office/drawing/2014/main" id="{C335E89D-C1EA-177C-2B4F-27DB133A4C50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/>
              <p:nvPr/>
            </p:nvSpPr>
            <p:spPr>
              <a:xfrm>
                <a:off x="6944555" y="200738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7" name="ZoneTexte 176">
                <a:extLst>
                  <a:ext uri="{FF2B5EF4-FFF2-40B4-BE49-F238E27FC236}">
                    <a16:creationId xmlns:a16="http://schemas.microsoft.com/office/drawing/2014/main" id="{4CB4B96C-B3B4-3C36-751F-CF7708414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44555" y="2007385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Connecteur droit 180">
            <a:extLst>
              <a:ext uri="{FF2B5EF4-FFF2-40B4-BE49-F238E27FC236}">
                <a16:creationId xmlns:a16="http://schemas.microsoft.com/office/drawing/2014/main" id="{77DBB340-E1F0-AFE3-FDC0-35C05E4ED9BE}"/>
              </a:ext>
            </a:extLst>
          </p:cNvPr>
          <p:cNvCxnSpPr>
            <a:cxnSpLocks/>
          </p:cNvCxnSpPr>
          <p:nvPr/>
        </p:nvCxnSpPr>
        <p:spPr>
          <a:xfrm>
            <a:off x="6906007" y="3085086"/>
            <a:ext cx="0" cy="9058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2166590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72872" y="7839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Design of an 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Rheometer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73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388372EB-8DFE-1C6D-E85F-6A8BD0AE1724}"/>
              </a:ext>
            </a:extLst>
          </p:cNvPr>
          <p:cNvSpPr txBox="1"/>
          <p:nvPr/>
        </p:nvSpPr>
        <p:spPr>
          <a:xfrm>
            <a:off x="553357" y="1301985"/>
            <a:ext cx="663597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Design of a </a:t>
            </a:r>
            <a:r>
              <a:rPr lang="fr-BE" dirty="0" err="1"/>
              <a:t>rheometer</a:t>
            </a:r>
            <a:r>
              <a:rPr lang="fr-BE" dirty="0"/>
              <a:t> </a:t>
            </a:r>
            <a:r>
              <a:rPr lang="fr-BE" dirty="0" err="1"/>
              <a:t>tool</a:t>
            </a:r>
            <a:r>
              <a:rPr lang="fr-BE" dirty="0"/>
              <a:t> </a:t>
            </a:r>
            <a:r>
              <a:rPr lang="fr-BE" dirty="0" err="1"/>
              <a:t>placed</a:t>
            </a:r>
            <a:r>
              <a:rPr lang="fr-BE" dirty="0"/>
              <a:t> on MCR 702e </a:t>
            </a:r>
            <a:r>
              <a:rPr lang="fr-BE" dirty="0" err="1"/>
              <a:t>MultiDrive</a:t>
            </a:r>
            <a:endParaRPr lang="fr-BE" dirty="0"/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00B2D124-3BDE-69DB-95C9-DFDB73A6AD96}"/>
              </a:ext>
            </a:extLst>
          </p:cNvPr>
          <p:cNvSpPr txBox="1"/>
          <p:nvPr/>
        </p:nvSpPr>
        <p:spPr>
          <a:xfrm>
            <a:off x="3249841" y="4251052"/>
            <a:ext cx="207578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dirty="0">
                <a:solidFill>
                  <a:srgbClr val="FF0000"/>
                </a:solidFill>
              </a:rPr>
              <a:t>Small axial</a:t>
            </a:r>
          </a:p>
          <a:p>
            <a:r>
              <a:rPr lang="fr-BE" sz="1500" dirty="0">
                <a:solidFill>
                  <a:srgbClr val="FF0000"/>
                </a:solidFill>
              </a:rPr>
              <a:t>Amplitude oscillation</a:t>
            </a:r>
          </a:p>
        </p:txBody>
      </p:sp>
      <p:grpSp>
        <p:nvGrpSpPr>
          <p:cNvPr id="71" name="Groupe 70">
            <a:extLst>
              <a:ext uri="{FF2B5EF4-FFF2-40B4-BE49-F238E27FC236}">
                <a16:creationId xmlns:a16="http://schemas.microsoft.com/office/drawing/2014/main" id="{0670113A-F5A6-55A1-A3B2-0E68DCA157D0}"/>
              </a:ext>
            </a:extLst>
          </p:cNvPr>
          <p:cNvGrpSpPr/>
          <p:nvPr/>
        </p:nvGrpSpPr>
        <p:grpSpPr>
          <a:xfrm>
            <a:off x="372449" y="2277054"/>
            <a:ext cx="2848621" cy="3332823"/>
            <a:chOff x="334668" y="2324510"/>
            <a:chExt cx="2960283" cy="3491634"/>
          </a:xfrm>
        </p:grpSpPr>
        <p:pic>
          <p:nvPicPr>
            <p:cNvPr id="22" name="Image 21">
              <a:extLst>
                <a:ext uri="{FF2B5EF4-FFF2-40B4-BE49-F238E27FC236}">
                  <a16:creationId xmlns:a16="http://schemas.microsoft.com/office/drawing/2014/main" id="{1CA03860-65ED-67B3-C955-1AEADED9663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34668" y="2324510"/>
              <a:ext cx="2960283" cy="3491634"/>
            </a:xfrm>
            <a:prstGeom prst="rect">
              <a:avLst/>
            </a:prstGeom>
          </p:spPr>
        </p:pic>
        <p:cxnSp>
          <p:nvCxnSpPr>
            <p:cNvPr id="24" name="Connecteur droit avec flèche 23">
              <a:extLst>
                <a:ext uri="{FF2B5EF4-FFF2-40B4-BE49-F238E27FC236}">
                  <a16:creationId xmlns:a16="http://schemas.microsoft.com/office/drawing/2014/main" id="{02E29291-902D-40AD-BEAA-89E73240746D}"/>
                </a:ext>
              </a:extLst>
            </p:cNvPr>
            <p:cNvCxnSpPr>
              <a:cxnSpLocks/>
            </p:cNvCxnSpPr>
            <p:nvPr/>
          </p:nvCxnSpPr>
          <p:spPr>
            <a:xfrm>
              <a:off x="1667176" y="4359132"/>
              <a:ext cx="0" cy="536330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Flèche : courbe vers la droite 28">
              <a:extLst>
                <a:ext uri="{FF2B5EF4-FFF2-40B4-BE49-F238E27FC236}">
                  <a16:creationId xmlns:a16="http://schemas.microsoft.com/office/drawing/2014/main" id="{9FD00677-AB78-240F-6363-D5E1A6135185}"/>
                </a:ext>
              </a:extLst>
            </p:cNvPr>
            <p:cNvSpPr/>
            <p:nvPr/>
          </p:nvSpPr>
          <p:spPr>
            <a:xfrm>
              <a:off x="1464772" y="3627931"/>
              <a:ext cx="294785" cy="219885"/>
            </a:xfrm>
            <a:prstGeom prst="curvedRightArrow">
              <a:avLst>
                <a:gd name="adj1" fmla="val 25000"/>
                <a:gd name="adj2" fmla="val 50000"/>
                <a:gd name="adj3" fmla="val 35345"/>
              </a:avLst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>
                <a:solidFill>
                  <a:schemeClr val="tx1"/>
                </a:solidFill>
              </a:endParaRPr>
            </a:p>
          </p:txBody>
        </p:sp>
      </p:grpSp>
      <p:sp>
        <p:nvSpPr>
          <p:cNvPr id="33" name="ZoneTexte 32">
            <a:extLst>
              <a:ext uri="{FF2B5EF4-FFF2-40B4-BE49-F238E27FC236}">
                <a16:creationId xmlns:a16="http://schemas.microsoft.com/office/drawing/2014/main" id="{AEE1CCC3-64CD-2224-AFCB-441D84E9529D}"/>
              </a:ext>
            </a:extLst>
          </p:cNvPr>
          <p:cNvSpPr txBox="1"/>
          <p:nvPr/>
        </p:nvSpPr>
        <p:spPr>
          <a:xfrm>
            <a:off x="3249841" y="3205976"/>
            <a:ext cx="179993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dirty="0">
                <a:solidFill>
                  <a:srgbClr val="FF0000"/>
                </a:solidFill>
              </a:rPr>
              <a:t>Large </a:t>
            </a:r>
            <a:r>
              <a:rPr lang="fr-BE" sz="1500" dirty="0" err="1">
                <a:solidFill>
                  <a:srgbClr val="FF0000"/>
                </a:solidFill>
              </a:rPr>
              <a:t>steady</a:t>
            </a:r>
            <a:r>
              <a:rPr lang="fr-BE" sz="1500" dirty="0">
                <a:solidFill>
                  <a:srgbClr val="FF0000"/>
                </a:solidFill>
              </a:rPr>
              <a:t> state</a:t>
            </a:r>
          </a:p>
          <a:p>
            <a:r>
              <a:rPr lang="fr-BE" sz="1500" dirty="0">
                <a:solidFill>
                  <a:srgbClr val="FF0000"/>
                </a:solidFill>
              </a:rPr>
              <a:t>rotation</a:t>
            </a:r>
          </a:p>
        </p:txBody>
      </p:sp>
      <p:pic>
        <p:nvPicPr>
          <p:cNvPr id="32" name="Image 31">
            <a:extLst>
              <a:ext uri="{FF2B5EF4-FFF2-40B4-BE49-F238E27FC236}">
                <a16:creationId xmlns:a16="http://schemas.microsoft.com/office/drawing/2014/main" id="{55341427-C29D-A77E-FBDF-0257058C552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33304" y="2693876"/>
            <a:ext cx="561975" cy="2755490"/>
          </a:xfrm>
          <a:prstGeom prst="rect">
            <a:avLst/>
          </a:prstGeom>
        </p:spPr>
      </p:pic>
      <p:sp>
        <p:nvSpPr>
          <p:cNvPr id="34" name="ZoneTexte 33">
            <a:extLst>
              <a:ext uri="{FF2B5EF4-FFF2-40B4-BE49-F238E27FC236}">
                <a16:creationId xmlns:a16="http://schemas.microsoft.com/office/drawing/2014/main" id="{8907839B-04AA-7C27-C9DB-0AC227D7D284}"/>
              </a:ext>
            </a:extLst>
          </p:cNvPr>
          <p:cNvSpPr txBox="1"/>
          <p:nvPr/>
        </p:nvSpPr>
        <p:spPr>
          <a:xfrm>
            <a:off x="8821890" y="2299419"/>
            <a:ext cx="13552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Upper</a:t>
            </a:r>
            <a:r>
              <a:rPr lang="fr-BE" dirty="0"/>
              <a:t> </a:t>
            </a:r>
            <a:r>
              <a:rPr lang="fr-BE" dirty="0" err="1"/>
              <a:t>shaft</a:t>
            </a:r>
            <a:endParaRPr lang="fr-BE" dirty="0"/>
          </a:p>
        </p:txBody>
      </p:sp>
      <p:pic>
        <p:nvPicPr>
          <p:cNvPr id="36" name="Image 35">
            <a:extLst>
              <a:ext uri="{FF2B5EF4-FFF2-40B4-BE49-F238E27FC236}">
                <a16:creationId xmlns:a16="http://schemas.microsoft.com/office/drawing/2014/main" id="{8E27CD44-03FF-6E63-E54A-0298004CB35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84259" y="2888322"/>
            <a:ext cx="561975" cy="2419350"/>
          </a:xfrm>
          <a:prstGeom prst="rect">
            <a:avLst/>
          </a:prstGeom>
        </p:spPr>
      </p:pic>
      <p:sp>
        <p:nvSpPr>
          <p:cNvPr id="41" name="ZoneTexte 40">
            <a:extLst>
              <a:ext uri="{FF2B5EF4-FFF2-40B4-BE49-F238E27FC236}">
                <a16:creationId xmlns:a16="http://schemas.microsoft.com/office/drawing/2014/main" id="{089A2EE7-E7B1-DA90-21C3-1C02D3DC4773}"/>
              </a:ext>
            </a:extLst>
          </p:cNvPr>
          <p:cNvSpPr txBox="1"/>
          <p:nvPr/>
        </p:nvSpPr>
        <p:spPr>
          <a:xfrm>
            <a:off x="10517617" y="2277054"/>
            <a:ext cx="13552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Lower</a:t>
            </a:r>
            <a:r>
              <a:rPr lang="fr-BE" dirty="0"/>
              <a:t> </a:t>
            </a:r>
            <a:r>
              <a:rPr lang="fr-BE" dirty="0" err="1"/>
              <a:t>shaft</a:t>
            </a:r>
            <a:endParaRPr lang="fr-BE" dirty="0"/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84F12AA3-7765-0B42-C267-7E4C52917E71}"/>
              </a:ext>
            </a:extLst>
          </p:cNvPr>
          <p:cNvSpPr txBox="1"/>
          <p:nvPr/>
        </p:nvSpPr>
        <p:spPr>
          <a:xfrm>
            <a:off x="6139484" y="2299816"/>
            <a:ext cx="14473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Flow </a:t>
            </a:r>
            <a:r>
              <a:rPr lang="fr-BE" dirty="0" err="1"/>
              <a:t>cell</a:t>
            </a:r>
            <a:endParaRPr lang="fr-BE" dirty="0"/>
          </a:p>
        </p:txBody>
      </p:sp>
      <p:grpSp>
        <p:nvGrpSpPr>
          <p:cNvPr id="15" name="Groupe 14">
            <a:extLst>
              <a:ext uri="{FF2B5EF4-FFF2-40B4-BE49-F238E27FC236}">
                <a16:creationId xmlns:a16="http://schemas.microsoft.com/office/drawing/2014/main" id="{039E0CEE-24AC-D78E-77C7-5E8C9F66B579}"/>
              </a:ext>
            </a:extLst>
          </p:cNvPr>
          <p:cNvGrpSpPr/>
          <p:nvPr/>
        </p:nvGrpSpPr>
        <p:grpSpPr>
          <a:xfrm>
            <a:off x="162712" y="5762103"/>
            <a:ext cx="3298651" cy="1002505"/>
            <a:chOff x="314548" y="5734815"/>
            <a:chExt cx="3298651" cy="100250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ZoneTexte 50">
                  <a:extLst>
                    <a:ext uri="{FF2B5EF4-FFF2-40B4-BE49-F238E27FC236}">
                      <a16:creationId xmlns:a16="http://schemas.microsoft.com/office/drawing/2014/main" id="{3B565093-010B-B8D9-A770-FD6EB9EB0EAA}"/>
                    </a:ext>
                  </a:extLst>
                </p:cNvPr>
                <p:cNvSpPr txBox="1"/>
                <p:nvPr/>
              </p:nvSpPr>
              <p:spPr>
                <a:xfrm>
                  <a:off x="1053236" y="6067936"/>
                  <a:ext cx="922020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𝑧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~ 50 </m:t>
                            </m:r>
                            <m:r>
                              <m:rPr>
                                <m:sty m:val="p"/>
                              </m:rPr>
                              <a:rPr lang="fr-BE" b="0" i="0" smtClean="0">
                                <a:latin typeface="Cambria Math" panose="02040503050406030204" pitchFamily="18" charset="0"/>
                              </a:rPr>
                              <m:t>μm</m:t>
                            </m:r>
                          </m:e>
                        </m:d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1" name="ZoneTexte 50">
                  <a:extLst>
                    <a:ext uri="{FF2B5EF4-FFF2-40B4-BE49-F238E27FC236}">
                      <a16:creationId xmlns:a16="http://schemas.microsoft.com/office/drawing/2014/main" id="{3B565093-010B-B8D9-A770-FD6EB9EB0E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3236" y="6067936"/>
                  <a:ext cx="922020" cy="369332"/>
                </a:xfrm>
                <a:prstGeom prst="rect">
                  <a:avLst/>
                </a:prstGeom>
                <a:blipFill>
                  <a:blip r:embed="rId7"/>
                  <a:stretch>
                    <a:fillRect r="-45695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0895003B-6685-E610-7849-E67E9DB90EAD}"/>
                </a:ext>
              </a:extLst>
            </p:cNvPr>
            <p:cNvSpPr txBox="1"/>
            <p:nvPr/>
          </p:nvSpPr>
          <p:spPr>
            <a:xfrm>
              <a:off x="314548" y="5734815"/>
              <a:ext cx="119527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Inputs :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" name="ZoneTexte 52">
                  <a:extLst>
                    <a:ext uri="{FF2B5EF4-FFF2-40B4-BE49-F238E27FC236}">
                      <a16:creationId xmlns:a16="http://schemas.microsoft.com/office/drawing/2014/main" id="{1363C175-F549-42B2-E656-0E45A8D847A7}"/>
                    </a:ext>
                  </a:extLst>
                </p:cNvPr>
                <p:cNvSpPr txBox="1"/>
                <p:nvPr/>
              </p:nvSpPr>
              <p:spPr>
                <a:xfrm>
                  <a:off x="1062720" y="5750705"/>
                  <a:ext cx="1911274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fr-BE" i="1">
                          <a:latin typeface="Cambria Math" panose="02040503050406030204" pitchFamily="18" charset="0"/>
                        </a:rPr>
                        <m:t>𝑁</m:t>
                      </m:r>
                      <m:r>
                        <a:rPr lang="fr-BE" i="1">
                          <a:latin typeface="Cambria Math" panose="02040503050406030204" pitchFamily="18" charset="0"/>
                        </a:rPr>
                        <m:t> (~</m:t>
                      </m:r>
                    </m:oMath>
                  </a14:m>
                  <a:r>
                    <a:rPr lang="fr-BE" dirty="0"/>
                    <a:t> 0.015 </a:t>
                  </a:r>
                  <a:r>
                    <a:rPr lang="fr-BE" dirty="0" err="1"/>
                    <a:t>rev</a:t>
                  </a:r>
                  <a:r>
                    <a:rPr lang="fr-BE" dirty="0"/>
                    <a:t>/s)</a:t>
                  </a:r>
                </a:p>
              </p:txBody>
            </p:sp>
          </mc:Choice>
          <mc:Fallback xmlns="">
            <p:sp>
              <p:nvSpPr>
                <p:cNvPr id="53" name="ZoneTexte 52">
                  <a:extLst>
                    <a:ext uri="{FF2B5EF4-FFF2-40B4-BE49-F238E27FC236}">
                      <a16:creationId xmlns:a16="http://schemas.microsoft.com/office/drawing/2014/main" id="{1363C175-F549-42B2-E656-0E45A8D847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62720" y="5750705"/>
                  <a:ext cx="1911274" cy="369332"/>
                </a:xfrm>
                <a:prstGeom prst="rect">
                  <a:avLst/>
                </a:prstGeom>
                <a:blipFill>
                  <a:blip r:embed="rId8"/>
                  <a:stretch>
                    <a:fillRect t="-8197" b="-2459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ZoneTexte 53">
                  <a:extLst>
                    <a:ext uri="{FF2B5EF4-FFF2-40B4-BE49-F238E27FC236}">
                      <a16:creationId xmlns:a16="http://schemas.microsoft.com/office/drawing/2014/main" id="{D965FCED-EC44-33A1-CFF0-30CF95E014CD}"/>
                    </a:ext>
                  </a:extLst>
                </p:cNvPr>
                <p:cNvSpPr txBox="1"/>
                <p:nvPr/>
              </p:nvSpPr>
              <p:spPr>
                <a:xfrm>
                  <a:off x="1032747" y="6367988"/>
                  <a:ext cx="2580452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 (~ 0.01 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to</m:t>
                        </m:r>
                        <m:r>
                          <a:rPr lang="fr-BE" b="0" i="0" smtClean="0">
                            <a:latin typeface="Cambria Math" panose="02040503050406030204" pitchFamily="18" charset="0"/>
                          </a:rPr>
                          <m:t> 300 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rad</m:t>
                        </m:r>
                        <m:r>
                          <a:rPr lang="fr-BE" b="0" i="0" smtClean="0">
                            <a:latin typeface="Cambria Math" panose="02040503050406030204" pitchFamily="18" charset="0"/>
                          </a:rPr>
                          <m:t>/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s</m:t>
                        </m:r>
                        <m:r>
                          <a:rPr lang="fr-BE" b="0" i="0" smtClean="0">
                            <a:latin typeface="Cambria Math" panose="02040503050406030204" pitchFamily="18" charset="0"/>
                          </a:rPr>
                          <m:t>)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4" name="ZoneTexte 53">
                  <a:extLst>
                    <a:ext uri="{FF2B5EF4-FFF2-40B4-BE49-F238E27FC236}">
                      <a16:creationId xmlns:a16="http://schemas.microsoft.com/office/drawing/2014/main" id="{D965FCED-EC44-33A1-CFF0-30CF95E014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32747" y="6367988"/>
                  <a:ext cx="2580452" cy="369332"/>
                </a:xfrm>
                <a:prstGeom prst="rect">
                  <a:avLst/>
                </a:prstGeom>
                <a:blipFill>
                  <a:blip r:embed="rId9"/>
                  <a:stretch>
                    <a:fillRect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5" name="ZoneTexte 54">
                <a:extLst>
                  <a:ext uri="{FF2B5EF4-FFF2-40B4-BE49-F238E27FC236}">
                    <a16:creationId xmlns:a16="http://schemas.microsoft.com/office/drawing/2014/main" id="{8FCEC374-F447-4A0A-D49A-837759CF5960}"/>
                  </a:ext>
                </a:extLst>
              </p:cNvPr>
              <p:cNvSpPr txBox="1"/>
              <p:nvPr/>
            </p:nvSpPr>
            <p:spPr>
              <a:xfrm>
                <a:off x="6271251" y="6944209"/>
                <a:ext cx="1807610" cy="56855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dirty="0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dirty="0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fr-BE" b="0" i="1" dirty="0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𝜇</m:t>
                          </m:r>
                          <m:acc>
                            <m:accPr>
                              <m:chr m:val="̇"/>
                              <m:ctrlPr>
                                <a:rPr lang="fr-BE" i="1" dirty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i="1" dirty="0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𝜋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5" name="ZoneTexte 54">
                <a:extLst>
                  <a:ext uri="{FF2B5EF4-FFF2-40B4-BE49-F238E27FC236}">
                    <a16:creationId xmlns:a16="http://schemas.microsoft.com/office/drawing/2014/main" id="{8FCEC374-F447-4A0A-D49A-837759CF5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1251" y="6944209"/>
                <a:ext cx="1807610" cy="56855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F4C2B65B-6FB9-80D4-FD29-DB31EF4EDD2A}"/>
                  </a:ext>
                </a:extLst>
              </p:cNvPr>
              <p:cNvSpPr txBox="1"/>
              <p:nvPr/>
            </p:nvSpPr>
            <p:spPr>
              <a:xfrm>
                <a:off x="8695837" y="7198767"/>
                <a:ext cx="2462213" cy="62799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dirty="0" smtClean="0">
                          <a:latin typeface="Cambria Math" panose="02040503050406030204" pitchFamily="18" charset="0"/>
                        </a:rPr>
                        <m:t>𝑀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𝜋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𝑅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bSup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𝛿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1+</m:t>
                              </m:r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𝛿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den>
                          </m:f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𝜇</m:t>
                      </m:r>
                      <m:acc>
                        <m:accPr>
                          <m:chr m:val="̇"/>
                          <m:ctrlPr>
                            <a:rPr lang="fr-BE" i="1" dirty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i="1" dirty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F4C2B65B-6FB9-80D4-FD29-DB31EF4EDD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95837" y="7198767"/>
                <a:ext cx="2462213" cy="62799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0" name="ZoneTexte 69">
            <a:extLst>
              <a:ext uri="{FF2B5EF4-FFF2-40B4-BE49-F238E27FC236}">
                <a16:creationId xmlns:a16="http://schemas.microsoft.com/office/drawing/2014/main" id="{2C753D88-F9DF-B778-D356-D9123392CF68}"/>
              </a:ext>
            </a:extLst>
          </p:cNvPr>
          <p:cNvSpPr txBox="1"/>
          <p:nvPr/>
        </p:nvSpPr>
        <p:spPr>
          <a:xfrm>
            <a:off x="994051" y="1932096"/>
            <a:ext cx="174622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MCR 702 (SMT)</a:t>
            </a:r>
          </a:p>
        </p:txBody>
      </p:sp>
      <p:pic>
        <p:nvPicPr>
          <p:cNvPr id="37" name="Image 36">
            <a:extLst>
              <a:ext uri="{FF2B5EF4-FFF2-40B4-BE49-F238E27FC236}">
                <a16:creationId xmlns:a16="http://schemas.microsoft.com/office/drawing/2014/main" id="{F94BCD60-5A18-94E3-7CD1-94F190A817B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556317" y="2718561"/>
            <a:ext cx="2590230" cy="3006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80051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rheology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22697" y="6488290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74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6D951AA3-FA85-8905-61E8-523A44B751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1332" y="2244921"/>
            <a:ext cx="4643641" cy="358960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/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- 11Tpy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ZoneTexte 16">
            <a:extLst>
              <a:ext uri="{FF2B5EF4-FFF2-40B4-BE49-F238E27FC236}">
                <a16:creationId xmlns:a16="http://schemas.microsoft.com/office/drawing/2014/main" id="{F61633AA-2AB8-F2F0-8D8B-F32256AFB29D}"/>
              </a:ext>
            </a:extLst>
          </p:cNvPr>
          <p:cNvSpPr txBox="1"/>
          <p:nvPr/>
        </p:nvSpPr>
        <p:spPr>
          <a:xfrm>
            <a:off x="215700" y="6025044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FC6EE4F3-1E09-4C30-43E3-9AC874E52527}"/>
              </a:ext>
            </a:extLst>
          </p:cNvPr>
          <p:cNvGrpSpPr/>
          <p:nvPr/>
        </p:nvGrpSpPr>
        <p:grpSpPr>
          <a:xfrm>
            <a:off x="4157492" y="5621833"/>
            <a:ext cx="1929823" cy="1126645"/>
            <a:chOff x="4343400" y="5665315"/>
            <a:chExt cx="1929823" cy="1126645"/>
          </a:xfrm>
        </p:grpSpPr>
        <p:sp>
          <p:nvSpPr>
            <p:cNvPr id="22" name="Freeform 575">
              <a:extLst>
                <a:ext uri="{FF2B5EF4-FFF2-40B4-BE49-F238E27FC236}">
                  <a16:creationId xmlns:a16="http://schemas.microsoft.com/office/drawing/2014/main" id="{FE3045AC-EE3D-302A-1DB0-34110A622222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4910E15-3CBE-A7E5-D331-89C5E7EF2B26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27" name="Groupe 26">
              <a:extLst>
                <a:ext uri="{FF2B5EF4-FFF2-40B4-BE49-F238E27FC236}">
                  <a16:creationId xmlns:a16="http://schemas.microsoft.com/office/drawing/2014/main" id="{569201CD-EBC5-CEBB-AD91-AC6E235C538A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F0219FD-05B4-D4E6-83DA-8C707E00B8F7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30" name="Freeform 574">
                <a:extLst>
                  <a:ext uri="{FF2B5EF4-FFF2-40B4-BE49-F238E27FC236}">
                    <a16:creationId xmlns:a16="http://schemas.microsoft.com/office/drawing/2014/main" id="{468D42CB-71E8-7664-0FE9-5B904F02121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" name="Forme libre 79">
                <a:extLst>
                  <a:ext uri="{FF2B5EF4-FFF2-40B4-BE49-F238E27FC236}">
                    <a16:creationId xmlns:a16="http://schemas.microsoft.com/office/drawing/2014/main" id="{445DFFE8-E049-B8F8-5857-131C4A5345E8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2" name="Forme libre 80">
                <a:extLst>
                  <a:ext uri="{FF2B5EF4-FFF2-40B4-BE49-F238E27FC236}">
                    <a16:creationId xmlns:a16="http://schemas.microsoft.com/office/drawing/2014/main" id="{FF8C84C1-057F-BDFB-D724-C84DB6E9EB9F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3" name="Forme libre 81">
                <a:extLst>
                  <a:ext uri="{FF2B5EF4-FFF2-40B4-BE49-F238E27FC236}">
                    <a16:creationId xmlns:a16="http://schemas.microsoft.com/office/drawing/2014/main" id="{53A06194-ECEA-AFCF-00DA-39182CE278AC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5" name="Ellipse 34">
                <a:extLst>
                  <a:ext uri="{FF2B5EF4-FFF2-40B4-BE49-F238E27FC236}">
                    <a16:creationId xmlns:a16="http://schemas.microsoft.com/office/drawing/2014/main" id="{895C2C51-03E1-B512-4E67-8412CE5B16AC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6" name="Forme libre 92">
                <a:extLst>
                  <a:ext uri="{FF2B5EF4-FFF2-40B4-BE49-F238E27FC236}">
                    <a16:creationId xmlns:a16="http://schemas.microsoft.com/office/drawing/2014/main" id="{8A8B8710-3BFB-B12B-F802-C5652D8AAC80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7" name="Forme libre 93">
                <a:extLst>
                  <a:ext uri="{FF2B5EF4-FFF2-40B4-BE49-F238E27FC236}">
                    <a16:creationId xmlns:a16="http://schemas.microsoft.com/office/drawing/2014/main" id="{91F9B79E-0FEE-05CD-BD80-166B92D2D971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8" name="Forme libre 99">
                <a:extLst>
                  <a:ext uri="{FF2B5EF4-FFF2-40B4-BE49-F238E27FC236}">
                    <a16:creationId xmlns:a16="http://schemas.microsoft.com/office/drawing/2014/main" id="{A478FACD-39DE-ED7A-7E8F-039FEFCAE01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39" name="Groupe 104">
                <a:extLst>
                  <a:ext uri="{FF2B5EF4-FFF2-40B4-BE49-F238E27FC236}">
                    <a16:creationId xmlns:a16="http://schemas.microsoft.com/office/drawing/2014/main" id="{DF252136-6883-3D78-2E2A-805E2FF38B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82" name="Line 591">
                  <a:extLst>
                    <a:ext uri="{FF2B5EF4-FFF2-40B4-BE49-F238E27FC236}">
                      <a16:creationId xmlns:a16="http://schemas.microsoft.com/office/drawing/2014/main" id="{B89F1377-01E7-F91F-19E0-B0A4051E05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3" name="Connecteur droit 82">
                  <a:extLst>
                    <a:ext uri="{FF2B5EF4-FFF2-40B4-BE49-F238E27FC236}">
                      <a16:creationId xmlns:a16="http://schemas.microsoft.com/office/drawing/2014/main" id="{57846053-C4FD-EBDC-B516-893E53F013E7}"/>
                    </a:ext>
                  </a:extLst>
                </p:cNvPr>
                <p:cNvCxnSpPr>
                  <a:stCxn id="82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Connecteur droit 83">
                  <a:extLst>
                    <a:ext uri="{FF2B5EF4-FFF2-40B4-BE49-F238E27FC236}">
                      <a16:creationId xmlns:a16="http://schemas.microsoft.com/office/drawing/2014/main" id="{5C6929EB-588F-03D1-DC6E-4B48E8DC99EA}"/>
                    </a:ext>
                  </a:extLst>
                </p:cNvPr>
                <p:cNvCxnSpPr>
                  <a:stCxn id="82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" name="Groupe 108">
                <a:extLst>
                  <a:ext uri="{FF2B5EF4-FFF2-40B4-BE49-F238E27FC236}">
                    <a16:creationId xmlns:a16="http://schemas.microsoft.com/office/drawing/2014/main" id="{8C41D7A4-F2D1-0D9C-A973-FE5661890F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79" name="Line 591">
                  <a:extLst>
                    <a:ext uri="{FF2B5EF4-FFF2-40B4-BE49-F238E27FC236}">
                      <a16:creationId xmlns:a16="http://schemas.microsoft.com/office/drawing/2014/main" id="{7C652137-AD4C-57E4-F819-C7091AE414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0" name="Connecteur droit 79">
                  <a:extLst>
                    <a:ext uri="{FF2B5EF4-FFF2-40B4-BE49-F238E27FC236}">
                      <a16:creationId xmlns:a16="http://schemas.microsoft.com/office/drawing/2014/main" id="{B7DC3E31-8345-F920-9174-CBC5130F4A83}"/>
                    </a:ext>
                  </a:extLst>
                </p:cNvPr>
                <p:cNvCxnSpPr>
                  <a:stCxn id="79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Connecteur droit 80">
                  <a:extLst>
                    <a:ext uri="{FF2B5EF4-FFF2-40B4-BE49-F238E27FC236}">
                      <a16:creationId xmlns:a16="http://schemas.microsoft.com/office/drawing/2014/main" id="{9D5EE662-1D0A-5CA7-FABB-49AD0C8F29D9}"/>
                    </a:ext>
                  </a:extLst>
                </p:cNvPr>
                <p:cNvCxnSpPr>
                  <a:stCxn id="79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2" name="Groupe 136">
                <a:extLst>
                  <a:ext uri="{FF2B5EF4-FFF2-40B4-BE49-F238E27FC236}">
                    <a16:creationId xmlns:a16="http://schemas.microsoft.com/office/drawing/2014/main" id="{C4593A7E-0A21-6B8B-1186-A92694816E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76" name="Line 591">
                  <a:extLst>
                    <a:ext uri="{FF2B5EF4-FFF2-40B4-BE49-F238E27FC236}">
                      <a16:creationId xmlns:a16="http://schemas.microsoft.com/office/drawing/2014/main" id="{E3B4D891-2738-20EC-C642-61796695EC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7" name="Connecteur droit 76">
                  <a:extLst>
                    <a:ext uri="{FF2B5EF4-FFF2-40B4-BE49-F238E27FC236}">
                      <a16:creationId xmlns:a16="http://schemas.microsoft.com/office/drawing/2014/main" id="{26F1FB68-1120-C472-0664-92C888C2CBBC}"/>
                    </a:ext>
                  </a:extLst>
                </p:cNvPr>
                <p:cNvCxnSpPr>
                  <a:stCxn id="76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Connecteur droit 77">
                  <a:extLst>
                    <a:ext uri="{FF2B5EF4-FFF2-40B4-BE49-F238E27FC236}">
                      <a16:creationId xmlns:a16="http://schemas.microsoft.com/office/drawing/2014/main" id="{8678E07D-B334-53BC-B342-6E4ADAEA28AF}"/>
                    </a:ext>
                  </a:extLst>
                </p:cNvPr>
                <p:cNvCxnSpPr>
                  <a:stCxn id="76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" name="Groupe 140">
                <a:extLst>
                  <a:ext uri="{FF2B5EF4-FFF2-40B4-BE49-F238E27FC236}">
                    <a16:creationId xmlns:a16="http://schemas.microsoft.com/office/drawing/2014/main" id="{8023563D-BB86-E913-C8A6-51B8335B26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73" name="Line 591">
                  <a:extLst>
                    <a:ext uri="{FF2B5EF4-FFF2-40B4-BE49-F238E27FC236}">
                      <a16:creationId xmlns:a16="http://schemas.microsoft.com/office/drawing/2014/main" id="{49508C44-B881-A39F-6FAD-615F07CE681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4" name="Connecteur droit 73">
                  <a:extLst>
                    <a:ext uri="{FF2B5EF4-FFF2-40B4-BE49-F238E27FC236}">
                      <a16:creationId xmlns:a16="http://schemas.microsoft.com/office/drawing/2014/main" id="{6FF382EF-5989-5903-9B54-65E9094B291E}"/>
                    </a:ext>
                  </a:extLst>
                </p:cNvPr>
                <p:cNvCxnSpPr>
                  <a:stCxn id="73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Connecteur droit 74">
                  <a:extLst>
                    <a:ext uri="{FF2B5EF4-FFF2-40B4-BE49-F238E27FC236}">
                      <a16:creationId xmlns:a16="http://schemas.microsoft.com/office/drawing/2014/main" id="{3F00ABD7-FAA6-BA59-E8D9-E9A1DE7CE18F}"/>
                    </a:ext>
                  </a:extLst>
                </p:cNvPr>
                <p:cNvCxnSpPr>
                  <a:stCxn id="73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44" name="Image 43">
                <a:extLst>
                  <a:ext uri="{FF2B5EF4-FFF2-40B4-BE49-F238E27FC236}">
                    <a16:creationId xmlns:a16="http://schemas.microsoft.com/office/drawing/2014/main" id="{57C13813-C655-3A74-BA88-1173552D4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45" name="Image 44">
                <a:extLst>
                  <a:ext uri="{FF2B5EF4-FFF2-40B4-BE49-F238E27FC236}">
                    <a16:creationId xmlns:a16="http://schemas.microsoft.com/office/drawing/2014/main" id="{D6601DAB-1CA8-3C42-DDE4-E5EA34C30F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46" name="Groupe 45">
                <a:extLst>
                  <a:ext uri="{FF2B5EF4-FFF2-40B4-BE49-F238E27FC236}">
                    <a16:creationId xmlns:a16="http://schemas.microsoft.com/office/drawing/2014/main" id="{D93AE35C-04C6-57C4-A5BE-479DDE438592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63" name="Forme libre 91">
                  <a:extLst>
                    <a:ext uri="{FF2B5EF4-FFF2-40B4-BE49-F238E27FC236}">
                      <a16:creationId xmlns:a16="http://schemas.microsoft.com/office/drawing/2014/main" id="{5D599838-AB00-77AC-A87D-5665D0D8D760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64" name="Groupe 100">
                  <a:extLst>
                    <a:ext uri="{FF2B5EF4-FFF2-40B4-BE49-F238E27FC236}">
                      <a16:creationId xmlns:a16="http://schemas.microsoft.com/office/drawing/2014/main" id="{41CDE074-9EA4-1C86-2D67-447B035DB9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70" name="Line 591">
                    <a:extLst>
                      <a:ext uri="{FF2B5EF4-FFF2-40B4-BE49-F238E27FC236}">
                        <a16:creationId xmlns:a16="http://schemas.microsoft.com/office/drawing/2014/main" id="{59C394D5-3701-FBB0-EC1C-E3CAA63C948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71" name="Connecteur droit 70">
                    <a:extLst>
                      <a:ext uri="{FF2B5EF4-FFF2-40B4-BE49-F238E27FC236}">
                        <a16:creationId xmlns:a16="http://schemas.microsoft.com/office/drawing/2014/main" id="{014C02E1-FE13-162E-C0D8-6383FAD7687A}"/>
                      </a:ext>
                    </a:extLst>
                  </p:cNvPr>
                  <p:cNvCxnSpPr>
                    <a:stCxn id="7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Connecteur droit 71">
                    <a:extLst>
                      <a:ext uri="{FF2B5EF4-FFF2-40B4-BE49-F238E27FC236}">
                        <a16:creationId xmlns:a16="http://schemas.microsoft.com/office/drawing/2014/main" id="{2C149450-0100-BED8-1CCB-47F6E4FF821C}"/>
                      </a:ext>
                    </a:extLst>
                  </p:cNvPr>
                  <p:cNvCxnSpPr>
                    <a:stCxn id="7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" name="Groupe 144">
                  <a:extLst>
                    <a:ext uri="{FF2B5EF4-FFF2-40B4-BE49-F238E27FC236}">
                      <a16:creationId xmlns:a16="http://schemas.microsoft.com/office/drawing/2014/main" id="{FE5E1B0B-8E43-837E-A020-DA28668246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67" name="Line 591">
                    <a:extLst>
                      <a:ext uri="{FF2B5EF4-FFF2-40B4-BE49-F238E27FC236}">
                        <a16:creationId xmlns:a16="http://schemas.microsoft.com/office/drawing/2014/main" id="{B930A203-4E98-01B5-69D5-883F3ACEECB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8" name="Connecteur droit 67">
                    <a:extLst>
                      <a:ext uri="{FF2B5EF4-FFF2-40B4-BE49-F238E27FC236}">
                        <a16:creationId xmlns:a16="http://schemas.microsoft.com/office/drawing/2014/main" id="{A54F7134-185F-EAFF-E56B-B85FBCCEC0AC}"/>
                      </a:ext>
                    </a:extLst>
                  </p:cNvPr>
                  <p:cNvCxnSpPr>
                    <a:stCxn id="6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Connecteur droit 68">
                    <a:extLst>
                      <a:ext uri="{FF2B5EF4-FFF2-40B4-BE49-F238E27FC236}">
                        <a16:creationId xmlns:a16="http://schemas.microsoft.com/office/drawing/2014/main" id="{33095103-A042-2DE6-40D3-8AA85848FEF3}"/>
                      </a:ext>
                    </a:extLst>
                  </p:cNvPr>
                  <p:cNvCxnSpPr>
                    <a:stCxn id="6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66" name="Image 65">
                  <a:extLst>
                    <a:ext uri="{FF2B5EF4-FFF2-40B4-BE49-F238E27FC236}">
                      <a16:creationId xmlns:a16="http://schemas.microsoft.com/office/drawing/2014/main" id="{AB3DEC92-8A90-15B5-4E4F-106588F1B6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47" name="Groupe 46">
                <a:extLst>
                  <a:ext uri="{FF2B5EF4-FFF2-40B4-BE49-F238E27FC236}">
                    <a16:creationId xmlns:a16="http://schemas.microsoft.com/office/drawing/2014/main" id="{08C17EE3-30E6-648E-CF55-CC0D211CAE1B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53" name="Forme libre 91">
                  <a:extLst>
                    <a:ext uri="{FF2B5EF4-FFF2-40B4-BE49-F238E27FC236}">
                      <a16:creationId xmlns:a16="http://schemas.microsoft.com/office/drawing/2014/main" id="{1A108981-A0E4-0A43-570E-10371C154C0E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54" name="Groupe 100">
                  <a:extLst>
                    <a:ext uri="{FF2B5EF4-FFF2-40B4-BE49-F238E27FC236}">
                      <a16:creationId xmlns:a16="http://schemas.microsoft.com/office/drawing/2014/main" id="{89C459A7-4213-E5CA-5EC7-6993CA684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60" name="Line 591">
                    <a:extLst>
                      <a:ext uri="{FF2B5EF4-FFF2-40B4-BE49-F238E27FC236}">
                        <a16:creationId xmlns:a16="http://schemas.microsoft.com/office/drawing/2014/main" id="{E3F0D4FC-436C-772E-8332-181117A64CF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1" name="Connecteur droit 60">
                    <a:extLst>
                      <a:ext uri="{FF2B5EF4-FFF2-40B4-BE49-F238E27FC236}">
                        <a16:creationId xmlns:a16="http://schemas.microsoft.com/office/drawing/2014/main" id="{34DBD3B4-FADD-71DE-E273-A83B42350B91}"/>
                      </a:ext>
                    </a:extLst>
                  </p:cNvPr>
                  <p:cNvCxnSpPr>
                    <a:stCxn id="6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" name="Connecteur droit 61">
                    <a:extLst>
                      <a:ext uri="{FF2B5EF4-FFF2-40B4-BE49-F238E27FC236}">
                        <a16:creationId xmlns:a16="http://schemas.microsoft.com/office/drawing/2014/main" id="{7BD27E21-39A6-006E-B5E8-BEAA0C5F9BAB}"/>
                      </a:ext>
                    </a:extLst>
                  </p:cNvPr>
                  <p:cNvCxnSpPr>
                    <a:stCxn id="6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5" name="Groupe 144">
                  <a:extLst>
                    <a:ext uri="{FF2B5EF4-FFF2-40B4-BE49-F238E27FC236}">
                      <a16:creationId xmlns:a16="http://schemas.microsoft.com/office/drawing/2014/main" id="{012F174A-4BBC-8C8A-1620-782AE90ED6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57" name="Line 591">
                    <a:extLst>
                      <a:ext uri="{FF2B5EF4-FFF2-40B4-BE49-F238E27FC236}">
                        <a16:creationId xmlns:a16="http://schemas.microsoft.com/office/drawing/2014/main" id="{FC9E8803-27F6-AADB-E470-4EE59CD22DE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58" name="Connecteur droit 57">
                    <a:extLst>
                      <a:ext uri="{FF2B5EF4-FFF2-40B4-BE49-F238E27FC236}">
                        <a16:creationId xmlns:a16="http://schemas.microsoft.com/office/drawing/2014/main" id="{B06A9658-7A20-4601-357D-22EE3FC4860D}"/>
                      </a:ext>
                    </a:extLst>
                  </p:cNvPr>
                  <p:cNvCxnSpPr>
                    <a:stCxn id="5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" name="Connecteur droit 58">
                    <a:extLst>
                      <a:ext uri="{FF2B5EF4-FFF2-40B4-BE49-F238E27FC236}">
                        <a16:creationId xmlns:a16="http://schemas.microsoft.com/office/drawing/2014/main" id="{9CB6989C-F9B2-56B4-5A08-FF9B20330632}"/>
                      </a:ext>
                    </a:extLst>
                  </p:cNvPr>
                  <p:cNvCxnSpPr>
                    <a:stCxn id="5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56" name="Image 55">
                  <a:extLst>
                    <a:ext uri="{FF2B5EF4-FFF2-40B4-BE49-F238E27FC236}">
                      <a16:creationId xmlns:a16="http://schemas.microsoft.com/office/drawing/2014/main" id="{6D33AE96-7D1D-0878-888F-0430CDFAC5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48" name="Forme libre 81">
                <a:extLst>
                  <a:ext uri="{FF2B5EF4-FFF2-40B4-BE49-F238E27FC236}">
                    <a16:creationId xmlns:a16="http://schemas.microsoft.com/office/drawing/2014/main" id="{7E26EF2A-C118-7590-70D0-95CA765B3A7B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4DAA398-7A56-2FCA-84F5-DE27C855182D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820A64C-1413-A175-66CB-3ADB78A75803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1" name="Forme libre : forme 50">
                <a:extLst>
                  <a:ext uri="{FF2B5EF4-FFF2-40B4-BE49-F238E27FC236}">
                    <a16:creationId xmlns:a16="http://schemas.microsoft.com/office/drawing/2014/main" id="{C24763B7-0281-F7BB-18FC-3F6479F0AD5F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52" name="Forme libre : forme 51">
                <a:extLst>
                  <a:ext uri="{FF2B5EF4-FFF2-40B4-BE49-F238E27FC236}">
                    <a16:creationId xmlns:a16="http://schemas.microsoft.com/office/drawing/2014/main" id="{A5C2590B-C05E-08AB-85C3-77C090AB3955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/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ZoneTexte 91">
            <a:extLst>
              <a:ext uri="{FF2B5EF4-FFF2-40B4-BE49-F238E27FC236}">
                <a16:creationId xmlns:a16="http://schemas.microsoft.com/office/drawing/2014/main" id="{E60BA0CF-C909-441E-58C5-FFF0729D4966}"/>
              </a:ext>
            </a:extLst>
          </p:cNvPr>
          <p:cNvSpPr txBox="1"/>
          <p:nvPr/>
        </p:nvSpPr>
        <p:spPr>
          <a:xfrm>
            <a:off x="259089" y="1198526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pic>
        <p:nvPicPr>
          <p:cNvPr id="98" name="Image 97">
            <a:extLst>
              <a:ext uri="{FF2B5EF4-FFF2-40B4-BE49-F238E27FC236}">
                <a16:creationId xmlns:a16="http://schemas.microsoft.com/office/drawing/2014/main" id="{7B0D2AA2-C9CC-F306-AF34-0A5ABEEB00A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36351" y="1864069"/>
            <a:ext cx="5127712" cy="4175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/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blipFill>
                <a:blip r:embed="rId9"/>
                <a:stretch>
                  <a:fillRect l="-5660" r="-503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/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2" name="Accolade fermante 101">
            <a:extLst>
              <a:ext uri="{FF2B5EF4-FFF2-40B4-BE49-F238E27FC236}">
                <a16:creationId xmlns:a16="http://schemas.microsoft.com/office/drawing/2014/main" id="{4EF3D09B-8767-B641-5D50-5C06ACEDC68A}"/>
              </a:ext>
            </a:extLst>
          </p:cNvPr>
          <p:cNvSpPr/>
          <p:nvPr/>
        </p:nvSpPr>
        <p:spPr>
          <a:xfrm>
            <a:off x="9804508" y="4109293"/>
            <a:ext cx="81280" cy="741680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3" name="Accolade fermante 102">
            <a:extLst>
              <a:ext uri="{FF2B5EF4-FFF2-40B4-BE49-F238E27FC236}">
                <a16:creationId xmlns:a16="http://schemas.microsoft.com/office/drawing/2014/main" id="{BB432B73-7C85-4F1F-AC21-026521C883EE}"/>
              </a:ext>
            </a:extLst>
          </p:cNvPr>
          <p:cNvSpPr/>
          <p:nvPr/>
        </p:nvSpPr>
        <p:spPr>
          <a:xfrm>
            <a:off x="9804508" y="4934678"/>
            <a:ext cx="81280" cy="404479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2AE4C88C-BE4A-5ABD-515D-0EE6A7D5941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47188" y="4222904"/>
            <a:ext cx="81280" cy="162560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97A97661-4760-3989-837F-7B356DBE022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450234"/>
            <a:ext cx="81280" cy="162560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C6ED6E4A-72D5-E993-1156-CDE6FC9477A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688994"/>
            <a:ext cx="81280" cy="162560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7E384CFA-C247-8715-FF3E-6B64694E267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2470" y="4219094"/>
            <a:ext cx="129685" cy="190711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F0B2F633-DB5D-0242-C715-91C1E22FF13C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447694"/>
            <a:ext cx="129685" cy="190711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68002FBF-BE6D-D166-911B-7643DB43712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683914"/>
            <a:ext cx="129685" cy="190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30182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B622D150-80AA-D04D-AD87-160DAB341A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3984" y="1733810"/>
            <a:ext cx="5391721" cy="4245149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75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1552733" y="7770296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Linear response of PnBA25k - 11Tpy </a:t>
            </a:r>
            <a:endParaRPr lang="fr-BE" sz="2000" dirty="0"/>
          </a:p>
        </p:txBody>
      </p: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8868471C-38A5-8E0C-CF8A-36746D701056}"/>
              </a:ext>
            </a:extLst>
          </p:cNvPr>
          <p:cNvCxnSpPr>
            <a:cxnSpLocks/>
          </p:cNvCxnSpPr>
          <p:nvPr/>
        </p:nvCxnSpPr>
        <p:spPr>
          <a:xfrm flipH="1" flipV="1">
            <a:off x="1393117" y="3254974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/>
              <p:nvPr/>
            </p:nvSpPr>
            <p:spPr>
              <a:xfrm>
                <a:off x="1170921" y="2745759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921" y="2745759"/>
                <a:ext cx="694036" cy="276999"/>
              </a:xfrm>
              <a:prstGeom prst="rect">
                <a:avLst/>
              </a:prstGeom>
              <a:blipFill>
                <a:blip r:embed="rId5"/>
                <a:stretch>
                  <a:fillRect l="-11404" t="-4348" r="-13158" b="-369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4843119D-4D69-3B06-CFA5-7F47AE75D81C}"/>
              </a:ext>
            </a:extLst>
          </p:cNvPr>
          <p:cNvCxnSpPr>
            <a:cxnSpLocks/>
          </p:cNvCxnSpPr>
          <p:nvPr/>
        </p:nvCxnSpPr>
        <p:spPr>
          <a:xfrm flipV="1">
            <a:off x="1924842" y="2736021"/>
            <a:ext cx="131712" cy="3273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/>
              <p:nvPr/>
            </p:nvSpPr>
            <p:spPr>
              <a:xfrm>
                <a:off x="1170921" y="1912888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0921" y="1912888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1C958E6-E797-CF12-88A4-2D69F5D82B7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387381" y="1702562"/>
            <a:ext cx="5019833" cy="4203174"/>
          </a:xfrm>
          <a:prstGeom prst="rect">
            <a:avLst/>
          </a:prstGeom>
        </p:spPr>
      </p:pic>
      <p:sp>
        <p:nvSpPr>
          <p:cNvPr id="5" name="ZoneTexte 4">
            <a:extLst>
              <a:ext uri="{FF2B5EF4-FFF2-40B4-BE49-F238E27FC236}">
                <a16:creationId xmlns:a16="http://schemas.microsoft.com/office/drawing/2014/main" id="{21FA5C44-605F-9F2F-83BE-1FB91A4EEFE8}"/>
              </a:ext>
            </a:extLst>
          </p:cNvPr>
          <p:cNvSpPr txBox="1"/>
          <p:nvPr/>
        </p:nvSpPr>
        <p:spPr>
          <a:xfrm>
            <a:off x="1707823" y="1236602"/>
            <a:ext cx="308177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density of ions</a:t>
            </a:r>
            <a:endParaRPr lang="fr-BE" sz="2000" dirty="0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86C4FC1-25DF-FE9F-4F87-411E0F08C516}"/>
              </a:ext>
            </a:extLst>
          </p:cNvPr>
          <p:cNvSpPr txBox="1"/>
          <p:nvPr/>
        </p:nvSpPr>
        <p:spPr>
          <a:xfrm>
            <a:off x="7693696" y="1214154"/>
            <a:ext cx="308177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Effect of the nature of ions</a:t>
            </a:r>
            <a:endParaRPr lang="fr-BE" sz="2000" dirty="0"/>
          </a:p>
        </p:txBody>
      </p:sp>
    </p:spTree>
    <p:extLst>
      <p:ext uri="{BB962C8B-B14F-4D97-AF65-F5344CB8AC3E}">
        <p14:creationId xmlns:p14="http://schemas.microsoft.com/office/powerpoint/2010/main" val="105488819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76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4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0500" y="1749549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496083" y="4385454"/>
                <a:ext cx="2934393" cy="5568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6083" y="4385454"/>
                <a:ext cx="2934393" cy="5568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6760080" y="561889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6899594" y="653280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4564216" y="561169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1160205" y="5941372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6138520" y="588553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4524548" y="652394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741439" y="3185353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197580" y="6165693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131877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ED3C8F53-459E-DA5D-861A-B81BDB8A3C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6206" y="2519177"/>
            <a:ext cx="4267200" cy="368617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77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071329" y="2789475"/>
            <a:ext cx="1630347" cy="722327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Image 1">
            <a:extLst>
              <a:ext uri="{FF2B5EF4-FFF2-40B4-BE49-F238E27FC236}">
                <a16:creationId xmlns:a16="http://schemas.microsoft.com/office/drawing/2014/main" id="{FE1214F8-8FDC-ECE2-59CE-8F3CD66501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6970" y="2426499"/>
            <a:ext cx="1727951" cy="302309"/>
          </a:xfrm>
          <a:prstGeom prst="rect">
            <a:avLst/>
          </a:prstGeom>
        </p:spPr>
      </p:pic>
      <p:sp>
        <p:nvSpPr>
          <p:cNvPr id="17" name="TextBox 9">
            <a:extLst>
              <a:ext uri="{FF2B5EF4-FFF2-40B4-BE49-F238E27FC236}">
                <a16:creationId xmlns:a16="http://schemas.microsoft.com/office/drawing/2014/main" id="{405190AD-394B-2E0E-BFD6-D6BD976DF235}"/>
              </a:ext>
            </a:extLst>
          </p:cNvPr>
          <p:cNvSpPr txBox="1"/>
          <p:nvPr/>
        </p:nvSpPr>
        <p:spPr>
          <a:xfrm>
            <a:off x="7891006" y="2389365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9" name="Google Shape;172;p21">
            <a:extLst>
              <a:ext uri="{FF2B5EF4-FFF2-40B4-BE49-F238E27FC236}">
                <a16:creationId xmlns:a16="http://schemas.microsoft.com/office/drawing/2014/main" id="{36C4DE9D-349D-BB90-3C90-04822E005D1C}"/>
              </a:ext>
            </a:extLst>
          </p:cNvPr>
          <p:cNvSpPr/>
          <p:nvPr/>
        </p:nvSpPr>
        <p:spPr>
          <a:xfrm>
            <a:off x="8638886" y="2496353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5EBBF112-BCC8-F8B0-DC19-F98B3B2B222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80184" y="2014875"/>
            <a:ext cx="1463644" cy="1358768"/>
          </a:xfrm>
          <a:prstGeom prst="rect">
            <a:avLst/>
          </a:prstGeom>
        </p:spPr>
      </p:pic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7B656D23-A967-CD30-CD95-8EE958EF649A}"/>
              </a:ext>
            </a:extLst>
          </p:cNvPr>
          <p:cNvCxnSpPr>
            <a:cxnSpLocks/>
          </p:cNvCxnSpPr>
          <p:nvPr/>
        </p:nvCxnSpPr>
        <p:spPr>
          <a:xfrm>
            <a:off x="9489119" y="2516594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656F13E9-D3E8-1B03-FA71-1A7673149296}"/>
              </a:ext>
            </a:extLst>
          </p:cNvPr>
          <p:cNvCxnSpPr>
            <a:cxnSpLocks/>
          </p:cNvCxnSpPr>
          <p:nvPr/>
        </p:nvCxnSpPr>
        <p:spPr>
          <a:xfrm flipH="1">
            <a:off x="9466707" y="2679283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">
            <a:extLst>
              <a:ext uri="{FF2B5EF4-FFF2-40B4-BE49-F238E27FC236}">
                <a16:creationId xmlns:a16="http://schemas.microsoft.com/office/drawing/2014/main" id="{FAD51330-2921-A392-25EA-2A470ACFC40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7587709">
            <a:off x="6229542" y="2986564"/>
            <a:ext cx="202661" cy="23214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7A815F5-B8C6-6433-FECA-4D80677A0F7A}"/>
              </a:ext>
            </a:extLst>
          </p:cNvPr>
          <p:cNvSpPr txBox="1"/>
          <p:nvPr/>
        </p:nvSpPr>
        <p:spPr>
          <a:xfrm>
            <a:off x="6411907" y="2884606"/>
            <a:ext cx="12502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: Ligand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49AD57B-C447-2DB8-639B-B3C5B243B4AC}"/>
              </a:ext>
            </a:extLst>
          </p:cNvPr>
          <p:cNvSpPr txBox="1"/>
          <p:nvPr/>
        </p:nvSpPr>
        <p:spPr>
          <a:xfrm>
            <a:off x="8167883" y="2910063"/>
            <a:ext cx="130631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/>
              <a:t>Metal ions</a:t>
            </a:r>
          </a:p>
        </p:txBody>
      </p: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1881999" y="3301572"/>
            <a:ext cx="2219230" cy="614157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9" name="Title 1">
            <a:extLst>
              <a:ext uri="{FF2B5EF4-FFF2-40B4-BE49-F238E27FC236}">
                <a16:creationId xmlns:a16="http://schemas.microsoft.com/office/drawing/2014/main" id="{225EDE53-8E08-0BCF-5F82-D51061E0FCB1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167E46A-2124-910E-208B-35BE50F01746}"/>
              </a:ext>
            </a:extLst>
          </p:cNvPr>
          <p:cNvSpPr txBox="1"/>
          <p:nvPr/>
        </p:nvSpPr>
        <p:spPr>
          <a:xfrm>
            <a:off x="887136" y="189662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Rectangle: Rounded Corners 29">
            <a:extLst>
              <a:ext uri="{FF2B5EF4-FFF2-40B4-BE49-F238E27FC236}">
                <a16:creationId xmlns:a16="http://schemas.microsoft.com/office/drawing/2014/main" id="{D5612E80-95EC-C209-F8C3-F35E5579C5A8}"/>
              </a:ext>
            </a:extLst>
          </p:cNvPr>
          <p:cNvSpPr/>
          <p:nvPr/>
        </p:nvSpPr>
        <p:spPr>
          <a:xfrm>
            <a:off x="6554893" y="5249122"/>
            <a:ext cx="4936067" cy="104796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33235503-17B0-0A46-7362-252D40052FBC}"/>
              </a:ext>
            </a:extLst>
          </p:cNvPr>
          <p:cNvSpPr txBox="1"/>
          <p:nvPr/>
        </p:nvSpPr>
        <p:spPr>
          <a:xfrm>
            <a:off x="6573599" y="5358855"/>
            <a:ext cx="517355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solidFill>
                  <a:srgbClr val="00B050"/>
                </a:solidFill>
              </a:rPr>
              <a:t>How can we assess the flow dynamics </a:t>
            </a:r>
          </a:p>
          <a:p>
            <a:r>
              <a:rPr lang="en-US" sz="2400" i="1" dirty="0">
                <a:solidFill>
                  <a:srgbClr val="00B050"/>
                </a:solidFill>
              </a:rPr>
              <a:t>of supramolecular polymers?</a:t>
            </a:r>
          </a:p>
          <a:p>
            <a:endParaRPr lang="fr-BE" dirty="0"/>
          </a:p>
        </p:txBody>
      </p:sp>
      <p:sp>
        <p:nvSpPr>
          <p:cNvPr id="224" name="ZoneTexte 223">
            <a:extLst>
              <a:ext uri="{FF2B5EF4-FFF2-40B4-BE49-F238E27FC236}">
                <a16:creationId xmlns:a16="http://schemas.microsoft.com/office/drawing/2014/main" id="{1396F348-245A-8925-6846-F61B0365D40F}"/>
              </a:ext>
            </a:extLst>
          </p:cNvPr>
          <p:cNvSpPr txBox="1"/>
          <p:nvPr/>
        </p:nvSpPr>
        <p:spPr>
          <a:xfrm>
            <a:off x="5836970" y="4604733"/>
            <a:ext cx="267500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Objective of the </a:t>
            </a:r>
            <a:r>
              <a:rPr lang="fr-BE" sz="2000" i="1" dirty="0" err="1"/>
              <a:t>work</a:t>
            </a:r>
            <a:r>
              <a:rPr lang="fr-BE" sz="2000" i="1" dirty="0"/>
              <a:t> :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6389B18-3C80-9113-1D0F-4B319190F84E}"/>
              </a:ext>
            </a:extLst>
          </p:cNvPr>
          <p:cNvSpPr txBox="1"/>
          <p:nvPr/>
        </p:nvSpPr>
        <p:spPr>
          <a:xfrm>
            <a:off x="444847" y="6244329"/>
            <a:ext cx="586601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Adapted from Cui et al., 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2022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739279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78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147366" y="122212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845197" y="1767442"/>
            <a:ext cx="4611508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844625" y="2138080"/>
            <a:ext cx="4612429" cy="329356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4" name="Image 43">
            <a:extLst>
              <a:ext uri="{FF2B5EF4-FFF2-40B4-BE49-F238E27FC236}">
                <a16:creationId xmlns:a16="http://schemas.microsoft.com/office/drawing/2014/main" id="{942F34FA-93D7-E433-BF0A-B8F109466DC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84680" y="2425043"/>
            <a:ext cx="1827834" cy="2662663"/>
          </a:xfrm>
          <a:prstGeom prst="rect">
            <a:avLst/>
          </a:prstGeom>
        </p:spPr>
      </p:pic>
      <p:pic>
        <p:nvPicPr>
          <p:cNvPr id="50" name="Image 49">
            <a:extLst>
              <a:ext uri="{FF2B5EF4-FFF2-40B4-BE49-F238E27FC236}">
                <a16:creationId xmlns:a16="http://schemas.microsoft.com/office/drawing/2014/main" id="{C81E6D2C-779D-9D1B-ABEF-668F4D2BFA4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02559" y="2468246"/>
            <a:ext cx="2008143" cy="257273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B943E967-80A0-AD46-AFC1-5FCB66B4789E}"/>
                  </a:ext>
                </a:extLst>
              </p:cNvPr>
              <p:cNvSpPr txBox="1"/>
              <p:nvPr/>
            </p:nvSpPr>
            <p:spPr>
              <a:xfrm>
                <a:off x="1549353" y="5109304"/>
                <a:ext cx="150214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𝛾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  <m:sub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sin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B943E967-80A0-AD46-AFC1-5FCB66B4789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353" y="5109304"/>
                <a:ext cx="1502142" cy="276999"/>
              </a:xfrm>
              <a:prstGeom prst="rect">
                <a:avLst/>
              </a:prstGeom>
              <a:blipFill>
                <a:blip r:embed="rId9"/>
                <a:stretch>
                  <a:fillRect l="-3239" b="-217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4D957D1C-3C23-4D1F-88CF-AED4E7C98ACA}"/>
                  </a:ext>
                </a:extLst>
              </p:cNvPr>
              <p:cNvSpPr txBox="1"/>
              <p:nvPr/>
            </p:nvSpPr>
            <p:spPr>
              <a:xfrm>
                <a:off x="1407761" y="2158372"/>
                <a:ext cx="188468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𝜏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sin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𝛿</m:t>
                          </m:r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4D957D1C-3C23-4D1F-88CF-AED4E7C98A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07761" y="2158372"/>
                <a:ext cx="1884682" cy="276999"/>
              </a:xfrm>
              <a:prstGeom prst="rect">
                <a:avLst/>
              </a:prstGeom>
              <a:blipFill>
                <a:blip r:embed="rId10"/>
                <a:stretch>
                  <a:fillRect l="-1294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8575812B-F172-D958-81FD-EA8BC7B0687F}"/>
                  </a:ext>
                </a:extLst>
              </p:cNvPr>
              <p:cNvSpPr txBox="1"/>
              <p:nvPr/>
            </p:nvSpPr>
            <p:spPr>
              <a:xfrm>
                <a:off x="985402" y="6090157"/>
                <a:ext cx="401988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𝜏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  <m:func>
                            <m:func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sin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𝜔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</m:d>
                            </m:e>
                          </m:func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p>
                            <m:sSup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  <m:func>
                            <m:func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sin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𝜔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</m:d>
                            </m:e>
                          </m:func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8575812B-F172-D958-81FD-EA8BC7B068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402" y="6090157"/>
                <a:ext cx="4019882" cy="276999"/>
              </a:xfrm>
              <a:prstGeom prst="rect">
                <a:avLst/>
              </a:prstGeom>
              <a:blipFill>
                <a:blip r:embed="rId11"/>
                <a:stretch>
                  <a:fillRect l="-455" t="-4444" b="-244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Image 5">
            <a:extLst>
              <a:ext uri="{FF2B5EF4-FFF2-40B4-BE49-F238E27FC236}">
                <a16:creationId xmlns:a16="http://schemas.microsoft.com/office/drawing/2014/main" id="{85B820A3-829D-53C5-4249-B3376A7B536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51631" y="1767442"/>
            <a:ext cx="2956400" cy="1653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23605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79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52E01A3F-4C21-15A5-2F5E-6E742D6899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13557" y="2029871"/>
            <a:ext cx="4348227" cy="3640829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86D1298E-76B6-866C-4E1B-49F906DE6C68}"/>
              </a:ext>
            </a:extLst>
          </p:cNvPr>
          <p:cNvSpPr txBox="1"/>
          <p:nvPr/>
        </p:nvSpPr>
        <p:spPr>
          <a:xfrm>
            <a:off x="7333014" y="2083503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393FD81A-C52D-475B-6B79-1498D2BC7AA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0283" y="2083503"/>
            <a:ext cx="4511239" cy="336724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C41FD037-8BEE-BF7A-C7E1-1AF3592DC076}"/>
              </a:ext>
            </a:extLst>
          </p:cNvPr>
          <p:cNvSpPr txBox="1"/>
          <p:nvPr/>
        </p:nvSpPr>
        <p:spPr>
          <a:xfrm>
            <a:off x="1032873" y="2099129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</p:spTree>
    <p:extLst>
      <p:ext uri="{BB962C8B-B14F-4D97-AF65-F5344CB8AC3E}">
        <p14:creationId xmlns:p14="http://schemas.microsoft.com/office/powerpoint/2010/main" val="69023836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7">
            <a:extLst>
              <a:ext uri="{FF2B5EF4-FFF2-40B4-BE49-F238E27FC236}">
                <a16:creationId xmlns:a16="http://schemas.microsoft.com/office/drawing/2014/main" id="{EE5DCCE2-4CB0-6635-1880-D0AF54C591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4922" y="3915841"/>
            <a:ext cx="3091585" cy="2942159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968769C6-EEA6-95B1-E68F-91C1378623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97445" y="3930871"/>
            <a:ext cx="3183084" cy="2935266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D92A785-2A63-71AA-FBA4-4A40080BF89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95351" y="1054143"/>
            <a:ext cx="3120979" cy="2865873"/>
          </a:xfrm>
          <a:prstGeom prst="rect">
            <a:avLst/>
          </a:prstGeom>
        </p:spPr>
      </p:pic>
      <p:sp>
        <p:nvSpPr>
          <p:cNvPr id="18" name="Flèche en arc 51">
            <a:extLst>
              <a:ext uri="{FF2B5EF4-FFF2-40B4-BE49-F238E27FC236}">
                <a16:creationId xmlns:a16="http://schemas.microsoft.com/office/drawing/2014/main" id="{51A09812-05F2-4442-E701-1EE37684D816}"/>
              </a:ext>
            </a:extLst>
          </p:cNvPr>
          <p:cNvSpPr/>
          <p:nvPr/>
        </p:nvSpPr>
        <p:spPr>
          <a:xfrm rot="3544990">
            <a:off x="1854595" y="2498861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80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201920" y="133375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F5974744-91BD-1629-D5D7-E3EE76448BAD}"/>
              </a:ext>
            </a:extLst>
          </p:cNvPr>
          <p:cNvSpPr txBox="1"/>
          <p:nvPr/>
        </p:nvSpPr>
        <p:spPr>
          <a:xfrm>
            <a:off x="902774" y="5318932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Emergence of a </a:t>
            </a:r>
            <a:r>
              <a:rPr lang="fr-BE" sz="2000" dirty="0" err="1"/>
              <a:t>rubbery</a:t>
            </a:r>
            <a:r>
              <a:rPr lang="fr-BE" sz="2000" dirty="0"/>
              <a:t> plateau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80E86EA8-883F-8DF2-EC09-1806C8EC4EE5}"/>
              </a:ext>
            </a:extLst>
          </p:cNvPr>
          <p:cNvSpPr txBox="1"/>
          <p:nvPr/>
        </p:nvSpPr>
        <p:spPr>
          <a:xfrm>
            <a:off x="299577" y="4128936"/>
            <a:ext cx="34283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Formation of a dense network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06046D74-9B5F-CC66-8B5C-48B67771949E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3332432" y="2478317"/>
            <a:ext cx="886698" cy="757135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1493926" y="2039181"/>
            <a:ext cx="2858425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1493355" y="2409820"/>
            <a:ext cx="2858996" cy="106773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9" name="Groupe 38">
            <a:extLst>
              <a:ext uri="{FF2B5EF4-FFF2-40B4-BE49-F238E27FC236}">
                <a16:creationId xmlns:a16="http://schemas.microsoft.com/office/drawing/2014/main" id="{3D7890AF-F22C-6C85-72B6-16F754A1BE65}"/>
              </a:ext>
            </a:extLst>
          </p:cNvPr>
          <p:cNvGrpSpPr/>
          <p:nvPr/>
        </p:nvGrpSpPr>
        <p:grpSpPr>
          <a:xfrm>
            <a:off x="1807770" y="2488807"/>
            <a:ext cx="1140051" cy="742035"/>
            <a:chOff x="1825990" y="2447654"/>
            <a:chExt cx="1140051" cy="742035"/>
          </a:xfrm>
        </p:grpSpPr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1ADE25F3-7BFD-4E94-04DB-906192B4D90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825990" y="2512365"/>
              <a:ext cx="1140051" cy="677324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BE812A16-7BEF-F68E-B233-3CC178C62CC7}"/>
                </a:ext>
              </a:extLst>
            </p:cNvPr>
            <p:cNvSpPr/>
            <p:nvPr/>
          </p:nvSpPr>
          <p:spPr>
            <a:xfrm>
              <a:off x="1879575" y="2704976"/>
              <a:ext cx="1047750" cy="177800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1951EFFB-7813-C9E6-AA68-63CF457D842C}"/>
                </a:ext>
              </a:extLst>
            </p:cNvPr>
            <p:cNvSpPr/>
            <p:nvPr/>
          </p:nvSpPr>
          <p:spPr>
            <a:xfrm>
              <a:off x="1837390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D6C3932D-40E5-F771-7ED3-D86A58138FB5}"/>
                </a:ext>
              </a:extLst>
            </p:cNvPr>
            <p:cNvSpPr/>
            <p:nvPr/>
          </p:nvSpPr>
          <p:spPr>
            <a:xfrm>
              <a:off x="2690176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D0C5069-70B7-8426-4F4B-0FBC32DA8FBD}"/>
                </a:ext>
              </a:extLst>
            </p:cNvPr>
            <p:cNvSpPr/>
            <p:nvPr/>
          </p:nvSpPr>
          <p:spPr>
            <a:xfrm>
              <a:off x="1879575" y="2638936"/>
              <a:ext cx="1047750" cy="52750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6CB2543-7EBC-F93B-B601-ABE40A605342}"/>
                </a:ext>
              </a:extLst>
            </p:cNvPr>
            <p:cNvSpPr/>
            <p:nvPr/>
          </p:nvSpPr>
          <p:spPr>
            <a:xfrm>
              <a:off x="2126531" y="2447654"/>
              <a:ext cx="552245" cy="228789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24" name="ZoneTexte 23">
            <a:extLst>
              <a:ext uri="{FF2B5EF4-FFF2-40B4-BE49-F238E27FC236}">
                <a16:creationId xmlns:a16="http://schemas.microsoft.com/office/drawing/2014/main" id="{CF1A8F92-22F6-E069-482F-3D956E444296}"/>
              </a:ext>
            </a:extLst>
          </p:cNvPr>
          <p:cNvSpPr txBox="1"/>
          <p:nvPr/>
        </p:nvSpPr>
        <p:spPr>
          <a:xfrm>
            <a:off x="913851" y="596930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Delay of the </a:t>
            </a:r>
            <a:r>
              <a:rPr lang="fr-BE" sz="2000" dirty="0" err="1"/>
              <a:t>longest</a:t>
            </a:r>
            <a:r>
              <a:rPr lang="fr-BE" sz="2000" dirty="0"/>
              <a:t> relaxation time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/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5AD0CF3-154D-48FD-4CE8-978A824035A9}"/>
              </a:ext>
            </a:extLst>
          </p:cNvPr>
          <p:cNvSpPr txBox="1"/>
          <p:nvPr/>
        </p:nvSpPr>
        <p:spPr>
          <a:xfrm>
            <a:off x="902774" y="467641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/>
              <a:t>Slowing</a:t>
            </a:r>
            <a:r>
              <a:rPr lang="fr-BE" sz="2000" dirty="0"/>
              <a:t> down of the fast relaxation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/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/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7" name="Image 26">
            <a:extLst>
              <a:ext uri="{FF2B5EF4-FFF2-40B4-BE49-F238E27FC236}">
                <a16:creationId xmlns:a16="http://schemas.microsoft.com/office/drawing/2014/main" id="{27B3CE9F-B0BF-35FD-A68A-67285E6E14C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06072" y="1054143"/>
            <a:ext cx="3167076" cy="2909098"/>
          </a:xfrm>
          <a:prstGeom prst="rect">
            <a:avLst/>
          </a:prstGeom>
        </p:spPr>
      </p:pic>
      <p:pic>
        <p:nvPicPr>
          <p:cNvPr id="58" name="Image 57">
            <a:extLst>
              <a:ext uri="{FF2B5EF4-FFF2-40B4-BE49-F238E27FC236}">
                <a16:creationId xmlns:a16="http://schemas.microsoft.com/office/drawing/2014/main" id="{C6BC5BBA-0A58-97B6-BADD-7891A239272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75058" y="5358115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/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/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ZoneTexte 37">
            <a:extLst>
              <a:ext uri="{FF2B5EF4-FFF2-40B4-BE49-F238E27FC236}">
                <a16:creationId xmlns:a16="http://schemas.microsoft.com/office/drawing/2014/main" id="{CA1F4CE8-4100-3F9E-4017-4EF410D22D92}"/>
              </a:ext>
            </a:extLst>
          </p:cNvPr>
          <p:cNvSpPr txBox="1"/>
          <p:nvPr/>
        </p:nvSpPr>
        <p:spPr>
          <a:xfrm>
            <a:off x="9389297" y="4015395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- 11Tpy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88889880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7">
            <a:extLst>
              <a:ext uri="{FF2B5EF4-FFF2-40B4-BE49-F238E27FC236}">
                <a16:creationId xmlns:a16="http://schemas.microsoft.com/office/drawing/2014/main" id="{EE5DCCE2-4CB0-6635-1880-D0AF54C591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4922" y="3915841"/>
            <a:ext cx="3091585" cy="2942159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968769C6-EEA6-95B1-E68F-91C1378623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97445" y="3930871"/>
            <a:ext cx="3183084" cy="2935266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D92A785-2A63-71AA-FBA4-4A40080BF89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95351" y="1054143"/>
            <a:ext cx="3120979" cy="2865873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81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201920" y="133375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06046D74-9B5F-CC66-8B5C-48B67771949E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3057816" y="3095496"/>
            <a:ext cx="1067797" cy="911772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1061465" y="2050212"/>
            <a:ext cx="3304921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1060893" y="2409820"/>
            <a:ext cx="3305493" cy="2411775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/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/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/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7" name="Image 26">
            <a:extLst>
              <a:ext uri="{FF2B5EF4-FFF2-40B4-BE49-F238E27FC236}">
                <a16:creationId xmlns:a16="http://schemas.microsoft.com/office/drawing/2014/main" id="{27B3CE9F-B0BF-35FD-A68A-67285E6E14C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06072" y="1054143"/>
            <a:ext cx="3167076" cy="2909098"/>
          </a:xfrm>
          <a:prstGeom prst="rect">
            <a:avLst/>
          </a:prstGeom>
        </p:spPr>
      </p:pic>
      <p:pic>
        <p:nvPicPr>
          <p:cNvPr id="58" name="Image 57">
            <a:extLst>
              <a:ext uri="{FF2B5EF4-FFF2-40B4-BE49-F238E27FC236}">
                <a16:creationId xmlns:a16="http://schemas.microsoft.com/office/drawing/2014/main" id="{C6BC5BBA-0A58-97B6-BADD-7891A239272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75058" y="5358115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/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/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ZoneTexte 37">
            <a:extLst>
              <a:ext uri="{FF2B5EF4-FFF2-40B4-BE49-F238E27FC236}">
                <a16:creationId xmlns:a16="http://schemas.microsoft.com/office/drawing/2014/main" id="{CA1F4CE8-4100-3F9E-4017-4EF410D22D92}"/>
              </a:ext>
            </a:extLst>
          </p:cNvPr>
          <p:cNvSpPr txBox="1"/>
          <p:nvPr/>
        </p:nvSpPr>
        <p:spPr>
          <a:xfrm>
            <a:off x="9389297" y="4015395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- 11Tpy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id="{3F0A0BA7-D52C-B50A-43FB-AF0378554B9F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42336" y="2570154"/>
            <a:ext cx="1442154" cy="21008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580019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1019062" y="1316838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Linear response of PnBA25k - 11Tpy </a:t>
            </a:r>
            <a:endParaRPr lang="fr-BE" sz="2000" dirty="0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EE0B386-60A8-F802-74AE-EF19B63A05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1309" y="2020170"/>
            <a:ext cx="2077721" cy="1949069"/>
          </a:xfrm>
          <a:prstGeom prst="rect">
            <a:avLst/>
          </a:prstGeom>
          <a:blipFill dpi="0" rotWithShape="1">
            <a:blip r:embed="rId5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8" name="Rectangle: Rounded Corners 29">
            <a:extLst>
              <a:ext uri="{FF2B5EF4-FFF2-40B4-BE49-F238E27FC236}">
                <a16:creationId xmlns:a16="http://schemas.microsoft.com/office/drawing/2014/main" id="{F1F1E10C-3108-2D2A-E698-B533F9D5B4B2}"/>
              </a:ext>
            </a:extLst>
          </p:cNvPr>
          <p:cNvSpPr/>
          <p:nvPr/>
        </p:nvSpPr>
        <p:spPr>
          <a:xfrm>
            <a:off x="1297703" y="3347597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id="{800E27BA-7C33-A4A0-1B06-A1098CEA1635}"/>
              </a:ext>
            </a:extLst>
          </p:cNvPr>
          <p:cNvCxnSpPr>
            <a:cxnSpLocks/>
          </p:cNvCxnSpPr>
          <p:nvPr/>
        </p:nvCxnSpPr>
        <p:spPr>
          <a:xfrm>
            <a:off x="10877931" y="9795133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e 57">
            <a:extLst>
              <a:ext uri="{FF2B5EF4-FFF2-40B4-BE49-F238E27FC236}">
                <a16:creationId xmlns:a16="http://schemas.microsoft.com/office/drawing/2014/main" id="{AB72AB99-7321-B722-2AF8-503095ACBAC7}"/>
              </a:ext>
            </a:extLst>
          </p:cNvPr>
          <p:cNvGrpSpPr/>
          <p:nvPr/>
        </p:nvGrpSpPr>
        <p:grpSpPr>
          <a:xfrm>
            <a:off x="561676" y="4520613"/>
            <a:ext cx="4282721" cy="3779930"/>
            <a:chOff x="566357" y="7097136"/>
            <a:chExt cx="6012716" cy="5542076"/>
          </a:xfrm>
        </p:grpSpPr>
        <p:grpSp>
          <p:nvGrpSpPr>
            <p:cNvPr id="43" name="Groupe 42">
              <a:extLst>
                <a:ext uri="{FF2B5EF4-FFF2-40B4-BE49-F238E27FC236}">
                  <a16:creationId xmlns:a16="http://schemas.microsoft.com/office/drawing/2014/main" id="{B33935E9-17FE-952F-0E80-D0D97A799A78}"/>
                </a:ext>
              </a:extLst>
            </p:cNvPr>
            <p:cNvGrpSpPr/>
            <p:nvPr/>
          </p:nvGrpSpPr>
          <p:grpSpPr>
            <a:xfrm>
              <a:off x="566357" y="7268425"/>
              <a:ext cx="2668796" cy="2693450"/>
              <a:chOff x="6004560" y="2482515"/>
              <a:chExt cx="2668796" cy="2693450"/>
            </a:xfrm>
          </p:grpSpPr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556B71F-01D5-D032-2FA2-DF55A803BB27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2E4BEE3F-A159-5201-A725-3767BA68CAD2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0DB75B57-6555-4E0A-5A63-D7B3BD57D0B0}"/>
                  </a:ext>
                </a:extLst>
              </p:cNvPr>
              <p:cNvSpPr/>
              <p:nvPr/>
            </p:nvSpPr>
            <p:spPr>
              <a:xfrm>
                <a:off x="6703895" y="2875701"/>
                <a:ext cx="242374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fr-BE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 </a:t>
                </a:r>
                <a:endParaRPr lang="fr-BE" dirty="0"/>
              </a:p>
            </p:txBody>
          </p:sp>
          <p:pic>
            <p:nvPicPr>
              <p:cNvPr id="47" name="Image 46">
                <a:extLst>
                  <a:ext uri="{FF2B5EF4-FFF2-40B4-BE49-F238E27FC236}">
                    <a16:creationId xmlns:a16="http://schemas.microsoft.com/office/drawing/2014/main" id="{64E73234-D185-7079-F3F9-6311805F599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6004560" y="2482515"/>
                <a:ext cx="2668796" cy="2693450"/>
              </a:xfrm>
              <a:prstGeom prst="rect">
                <a:avLst/>
              </a:prstGeom>
            </p:spPr>
          </p:pic>
          <p:sp>
            <p:nvSpPr>
              <p:cNvPr id="48" name="Ellipse 47">
                <a:extLst>
                  <a:ext uri="{FF2B5EF4-FFF2-40B4-BE49-F238E27FC236}">
                    <a16:creationId xmlns:a16="http://schemas.microsoft.com/office/drawing/2014/main" id="{4AEC2925-CBAE-67E0-5FB8-358E7A7F9388}"/>
                  </a:ext>
                </a:extLst>
              </p:cNvPr>
              <p:cNvSpPr/>
              <p:nvPr/>
            </p:nvSpPr>
            <p:spPr>
              <a:xfrm>
                <a:off x="6709017" y="366331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49" name="Ellipse 48">
                <a:extLst>
                  <a:ext uri="{FF2B5EF4-FFF2-40B4-BE49-F238E27FC236}">
                    <a16:creationId xmlns:a16="http://schemas.microsoft.com/office/drawing/2014/main" id="{301A2D22-99C1-A83D-0810-387F05454580}"/>
                  </a:ext>
                </a:extLst>
              </p:cNvPr>
              <p:cNvSpPr/>
              <p:nvPr/>
            </p:nvSpPr>
            <p:spPr>
              <a:xfrm>
                <a:off x="6748882" y="4523585"/>
                <a:ext cx="76200" cy="73660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00C07527-03D1-E7A1-32DE-1AD4F94A5887}"/>
                </a:ext>
              </a:extLst>
            </p:cNvPr>
            <p:cNvSpPr/>
            <p:nvPr/>
          </p:nvSpPr>
          <p:spPr>
            <a:xfrm>
              <a:off x="3760179" y="7097136"/>
              <a:ext cx="2547707" cy="2212358"/>
            </a:xfrm>
            <a:prstGeom prst="rect">
              <a:avLst/>
            </a:prstGeom>
            <a:solidFill>
              <a:schemeClr val="bg1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pic>
          <p:nvPicPr>
            <p:cNvPr id="51" name="Image 50">
              <a:extLst>
                <a:ext uri="{FF2B5EF4-FFF2-40B4-BE49-F238E27FC236}">
                  <a16:creationId xmlns:a16="http://schemas.microsoft.com/office/drawing/2014/main" id="{E3094D88-3EEC-1222-364E-A5A8FDD457C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796382" y="7149789"/>
              <a:ext cx="2501325" cy="1902984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/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fr-BE" b="1" dirty="0">
                      <a:solidFill>
                        <a:srgbClr val="FFC000"/>
                      </a:solidFill>
                    </a:rPr>
                    <a:t>M</a:t>
                  </a:r>
                  <a:r>
                    <a:rPr lang="fr-BE" dirty="0"/>
                    <a:t> : 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i="0" dirty="0" smtClean="0">
                          <a:latin typeface="Cambria Math" panose="02040503050406030204" pitchFamily="18" charset="0"/>
                        </a:rPr>
                        <m:t>Z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n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dirty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dirty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2" name="ZoneTexte 51">
                  <a:extLst>
                    <a:ext uri="{FF2B5EF4-FFF2-40B4-BE49-F238E27FC236}">
                      <a16:creationId xmlns:a16="http://schemas.microsoft.com/office/drawing/2014/main" id="{772A3C19-1872-D84C-8555-D7368D1D52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3591" y="9470307"/>
                  <a:ext cx="2345482" cy="541509"/>
                </a:xfrm>
                <a:prstGeom prst="rect">
                  <a:avLst/>
                </a:prstGeom>
                <a:blipFill>
                  <a:blip r:embed="rId8"/>
                  <a:stretch>
                    <a:fillRect l="-3285" t="-8197" b="-2459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A33414FD-076B-5490-3615-2DCE1A010CE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6577" y="7097136"/>
              <a:ext cx="1413602" cy="100414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eur droit 53">
              <a:extLst>
                <a:ext uri="{FF2B5EF4-FFF2-40B4-BE49-F238E27FC236}">
                  <a16:creationId xmlns:a16="http://schemas.microsoft.com/office/drawing/2014/main" id="{84B249DD-81E3-C239-6D2B-C5FAC7AE00CE}"/>
                </a:ext>
              </a:extLst>
            </p:cNvPr>
            <p:cNvCxnSpPr>
              <a:cxnSpLocks/>
            </p:cNvCxnSpPr>
            <p:nvPr/>
          </p:nvCxnSpPr>
          <p:spPr>
            <a:xfrm>
              <a:off x="2346577" y="8222050"/>
              <a:ext cx="1413602" cy="1087444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necteur droit avec flèche 56">
              <a:extLst>
                <a:ext uri="{FF2B5EF4-FFF2-40B4-BE49-F238E27FC236}">
                  <a16:creationId xmlns:a16="http://schemas.microsoft.com/office/drawing/2014/main" id="{22DBD66D-DB17-7919-8C64-DECA1960FB62}"/>
                </a:ext>
              </a:extLst>
            </p:cNvPr>
            <p:cNvCxnSpPr>
              <a:cxnSpLocks/>
            </p:cNvCxnSpPr>
            <p:nvPr/>
          </p:nvCxnSpPr>
          <p:spPr>
            <a:xfrm>
              <a:off x="4964972" y="12269880"/>
              <a:ext cx="88454" cy="36933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e 58">
            <a:extLst>
              <a:ext uri="{FF2B5EF4-FFF2-40B4-BE49-F238E27FC236}">
                <a16:creationId xmlns:a16="http://schemas.microsoft.com/office/drawing/2014/main" id="{AE99B22C-5094-122A-612E-66827F1C680C}"/>
              </a:ext>
            </a:extLst>
          </p:cNvPr>
          <p:cNvGrpSpPr/>
          <p:nvPr/>
        </p:nvGrpSpPr>
        <p:grpSpPr>
          <a:xfrm>
            <a:off x="8075742" y="7290253"/>
            <a:ext cx="1412875" cy="923254"/>
            <a:chOff x="-5159976" y="5109366"/>
            <a:chExt cx="3670301" cy="2217738"/>
          </a:xfrm>
        </p:grpSpPr>
        <p:sp>
          <p:nvSpPr>
            <p:cNvPr id="60" name="Freeform 575">
              <a:extLst>
                <a:ext uri="{FF2B5EF4-FFF2-40B4-BE49-F238E27FC236}">
                  <a16:creationId xmlns:a16="http://schemas.microsoft.com/office/drawing/2014/main" id="{F29C00A9-9A7B-0437-D8E5-F3CFD5B63BA9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1" name="Freeform 574">
              <a:extLst>
                <a:ext uri="{FF2B5EF4-FFF2-40B4-BE49-F238E27FC236}">
                  <a16:creationId xmlns:a16="http://schemas.microsoft.com/office/drawing/2014/main" id="{4254D95E-E09D-2F45-A048-43C8948EF389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62" name="Forme libre 79">
              <a:extLst>
                <a:ext uri="{FF2B5EF4-FFF2-40B4-BE49-F238E27FC236}">
                  <a16:creationId xmlns:a16="http://schemas.microsoft.com/office/drawing/2014/main" id="{C95D48EA-498B-0CD9-9C63-1ED0CC213BEA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3" name="Forme libre 80">
              <a:extLst>
                <a:ext uri="{FF2B5EF4-FFF2-40B4-BE49-F238E27FC236}">
                  <a16:creationId xmlns:a16="http://schemas.microsoft.com/office/drawing/2014/main" id="{A8E9412E-958D-25CD-2DCD-AA0C9038B8B5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4" name="Forme libre 81">
              <a:extLst>
                <a:ext uri="{FF2B5EF4-FFF2-40B4-BE49-F238E27FC236}">
                  <a16:creationId xmlns:a16="http://schemas.microsoft.com/office/drawing/2014/main" id="{870687AD-3028-0003-F82C-6C8D30ECDED8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5" name="Forme libre 82">
              <a:extLst>
                <a:ext uri="{FF2B5EF4-FFF2-40B4-BE49-F238E27FC236}">
                  <a16:creationId xmlns:a16="http://schemas.microsoft.com/office/drawing/2014/main" id="{DAD91899-88B1-D263-C92E-2326EC2ACC26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6" name="Forme libre 83">
              <a:extLst>
                <a:ext uri="{FF2B5EF4-FFF2-40B4-BE49-F238E27FC236}">
                  <a16:creationId xmlns:a16="http://schemas.microsoft.com/office/drawing/2014/main" id="{A27A2328-FB73-0CF6-9AB1-50E52590ECA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7" name="Forme libre 84">
              <a:extLst>
                <a:ext uri="{FF2B5EF4-FFF2-40B4-BE49-F238E27FC236}">
                  <a16:creationId xmlns:a16="http://schemas.microsoft.com/office/drawing/2014/main" id="{39177523-6A28-A96D-375D-994A5C545679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8" name="Ellipse 67">
              <a:extLst>
                <a:ext uri="{FF2B5EF4-FFF2-40B4-BE49-F238E27FC236}">
                  <a16:creationId xmlns:a16="http://schemas.microsoft.com/office/drawing/2014/main" id="{C35DA546-1682-1BFB-71D3-E7582056C30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69" name="Forme libre 91">
              <a:extLst>
                <a:ext uri="{FF2B5EF4-FFF2-40B4-BE49-F238E27FC236}">
                  <a16:creationId xmlns:a16="http://schemas.microsoft.com/office/drawing/2014/main" id="{0EB8E8C7-B5D6-4F2A-836C-1C464106137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0" name="Forme libre 92">
              <a:extLst>
                <a:ext uri="{FF2B5EF4-FFF2-40B4-BE49-F238E27FC236}">
                  <a16:creationId xmlns:a16="http://schemas.microsoft.com/office/drawing/2014/main" id="{2B6CF658-1BC9-61DC-4FD8-519402C70282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1" name="Forme libre 93">
              <a:extLst>
                <a:ext uri="{FF2B5EF4-FFF2-40B4-BE49-F238E27FC236}">
                  <a16:creationId xmlns:a16="http://schemas.microsoft.com/office/drawing/2014/main" id="{C00814F5-8B42-AB2D-8D24-83F08D1C572E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2" name="Forme libre 94">
              <a:extLst>
                <a:ext uri="{FF2B5EF4-FFF2-40B4-BE49-F238E27FC236}">
                  <a16:creationId xmlns:a16="http://schemas.microsoft.com/office/drawing/2014/main" id="{FDB8A063-32DB-A627-FAA2-86CCC54E360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3" name="Forme libre 95">
              <a:extLst>
                <a:ext uri="{FF2B5EF4-FFF2-40B4-BE49-F238E27FC236}">
                  <a16:creationId xmlns:a16="http://schemas.microsoft.com/office/drawing/2014/main" id="{9CA1453E-992D-ADCC-90D7-FC0BF540D681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4" name="Forme libre 96">
              <a:extLst>
                <a:ext uri="{FF2B5EF4-FFF2-40B4-BE49-F238E27FC236}">
                  <a16:creationId xmlns:a16="http://schemas.microsoft.com/office/drawing/2014/main" id="{4B0C4BF6-445B-0287-1FD7-00880278525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5" name="Forme libre 97">
              <a:extLst>
                <a:ext uri="{FF2B5EF4-FFF2-40B4-BE49-F238E27FC236}">
                  <a16:creationId xmlns:a16="http://schemas.microsoft.com/office/drawing/2014/main" id="{353A6D26-B54A-D493-67DC-27317512C3B8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6" name="Forme libre 98">
              <a:extLst>
                <a:ext uri="{FF2B5EF4-FFF2-40B4-BE49-F238E27FC236}">
                  <a16:creationId xmlns:a16="http://schemas.microsoft.com/office/drawing/2014/main" id="{28B5E573-4D12-364F-7D45-2311B1F0D062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77" name="Forme libre 99">
              <a:extLst>
                <a:ext uri="{FF2B5EF4-FFF2-40B4-BE49-F238E27FC236}">
                  <a16:creationId xmlns:a16="http://schemas.microsoft.com/office/drawing/2014/main" id="{C2ED6DCC-76B9-C0F5-68DF-F8D98F3A6B2E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78" name="Groupe 100">
              <a:extLst>
                <a:ext uri="{FF2B5EF4-FFF2-40B4-BE49-F238E27FC236}">
                  <a16:creationId xmlns:a16="http://schemas.microsoft.com/office/drawing/2014/main" id="{B55F2E71-C006-1452-DECA-052251FA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29" name="Line 591">
                <a:extLst>
                  <a:ext uri="{FF2B5EF4-FFF2-40B4-BE49-F238E27FC236}">
                    <a16:creationId xmlns:a16="http://schemas.microsoft.com/office/drawing/2014/main" id="{891BFFB9-DCED-5174-A5DC-EE3E105589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D2A16B85-7CD2-5A05-05DA-D3491D8BFAEE}"/>
                  </a:ext>
                </a:extLst>
              </p:cNvPr>
              <p:cNvCxnSpPr>
                <a:stCxn id="12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50BE7956-EEB3-4E59-B8FE-344B093F5C69}"/>
                  </a:ext>
                </a:extLst>
              </p:cNvPr>
              <p:cNvCxnSpPr>
                <a:stCxn id="12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Groupe 104">
              <a:extLst>
                <a:ext uri="{FF2B5EF4-FFF2-40B4-BE49-F238E27FC236}">
                  <a16:creationId xmlns:a16="http://schemas.microsoft.com/office/drawing/2014/main" id="{F7195A05-BD7F-C5D4-8814-E9FF2FCDF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86E6BD57-EA6B-3363-CD9F-7586B62C1B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532C2BD-F34B-65DE-78A1-51ABF0632357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1803C270-9965-20BB-C82E-C21C72B0703F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Groupe 108">
              <a:extLst>
                <a:ext uri="{FF2B5EF4-FFF2-40B4-BE49-F238E27FC236}">
                  <a16:creationId xmlns:a16="http://schemas.microsoft.com/office/drawing/2014/main" id="{2AA1EBDD-F65F-D1E3-187E-202E703072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3" name="Line 591">
                <a:extLst>
                  <a:ext uri="{FF2B5EF4-FFF2-40B4-BE49-F238E27FC236}">
                    <a16:creationId xmlns:a16="http://schemas.microsoft.com/office/drawing/2014/main" id="{A9E43CD8-3026-2DEE-71DA-3EC93A51FB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ECE007EC-4621-128B-1338-1AC4EA98A43E}"/>
                  </a:ext>
                </a:extLst>
              </p:cNvPr>
              <p:cNvCxnSpPr>
                <a:stCxn id="12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Connecteur droit 124">
                <a:extLst>
                  <a:ext uri="{FF2B5EF4-FFF2-40B4-BE49-F238E27FC236}">
                    <a16:creationId xmlns:a16="http://schemas.microsoft.com/office/drawing/2014/main" id="{8D47AB28-7655-522A-C908-E855DDD64661}"/>
                  </a:ext>
                </a:extLst>
              </p:cNvPr>
              <p:cNvCxnSpPr>
                <a:stCxn id="12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Groupe 112">
              <a:extLst>
                <a:ext uri="{FF2B5EF4-FFF2-40B4-BE49-F238E27FC236}">
                  <a16:creationId xmlns:a16="http://schemas.microsoft.com/office/drawing/2014/main" id="{9932ED2D-6134-DF12-CD6C-C12AA460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20" name="Line 591">
                <a:extLst>
                  <a:ext uri="{FF2B5EF4-FFF2-40B4-BE49-F238E27FC236}">
                    <a16:creationId xmlns:a16="http://schemas.microsoft.com/office/drawing/2014/main" id="{B00F16DD-C4EF-12DD-AAB4-DB1E839104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E3C7C5C1-3983-85E2-CDC0-F5E8589914AA}"/>
                  </a:ext>
                </a:extLst>
              </p:cNvPr>
              <p:cNvCxnSpPr>
                <a:stCxn id="12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Connecteur droit 121">
                <a:extLst>
                  <a:ext uri="{FF2B5EF4-FFF2-40B4-BE49-F238E27FC236}">
                    <a16:creationId xmlns:a16="http://schemas.microsoft.com/office/drawing/2014/main" id="{B60C5823-A80A-1E63-D932-7491C1BB85D0}"/>
                  </a:ext>
                </a:extLst>
              </p:cNvPr>
              <p:cNvCxnSpPr>
                <a:stCxn id="12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Groupe 116">
              <a:extLst>
                <a:ext uri="{FF2B5EF4-FFF2-40B4-BE49-F238E27FC236}">
                  <a16:creationId xmlns:a16="http://schemas.microsoft.com/office/drawing/2014/main" id="{535156AC-E4D0-B66C-6FC6-B02646902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17" name="Line 591">
                <a:extLst>
                  <a:ext uri="{FF2B5EF4-FFF2-40B4-BE49-F238E27FC236}">
                    <a16:creationId xmlns:a16="http://schemas.microsoft.com/office/drawing/2014/main" id="{CA954765-4E86-16B9-282C-B7215B021D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2FEB949-6BA7-CF87-712F-2091A82EE378}"/>
                  </a:ext>
                </a:extLst>
              </p:cNvPr>
              <p:cNvCxnSpPr>
                <a:stCxn id="11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BB3B694-BB3E-4CED-1246-7D89449F0482}"/>
                  </a:ext>
                </a:extLst>
              </p:cNvPr>
              <p:cNvCxnSpPr>
                <a:stCxn id="11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3" name="Groupe 120">
              <a:extLst>
                <a:ext uri="{FF2B5EF4-FFF2-40B4-BE49-F238E27FC236}">
                  <a16:creationId xmlns:a16="http://schemas.microsoft.com/office/drawing/2014/main" id="{FCF3F709-6904-F13A-603B-83B80F54B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14" name="Line 591">
                <a:extLst>
                  <a:ext uri="{FF2B5EF4-FFF2-40B4-BE49-F238E27FC236}">
                    <a16:creationId xmlns:a16="http://schemas.microsoft.com/office/drawing/2014/main" id="{34811F13-F11C-205E-3040-2F442D9E76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5" name="Connecteur droit 114">
                <a:extLst>
                  <a:ext uri="{FF2B5EF4-FFF2-40B4-BE49-F238E27FC236}">
                    <a16:creationId xmlns:a16="http://schemas.microsoft.com/office/drawing/2014/main" id="{9AABF66A-DE03-6746-C4CD-9A68C6663A9B}"/>
                  </a:ext>
                </a:extLst>
              </p:cNvPr>
              <p:cNvCxnSpPr>
                <a:stCxn id="11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Connecteur droit 115">
                <a:extLst>
                  <a:ext uri="{FF2B5EF4-FFF2-40B4-BE49-F238E27FC236}">
                    <a16:creationId xmlns:a16="http://schemas.microsoft.com/office/drawing/2014/main" id="{0271FA71-82FA-8D07-DD9A-595E74170E70}"/>
                  </a:ext>
                </a:extLst>
              </p:cNvPr>
              <p:cNvCxnSpPr>
                <a:stCxn id="11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Groupe 124">
              <a:extLst>
                <a:ext uri="{FF2B5EF4-FFF2-40B4-BE49-F238E27FC236}">
                  <a16:creationId xmlns:a16="http://schemas.microsoft.com/office/drawing/2014/main" id="{550A083D-EB04-728E-CD77-9B62671CAD7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11" name="Line 591">
                <a:extLst>
                  <a:ext uri="{FF2B5EF4-FFF2-40B4-BE49-F238E27FC236}">
                    <a16:creationId xmlns:a16="http://schemas.microsoft.com/office/drawing/2014/main" id="{2D0A55F8-E6E8-490D-023C-D7C830167D1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2" name="Connecteur droit 111">
                <a:extLst>
                  <a:ext uri="{FF2B5EF4-FFF2-40B4-BE49-F238E27FC236}">
                    <a16:creationId xmlns:a16="http://schemas.microsoft.com/office/drawing/2014/main" id="{16AE0A8C-DFF5-89B5-C667-9EBE6B7122C4}"/>
                  </a:ext>
                </a:extLst>
              </p:cNvPr>
              <p:cNvCxnSpPr>
                <a:stCxn id="11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Connecteur droit 112">
                <a:extLst>
                  <a:ext uri="{FF2B5EF4-FFF2-40B4-BE49-F238E27FC236}">
                    <a16:creationId xmlns:a16="http://schemas.microsoft.com/office/drawing/2014/main" id="{8FF024BA-6AC2-4CFE-A1DE-ED5B90578991}"/>
                  </a:ext>
                </a:extLst>
              </p:cNvPr>
              <p:cNvCxnSpPr>
                <a:stCxn id="11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Groupe 128">
              <a:extLst>
                <a:ext uri="{FF2B5EF4-FFF2-40B4-BE49-F238E27FC236}">
                  <a16:creationId xmlns:a16="http://schemas.microsoft.com/office/drawing/2014/main" id="{293EFE4C-0145-7911-A6CB-E25B3301834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08" name="Line 591">
                <a:extLst>
                  <a:ext uri="{FF2B5EF4-FFF2-40B4-BE49-F238E27FC236}">
                    <a16:creationId xmlns:a16="http://schemas.microsoft.com/office/drawing/2014/main" id="{74F3F042-0759-42FC-7905-C1F3E0AA13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DE30ABD0-7C3A-3DB5-215D-14DCAFE43F51}"/>
                  </a:ext>
                </a:extLst>
              </p:cNvPr>
              <p:cNvCxnSpPr>
                <a:stCxn id="10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27E9C58C-8436-774A-EF26-C22DC3A01C27}"/>
                  </a:ext>
                </a:extLst>
              </p:cNvPr>
              <p:cNvCxnSpPr>
                <a:stCxn id="10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" name="Groupe 132">
              <a:extLst>
                <a:ext uri="{FF2B5EF4-FFF2-40B4-BE49-F238E27FC236}">
                  <a16:creationId xmlns:a16="http://schemas.microsoft.com/office/drawing/2014/main" id="{4F5D95C5-6E33-9F39-A698-5D274A69C6C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05" name="Line 591">
                <a:extLst>
                  <a:ext uri="{FF2B5EF4-FFF2-40B4-BE49-F238E27FC236}">
                    <a16:creationId xmlns:a16="http://schemas.microsoft.com/office/drawing/2014/main" id="{399834C5-CA60-8C0D-6721-0C7D76D05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06" name="Connecteur droit 105">
                <a:extLst>
                  <a:ext uri="{FF2B5EF4-FFF2-40B4-BE49-F238E27FC236}">
                    <a16:creationId xmlns:a16="http://schemas.microsoft.com/office/drawing/2014/main" id="{35669900-125C-E52B-7A94-4206B0FB34A2}"/>
                  </a:ext>
                </a:extLst>
              </p:cNvPr>
              <p:cNvCxnSpPr>
                <a:stCxn id="10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DFE2148E-51F9-7A97-AA08-762FA149633E}"/>
                  </a:ext>
                </a:extLst>
              </p:cNvPr>
              <p:cNvCxnSpPr>
                <a:stCxn id="10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7" name="Groupe 136">
              <a:extLst>
                <a:ext uri="{FF2B5EF4-FFF2-40B4-BE49-F238E27FC236}">
                  <a16:creationId xmlns:a16="http://schemas.microsoft.com/office/drawing/2014/main" id="{DC1CCCB7-57FC-0614-245D-F21E2F7EF78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02" name="Line 591">
                <a:extLst>
                  <a:ext uri="{FF2B5EF4-FFF2-40B4-BE49-F238E27FC236}">
                    <a16:creationId xmlns:a16="http://schemas.microsoft.com/office/drawing/2014/main" id="{2D332A8D-3544-2AAF-4146-6E528CAC5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6DCA393C-CABE-79B6-2537-38818170CCF9}"/>
                  </a:ext>
                </a:extLst>
              </p:cNvPr>
              <p:cNvCxnSpPr>
                <a:stCxn id="10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C4A830E5-0B97-0747-E946-F5A5BFEA746B}"/>
                  </a:ext>
                </a:extLst>
              </p:cNvPr>
              <p:cNvCxnSpPr>
                <a:stCxn id="10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" name="Groupe 140">
              <a:extLst>
                <a:ext uri="{FF2B5EF4-FFF2-40B4-BE49-F238E27FC236}">
                  <a16:creationId xmlns:a16="http://schemas.microsoft.com/office/drawing/2014/main" id="{57BFDC7E-FAE8-02DC-3C6A-AF716F3F8ED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99" name="Line 591">
                <a:extLst>
                  <a:ext uri="{FF2B5EF4-FFF2-40B4-BE49-F238E27FC236}">
                    <a16:creationId xmlns:a16="http://schemas.microsoft.com/office/drawing/2014/main" id="{6A39A2BE-E98D-4BD4-318A-EFA4630CF0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00" name="Connecteur droit 99">
                <a:extLst>
                  <a:ext uri="{FF2B5EF4-FFF2-40B4-BE49-F238E27FC236}">
                    <a16:creationId xmlns:a16="http://schemas.microsoft.com/office/drawing/2014/main" id="{2AB1A8B4-C38D-C667-7462-8AEBBAD2546E}"/>
                  </a:ext>
                </a:extLst>
              </p:cNvPr>
              <p:cNvCxnSpPr>
                <a:stCxn id="9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id="{788A5BA6-2433-C4E8-977C-F6B836C78DB0}"/>
                  </a:ext>
                </a:extLst>
              </p:cNvPr>
              <p:cNvCxnSpPr>
                <a:stCxn id="9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9" name="Groupe 144">
              <a:extLst>
                <a:ext uri="{FF2B5EF4-FFF2-40B4-BE49-F238E27FC236}">
                  <a16:creationId xmlns:a16="http://schemas.microsoft.com/office/drawing/2014/main" id="{DD3BAA81-1720-CF7B-B3B7-73D0AB7F3B63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96" name="Line 591">
                <a:extLst>
                  <a:ext uri="{FF2B5EF4-FFF2-40B4-BE49-F238E27FC236}">
                    <a16:creationId xmlns:a16="http://schemas.microsoft.com/office/drawing/2014/main" id="{7AD87BEA-A6A1-4C09-42F7-CBE12F4B4F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97" name="Connecteur droit 96">
                <a:extLst>
                  <a:ext uri="{FF2B5EF4-FFF2-40B4-BE49-F238E27FC236}">
                    <a16:creationId xmlns:a16="http://schemas.microsoft.com/office/drawing/2014/main" id="{7E34457D-725B-34BC-373C-FE8E956FE38F}"/>
                  </a:ext>
                </a:extLst>
              </p:cNvPr>
              <p:cNvCxnSpPr>
                <a:stCxn id="9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Connecteur droit 97">
                <a:extLst>
                  <a:ext uri="{FF2B5EF4-FFF2-40B4-BE49-F238E27FC236}">
                    <a16:creationId xmlns:a16="http://schemas.microsoft.com/office/drawing/2014/main" id="{586430F3-9E37-492E-53E6-449132E8C814}"/>
                  </a:ext>
                </a:extLst>
              </p:cNvPr>
              <p:cNvCxnSpPr>
                <a:stCxn id="9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Ellipse 89">
              <a:extLst>
                <a:ext uri="{FF2B5EF4-FFF2-40B4-BE49-F238E27FC236}">
                  <a16:creationId xmlns:a16="http://schemas.microsoft.com/office/drawing/2014/main" id="{EE57E98F-7AEE-8307-EA06-AA9200B83AA9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B7D86E0F-170E-DA8A-B3A4-D444FA51C12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92" name="Image 91">
              <a:extLst>
                <a:ext uri="{FF2B5EF4-FFF2-40B4-BE49-F238E27FC236}">
                  <a16:creationId xmlns:a16="http://schemas.microsoft.com/office/drawing/2014/main" id="{606C0BEE-0929-D431-3C74-C24D4B8EA0C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F9548E83-6DAC-C837-9F8C-EA5D020CCCC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D1BA5D2C-175D-0FEA-58E0-9ADB0CE22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5DDC3F0C-D5ED-D4BA-A14F-68A0A079CA3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132" name="ZoneTexte 131">
            <a:extLst>
              <a:ext uri="{FF2B5EF4-FFF2-40B4-BE49-F238E27FC236}">
                <a16:creationId xmlns:a16="http://schemas.microsoft.com/office/drawing/2014/main" id="{F3BCF494-2271-AA2C-7F9E-3E03B3BF17A9}"/>
              </a:ext>
            </a:extLst>
          </p:cNvPr>
          <p:cNvSpPr txBox="1"/>
          <p:nvPr/>
        </p:nvSpPr>
        <p:spPr>
          <a:xfrm>
            <a:off x="7042801" y="8383591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id="{1165DCF0-32D7-7CEB-4322-601634422C97}"/>
              </a:ext>
            </a:extLst>
          </p:cNvPr>
          <p:cNvGrpSpPr/>
          <p:nvPr/>
        </p:nvGrpSpPr>
        <p:grpSpPr>
          <a:xfrm>
            <a:off x="10174368" y="7622961"/>
            <a:ext cx="1407125" cy="926256"/>
            <a:chOff x="6149764" y="5746140"/>
            <a:chExt cx="1407125" cy="926256"/>
          </a:xfrm>
        </p:grpSpPr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BE11B770-27F9-3C6D-3DC4-343402DFDB25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37" name="Freeform 575">
                <a:extLst>
                  <a:ext uri="{FF2B5EF4-FFF2-40B4-BE49-F238E27FC236}">
                    <a16:creationId xmlns:a16="http://schemas.microsoft.com/office/drawing/2014/main" id="{268A7DA6-0D24-2ADE-790D-F224E73C15D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38" name="Groupe 137">
                <a:extLst>
                  <a:ext uri="{FF2B5EF4-FFF2-40B4-BE49-F238E27FC236}">
                    <a16:creationId xmlns:a16="http://schemas.microsoft.com/office/drawing/2014/main" id="{758FA9C8-7DE5-E547-09E9-4F024CDA3CC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39" name="Freeform 574">
                  <a:extLst>
                    <a:ext uri="{FF2B5EF4-FFF2-40B4-BE49-F238E27FC236}">
                      <a16:creationId xmlns:a16="http://schemas.microsoft.com/office/drawing/2014/main" id="{8F63BC3B-30C9-D0A8-1356-A003DF97F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40" name="Forme libre 6">
                  <a:extLst>
                    <a:ext uri="{FF2B5EF4-FFF2-40B4-BE49-F238E27FC236}">
                      <a16:creationId xmlns:a16="http://schemas.microsoft.com/office/drawing/2014/main" id="{1E2FFFA0-15AA-2177-24BD-92EEAD712537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1" name="Forme libre 7">
                  <a:extLst>
                    <a:ext uri="{FF2B5EF4-FFF2-40B4-BE49-F238E27FC236}">
                      <a16:creationId xmlns:a16="http://schemas.microsoft.com/office/drawing/2014/main" id="{A7D34BA1-A400-D477-F0F4-74F10EB540A2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2" name="Forme libre 8">
                  <a:extLst>
                    <a:ext uri="{FF2B5EF4-FFF2-40B4-BE49-F238E27FC236}">
                      <a16:creationId xmlns:a16="http://schemas.microsoft.com/office/drawing/2014/main" id="{684332DA-CE94-7831-350E-D7CF82789E4B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3" name="Forme libre 9">
                  <a:extLst>
                    <a:ext uri="{FF2B5EF4-FFF2-40B4-BE49-F238E27FC236}">
                      <a16:creationId xmlns:a16="http://schemas.microsoft.com/office/drawing/2014/main" id="{4F65E7DC-6746-9E22-C5A9-228ED8692325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4" name="Forme libre 10">
                  <a:extLst>
                    <a:ext uri="{FF2B5EF4-FFF2-40B4-BE49-F238E27FC236}">
                      <a16:creationId xmlns:a16="http://schemas.microsoft.com/office/drawing/2014/main" id="{1675AA00-25EA-66BA-B777-619BD2FAC227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5" name="Forme libre 11">
                  <a:extLst>
                    <a:ext uri="{FF2B5EF4-FFF2-40B4-BE49-F238E27FC236}">
                      <a16:creationId xmlns:a16="http://schemas.microsoft.com/office/drawing/2014/main" id="{48A296F5-A239-1CB2-07B5-A77862C2005E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6" name="Forme libre 18">
                  <a:extLst>
                    <a:ext uri="{FF2B5EF4-FFF2-40B4-BE49-F238E27FC236}">
                      <a16:creationId xmlns:a16="http://schemas.microsoft.com/office/drawing/2014/main" id="{3E8D0B3B-661C-698D-FA5C-F2D3154CB26F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7" name="Forme libre 19">
                  <a:extLst>
                    <a:ext uri="{FF2B5EF4-FFF2-40B4-BE49-F238E27FC236}">
                      <a16:creationId xmlns:a16="http://schemas.microsoft.com/office/drawing/2014/main" id="{DF948B1A-C3E0-D2F9-D4DC-F7F001904660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8" name="Forme libre 20">
                  <a:extLst>
                    <a:ext uri="{FF2B5EF4-FFF2-40B4-BE49-F238E27FC236}">
                      <a16:creationId xmlns:a16="http://schemas.microsoft.com/office/drawing/2014/main" id="{13CC6C0E-5824-D99A-8852-8136B849E07F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49" name="Forme libre 21">
                  <a:extLst>
                    <a:ext uri="{FF2B5EF4-FFF2-40B4-BE49-F238E27FC236}">
                      <a16:creationId xmlns:a16="http://schemas.microsoft.com/office/drawing/2014/main" id="{6E4CC3B0-1740-01EE-A287-EB83776C9BFA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0" name="Forme libre 22">
                  <a:extLst>
                    <a:ext uri="{FF2B5EF4-FFF2-40B4-BE49-F238E27FC236}">
                      <a16:creationId xmlns:a16="http://schemas.microsoft.com/office/drawing/2014/main" id="{1C850F88-3BA2-93F8-066D-BAE692CB099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1" name="Forme libre 23">
                  <a:extLst>
                    <a:ext uri="{FF2B5EF4-FFF2-40B4-BE49-F238E27FC236}">
                      <a16:creationId xmlns:a16="http://schemas.microsoft.com/office/drawing/2014/main" id="{6F923DFB-A043-4733-7729-55E0A78039A3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2" name="Forme libre 24">
                  <a:extLst>
                    <a:ext uri="{FF2B5EF4-FFF2-40B4-BE49-F238E27FC236}">
                      <a16:creationId xmlns:a16="http://schemas.microsoft.com/office/drawing/2014/main" id="{B9283E4E-618A-471F-682B-F9DA470D0EA4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3" name="Forme libre 25">
                  <a:extLst>
                    <a:ext uri="{FF2B5EF4-FFF2-40B4-BE49-F238E27FC236}">
                      <a16:creationId xmlns:a16="http://schemas.microsoft.com/office/drawing/2014/main" id="{ADA82482-0810-B9D4-6653-D92E1376000E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54" name="Forme libre 26">
                  <a:extLst>
                    <a:ext uri="{FF2B5EF4-FFF2-40B4-BE49-F238E27FC236}">
                      <a16:creationId xmlns:a16="http://schemas.microsoft.com/office/drawing/2014/main" id="{C0D01F19-CC24-76EE-6283-5B2113815F59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55" name="Groupe 27">
                  <a:extLst>
                    <a:ext uri="{FF2B5EF4-FFF2-40B4-BE49-F238E27FC236}">
                      <a16:creationId xmlns:a16="http://schemas.microsoft.com/office/drawing/2014/main" id="{AF0BCAD2-0FAA-EA7E-F090-DD73293B70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6" name="Line 591">
                    <a:extLst>
                      <a:ext uri="{FF2B5EF4-FFF2-40B4-BE49-F238E27FC236}">
                        <a16:creationId xmlns:a16="http://schemas.microsoft.com/office/drawing/2014/main" id="{C840405D-022E-3EFA-255D-AA34CAD4E8C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B20D1BA4-61F8-4B28-D3AE-3FF791C675B4}"/>
                      </a:ext>
                    </a:extLst>
                  </p:cNvPr>
                  <p:cNvCxnSpPr>
                    <a:stCxn id="206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D262BC12-5C36-4992-D826-38C7FE1C252F}"/>
                      </a:ext>
                    </a:extLst>
                  </p:cNvPr>
                  <p:cNvCxnSpPr>
                    <a:stCxn id="206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6" name="Groupe 31">
                  <a:extLst>
                    <a:ext uri="{FF2B5EF4-FFF2-40B4-BE49-F238E27FC236}">
                      <a16:creationId xmlns:a16="http://schemas.microsoft.com/office/drawing/2014/main" id="{8B782689-09D8-1813-2BA1-5E96147AFE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3" name="Line 591">
                    <a:extLst>
                      <a:ext uri="{FF2B5EF4-FFF2-40B4-BE49-F238E27FC236}">
                        <a16:creationId xmlns:a16="http://schemas.microsoft.com/office/drawing/2014/main" id="{E548D8B4-1066-DF08-1009-235A9A3FCF7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CAF9CBA3-881A-1AF8-3073-AAD0E3CC2A39}"/>
                      </a:ext>
                    </a:extLst>
                  </p:cNvPr>
                  <p:cNvCxnSpPr>
                    <a:stCxn id="203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A5D022A7-1C59-D58F-AF11-BBAF14ED2918}"/>
                      </a:ext>
                    </a:extLst>
                  </p:cNvPr>
                  <p:cNvCxnSpPr>
                    <a:stCxn id="203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7" name="Groupe 35">
                  <a:extLst>
                    <a:ext uri="{FF2B5EF4-FFF2-40B4-BE49-F238E27FC236}">
                      <a16:creationId xmlns:a16="http://schemas.microsoft.com/office/drawing/2014/main" id="{417F714D-58BF-2501-4482-3EC76F1781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00" name="Line 591">
                    <a:extLst>
                      <a:ext uri="{FF2B5EF4-FFF2-40B4-BE49-F238E27FC236}">
                        <a16:creationId xmlns:a16="http://schemas.microsoft.com/office/drawing/2014/main" id="{0E22DD29-9017-427E-1C64-4D464511EFC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1" name="Connecteur droit 200">
                    <a:extLst>
                      <a:ext uri="{FF2B5EF4-FFF2-40B4-BE49-F238E27FC236}">
                        <a16:creationId xmlns:a16="http://schemas.microsoft.com/office/drawing/2014/main" id="{ECE351E1-532D-0973-34B7-1B820A220CAE}"/>
                      </a:ext>
                    </a:extLst>
                  </p:cNvPr>
                  <p:cNvCxnSpPr>
                    <a:stCxn id="200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D7240019-8482-C4F6-2FDD-F624FB574699}"/>
                      </a:ext>
                    </a:extLst>
                  </p:cNvPr>
                  <p:cNvCxnSpPr>
                    <a:stCxn id="200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8" name="Groupe 39">
                  <a:extLst>
                    <a:ext uri="{FF2B5EF4-FFF2-40B4-BE49-F238E27FC236}">
                      <a16:creationId xmlns:a16="http://schemas.microsoft.com/office/drawing/2014/main" id="{3ABA6E27-3CFB-A23F-82CC-DBDA7FD620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7" name="Line 591">
                    <a:extLst>
                      <a:ext uri="{FF2B5EF4-FFF2-40B4-BE49-F238E27FC236}">
                        <a16:creationId xmlns:a16="http://schemas.microsoft.com/office/drawing/2014/main" id="{C8AC8DF5-38C5-909A-450B-489CC81D4A4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8" name="Connecteur droit 197">
                    <a:extLst>
                      <a:ext uri="{FF2B5EF4-FFF2-40B4-BE49-F238E27FC236}">
                        <a16:creationId xmlns:a16="http://schemas.microsoft.com/office/drawing/2014/main" id="{7327D422-A02A-210D-1ABB-CEFA7D9AA0D4}"/>
                      </a:ext>
                    </a:extLst>
                  </p:cNvPr>
                  <p:cNvCxnSpPr>
                    <a:stCxn id="197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6897A0A3-E3B8-D812-FCEF-317007AE49A2}"/>
                      </a:ext>
                    </a:extLst>
                  </p:cNvPr>
                  <p:cNvCxnSpPr>
                    <a:stCxn id="197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59" name="Groupe 43">
                  <a:extLst>
                    <a:ext uri="{FF2B5EF4-FFF2-40B4-BE49-F238E27FC236}">
                      <a16:creationId xmlns:a16="http://schemas.microsoft.com/office/drawing/2014/main" id="{3AA477A0-1148-A9B5-8F37-BCB56C164C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4" name="Line 591">
                    <a:extLst>
                      <a:ext uri="{FF2B5EF4-FFF2-40B4-BE49-F238E27FC236}">
                        <a16:creationId xmlns:a16="http://schemas.microsoft.com/office/drawing/2014/main" id="{D7F3631D-F30B-42F2-9B12-508D2BDCAB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5" name="Connecteur droit 194">
                    <a:extLst>
                      <a:ext uri="{FF2B5EF4-FFF2-40B4-BE49-F238E27FC236}">
                        <a16:creationId xmlns:a16="http://schemas.microsoft.com/office/drawing/2014/main" id="{493A6D64-2188-9A25-7415-85DDD0E5E3C3}"/>
                      </a:ext>
                    </a:extLst>
                  </p:cNvPr>
                  <p:cNvCxnSpPr>
                    <a:stCxn id="194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307D4E5A-E02B-F753-72AD-A2CA3FCE6F55}"/>
                      </a:ext>
                    </a:extLst>
                  </p:cNvPr>
                  <p:cNvCxnSpPr>
                    <a:stCxn id="194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0" name="Groupe 47">
                  <a:extLst>
                    <a:ext uri="{FF2B5EF4-FFF2-40B4-BE49-F238E27FC236}">
                      <a16:creationId xmlns:a16="http://schemas.microsoft.com/office/drawing/2014/main" id="{729F0489-6EAE-2431-A77A-475D913D7B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191" name="Line 591">
                    <a:extLst>
                      <a:ext uri="{FF2B5EF4-FFF2-40B4-BE49-F238E27FC236}">
                        <a16:creationId xmlns:a16="http://schemas.microsoft.com/office/drawing/2014/main" id="{96E65DFD-58FE-2486-FEDE-FEB6569611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2" name="Connecteur droit 191">
                    <a:extLst>
                      <a:ext uri="{FF2B5EF4-FFF2-40B4-BE49-F238E27FC236}">
                        <a16:creationId xmlns:a16="http://schemas.microsoft.com/office/drawing/2014/main" id="{685840A0-1732-4618-06D0-3B0DE900D29C}"/>
                      </a:ext>
                    </a:extLst>
                  </p:cNvPr>
                  <p:cNvCxnSpPr>
                    <a:stCxn id="191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1EF003B6-4D62-0455-8A39-296DE537B4EC}"/>
                      </a:ext>
                    </a:extLst>
                  </p:cNvPr>
                  <p:cNvCxnSpPr>
                    <a:stCxn id="191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1" name="Groupe 51">
                  <a:extLst>
                    <a:ext uri="{FF2B5EF4-FFF2-40B4-BE49-F238E27FC236}">
                      <a16:creationId xmlns:a16="http://schemas.microsoft.com/office/drawing/2014/main" id="{22DC41D6-06DD-AAE2-F1E5-E56E6E178D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8" name="Line 591">
                    <a:extLst>
                      <a:ext uri="{FF2B5EF4-FFF2-40B4-BE49-F238E27FC236}">
                        <a16:creationId xmlns:a16="http://schemas.microsoft.com/office/drawing/2014/main" id="{79B62D6D-1FBF-8852-7490-4386AF1186F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9" name="Connecteur droit 188">
                    <a:extLst>
                      <a:ext uri="{FF2B5EF4-FFF2-40B4-BE49-F238E27FC236}">
                        <a16:creationId xmlns:a16="http://schemas.microsoft.com/office/drawing/2014/main" id="{F96A51F4-B47E-EED0-C1D9-AA1732AB204D}"/>
                      </a:ext>
                    </a:extLst>
                  </p:cNvPr>
                  <p:cNvCxnSpPr>
                    <a:stCxn id="188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D7F740E7-FB08-B0B0-33D8-A909CB39D69B}"/>
                      </a:ext>
                    </a:extLst>
                  </p:cNvPr>
                  <p:cNvCxnSpPr>
                    <a:stCxn id="188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2" name="Groupe 55">
                  <a:extLst>
                    <a:ext uri="{FF2B5EF4-FFF2-40B4-BE49-F238E27FC236}">
                      <a16:creationId xmlns:a16="http://schemas.microsoft.com/office/drawing/2014/main" id="{40300AC6-A4E9-0F0B-7942-EA4FACD053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5" name="Line 591">
                    <a:extLst>
                      <a:ext uri="{FF2B5EF4-FFF2-40B4-BE49-F238E27FC236}">
                        <a16:creationId xmlns:a16="http://schemas.microsoft.com/office/drawing/2014/main" id="{38B7BB3C-B9D1-ECAF-EE54-ADB3727D8AB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6" name="Connecteur droit 185">
                    <a:extLst>
                      <a:ext uri="{FF2B5EF4-FFF2-40B4-BE49-F238E27FC236}">
                        <a16:creationId xmlns:a16="http://schemas.microsoft.com/office/drawing/2014/main" id="{5AECE287-085E-0701-1F14-9080F5B4D507}"/>
                      </a:ext>
                    </a:extLst>
                  </p:cNvPr>
                  <p:cNvCxnSpPr>
                    <a:stCxn id="185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7" name="Connecteur droit 186">
                    <a:extLst>
                      <a:ext uri="{FF2B5EF4-FFF2-40B4-BE49-F238E27FC236}">
                        <a16:creationId xmlns:a16="http://schemas.microsoft.com/office/drawing/2014/main" id="{05893256-AE0E-FCD9-6C0F-F69C7B35B7EC}"/>
                      </a:ext>
                    </a:extLst>
                  </p:cNvPr>
                  <p:cNvCxnSpPr>
                    <a:stCxn id="185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3" name="Groupe 59">
                  <a:extLst>
                    <a:ext uri="{FF2B5EF4-FFF2-40B4-BE49-F238E27FC236}">
                      <a16:creationId xmlns:a16="http://schemas.microsoft.com/office/drawing/2014/main" id="{7759DCB2-8A5B-EAE1-BDDC-625B49D104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82" name="Line 591">
                    <a:extLst>
                      <a:ext uri="{FF2B5EF4-FFF2-40B4-BE49-F238E27FC236}">
                        <a16:creationId xmlns:a16="http://schemas.microsoft.com/office/drawing/2014/main" id="{F5ED2DA9-CD7E-830A-BB7E-11BB3161639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3" name="Connecteur droit 182">
                    <a:extLst>
                      <a:ext uri="{FF2B5EF4-FFF2-40B4-BE49-F238E27FC236}">
                        <a16:creationId xmlns:a16="http://schemas.microsoft.com/office/drawing/2014/main" id="{61EEA760-E08D-22A2-D3BF-3B02B2F21785}"/>
                      </a:ext>
                    </a:extLst>
                  </p:cNvPr>
                  <p:cNvCxnSpPr>
                    <a:stCxn id="182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Connecteur droit 183">
                    <a:extLst>
                      <a:ext uri="{FF2B5EF4-FFF2-40B4-BE49-F238E27FC236}">
                        <a16:creationId xmlns:a16="http://schemas.microsoft.com/office/drawing/2014/main" id="{CB5CF569-B9E0-2944-440F-A18FFA62F32B}"/>
                      </a:ext>
                    </a:extLst>
                  </p:cNvPr>
                  <p:cNvCxnSpPr>
                    <a:stCxn id="182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4" name="Groupe 63">
                  <a:extLst>
                    <a:ext uri="{FF2B5EF4-FFF2-40B4-BE49-F238E27FC236}">
                      <a16:creationId xmlns:a16="http://schemas.microsoft.com/office/drawing/2014/main" id="{6C1F15BF-4D80-72F3-0411-BDDE313457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9" name="Line 591">
                    <a:extLst>
                      <a:ext uri="{FF2B5EF4-FFF2-40B4-BE49-F238E27FC236}">
                        <a16:creationId xmlns:a16="http://schemas.microsoft.com/office/drawing/2014/main" id="{224BF8A2-D6BE-F8E2-1B46-169D72A463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80" name="Connecteur droit 179">
                    <a:extLst>
                      <a:ext uri="{FF2B5EF4-FFF2-40B4-BE49-F238E27FC236}">
                        <a16:creationId xmlns:a16="http://schemas.microsoft.com/office/drawing/2014/main" id="{E8350510-F3AA-5DE5-3BD7-3C962ED442AD}"/>
                      </a:ext>
                    </a:extLst>
                  </p:cNvPr>
                  <p:cNvCxnSpPr>
                    <a:stCxn id="179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Connecteur droit 180">
                    <a:extLst>
                      <a:ext uri="{FF2B5EF4-FFF2-40B4-BE49-F238E27FC236}">
                        <a16:creationId xmlns:a16="http://schemas.microsoft.com/office/drawing/2014/main" id="{2019406F-9E39-F084-FA3D-B34C118CAAAA}"/>
                      </a:ext>
                    </a:extLst>
                  </p:cNvPr>
                  <p:cNvCxnSpPr>
                    <a:stCxn id="179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5" name="Groupe 67">
                  <a:extLst>
                    <a:ext uri="{FF2B5EF4-FFF2-40B4-BE49-F238E27FC236}">
                      <a16:creationId xmlns:a16="http://schemas.microsoft.com/office/drawing/2014/main" id="{4B072141-9371-417A-A060-441C4F2EBA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6" name="Line 591">
                    <a:extLst>
                      <a:ext uri="{FF2B5EF4-FFF2-40B4-BE49-F238E27FC236}">
                        <a16:creationId xmlns:a16="http://schemas.microsoft.com/office/drawing/2014/main" id="{75C9B865-8C88-7133-B053-ECBDD57D89F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7" name="Connecteur droit 176">
                    <a:extLst>
                      <a:ext uri="{FF2B5EF4-FFF2-40B4-BE49-F238E27FC236}">
                        <a16:creationId xmlns:a16="http://schemas.microsoft.com/office/drawing/2014/main" id="{9FF17A0A-5062-28F2-5E3F-4FE4564CFF75}"/>
                      </a:ext>
                    </a:extLst>
                  </p:cNvPr>
                  <p:cNvCxnSpPr>
                    <a:stCxn id="176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Connecteur droit 177">
                    <a:extLst>
                      <a:ext uri="{FF2B5EF4-FFF2-40B4-BE49-F238E27FC236}">
                        <a16:creationId xmlns:a16="http://schemas.microsoft.com/office/drawing/2014/main" id="{52178BC2-03A4-D5A2-ADED-D1C9975F8E8E}"/>
                      </a:ext>
                    </a:extLst>
                  </p:cNvPr>
                  <p:cNvCxnSpPr>
                    <a:stCxn id="176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66" name="Groupe 71">
                  <a:extLst>
                    <a:ext uri="{FF2B5EF4-FFF2-40B4-BE49-F238E27FC236}">
                      <a16:creationId xmlns:a16="http://schemas.microsoft.com/office/drawing/2014/main" id="{0E94F003-69EF-1F14-4B93-E1FDEF047D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73" name="Line 591">
                    <a:extLst>
                      <a:ext uri="{FF2B5EF4-FFF2-40B4-BE49-F238E27FC236}">
                        <a16:creationId xmlns:a16="http://schemas.microsoft.com/office/drawing/2014/main" id="{2C605892-471D-FFFA-0909-AFB8A7E1984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74" name="Connecteur droit 173">
                    <a:extLst>
                      <a:ext uri="{FF2B5EF4-FFF2-40B4-BE49-F238E27FC236}">
                        <a16:creationId xmlns:a16="http://schemas.microsoft.com/office/drawing/2014/main" id="{A71D9322-3FB5-C97C-2CC8-660BA208789A}"/>
                      </a:ext>
                    </a:extLst>
                  </p:cNvPr>
                  <p:cNvCxnSpPr>
                    <a:stCxn id="173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Connecteur droit 174">
                    <a:extLst>
                      <a:ext uri="{FF2B5EF4-FFF2-40B4-BE49-F238E27FC236}">
                        <a16:creationId xmlns:a16="http://schemas.microsoft.com/office/drawing/2014/main" id="{2CED66F5-FA0F-38D6-68A9-4FC0EED7AF07}"/>
                      </a:ext>
                    </a:extLst>
                  </p:cNvPr>
                  <p:cNvCxnSpPr>
                    <a:stCxn id="173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67" name="Image 166">
                  <a:extLst>
                    <a:ext uri="{FF2B5EF4-FFF2-40B4-BE49-F238E27FC236}">
                      <a16:creationId xmlns:a16="http://schemas.microsoft.com/office/drawing/2014/main" id="{360CD0E4-363C-A6D2-760B-E5E5613E0BD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8" name="Image 167">
                  <a:extLst>
                    <a:ext uri="{FF2B5EF4-FFF2-40B4-BE49-F238E27FC236}">
                      <a16:creationId xmlns:a16="http://schemas.microsoft.com/office/drawing/2014/main" id="{177A8AA6-8435-E3BE-7FA8-E0D329058E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69" name="Image 168">
                  <a:extLst>
                    <a:ext uri="{FF2B5EF4-FFF2-40B4-BE49-F238E27FC236}">
                      <a16:creationId xmlns:a16="http://schemas.microsoft.com/office/drawing/2014/main" id="{CA5D2017-4545-4823-C8CA-389F3DFF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0" name="Image 169">
                  <a:extLst>
                    <a:ext uri="{FF2B5EF4-FFF2-40B4-BE49-F238E27FC236}">
                      <a16:creationId xmlns:a16="http://schemas.microsoft.com/office/drawing/2014/main" id="{64B7114A-5187-FC57-742B-8B8AAEFDE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1" name="Image 170">
                  <a:extLst>
                    <a:ext uri="{FF2B5EF4-FFF2-40B4-BE49-F238E27FC236}">
                      <a16:creationId xmlns:a16="http://schemas.microsoft.com/office/drawing/2014/main" id="{1EC20683-3855-7EF2-C149-D6AA4155F4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72" name="Image 171">
                  <a:extLst>
                    <a:ext uri="{FF2B5EF4-FFF2-40B4-BE49-F238E27FC236}">
                      <a16:creationId xmlns:a16="http://schemas.microsoft.com/office/drawing/2014/main" id="{F26F3F67-C2F5-25B0-BB55-9ECC8522FE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35" name="Ellipse 134">
              <a:extLst>
                <a:ext uri="{FF2B5EF4-FFF2-40B4-BE49-F238E27FC236}">
                  <a16:creationId xmlns:a16="http://schemas.microsoft.com/office/drawing/2014/main" id="{0CD77B46-1FBA-AF09-5137-E07A12CF25A2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36" name="Ellipse 135">
              <a:extLst>
                <a:ext uri="{FF2B5EF4-FFF2-40B4-BE49-F238E27FC236}">
                  <a16:creationId xmlns:a16="http://schemas.microsoft.com/office/drawing/2014/main" id="{8F8E6A31-6C55-6D07-7737-39D4322DECA9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09" name="ZoneTexte 208">
            <a:extLst>
              <a:ext uri="{FF2B5EF4-FFF2-40B4-BE49-F238E27FC236}">
                <a16:creationId xmlns:a16="http://schemas.microsoft.com/office/drawing/2014/main" id="{0132344A-9FA5-DDC7-7AD7-F10FA7FD8297}"/>
              </a:ext>
            </a:extLst>
          </p:cNvPr>
          <p:cNvSpPr txBox="1"/>
          <p:nvPr/>
        </p:nvSpPr>
        <p:spPr>
          <a:xfrm>
            <a:off x="6281727" y="7736319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5189935-9B0F-7AE9-EFCE-73DB299735FB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454067" y="1235862"/>
            <a:ext cx="3749787" cy="2798884"/>
          </a:xfrm>
          <a:prstGeom prst="rect">
            <a:avLst/>
          </a:prstGeom>
        </p:spPr>
      </p:pic>
      <p:pic>
        <p:nvPicPr>
          <p:cNvPr id="6" name="Image 5">
            <a:extLst>
              <a:ext uri="{FF2B5EF4-FFF2-40B4-BE49-F238E27FC236}">
                <a16:creationId xmlns:a16="http://schemas.microsoft.com/office/drawing/2014/main" id="{8A504EBF-31CD-4871-2FBE-F8277EC5030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543745" y="4054666"/>
            <a:ext cx="3614627" cy="27268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774595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sz="4000" dirty="0">
                <a:solidFill>
                  <a:schemeClr val="bg1"/>
                </a:solidFill>
              </a:rPr>
              <a:t>Focus of the </a:t>
            </a:r>
            <a:r>
              <a:rPr lang="fr-FR" sz="4000" dirty="0" err="1">
                <a:solidFill>
                  <a:schemeClr val="bg1"/>
                </a:solidFill>
              </a:rPr>
              <a:t>research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5AD6A745-7AA1-4931-ABE0-9E1F88CCC5CB}"/>
              </a:ext>
            </a:extLst>
          </p:cNvPr>
          <p:cNvSpPr/>
          <p:nvPr/>
        </p:nvSpPr>
        <p:spPr>
          <a:xfrm>
            <a:off x="151955" y="1103299"/>
            <a:ext cx="7400101" cy="461665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chemeClr val="tx1"/>
                </a:solidFill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defRPr>
            </a:lvl9pPr>
          </a:lstStyle>
          <a:p>
            <a:pPr marL="342900" indent="-342900">
              <a:buClr>
                <a:schemeClr val="bg1">
                  <a:lumMod val="50000"/>
                </a:schemeClr>
              </a:buClr>
            </a:pPr>
            <a:r>
              <a:rPr lang="en-US" b="1" dirty="0">
                <a:solidFill>
                  <a:srgbClr val="0070C0"/>
                </a:solidFill>
                <a:latin typeface="+mn-lt"/>
                <a:ea typeface="SimSun" panose="02010600030101010101" pitchFamily="2" charset="-122"/>
                <a:cs typeface="Arial" panose="020B0604020202020204" pitchFamily="34" charset="0"/>
              </a:rPr>
              <a:t>Shear rheology</a:t>
            </a:r>
          </a:p>
        </p:txBody>
      </p:sp>
      <p:sp>
        <p:nvSpPr>
          <p:cNvPr id="32" name="Right Arrow 24">
            <a:extLst>
              <a:ext uri="{FF2B5EF4-FFF2-40B4-BE49-F238E27FC236}">
                <a16:creationId xmlns:a16="http://schemas.microsoft.com/office/drawing/2014/main" id="{2ADFD37E-7DD1-4FED-94AB-FD5774CC3C55}"/>
              </a:ext>
            </a:extLst>
          </p:cNvPr>
          <p:cNvSpPr/>
          <p:nvPr/>
        </p:nvSpPr>
        <p:spPr>
          <a:xfrm>
            <a:off x="3548788" y="3418221"/>
            <a:ext cx="517585" cy="3019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pic>
        <p:nvPicPr>
          <p:cNvPr id="21" name="Image 20">
            <a:extLst>
              <a:ext uri="{FF2B5EF4-FFF2-40B4-BE49-F238E27FC236}">
                <a16:creationId xmlns:a16="http://schemas.microsoft.com/office/drawing/2014/main" id="{AB2F0A0F-4C11-4832-93FC-24943B6434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896557" y="3276568"/>
            <a:ext cx="2600003" cy="2170904"/>
          </a:xfrm>
          <a:prstGeom prst="rect">
            <a:avLst/>
          </a:prstGeom>
        </p:spPr>
      </p:pic>
      <p:pic>
        <p:nvPicPr>
          <p:cNvPr id="23" name="Image 22">
            <a:extLst>
              <a:ext uri="{FF2B5EF4-FFF2-40B4-BE49-F238E27FC236}">
                <a16:creationId xmlns:a16="http://schemas.microsoft.com/office/drawing/2014/main" id="{8CAFDAA5-1F34-4185-9342-CDD69ABBE73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5851" y="1991580"/>
            <a:ext cx="3061386" cy="3225758"/>
          </a:xfrm>
          <a:prstGeom prst="rect">
            <a:avLst/>
          </a:prstGeom>
        </p:spPr>
      </p:pic>
      <p:pic>
        <p:nvPicPr>
          <p:cNvPr id="28" name="Image 27">
            <a:extLst>
              <a:ext uri="{FF2B5EF4-FFF2-40B4-BE49-F238E27FC236}">
                <a16:creationId xmlns:a16="http://schemas.microsoft.com/office/drawing/2014/main" id="{A61116F0-BF56-47AA-A3B4-05137E47400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62251" y="2414717"/>
            <a:ext cx="1442154" cy="210083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1C2398FB-E68E-4397-9612-0523491A710A}"/>
              </a:ext>
            </a:extLst>
          </p:cNvPr>
          <p:cNvSpPr txBox="1"/>
          <p:nvPr/>
        </p:nvSpPr>
        <p:spPr>
          <a:xfrm>
            <a:off x="3807580" y="4804809"/>
            <a:ext cx="29981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Strain-controlled</a:t>
            </a:r>
            <a:r>
              <a:rPr lang="fr-BE" i="1" dirty="0"/>
              <a:t> </a:t>
            </a:r>
            <a:r>
              <a:rPr lang="fr-BE" i="1" dirty="0" err="1"/>
              <a:t>rheometer</a:t>
            </a:r>
            <a:endParaRPr lang="fr-BE" i="1" dirty="0"/>
          </a:p>
        </p:txBody>
      </p:sp>
      <p:cxnSp>
        <p:nvCxnSpPr>
          <p:cNvPr id="111" name="Connecteur droit 110">
            <a:extLst>
              <a:ext uri="{FF2B5EF4-FFF2-40B4-BE49-F238E27FC236}">
                <a16:creationId xmlns:a16="http://schemas.microsoft.com/office/drawing/2014/main" id="{5AF0D442-20EC-4640-A10C-345B3E24D15F}"/>
              </a:ext>
            </a:extLst>
          </p:cNvPr>
          <p:cNvCxnSpPr>
            <a:cxnSpLocks/>
          </p:cNvCxnSpPr>
          <p:nvPr/>
        </p:nvCxnSpPr>
        <p:spPr>
          <a:xfrm flipH="1">
            <a:off x="7275609" y="2938392"/>
            <a:ext cx="107328" cy="459341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Connecteur droit 172">
            <a:extLst>
              <a:ext uri="{FF2B5EF4-FFF2-40B4-BE49-F238E27FC236}">
                <a16:creationId xmlns:a16="http://schemas.microsoft.com/office/drawing/2014/main" id="{25C58AA1-D103-4120-B9CF-35A74FE25806}"/>
              </a:ext>
            </a:extLst>
          </p:cNvPr>
          <p:cNvCxnSpPr>
            <a:cxnSpLocks/>
          </p:cNvCxnSpPr>
          <p:nvPr/>
        </p:nvCxnSpPr>
        <p:spPr>
          <a:xfrm flipH="1">
            <a:off x="8703627" y="3020803"/>
            <a:ext cx="229814" cy="17506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Connecteur droit 177">
            <a:extLst>
              <a:ext uri="{FF2B5EF4-FFF2-40B4-BE49-F238E27FC236}">
                <a16:creationId xmlns:a16="http://schemas.microsoft.com/office/drawing/2014/main" id="{FEB215DF-CF69-44EA-AEEF-BE5093C69A3A}"/>
              </a:ext>
            </a:extLst>
          </p:cNvPr>
          <p:cNvCxnSpPr>
            <a:cxnSpLocks/>
          </p:cNvCxnSpPr>
          <p:nvPr/>
        </p:nvCxnSpPr>
        <p:spPr>
          <a:xfrm>
            <a:off x="8920969" y="3077669"/>
            <a:ext cx="61366" cy="157721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Connecteur droit 178">
            <a:extLst>
              <a:ext uri="{FF2B5EF4-FFF2-40B4-BE49-F238E27FC236}">
                <a16:creationId xmlns:a16="http://schemas.microsoft.com/office/drawing/2014/main" id="{D3D8A607-78CE-4397-8A99-E2D5FCDB8A90}"/>
              </a:ext>
            </a:extLst>
          </p:cNvPr>
          <p:cNvCxnSpPr>
            <a:cxnSpLocks/>
          </p:cNvCxnSpPr>
          <p:nvPr/>
        </p:nvCxnSpPr>
        <p:spPr>
          <a:xfrm>
            <a:off x="8920969" y="3077669"/>
            <a:ext cx="52827" cy="18094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Connecteur droit 179">
            <a:extLst>
              <a:ext uri="{FF2B5EF4-FFF2-40B4-BE49-F238E27FC236}">
                <a16:creationId xmlns:a16="http://schemas.microsoft.com/office/drawing/2014/main" id="{4000B52C-1FEC-41DB-9E2C-0B7A29853B80}"/>
              </a:ext>
            </a:extLst>
          </p:cNvPr>
          <p:cNvCxnSpPr>
            <a:cxnSpLocks/>
          </p:cNvCxnSpPr>
          <p:nvPr/>
        </p:nvCxnSpPr>
        <p:spPr>
          <a:xfrm>
            <a:off x="8920969" y="3121629"/>
            <a:ext cx="40625" cy="251151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Connecteur droit 180">
            <a:extLst>
              <a:ext uri="{FF2B5EF4-FFF2-40B4-BE49-F238E27FC236}">
                <a16:creationId xmlns:a16="http://schemas.microsoft.com/office/drawing/2014/main" id="{6C9E41BB-F0B4-4FDA-AC47-36BA4A6E9198}"/>
              </a:ext>
            </a:extLst>
          </p:cNvPr>
          <p:cNvCxnSpPr>
            <a:cxnSpLocks/>
          </p:cNvCxnSpPr>
          <p:nvPr/>
        </p:nvCxnSpPr>
        <p:spPr>
          <a:xfrm>
            <a:off x="8920969" y="3077669"/>
            <a:ext cx="41568" cy="198899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Connecteur droit 181">
            <a:extLst>
              <a:ext uri="{FF2B5EF4-FFF2-40B4-BE49-F238E27FC236}">
                <a16:creationId xmlns:a16="http://schemas.microsoft.com/office/drawing/2014/main" id="{336FB130-1D53-41CD-95D2-A58DCCC84910}"/>
              </a:ext>
            </a:extLst>
          </p:cNvPr>
          <p:cNvCxnSpPr>
            <a:cxnSpLocks/>
          </p:cNvCxnSpPr>
          <p:nvPr/>
        </p:nvCxnSpPr>
        <p:spPr>
          <a:xfrm>
            <a:off x="8920969" y="3121629"/>
            <a:ext cx="37332" cy="278868"/>
          </a:xfrm>
          <a:prstGeom prst="line">
            <a:avLst/>
          </a:prstGeom>
          <a:ln w="31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Connecteur droit 182">
            <a:extLst>
              <a:ext uri="{FF2B5EF4-FFF2-40B4-BE49-F238E27FC236}">
                <a16:creationId xmlns:a16="http://schemas.microsoft.com/office/drawing/2014/main" id="{93971952-1FCC-46F7-B000-E25FF1954798}"/>
              </a:ext>
            </a:extLst>
          </p:cNvPr>
          <p:cNvCxnSpPr>
            <a:cxnSpLocks/>
          </p:cNvCxnSpPr>
          <p:nvPr/>
        </p:nvCxnSpPr>
        <p:spPr>
          <a:xfrm>
            <a:off x="8920969" y="3077669"/>
            <a:ext cx="37577" cy="23024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Connecteur droit 183">
            <a:extLst>
              <a:ext uri="{FF2B5EF4-FFF2-40B4-BE49-F238E27FC236}">
                <a16:creationId xmlns:a16="http://schemas.microsoft.com/office/drawing/2014/main" id="{5E0B2D80-9D2E-44CB-9F98-E442442C5912}"/>
              </a:ext>
            </a:extLst>
          </p:cNvPr>
          <p:cNvCxnSpPr>
            <a:cxnSpLocks/>
          </p:cNvCxnSpPr>
          <p:nvPr/>
        </p:nvCxnSpPr>
        <p:spPr>
          <a:xfrm>
            <a:off x="8920969" y="3077669"/>
            <a:ext cx="43355" cy="22815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Connecteur droit 184">
            <a:extLst>
              <a:ext uri="{FF2B5EF4-FFF2-40B4-BE49-F238E27FC236}">
                <a16:creationId xmlns:a16="http://schemas.microsoft.com/office/drawing/2014/main" id="{1ED38600-00C6-4DF1-AD4D-DF82FF54A7E0}"/>
              </a:ext>
            </a:extLst>
          </p:cNvPr>
          <p:cNvCxnSpPr>
            <a:cxnSpLocks/>
          </p:cNvCxnSpPr>
          <p:nvPr/>
        </p:nvCxnSpPr>
        <p:spPr>
          <a:xfrm>
            <a:off x="8920969" y="3121629"/>
            <a:ext cx="29963" cy="274873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Connecteur droit 185">
            <a:extLst>
              <a:ext uri="{FF2B5EF4-FFF2-40B4-BE49-F238E27FC236}">
                <a16:creationId xmlns:a16="http://schemas.microsoft.com/office/drawing/2014/main" id="{4BE789CC-8C09-4982-9375-787DC0521D51}"/>
              </a:ext>
            </a:extLst>
          </p:cNvPr>
          <p:cNvCxnSpPr>
            <a:cxnSpLocks/>
          </p:cNvCxnSpPr>
          <p:nvPr/>
        </p:nvCxnSpPr>
        <p:spPr>
          <a:xfrm>
            <a:off x="8920969" y="3121629"/>
            <a:ext cx="36193" cy="268066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Slide Number Placeholder 8">
            <a:extLst>
              <a:ext uri="{FF2B5EF4-FFF2-40B4-BE49-F238E27FC236}">
                <a16:creationId xmlns:a16="http://schemas.microsoft.com/office/drawing/2014/main" id="{CE98DCB1-BAC5-4031-9C2A-604F5073F2B6}"/>
              </a:ext>
            </a:extLst>
          </p:cNvPr>
          <p:cNvSpPr txBox="1">
            <a:spLocks/>
          </p:cNvSpPr>
          <p:nvPr/>
        </p:nvSpPr>
        <p:spPr>
          <a:xfrm>
            <a:off x="9154761" y="608707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83</a:t>
            </a:fld>
            <a:endParaRPr lang="en-GB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4D7A3AF7-4FD9-484D-9E8D-71DFB09E4EF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4" name="ZoneTexte 53">
            <a:extLst>
              <a:ext uri="{FF2B5EF4-FFF2-40B4-BE49-F238E27FC236}">
                <a16:creationId xmlns:a16="http://schemas.microsoft.com/office/drawing/2014/main" id="{1971C87B-8B73-4B54-BA71-EF4F13491338}"/>
              </a:ext>
            </a:extLst>
          </p:cNvPr>
          <p:cNvSpPr txBox="1"/>
          <p:nvPr/>
        </p:nvSpPr>
        <p:spPr>
          <a:xfrm>
            <a:off x="-20403" y="6628137"/>
            <a:ext cx="6157518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000" i="1" dirty="0"/>
              <a:t>[1] </a:t>
            </a:r>
            <a:r>
              <a:rPr lang="fr-BE" sz="1000" i="1" dirty="0">
                <a:hlinkClick r:id="rId6"/>
              </a:rPr>
              <a:t>www.anton-paar.com</a:t>
            </a:r>
            <a:r>
              <a:rPr lang="fr-BE" sz="1000" i="1" dirty="0"/>
              <a:t> (</a:t>
            </a:r>
            <a:r>
              <a:rPr lang="fr-BE" sz="1000" i="1" dirty="0" err="1"/>
              <a:t>September</a:t>
            </a:r>
            <a:r>
              <a:rPr lang="fr-BE" sz="1000" i="1" dirty="0"/>
              <a:t>, 18 2021) </a:t>
            </a:r>
          </a:p>
        </p:txBody>
      </p:sp>
      <p:sp>
        <p:nvSpPr>
          <p:cNvPr id="58" name="ZoneTexte 57">
            <a:extLst>
              <a:ext uri="{FF2B5EF4-FFF2-40B4-BE49-F238E27FC236}">
                <a16:creationId xmlns:a16="http://schemas.microsoft.com/office/drawing/2014/main" id="{CD5CF3AF-84E5-407D-83EF-DFF3022378EF}"/>
              </a:ext>
            </a:extLst>
          </p:cNvPr>
          <p:cNvSpPr txBox="1"/>
          <p:nvPr/>
        </p:nvSpPr>
        <p:spPr>
          <a:xfrm>
            <a:off x="3031963" y="6212184"/>
            <a:ext cx="446459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dirty="0"/>
              <a:t>[1] 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7F7F55EF-977E-43D6-B621-A23ADF3CF61A}"/>
              </a:ext>
            </a:extLst>
          </p:cNvPr>
          <p:cNvSpPr txBox="1">
            <a:spLocks/>
          </p:cNvSpPr>
          <p:nvPr/>
        </p:nvSpPr>
        <p:spPr>
          <a:xfrm>
            <a:off x="7104258" y="1325301"/>
            <a:ext cx="5792299" cy="499371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 err="1">
                <a:solidFill>
                  <a:schemeClr val="tx1"/>
                </a:solidFill>
              </a:rPr>
              <a:t>Oscillatory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shear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rheology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73A5B78A-9E69-41EB-E91B-5438A1A1E4A3}"/>
              </a:ext>
            </a:extLst>
          </p:cNvPr>
          <p:cNvSpPr txBox="1">
            <a:spLocks/>
          </p:cNvSpPr>
          <p:nvPr/>
        </p:nvSpPr>
        <p:spPr>
          <a:xfrm>
            <a:off x="7147446" y="4175501"/>
            <a:ext cx="2994374" cy="499371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b="1" i="1" dirty="0" err="1">
                <a:solidFill>
                  <a:schemeClr val="tx1"/>
                </a:solidFill>
              </a:rPr>
              <a:t>Nonlinear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shear</a:t>
            </a:r>
            <a:r>
              <a:rPr lang="fr-BE" sz="1800" b="1" i="1" dirty="0">
                <a:solidFill>
                  <a:schemeClr val="tx1"/>
                </a:solidFill>
              </a:rPr>
              <a:t> </a:t>
            </a:r>
            <a:r>
              <a:rPr lang="fr-BE" sz="1800" b="1" i="1" dirty="0" err="1">
                <a:solidFill>
                  <a:schemeClr val="tx1"/>
                </a:solidFill>
              </a:rPr>
              <a:t>rheology</a:t>
            </a:r>
            <a:endParaRPr lang="en-GB" sz="1800" b="1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78F147A6-1B45-B2D8-1ECD-B461B6D60A9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3023611" y="6886749"/>
            <a:ext cx="4086225" cy="2895600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CA1FEA77-4E56-3CE2-2AD4-7376D5AF600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846100" y="2365141"/>
            <a:ext cx="1817172" cy="960118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EB8C193D-E7D2-407B-2CFD-23F02A0FD0B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166053" y="7285410"/>
            <a:ext cx="11534775" cy="990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882466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84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80500" y="1749549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6760080" y="561889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6899594" y="653280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4564216" y="561169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1160205" y="5941372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6138520" y="588553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4524548" y="652394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741439" y="3185353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197580" y="6165693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5703768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85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0" name="Image 29">
            <a:extLst>
              <a:ext uri="{FF2B5EF4-FFF2-40B4-BE49-F238E27FC236}">
                <a16:creationId xmlns:a16="http://schemas.microsoft.com/office/drawing/2014/main" id="{C227EB72-DE9E-6DAA-1840-F1C62733BD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7666" y="-1123097"/>
            <a:ext cx="4757101" cy="3587430"/>
          </a:xfrm>
          <a:prstGeom prst="rect">
            <a:avLst/>
          </a:prstGeom>
        </p:spPr>
      </p:pic>
      <p:pic>
        <p:nvPicPr>
          <p:cNvPr id="32" name="Image 31">
            <a:extLst>
              <a:ext uri="{FF2B5EF4-FFF2-40B4-BE49-F238E27FC236}">
                <a16:creationId xmlns:a16="http://schemas.microsoft.com/office/drawing/2014/main" id="{265D6FDF-2EB5-4AB1-49E4-E6D5F8436F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3466" y="1873434"/>
            <a:ext cx="4758288" cy="3578493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id="{BEE6A4E7-AB5A-3C56-E4BD-D3075061258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8985749" y="3813655"/>
            <a:ext cx="1028838" cy="95511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/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Flèche : droite 35">
            <a:extLst>
              <a:ext uri="{FF2B5EF4-FFF2-40B4-BE49-F238E27FC236}">
                <a16:creationId xmlns:a16="http://schemas.microsoft.com/office/drawing/2014/main" id="{2CC92A59-3050-5CB9-A9B9-6CA934A41074}"/>
              </a:ext>
            </a:extLst>
          </p:cNvPr>
          <p:cNvSpPr/>
          <p:nvPr/>
        </p:nvSpPr>
        <p:spPr>
          <a:xfrm>
            <a:off x="5550292" y="2650185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TextBox 9">
            <a:extLst>
              <a:ext uri="{FF2B5EF4-FFF2-40B4-BE49-F238E27FC236}">
                <a16:creationId xmlns:a16="http://schemas.microsoft.com/office/drawing/2014/main" id="{FE042409-35E9-27A6-A8AB-521034BF6B5A}"/>
              </a:ext>
            </a:extLst>
          </p:cNvPr>
          <p:cNvSpPr txBox="1"/>
          <p:nvPr/>
        </p:nvSpPr>
        <p:spPr>
          <a:xfrm>
            <a:off x="5593676" y="3501855"/>
            <a:ext cx="914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38" name="Google Shape;172;p21">
            <a:extLst>
              <a:ext uri="{FF2B5EF4-FFF2-40B4-BE49-F238E27FC236}">
                <a16:creationId xmlns:a16="http://schemas.microsoft.com/office/drawing/2014/main" id="{D3DB5343-0B99-FC9C-6334-C9DC9B1245B8}"/>
              </a:ext>
            </a:extLst>
          </p:cNvPr>
          <p:cNvSpPr/>
          <p:nvPr/>
        </p:nvSpPr>
        <p:spPr>
          <a:xfrm>
            <a:off x="5953807" y="3630766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/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>
                    <a:solidFill>
                      <a:srgbClr val="002060"/>
                    </a:solidFill>
                  </a:rPr>
                  <a:t>    </a:t>
                </a:r>
                <a:r>
                  <a:rPr lang="en-GB" sz="1600" dirty="0">
                    <a:solidFill>
                      <a:schemeClr val="tx1"/>
                    </a:solidFill>
                  </a:rPr>
                  <a:t>Metal Ions</a:t>
                </a:r>
              </a:p>
              <a:p>
                <a:r>
                  <a:rPr lang="en-GB" sz="1600" dirty="0">
                    <a:solidFill>
                      <a:schemeClr val="tx1"/>
                    </a:solidFill>
                  </a:rPr>
                  <a:t>      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sz="1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blipFill>
                <a:blip r:embed="rId8"/>
                <a:stretch>
                  <a:fillRect t="-3125" r="-971"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7117053" y="5510890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F1D563C-00A3-F1B5-34F4-A148B42ADB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16883" y="4689447"/>
            <a:ext cx="1328196" cy="23237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947533" y="2262299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07" name="Groupe 106">
            <a:extLst>
              <a:ext uri="{FF2B5EF4-FFF2-40B4-BE49-F238E27FC236}">
                <a16:creationId xmlns:a16="http://schemas.microsoft.com/office/drawing/2014/main" id="{C66D89A9-9F2F-12BB-EC83-F29EEBF1B3EE}"/>
              </a:ext>
            </a:extLst>
          </p:cNvPr>
          <p:cNvGrpSpPr/>
          <p:nvPr/>
        </p:nvGrpSpPr>
        <p:grpSpPr>
          <a:xfrm>
            <a:off x="9008039" y="5744254"/>
            <a:ext cx="2791276" cy="1291199"/>
            <a:chOff x="8243744" y="5991872"/>
            <a:chExt cx="2022316" cy="784554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1D372A-5902-A977-C979-6A7D5C6C4F9D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D6D7FC1-9D06-7C30-8634-DF771371BE0F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7C96462-3F53-2E16-10E2-56C2B70AB640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28F1953-122F-0CC4-AAB4-F880915A4802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105" name="Groupe 104">
              <a:extLst>
                <a:ext uri="{FF2B5EF4-FFF2-40B4-BE49-F238E27FC236}">
                  <a16:creationId xmlns:a16="http://schemas.microsoft.com/office/drawing/2014/main" id="{31915112-3184-BDB4-1F56-A0013C00D442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id="{30E94603-C046-B8A7-98B8-477510356A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2A9A0B3C-7FC1-9B2C-FDD1-C547668C004C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necteur : en arc 47">
                <a:extLst>
                  <a:ext uri="{FF2B5EF4-FFF2-40B4-BE49-F238E27FC236}">
                    <a16:creationId xmlns:a16="http://schemas.microsoft.com/office/drawing/2014/main" id="{F0B221A9-6CF7-1FE5-20AB-3B3AC91261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necteur : en arc 52">
                <a:extLst>
                  <a:ext uri="{FF2B5EF4-FFF2-40B4-BE49-F238E27FC236}">
                    <a16:creationId xmlns:a16="http://schemas.microsoft.com/office/drawing/2014/main" id="{7573F545-F48D-003A-3741-E24074D9EC2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cteur droit 92">
                <a:extLst>
                  <a:ext uri="{FF2B5EF4-FFF2-40B4-BE49-F238E27FC236}">
                    <a16:creationId xmlns:a16="http://schemas.microsoft.com/office/drawing/2014/main" id="{67BB6632-E12B-890E-0842-C50B897C8B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 droit 98">
                <a:extLst>
                  <a:ext uri="{FF2B5EF4-FFF2-40B4-BE49-F238E27FC236}">
                    <a16:creationId xmlns:a16="http://schemas.microsoft.com/office/drawing/2014/main" id="{525A771C-95E7-3CB6-DBFB-AD04C6341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32EE4CC-A242-34CC-915F-516384615FE1}"/>
              </a:ext>
            </a:extLst>
          </p:cNvPr>
          <p:cNvSpPr/>
          <p:nvPr/>
        </p:nvSpPr>
        <p:spPr>
          <a:xfrm>
            <a:off x="6119150" y="6205401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BDCED5D5-E23D-3C02-2719-93A297BDA12E}"/>
              </a:ext>
            </a:extLst>
          </p:cNvPr>
          <p:cNvSpPr txBox="1"/>
          <p:nvPr/>
        </p:nvSpPr>
        <p:spPr>
          <a:xfrm>
            <a:off x="2069885" y="1385851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dirty="0">
                <a:effectLst/>
              </a:rPr>
              <a:t>PnBA25k </a:t>
            </a:r>
            <a:r>
              <a:rPr lang="en-US" dirty="0"/>
              <a:t>– 7tpy</a:t>
            </a:r>
            <a:endParaRPr lang="fr-BE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/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- 7Tpy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blipFill>
                <a:blip r:embed="rId10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1E70A862-49DC-614B-353C-1E29EC7F99B6}"/>
              </a:ext>
            </a:extLst>
          </p:cNvPr>
          <p:cNvCxnSpPr>
            <a:cxnSpLocks/>
          </p:cNvCxnSpPr>
          <p:nvPr/>
        </p:nvCxnSpPr>
        <p:spPr>
          <a:xfrm>
            <a:off x="6248630" y="5695556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11CD02E-9515-C2B4-87AC-6CE1E74B6AC6}"/>
              </a:ext>
            </a:extLst>
          </p:cNvPr>
          <p:cNvSpPr/>
          <p:nvPr/>
        </p:nvSpPr>
        <p:spPr>
          <a:xfrm>
            <a:off x="947533" y="2068371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/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blipFill>
                <a:blip r:embed="rId12"/>
                <a:stretch>
                  <a:fillRect l="-4255" r="-425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4759633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102423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74552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ED4D13A0-F8EF-CEAF-E8EA-1A9450A62179}"/>
              </a:ext>
            </a:extLst>
          </p:cNvPr>
          <p:cNvSpPr txBox="1">
            <a:spLocks/>
          </p:cNvSpPr>
          <p:nvPr/>
        </p:nvSpPr>
        <p:spPr>
          <a:xfrm>
            <a:off x="5847708" y="597393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endParaRPr lang="en-GB" sz="2000" i="1" dirty="0">
              <a:solidFill>
                <a:schemeClr val="tx1"/>
              </a:solidFill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  <p:sp>
        <p:nvSpPr>
          <p:cNvPr id="252" name="Title 1">
            <a:extLst>
              <a:ext uri="{FF2B5EF4-FFF2-40B4-BE49-F238E27FC236}">
                <a16:creationId xmlns:a16="http://schemas.microsoft.com/office/drawing/2014/main" id="{7502906D-CFBC-B840-095F-8F0E2FF5BAA9}"/>
              </a:ext>
            </a:extLst>
          </p:cNvPr>
          <p:cNvSpPr txBox="1">
            <a:spLocks/>
          </p:cNvSpPr>
          <p:nvPr/>
        </p:nvSpPr>
        <p:spPr>
          <a:xfrm>
            <a:off x="167226" y="362927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rheology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297547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rheology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87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1024235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74552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ED4D13A0-F8EF-CEAF-E8EA-1A9450A62179}"/>
              </a:ext>
            </a:extLst>
          </p:cNvPr>
          <p:cNvSpPr txBox="1">
            <a:spLocks/>
          </p:cNvSpPr>
          <p:nvPr/>
        </p:nvSpPr>
        <p:spPr>
          <a:xfrm>
            <a:off x="5847708" y="597393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endParaRPr lang="en-GB" sz="2000" i="1" dirty="0">
              <a:solidFill>
                <a:schemeClr val="tx1"/>
              </a:solidFill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110718" y="8589167"/>
            <a:ext cx="6953250" cy="4152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1912420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22697" y="6488290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88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92" name="ZoneTexte 91">
            <a:extLst>
              <a:ext uri="{FF2B5EF4-FFF2-40B4-BE49-F238E27FC236}">
                <a16:creationId xmlns:a16="http://schemas.microsoft.com/office/drawing/2014/main" id="{E60BA0CF-C909-441E-58C5-FFF0729D4966}"/>
              </a:ext>
            </a:extLst>
          </p:cNvPr>
          <p:cNvSpPr txBox="1"/>
          <p:nvPr/>
        </p:nvSpPr>
        <p:spPr>
          <a:xfrm>
            <a:off x="259089" y="1198526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</p:spTree>
    <p:extLst>
      <p:ext uri="{BB962C8B-B14F-4D97-AF65-F5344CB8AC3E}">
        <p14:creationId xmlns:p14="http://schemas.microsoft.com/office/powerpoint/2010/main" val="1787961601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89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4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20748" y="7581950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636331" y="10217855"/>
                <a:ext cx="2934393" cy="5568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36331" y="10217855"/>
                <a:ext cx="2934393" cy="5568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219754" y="7645811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19754" y="7645811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6760080" y="561889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6899594" y="653280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4564216" y="561169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1160205" y="5941372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6138520" y="588553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4524548" y="652394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881687" y="9017754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197580" y="6165693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82260078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90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38574" y="3474376"/>
            <a:ext cx="3930805" cy="310981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6155971" y="2959523"/>
                <a:ext cx="1400842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971" y="2959523"/>
                <a:ext cx="1400842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9002472" y="708777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9141986" y="800168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6806608" y="708057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-425526" y="8071113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8380912" y="735441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6766940" y="799282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741439" y="3185353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-1388151" y="8295434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Image 2">
            <a:extLst>
              <a:ext uri="{FF2B5EF4-FFF2-40B4-BE49-F238E27FC236}">
                <a16:creationId xmlns:a16="http://schemas.microsoft.com/office/drawing/2014/main" id="{2DC4BF02-D61C-F727-BA00-84711F382F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09743" y="1978896"/>
            <a:ext cx="2077721" cy="1949069"/>
          </a:xfrm>
          <a:prstGeom prst="rect">
            <a:avLst/>
          </a:prstGeom>
          <a:blipFill dpi="0" rotWithShape="1">
            <a:blip r:embed="rId11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5" name="Rectangle: Rounded Corners 29">
            <a:extLst>
              <a:ext uri="{FF2B5EF4-FFF2-40B4-BE49-F238E27FC236}">
                <a16:creationId xmlns:a16="http://schemas.microsoft.com/office/drawing/2014/main" id="{821E3F71-0CC4-22E0-A3C1-D1B736A6B144}"/>
              </a:ext>
            </a:extLst>
          </p:cNvPr>
          <p:cNvSpPr/>
          <p:nvPr/>
        </p:nvSpPr>
        <p:spPr>
          <a:xfrm>
            <a:off x="466651" y="3306323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422867157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91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80500" y="1749549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6760080" y="561889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6899594" y="653280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4564216" y="561169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1160205" y="5941372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6138520" y="588553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4524548" y="652394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741439" y="3185353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197580" y="6165693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7287634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0" name="Image 29">
            <a:extLst>
              <a:ext uri="{FF2B5EF4-FFF2-40B4-BE49-F238E27FC236}">
                <a16:creationId xmlns:a16="http://schemas.microsoft.com/office/drawing/2014/main" id="{C227EB72-DE9E-6DAA-1840-F1C62733BD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17" y="1910310"/>
            <a:ext cx="4757101" cy="3587430"/>
          </a:xfrm>
          <a:prstGeom prst="rect">
            <a:avLst/>
          </a:prstGeom>
        </p:spPr>
      </p:pic>
      <p:pic>
        <p:nvPicPr>
          <p:cNvPr id="32" name="Image 31">
            <a:extLst>
              <a:ext uri="{FF2B5EF4-FFF2-40B4-BE49-F238E27FC236}">
                <a16:creationId xmlns:a16="http://schemas.microsoft.com/office/drawing/2014/main" id="{265D6FDF-2EB5-4AB1-49E4-E6D5F8436F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3466" y="1873434"/>
            <a:ext cx="4758288" cy="3578493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id="{BEE6A4E7-AB5A-3C56-E4BD-D3075061258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8985749" y="3813655"/>
            <a:ext cx="1028838" cy="95511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/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Flèche : droite 35">
            <a:extLst>
              <a:ext uri="{FF2B5EF4-FFF2-40B4-BE49-F238E27FC236}">
                <a16:creationId xmlns:a16="http://schemas.microsoft.com/office/drawing/2014/main" id="{2CC92A59-3050-5CB9-A9B9-6CA934A41074}"/>
              </a:ext>
            </a:extLst>
          </p:cNvPr>
          <p:cNvSpPr/>
          <p:nvPr/>
        </p:nvSpPr>
        <p:spPr>
          <a:xfrm>
            <a:off x="5550292" y="2650185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TextBox 9">
            <a:extLst>
              <a:ext uri="{FF2B5EF4-FFF2-40B4-BE49-F238E27FC236}">
                <a16:creationId xmlns:a16="http://schemas.microsoft.com/office/drawing/2014/main" id="{FE042409-35E9-27A6-A8AB-521034BF6B5A}"/>
              </a:ext>
            </a:extLst>
          </p:cNvPr>
          <p:cNvSpPr txBox="1"/>
          <p:nvPr/>
        </p:nvSpPr>
        <p:spPr>
          <a:xfrm>
            <a:off x="5593676" y="3501855"/>
            <a:ext cx="914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38" name="Google Shape;172;p21">
            <a:extLst>
              <a:ext uri="{FF2B5EF4-FFF2-40B4-BE49-F238E27FC236}">
                <a16:creationId xmlns:a16="http://schemas.microsoft.com/office/drawing/2014/main" id="{D3DB5343-0B99-FC9C-6334-C9DC9B1245B8}"/>
              </a:ext>
            </a:extLst>
          </p:cNvPr>
          <p:cNvSpPr/>
          <p:nvPr/>
        </p:nvSpPr>
        <p:spPr>
          <a:xfrm>
            <a:off x="5953807" y="3630766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/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>
                    <a:solidFill>
                      <a:srgbClr val="002060"/>
                    </a:solidFill>
                  </a:rPr>
                  <a:t>    </a:t>
                </a:r>
                <a:r>
                  <a:rPr lang="en-GB" sz="1600" dirty="0">
                    <a:solidFill>
                      <a:schemeClr val="tx1"/>
                    </a:solidFill>
                  </a:rPr>
                  <a:t>Metal Ions</a:t>
                </a:r>
              </a:p>
              <a:p>
                <a:r>
                  <a:rPr lang="en-GB" sz="1600" dirty="0">
                    <a:solidFill>
                      <a:schemeClr val="tx1"/>
                    </a:solidFill>
                  </a:rPr>
                  <a:t>      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sz="1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blipFill>
                <a:blip r:embed="rId8"/>
                <a:stretch>
                  <a:fillRect t="-3125" r="-971"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7117053" y="5510890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F1D563C-00A3-F1B5-34F4-A148B42ADB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16883" y="4689447"/>
            <a:ext cx="1328196" cy="23237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947533" y="2262299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07" name="Groupe 106">
            <a:extLst>
              <a:ext uri="{FF2B5EF4-FFF2-40B4-BE49-F238E27FC236}">
                <a16:creationId xmlns:a16="http://schemas.microsoft.com/office/drawing/2014/main" id="{C66D89A9-9F2F-12BB-EC83-F29EEBF1B3EE}"/>
              </a:ext>
            </a:extLst>
          </p:cNvPr>
          <p:cNvGrpSpPr/>
          <p:nvPr/>
        </p:nvGrpSpPr>
        <p:grpSpPr>
          <a:xfrm>
            <a:off x="9008039" y="5744254"/>
            <a:ext cx="2791276" cy="1291199"/>
            <a:chOff x="8243744" y="5991872"/>
            <a:chExt cx="2022316" cy="784554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1D372A-5902-A977-C979-6A7D5C6C4F9D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D6D7FC1-9D06-7C30-8634-DF771371BE0F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7C96462-3F53-2E16-10E2-56C2B70AB640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28F1953-122F-0CC4-AAB4-F880915A4802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105" name="Groupe 104">
              <a:extLst>
                <a:ext uri="{FF2B5EF4-FFF2-40B4-BE49-F238E27FC236}">
                  <a16:creationId xmlns:a16="http://schemas.microsoft.com/office/drawing/2014/main" id="{31915112-3184-BDB4-1F56-A0013C00D442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id="{30E94603-C046-B8A7-98B8-477510356A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2A9A0B3C-7FC1-9B2C-FDD1-C547668C004C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necteur : en arc 47">
                <a:extLst>
                  <a:ext uri="{FF2B5EF4-FFF2-40B4-BE49-F238E27FC236}">
                    <a16:creationId xmlns:a16="http://schemas.microsoft.com/office/drawing/2014/main" id="{F0B221A9-6CF7-1FE5-20AB-3B3AC91261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necteur : en arc 52">
                <a:extLst>
                  <a:ext uri="{FF2B5EF4-FFF2-40B4-BE49-F238E27FC236}">
                    <a16:creationId xmlns:a16="http://schemas.microsoft.com/office/drawing/2014/main" id="{7573F545-F48D-003A-3741-E24074D9EC2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cteur droit 92">
                <a:extLst>
                  <a:ext uri="{FF2B5EF4-FFF2-40B4-BE49-F238E27FC236}">
                    <a16:creationId xmlns:a16="http://schemas.microsoft.com/office/drawing/2014/main" id="{67BB6632-E12B-890E-0842-C50B897C8B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 droit 98">
                <a:extLst>
                  <a:ext uri="{FF2B5EF4-FFF2-40B4-BE49-F238E27FC236}">
                    <a16:creationId xmlns:a16="http://schemas.microsoft.com/office/drawing/2014/main" id="{525A771C-95E7-3CB6-DBFB-AD04C6341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32EE4CC-A242-34CC-915F-516384615FE1}"/>
              </a:ext>
            </a:extLst>
          </p:cNvPr>
          <p:cNvSpPr/>
          <p:nvPr/>
        </p:nvSpPr>
        <p:spPr>
          <a:xfrm>
            <a:off x="6119150" y="6205401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BDCED5D5-E23D-3C02-2719-93A297BDA12E}"/>
              </a:ext>
            </a:extLst>
          </p:cNvPr>
          <p:cNvSpPr txBox="1"/>
          <p:nvPr/>
        </p:nvSpPr>
        <p:spPr>
          <a:xfrm>
            <a:off x="2069885" y="1385851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dirty="0">
                <a:effectLst/>
              </a:rPr>
              <a:t>PnBA25k </a:t>
            </a:r>
            <a:r>
              <a:rPr lang="en-US" dirty="0"/>
              <a:t>– 7tpy</a:t>
            </a:r>
            <a:endParaRPr lang="fr-BE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/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- 7Tpy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blipFill>
                <a:blip r:embed="rId10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1E70A862-49DC-614B-353C-1E29EC7F99B6}"/>
              </a:ext>
            </a:extLst>
          </p:cNvPr>
          <p:cNvCxnSpPr>
            <a:cxnSpLocks/>
          </p:cNvCxnSpPr>
          <p:nvPr/>
        </p:nvCxnSpPr>
        <p:spPr>
          <a:xfrm>
            <a:off x="6248630" y="5695556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11CD02E-9515-C2B4-87AC-6CE1E74B6AC6}"/>
              </a:ext>
            </a:extLst>
          </p:cNvPr>
          <p:cNvSpPr/>
          <p:nvPr/>
        </p:nvSpPr>
        <p:spPr>
          <a:xfrm>
            <a:off x="947533" y="2068371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/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blipFill>
                <a:blip r:embed="rId12"/>
                <a:stretch>
                  <a:fillRect l="-4255" r="-425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03867123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Orthogonal superposition </a:t>
            </a:r>
            <a:r>
              <a:rPr lang="fr-BE" sz="4000" dirty="0" err="1">
                <a:solidFill>
                  <a:schemeClr val="bg1"/>
                </a:solidFill>
              </a:rPr>
              <a:t>rheology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22697" y="6488290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93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6D951AA3-FA85-8905-61E8-523A44B751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1332" y="2244921"/>
            <a:ext cx="4643641" cy="358960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/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- 11Tpy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ZoneTexte 16">
            <a:extLst>
              <a:ext uri="{FF2B5EF4-FFF2-40B4-BE49-F238E27FC236}">
                <a16:creationId xmlns:a16="http://schemas.microsoft.com/office/drawing/2014/main" id="{F61633AA-2AB8-F2F0-8D8B-F32256AFB29D}"/>
              </a:ext>
            </a:extLst>
          </p:cNvPr>
          <p:cNvSpPr txBox="1"/>
          <p:nvPr/>
        </p:nvSpPr>
        <p:spPr>
          <a:xfrm>
            <a:off x="215700" y="6025044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FC6EE4F3-1E09-4C30-43E3-9AC874E52527}"/>
              </a:ext>
            </a:extLst>
          </p:cNvPr>
          <p:cNvGrpSpPr/>
          <p:nvPr/>
        </p:nvGrpSpPr>
        <p:grpSpPr>
          <a:xfrm>
            <a:off x="4157492" y="5621833"/>
            <a:ext cx="1929823" cy="1126645"/>
            <a:chOff x="4343400" y="5665315"/>
            <a:chExt cx="1929823" cy="1126645"/>
          </a:xfrm>
        </p:grpSpPr>
        <p:sp>
          <p:nvSpPr>
            <p:cNvPr id="22" name="Freeform 575">
              <a:extLst>
                <a:ext uri="{FF2B5EF4-FFF2-40B4-BE49-F238E27FC236}">
                  <a16:creationId xmlns:a16="http://schemas.microsoft.com/office/drawing/2014/main" id="{FE3045AC-EE3D-302A-1DB0-34110A622222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4910E15-3CBE-A7E5-D331-89C5E7EF2B26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27" name="Groupe 26">
              <a:extLst>
                <a:ext uri="{FF2B5EF4-FFF2-40B4-BE49-F238E27FC236}">
                  <a16:creationId xmlns:a16="http://schemas.microsoft.com/office/drawing/2014/main" id="{569201CD-EBC5-CEBB-AD91-AC6E235C538A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F0219FD-05B4-D4E6-83DA-8C707E00B8F7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30" name="Freeform 574">
                <a:extLst>
                  <a:ext uri="{FF2B5EF4-FFF2-40B4-BE49-F238E27FC236}">
                    <a16:creationId xmlns:a16="http://schemas.microsoft.com/office/drawing/2014/main" id="{468D42CB-71E8-7664-0FE9-5B904F02121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" name="Forme libre 79">
                <a:extLst>
                  <a:ext uri="{FF2B5EF4-FFF2-40B4-BE49-F238E27FC236}">
                    <a16:creationId xmlns:a16="http://schemas.microsoft.com/office/drawing/2014/main" id="{445DFFE8-E049-B8F8-5857-131C4A5345E8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2" name="Forme libre 80">
                <a:extLst>
                  <a:ext uri="{FF2B5EF4-FFF2-40B4-BE49-F238E27FC236}">
                    <a16:creationId xmlns:a16="http://schemas.microsoft.com/office/drawing/2014/main" id="{FF8C84C1-057F-BDFB-D724-C84DB6E9EB9F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3" name="Forme libre 81">
                <a:extLst>
                  <a:ext uri="{FF2B5EF4-FFF2-40B4-BE49-F238E27FC236}">
                    <a16:creationId xmlns:a16="http://schemas.microsoft.com/office/drawing/2014/main" id="{53A06194-ECEA-AFCF-00DA-39182CE278AC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5" name="Ellipse 34">
                <a:extLst>
                  <a:ext uri="{FF2B5EF4-FFF2-40B4-BE49-F238E27FC236}">
                    <a16:creationId xmlns:a16="http://schemas.microsoft.com/office/drawing/2014/main" id="{895C2C51-03E1-B512-4E67-8412CE5B16AC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6" name="Forme libre 92">
                <a:extLst>
                  <a:ext uri="{FF2B5EF4-FFF2-40B4-BE49-F238E27FC236}">
                    <a16:creationId xmlns:a16="http://schemas.microsoft.com/office/drawing/2014/main" id="{8A8B8710-3BFB-B12B-F802-C5652D8AAC80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7" name="Forme libre 93">
                <a:extLst>
                  <a:ext uri="{FF2B5EF4-FFF2-40B4-BE49-F238E27FC236}">
                    <a16:creationId xmlns:a16="http://schemas.microsoft.com/office/drawing/2014/main" id="{91F9B79E-0FEE-05CD-BD80-166B92D2D971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8" name="Forme libre 99">
                <a:extLst>
                  <a:ext uri="{FF2B5EF4-FFF2-40B4-BE49-F238E27FC236}">
                    <a16:creationId xmlns:a16="http://schemas.microsoft.com/office/drawing/2014/main" id="{A478FACD-39DE-ED7A-7E8F-039FEFCAE01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39" name="Groupe 104">
                <a:extLst>
                  <a:ext uri="{FF2B5EF4-FFF2-40B4-BE49-F238E27FC236}">
                    <a16:creationId xmlns:a16="http://schemas.microsoft.com/office/drawing/2014/main" id="{DF252136-6883-3D78-2E2A-805E2FF38B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82" name="Line 591">
                  <a:extLst>
                    <a:ext uri="{FF2B5EF4-FFF2-40B4-BE49-F238E27FC236}">
                      <a16:creationId xmlns:a16="http://schemas.microsoft.com/office/drawing/2014/main" id="{B89F1377-01E7-F91F-19E0-B0A4051E05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3" name="Connecteur droit 82">
                  <a:extLst>
                    <a:ext uri="{FF2B5EF4-FFF2-40B4-BE49-F238E27FC236}">
                      <a16:creationId xmlns:a16="http://schemas.microsoft.com/office/drawing/2014/main" id="{57846053-C4FD-EBDC-B516-893E53F013E7}"/>
                    </a:ext>
                  </a:extLst>
                </p:cNvPr>
                <p:cNvCxnSpPr>
                  <a:stCxn id="82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Connecteur droit 83">
                  <a:extLst>
                    <a:ext uri="{FF2B5EF4-FFF2-40B4-BE49-F238E27FC236}">
                      <a16:creationId xmlns:a16="http://schemas.microsoft.com/office/drawing/2014/main" id="{5C6929EB-588F-03D1-DC6E-4B48E8DC99EA}"/>
                    </a:ext>
                  </a:extLst>
                </p:cNvPr>
                <p:cNvCxnSpPr>
                  <a:stCxn id="82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" name="Groupe 108">
                <a:extLst>
                  <a:ext uri="{FF2B5EF4-FFF2-40B4-BE49-F238E27FC236}">
                    <a16:creationId xmlns:a16="http://schemas.microsoft.com/office/drawing/2014/main" id="{8C41D7A4-F2D1-0D9C-A973-FE5661890F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79" name="Line 591">
                  <a:extLst>
                    <a:ext uri="{FF2B5EF4-FFF2-40B4-BE49-F238E27FC236}">
                      <a16:creationId xmlns:a16="http://schemas.microsoft.com/office/drawing/2014/main" id="{7C652137-AD4C-57E4-F819-C7091AE414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0" name="Connecteur droit 79">
                  <a:extLst>
                    <a:ext uri="{FF2B5EF4-FFF2-40B4-BE49-F238E27FC236}">
                      <a16:creationId xmlns:a16="http://schemas.microsoft.com/office/drawing/2014/main" id="{B7DC3E31-8345-F920-9174-CBC5130F4A83}"/>
                    </a:ext>
                  </a:extLst>
                </p:cNvPr>
                <p:cNvCxnSpPr>
                  <a:stCxn id="79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Connecteur droit 80">
                  <a:extLst>
                    <a:ext uri="{FF2B5EF4-FFF2-40B4-BE49-F238E27FC236}">
                      <a16:creationId xmlns:a16="http://schemas.microsoft.com/office/drawing/2014/main" id="{9D5EE662-1D0A-5CA7-FABB-49AD0C8F29D9}"/>
                    </a:ext>
                  </a:extLst>
                </p:cNvPr>
                <p:cNvCxnSpPr>
                  <a:stCxn id="79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2" name="Groupe 136">
                <a:extLst>
                  <a:ext uri="{FF2B5EF4-FFF2-40B4-BE49-F238E27FC236}">
                    <a16:creationId xmlns:a16="http://schemas.microsoft.com/office/drawing/2014/main" id="{C4593A7E-0A21-6B8B-1186-A92694816E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76" name="Line 591">
                  <a:extLst>
                    <a:ext uri="{FF2B5EF4-FFF2-40B4-BE49-F238E27FC236}">
                      <a16:creationId xmlns:a16="http://schemas.microsoft.com/office/drawing/2014/main" id="{E3B4D891-2738-20EC-C642-61796695EC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7" name="Connecteur droit 76">
                  <a:extLst>
                    <a:ext uri="{FF2B5EF4-FFF2-40B4-BE49-F238E27FC236}">
                      <a16:creationId xmlns:a16="http://schemas.microsoft.com/office/drawing/2014/main" id="{26F1FB68-1120-C472-0664-92C888C2CBBC}"/>
                    </a:ext>
                  </a:extLst>
                </p:cNvPr>
                <p:cNvCxnSpPr>
                  <a:stCxn id="76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Connecteur droit 77">
                  <a:extLst>
                    <a:ext uri="{FF2B5EF4-FFF2-40B4-BE49-F238E27FC236}">
                      <a16:creationId xmlns:a16="http://schemas.microsoft.com/office/drawing/2014/main" id="{8678E07D-B334-53BC-B342-6E4ADAEA28AF}"/>
                    </a:ext>
                  </a:extLst>
                </p:cNvPr>
                <p:cNvCxnSpPr>
                  <a:stCxn id="76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" name="Groupe 140">
                <a:extLst>
                  <a:ext uri="{FF2B5EF4-FFF2-40B4-BE49-F238E27FC236}">
                    <a16:creationId xmlns:a16="http://schemas.microsoft.com/office/drawing/2014/main" id="{8023563D-BB86-E913-C8A6-51B8335B26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73" name="Line 591">
                  <a:extLst>
                    <a:ext uri="{FF2B5EF4-FFF2-40B4-BE49-F238E27FC236}">
                      <a16:creationId xmlns:a16="http://schemas.microsoft.com/office/drawing/2014/main" id="{49508C44-B881-A39F-6FAD-615F07CE681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4" name="Connecteur droit 73">
                  <a:extLst>
                    <a:ext uri="{FF2B5EF4-FFF2-40B4-BE49-F238E27FC236}">
                      <a16:creationId xmlns:a16="http://schemas.microsoft.com/office/drawing/2014/main" id="{6FF382EF-5989-5903-9B54-65E9094B291E}"/>
                    </a:ext>
                  </a:extLst>
                </p:cNvPr>
                <p:cNvCxnSpPr>
                  <a:stCxn id="73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Connecteur droit 74">
                  <a:extLst>
                    <a:ext uri="{FF2B5EF4-FFF2-40B4-BE49-F238E27FC236}">
                      <a16:creationId xmlns:a16="http://schemas.microsoft.com/office/drawing/2014/main" id="{3F00ABD7-FAA6-BA59-E8D9-E9A1DE7CE18F}"/>
                    </a:ext>
                  </a:extLst>
                </p:cNvPr>
                <p:cNvCxnSpPr>
                  <a:stCxn id="73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44" name="Image 43">
                <a:extLst>
                  <a:ext uri="{FF2B5EF4-FFF2-40B4-BE49-F238E27FC236}">
                    <a16:creationId xmlns:a16="http://schemas.microsoft.com/office/drawing/2014/main" id="{57C13813-C655-3A74-BA88-1173552D4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45" name="Image 44">
                <a:extLst>
                  <a:ext uri="{FF2B5EF4-FFF2-40B4-BE49-F238E27FC236}">
                    <a16:creationId xmlns:a16="http://schemas.microsoft.com/office/drawing/2014/main" id="{D6601DAB-1CA8-3C42-DDE4-E5EA34C30F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46" name="Groupe 45">
                <a:extLst>
                  <a:ext uri="{FF2B5EF4-FFF2-40B4-BE49-F238E27FC236}">
                    <a16:creationId xmlns:a16="http://schemas.microsoft.com/office/drawing/2014/main" id="{D93AE35C-04C6-57C4-A5BE-479DDE438592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63" name="Forme libre 91">
                  <a:extLst>
                    <a:ext uri="{FF2B5EF4-FFF2-40B4-BE49-F238E27FC236}">
                      <a16:creationId xmlns:a16="http://schemas.microsoft.com/office/drawing/2014/main" id="{5D599838-AB00-77AC-A87D-5665D0D8D760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64" name="Groupe 100">
                  <a:extLst>
                    <a:ext uri="{FF2B5EF4-FFF2-40B4-BE49-F238E27FC236}">
                      <a16:creationId xmlns:a16="http://schemas.microsoft.com/office/drawing/2014/main" id="{41CDE074-9EA4-1C86-2D67-447B035DB9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70" name="Line 591">
                    <a:extLst>
                      <a:ext uri="{FF2B5EF4-FFF2-40B4-BE49-F238E27FC236}">
                        <a16:creationId xmlns:a16="http://schemas.microsoft.com/office/drawing/2014/main" id="{59C394D5-3701-FBB0-EC1C-E3CAA63C948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71" name="Connecteur droit 70">
                    <a:extLst>
                      <a:ext uri="{FF2B5EF4-FFF2-40B4-BE49-F238E27FC236}">
                        <a16:creationId xmlns:a16="http://schemas.microsoft.com/office/drawing/2014/main" id="{014C02E1-FE13-162E-C0D8-6383FAD7687A}"/>
                      </a:ext>
                    </a:extLst>
                  </p:cNvPr>
                  <p:cNvCxnSpPr>
                    <a:stCxn id="7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Connecteur droit 71">
                    <a:extLst>
                      <a:ext uri="{FF2B5EF4-FFF2-40B4-BE49-F238E27FC236}">
                        <a16:creationId xmlns:a16="http://schemas.microsoft.com/office/drawing/2014/main" id="{2C149450-0100-BED8-1CCB-47F6E4FF821C}"/>
                      </a:ext>
                    </a:extLst>
                  </p:cNvPr>
                  <p:cNvCxnSpPr>
                    <a:stCxn id="7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" name="Groupe 144">
                  <a:extLst>
                    <a:ext uri="{FF2B5EF4-FFF2-40B4-BE49-F238E27FC236}">
                      <a16:creationId xmlns:a16="http://schemas.microsoft.com/office/drawing/2014/main" id="{FE5E1B0B-8E43-837E-A020-DA28668246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67" name="Line 591">
                    <a:extLst>
                      <a:ext uri="{FF2B5EF4-FFF2-40B4-BE49-F238E27FC236}">
                        <a16:creationId xmlns:a16="http://schemas.microsoft.com/office/drawing/2014/main" id="{B930A203-4E98-01B5-69D5-883F3ACEECB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8" name="Connecteur droit 67">
                    <a:extLst>
                      <a:ext uri="{FF2B5EF4-FFF2-40B4-BE49-F238E27FC236}">
                        <a16:creationId xmlns:a16="http://schemas.microsoft.com/office/drawing/2014/main" id="{A54F7134-185F-EAFF-E56B-B85FBCCEC0AC}"/>
                      </a:ext>
                    </a:extLst>
                  </p:cNvPr>
                  <p:cNvCxnSpPr>
                    <a:stCxn id="6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Connecteur droit 68">
                    <a:extLst>
                      <a:ext uri="{FF2B5EF4-FFF2-40B4-BE49-F238E27FC236}">
                        <a16:creationId xmlns:a16="http://schemas.microsoft.com/office/drawing/2014/main" id="{33095103-A042-2DE6-40D3-8AA85848FEF3}"/>
                      </a:ext>
                    </a:extLst>
                  </p:cNvPr>
                  <p:cNvCxnSpPr>
                    <a:stCxn id="6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66" name="Image 65">
                  <a:extLst>
                    <a:ext uri="{FF2B5EF4-FFF2-40B4-BE49-F238E27FC236}">
                      <a16:creationId xmlns:a16="http://schemas.microsoft.com/office/drawing/2014/main" id="{AB3DEC92-8A90-15B5-4E4F-106588F1B6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47" name="Groupe 46">
                <a:extLst>
                  <a:ext uri="{FF2B5EF4-FFF2-40B4-BE49-F238E27FC236}">
                    <a16:creationId xmlns:a16="http://schemas.microsoft.com/office/drawing/2014/main" id="{08C17EE3-30E6-648E-CF55-CC0D211CAE1B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53" name="Forme libre 91">
                  <a:extLst>
                    <a:ext uri="{FF2B5EF4-FFF2-40B4-BE49-F238E27FC236}">
                      <a16:creationId xmlns:a16="http://schemas.microsoft.com/office/drawing/2014/main" id="{1A108981-A0E4-0A43-570E-10371C154C0E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54" name="Groupe 100">
                  <a:extLst>
                    <a:ext uri="{FF2B5EF4-FFF2-40B4-BE49-F238E27FC236}">
                      <a16:creationId xmlns:a16="http://schemas.microsoft.com/office/drawing/2014/main" id="{89C459A7-4213-E5CA-5EC7-6993CA684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60" name="Line 591">
                    <a:extLst>
                      <a:ext uri="{FF2B5EF4-FFF2-40B4-BE49-F238E27FC236}">
                        <a16:creationId xmlns:a16="http://schemas.microsoft.com/office/drawing/2014/main" id="{E3F0D4FC-436C-772E-8332-181117A64CF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1" name="Connecteur droit 60">
                    <a:extLst>
                      <a:ext uri="{FF2B5EF4-FFF2-40B4-BE49-F238E27FC236}">
                        <a16:creationId xmlns:a16="http://schemas.microsoft.com/office/drawing/2014/main" id="{34DBD3B4-FADD-71DE-E273-A83B42350B91}"/>
                      </a:ext>
                    </a:extLst>
                  </p:cNvPr>
                  <p:cNvCxnSpPr>
                    <a:stCxn id="6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" name="Connecteur droit 61">
                    <a:extLst>
                      <a:ext uri="{FF2B5EF4-FFF2-40B4-BE49-F238E27FC236}">
                        <a16:creationId xmlns:a16="http://schemas.microsoft.com/office/drawing/2014/main" id="{7BD27E21-39A6-006E-B5E8-BEAA0C5F9BAB}"/>
                      </a:ext>
                    </a:extLst>
                  </p:cNvPr>
                  <p:cNvCxnSpPr>
                    <a:stCxn id="6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5" name="Groupe 144">
                  <a:extLst>
                    <a:ext uri="{FF2B5EF4-FFF2-40B4-BE49-F238E27FC236}">
                      <a16:creationId xmlns:a16="http://schemas.microsoft.com/office/drawing/2014/main" id="{012F174A-4BBC-8C8A-1620-782AE90ED6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57" name="Line 591">
                    <a:extLst>
                      <a:ext uri="{FF2B5EF4-FFF2-40B4-BE49-F238E27FC236}">
                        <a16:creationId xmlns:a16="http://schemas.microsoft.com/office/drawing/2014/main" id="{FC9E8803-27F6-AADB-E470-4EE59CD22DE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58" name="Connecteur droit 57">
                    <a:extLst>
                      <a:ext uri="{FF2B5EF4-FFF2-40B4-BE49-F238E27FC236}">
                        <a16:creationId xmlns:a16="http://schemas.microsoft.com/office/drawing/2014/main" id="{B06A9658-7A20-4601-357D-22EE3FC4860D}"/>
                      </a:ext>
                    </a:extLst>
                  </p:cNvPr>
                  <p:cNvCxnSpPr>
                    <a:stCxn id="5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" name="Connecteur droit 58">
                    <a:extLst>
                      <a:ext uri="{FF2B5EF4-FFF2-40B4-BE49-F238E27FC236}">
                        <a16:creationId xmlns:a16="http://schemas.microsoft.com/office/drawing/2014/main" id="{9CB6989C-F9B2-56B4-5A08-FF9B20330632}"/>
                      </a:ext>
                    </a:extLst>
                  </p:cNvPr>
                  <p:cNvCxnSpPr>
                    <a:stCxn id="5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56" name="Image 55">
                  <a:extLst>
                    <a:ext uri="{FF2B5EF4-FFF2-40B4-BE49-F238E27FC236}">
                      <a16:creationId xmlns:a16="http://schemas.microsoft.com/office/drawing/2014/main" id="{6D33AE96-7D1D-0878-888F-0430CDFAC5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48" name="Forme libre 81">
                <a:extLst>
                  <a:ext uri="{FF2B5EF4-FFF2-40B4-BE49-F238E27FC236}">
                    <a16:creationId xmlns:a16="http://schemas.microsoft.com/office/drawing/2014/main" id="{7E26EF2A-C118-7590-70D0-95CA765B3A7B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4DAA398-7A56-2FCA-84F5-DE27C855182D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820A64C-1413-A175-66CB-3ADB78A75803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1" name="Forme libre : forme 50">
                <a:extLst>
                  <a:ext uri="{FF2B5EF4-FFF2-40B4-BE49-F238E27FC236}">
                    <a16:creationId xmlns:a16="http://schemas.microsoft.com/office/drawing/2014/main" id="{C24763B7-0281-F7BB-18FC-3F6479F0AD5F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52" name="Forme libre : forme 51">
                <a:extLst>
                  <a:ext uri="{FF2B5EF4-FFF2-40B4-BE49-F238E27FC236}">
                    <a16:creationId xmlns:a16="http://schemas.microsoft.com/office/drawing/2014/main" id="{A5C2590B-C05E-08AB-85C3-77C090AB3955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/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ZoneTexte 91">
            <a:extLst>
              <a:ext uri="{FF2B5EF4-FFF2-40B4-BE49-F238E27FC236}">
                <a16:creationId xmlns:a16="http://schemas.microsoft.com/office/drawing/2014/main" id="{E60BA0CF-C909-441E-58C5-FFF0729D4966}"/>
              </a:ext>
            </a:extLst>
          </p:cNvPr>
          <p:cNvSpPr txBox="1"/>
          <p:nvPr/>
        </p:nvSpPr>
        <p:spPr>
          <a:xfrm>
            <a:off x="259089" y="1198526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pic>
        <p:nvPicPr>
          <p:cNvPr id="98" name="Image 97">
            <a:extLst>
              <a:ext uri="{FF2B5EF4-FFF2-40B4-BE49-F238E27FC236}">
                <a16:creationId xmlns:a16="http://schemas.microsoft.com/office/drawing/2014/main" id="{7B0D2AA2-C9CC-F306-AF34-0A5ABEEB00A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36351" y="1864069"/>
            <a:ext cx="5127712" cy="4175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/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blipFill>
                <a:blip r:embed="rId9"/>
                <a:stretch>
                  <a:fillRect l="-5660" r="-503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/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2" name="Accolade fermante 101">
            <a:extLst>
              <a:ext uri="{FF2B5EF4-FFF2-40B4-BE49-F238E27FC236}">
                <a16:creationId xmlns:a16="http://schemas.microsoft.com/office/drawing/2014/main" id="{4EF3D09B-8767-B641-5D50-5C06ACEDC68A}"/>
              </a:ext>
            </a:extLst>
          </p:cNvPr>
          <p:cNvSpPr/>
          <p:nvPr/>
        </p:nvSpPr>
        <p:spPr>
          <a:xfrm>
            <a:off x="9804508" y="4109293"/>
            <a:ext cx="81280" cy="741680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3" name="Accolade fermante 102">
            <a:extLst>
              <a:ext uri="{FF2B5EF4-FFF2-40B4-BE49-F238E27FC236}">
                <a16:creationId xmlns:a16="http://schemas.microsoft.com/office/drawing/2014/main" id="{BB432B73-7C85-4F1F-AC21-026521C883EE}"/>
              </a:ext>
            </a:extLst>
          </p:cNvPr>
          <p:cNvSpPr/>
          <p:nvPr/>
        </p:nvSpPr>
        <p:spPr>
          <a:xfrm>
            <a:off x="9804508" y="4934678"/>
            <a:ext cx="81280" cy="404479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2AE4C88C-BE4A-5ABD-515D-0EE6A7D5941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47188" y="4222904"/>
            <a:ext cx="81280" cy="162560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97A97661-4760-3989-837F-7B356DBE022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450234"/>
            <a:ext cx="81280" cy="162560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C6ED6E4A-72D5-E993-1156-CDE6FC9477A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688994"/>
            <a:ext cx="81280" cy="162560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7E384CFA-C247-8715-FF3E-6B64694E267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2470" y="4219094"/>
            <a:ext cx="129685" cy="190711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F0B2F633-DB5D-0242-C715-91C1E22FF13C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447694"/>
            <a:ext cx="129685" cy="190711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68002FBF-BE6D-D166-911B-7643DB43712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683914"/>
            <a:ext cx="129685" cy="190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2707813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ED3C8F53-459E-DA5D-861A-B81BDB8A3C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6206" y="2519177"/>
            <a:ext cx="4267200" cy="368617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94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071329" y="2789475"/>
            <a:ext cx="1630347" cy="722327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Image 1">
            <a:extLst>
              <a:ext uri="{FF2B5EF4-FFF2-40B4-BE49-F238E27FC236}">
                <a16:creationId xmlns:a16="http://schemas.microsoft.com/office/drawing/2014/main" id="{FE1214F8-8FDC-ECE2-59CE-8F3CD66501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36970" y="2426499"/>
            <a:ext cx="1727951" cy="302309"/>
          </a:xfrm>
          <a:prstGeom prst="rect">
            <a:avLst/>
          </a:prstGeom>
        </p:spPr>
      </p:pic>
      <p:sp>
        <p:nvSpPr>
          <p:cNvPr id="17" name="TextBox 9">
            <a:extLst>
              <a:ext uri="{FF2B5EF4-FFF2-40B4-BE49-F238E27FC236}">
                <a16:creationId xmlns:a16="http://schemas.microsoft.com/office/drawing/2014/main" id="{405190AD-394B-2E0E-BFD6-D6BD976DF235}"/>
              </a:ext>
            </a:extLst>
          </p:cNvPr>
          <p:cNvSpPr txBox="1"/>
          <p:nvPr/>
        </p:nvSpPr>
        <p:spPr>
          <a:xfrm>
            <a:off x="7891006" y="2389365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9" name="Google Shape;172;p21">
            <a:extLst>
              <a:ext uri="{FF2B5EF4-FFF2-40B4-BE49-F238E27FC236}">
                <a16:creationId xmlns:a16="http://schemas.microsoft.com/office/drawing/2014/main" id="{36C4DE9D-349D-BB90-3C90-04822E005D1C}"/>
              </a:ext>
            </a:extLst>
          </p:cNvPr>
          <p:cNvSpPr/>
          <p:nvPr/>
        </p:nvSpPr>
        <p:spPr>
          <a:xfrm>
            <a:off x="8638886" y="2496353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5EBBF112-BCC8-F8B0-DC19-F98B3B2B222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380184" y="2014875"/>
            <a:ext cx="1463644" cy="1358768"/>
          </a:xfrm>
          <a:prstGeom prst="rect">
            <a:avLst/>
          </a:prstGeom>
        </p:spPr>
      </p:pic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7B656D23-A967-CD30-CD95-8EE958EF649A}"/>
              </a:ext>
            </a:extLst>
          </p:cNvPr>
          <p:cNvCxnSpPr>
            <a:cxnSpLocks/>
          </p:cNvCxnSpPr>
          <p:nvPr/>
        </p:nvCxnSpPr>
        <p:spPr>
          <a:xfrm>
            <a:off x="9489119" y="2516594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656F13E9-D3E8-1B03-FA71-1A7673149296}"/>
              </a:ext>
            </a:extLst>
          </p:cNvPr>
          <p:cNvCxnSpPr>
            <a:cxnSpLocks/>
          </p:cNvCxnSpPr>
          <p:nvPr/>
        </p:nvCxnSpPr>
        <p:spPr>
          <a:xfrm flipH="1">
            <a:off x="9466707" y="2679283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">
            <a:extLst>
              <a:ext uri="{FF2B5EF4-FFF2-40B4-BE49-F238E27FC236}">
                <a16:creationId xmlns:a16="http://schemas.microsoft.com/office/drawing/2014/main" id="{FAD51330-2921-A392-25EA-2A470ACFC40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7587709">
            <a:off x="6229542" y="2986564"/>
            <a:ext cx="202661" cy="23214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7A815F5-B8C6-6433-FECA-4D80677A0F7A}"/>
              </a:ext>
            </a:extLst>
          </p:cNvPr>
          <p:cNvSpPr txBox="1"/>
          <p:nvPr/>
        </p:nvSpPr>
        <p:spPr>
          <a:xfrm>
            <a:off x="6411907" y="2884606"/>
            <a:ext cx="12502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: Ligand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49AD57B-C447-2DB8-639B-B3C5B243B4AC}"/>
              </a:ext>
            </a:extLst>
          </p:cNvPr>
          <p:cNvSpPr txBox="1"/>
          <p:nvPr/>
        </p:nvSpPr>
        <p:spPr>
          <a:xfrm>
            <a:off x="8167883" y="2910063"/>
            <a:ext cx="130631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/>
              <a:t>Metal ions</a:t>
            </a:r>
          </a:p>
        </p:txBody>
      </p: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1881999" y="3301572"/>
            <a:ext cx="2219230" cy="614157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9" name="Title 1">
            <a:extLst>
              <a:ext uri="{FF2B5EF4-FFF2-40B4-BE49-F238E27FC236}">
                <a16:creationId xmlns:a16="http://schemas.microsoft.com/office/drawing/2014/main" id="{225EDE53-8E08-0BCF-5F82-D51061E0FCB1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167E46A-2124-910E-208B-35BE50F01746}"/>
              </a:ext>
            </a:extLst>
          </p:cNvPr>
          <p:cNvSpPr txBox="1"/>
          <p:nvPr/>
        </p:nvSpPr>
        <p:spPr>
          <a:xfrm>
            <a:off x="887136" y="189662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Rectangle: Rounded Corners 29">
            <a:extLst>
              <a:ext uri="{FF2B5EF4-FFF2-40B4-BE49-F238E27FC236}">
                <a16:creationId xmlns:a16="http://schemas.microsoft.com/office/drawing/2014/main" id="{D5612E80-95EC-C209-F8C3-F35E5579C5A8}"/>
              </a:ext>
            </a:extLst>
          </p:cNvPr>
          <p:cNvSpPr/>
          <p:nvPr/>
        </p:nvSpPr>
        <p:spPr>
          <a:xfrm>
            <a:off x="6554893" y="4955883"/>
            <a:ext cx="4649801" cy="104796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33235503-17B0-0A46-7362-252D40052FBC}"/>
              </a:ext>
            </a:extLst>
          </p:cNvPr>
          <p:cNvSpPr txBox="1"/>
          <p:nvPr/>
        </p:nvSpPr>
        <p:spPr>
          <a:xfrm>
            <a:off x="6573599" y="5065616"/>
            <a:ext cx="478759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>
                <a:solidFill>
                  <a:srgbClr val="00B050"/>
                </a:solidFill>
              </a:rPr>
              <a:t>How can we tune the flow dynamics </a:t>
            </a:r>
          </a:p>
          <a:p>
            <a:r>
              <a:rPr lang="en-US" sz="2400" i="1" dirty="0">
                <a:solidFill>
                  <a:srgbClr val="00B050"/>
                </a:solidFill>
              </a:rPr>
              <a:t>of supramolecular polymers?</a:t>
            </a:r>
          </a:p>
          <a:p>
            <a:endParaRPr lang="fr-BE" dirty="0"/>
          </a:p>
        </p:txBody>
      </p:sp>
      <p:sp>
        <p:nvSpPr>
          <p:cNvPr id="224" name="ZoneTexte 223">
            <a:extLst>
              <a:ext uri="{FF2B5EF4-FFF2-40B4-BE49-F238E27FC236}">
                <a16:creationId xmlns:a16="http://schemas.microsoft.com/office/drawing/2014/main" id="{1396F348-245A-8925-6846-F61B0365D40F}"/>
              </a:ext>
            </a:extLst>
          </p:cNvPr>
          <p:cNvSpPr txBox="1"/>
          <p:nvPr/>
        </p:nvSpPr>
        <p:spPr>
          <a:xfrm>
            <a:off x="5836970" y="4169183"/>
            <a:ext cx="267500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Objective of the </a:t>
            </a:r>
            <a:r>
              <a:rPr lang="fr-BE" sz="2000" i="1" dirty="0" err="1"/>
              <a:t>work</a:t>
            </a:r>
            <a:r>
              <a:rPr lang="fr-BE" sz="2000" i="1" dirty="0"/>
              <a:t> :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6389B18-3C80-9113-1D0F-4B319190F84E}"/>
              </a:ext>
            </a:extLst>
          </p:cNvPr>
          <p:cNvSpPr txBox="1"/>
          <p:nvPr/>
        </p:nvSpPr>
        <p:spPr>
          <a:xfrm>
            <a:off x="444847" y="6244329"/>
            <a:ext cx="586601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Adapted from Cui et al., 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latin typeface="Arno Pro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2022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96215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B899495C-F358-662E-6172-31D8F33D05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29034" y="1946443"/>
            <a:ext cx="2077721" cy="1949069"/>
          </a:xfrm>
          <a:prstGeom prst="rect">
            <a:avLst/>
          </a:prstGeom>
          <a:blipFill dpi="0" rotWithShape="1">
            <a:blip r:embed="rId4">
              <a:alphaModFix amt="15000"/>
            </a:blip>
            <a:srcRect/>
            <a:tile tx="0" ty="0" sx="100000" sy="100000" flip="none" algn="tl"/>
          </a:blipFill>
        </p:spPr>
      </p:pic>
      <p:grpSp>
        <p:nvGrpSpPr>
          <p:cNvPr id="51" name="Groupe 50">
            <a:extLst>
              <a:ext uri="{FF2B5EF4-FFF2-40B4-BE49-F238E27FC236}">
                <a16:creationId xmlns:a16="http://schemas.microsoft.com/office/drawing/2014/main" id="{E337A141-A866-46EE-431F-1D189782CD16}"/>
              </a:ext>
            </a:extLst>
          </p:cNvPr>
          <p:cNvGrpSpPr/>
          <p:nvPr/>
        </p:nvGrpSpPr>
        <p:grpSpPr>
          <a:xfrm>
            <a:off x="6129474" y="2550921"/>
            <a:ext cx="2668796" cy="2693450"/>
            <a:chOff x="6004560" y="2482515"/>
            <a:chExt cx="2668796" cy="269345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337BF682-3FA2-4B94-99E0-38A63ABD4C90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8E1F372-B24D-4A28-A5D1-BB6CCEC052D0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4287441-9140-430D-A7EA-A4AB044978B4}"/>
                </a:ext>
              </a:extLst>
            </p:cNvPr>
            <p:cNvSpPr/>
            <p:nvPr/>
          </p:nvSpPr>
          <p:spPr>
            <a:xfrm>
              <a:off x="6703895" y="2875701"/>
              <a:ext cx="24237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BE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 </a:t>
              </a:r>
              <a:endParaRPr lang="fr-BE" dirty="0"/>
            </a:p>
          </p:txBody>
        </p:sp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4743CEA5-1752-46DE-A5D1-5CA3553A06A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004560" y="2482515"/>
              <a:ext cx="2668796" cy="2693450"/>
            </a:xfrm>
            <a:prstGeom prst="rect">
              <a:avLst/>
            </a:prstGeom>
          </p:spPr>
        </p:pic>
        <p:sp>
          <p:nvSpPr>
            <p:cNvPr id="49" name="Ellipse 48">
              <a:extLst>
                <a:ext uri="{FF2B5EF4-FFF2-40B4-BE49-F238E27FC236}">
                  <a16:creationId xmlns:a16="http://schemas.microsoft.com/office/drawing/2014/main" id="{199F1F5B-A0ED-771E-A117-E1AA3056F1B2}"/>
                </a:ext>
              </a:extLst>
            </p:cNvPr>
            <p:cNvSpPr/>
            <p:nvPr/>
          </p:nvSpPr>
          <p:spPr>
            <a:xfrm>
              <a:off x="6709017" y="366331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50" name="Ellipse 49">
              <a:extLst>
                <a:ext uri="{FF2B5EF4-FFF2-40B4-BE49-F238E27FC236}">
                  <a16:creationId xmlns:a16="http://schemas.microsoft.com/office/drawing/2014/main" id="{4DBD46D1-0EFD-68EF-220E-71F6825182ED}"/>
                </a:ext>
              </a:extLst>
            </p:cNvPr>
            <p:cNvSpPr/>
            <p:nvPr/>
          </p:nvSpPr>
          <p:spPr>
            <a:xfrm>
              <a:off x="6748882" y="4523585"/>
              <a:ext cx="76200" cy="73660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7DB3FC9-5A36-4B9B-98DD-84B7C7FEF343}"/>
              </a:ext>
            </a:extLst>
          </p:cNvPr>
          <p:cNvSpPr/>
          <p:nvPr/>
        </p:nvSpPr>
        <p:spPr>
          <a:xfrm>
            <a:off x="9323296" y="2379632"/>
            <a:ext cx="2547707" cy="2212358"/>
          </a:xfrm>
          <a:prstGeom prst="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722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886880" y="6378287"/>
            <a:ext cx="3196371" cy="566518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95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37" name="Image 36">
            <a:extLst>
              <a:ext uri="{FF2B5EF4-FFF2-40B4-BE49-F238E27FC236}">
                <a16:creationId xmlns:a16="http://schemas.microsoft.com/office/drawing/2014/main" id="{6D305840-15B2-4B37-B720-B11B01D907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59499" y="2432285"/>
            <a:ext cx="2501325" cy="190298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/>
              <p:nvPr/>
            </p:nvSpPr>
            <p:spPr>
              <a:xfrm>
                <a:off x="9519740" y="4689798"/>
                <a:ext cx="234548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b="1" dirty="0">
                    <a:solidFill>
                      <a:srgbClr val="FFC000"/>
                    </a:solidFill>
                  </a:rPr>
                  <a:t>M</a:t>
                </a:r>
                <a:r>
                  <a:rPr lang="fr-BE" dirty="0"/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i="0" dirty="0" smtClean="0">
                        <a:latin typeface="Cambria Math" panose="02040503050406030204" pitchFamily="18" charset="0"/>
                      </a:rPr>
                      <m:t>Z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n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)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and</m:t>
                    </m:r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19740" y="4689798"/>
                <a:ext cx="2345483" cy="369332"/>
              </a:xfrm>
              <a:prstGeom prst="rect">
                <a:avLst/>
              </a:prstGeom>
              <a:blipFill>
                <a:blip r:embed="rId7"/>
                <a:stretch>
                  <a:fillRect l="-2344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" name="Connecteur droit 18">
            <a:extLst>
              <a:ext uri="{FF2B5EF4-FFF2-40B4-BE49-F238E27FC236}">
                <a16:creationId xmlns:a16="http://schemas.microsoft.com/office/drawing/2014/main" id="{B20B137A-1913-49B1-8DD8-3F56D7843F6A}"/>
              </a:ext>
            </a:extLst>
          </p:cNvPr>
          <p:cNvCxnSpPr>
            <a:cxnSpLocks/>
          </p:cNvCxnSpPr>
          <p:nvPr/>
        </p:nvCxnSpPr>
        <p:spPr>
          <a:xfrm flipV="1">
            <a:off x="7909694" y="2379632"/>
            <a:ext cx="1413602" cy="100414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24">
            <a:extLst>
              <a:ext uri="{FF2B5EF4-FFF2-40B4-BE49-F238E27FC236}">
                <a16:creationId xmlns:a16="http://schemas.microsoft.com/office/drawing/2014/main" id="{273D79D9-10C4-4174-8E9F-52E6F86C5E07}"/>
              </a:ext>
            </a:extLst>
          </p:cNvPr>
          <p:cNvCxnSpPr>
            <a:cxnSpLocks/>
          </p:cNvCxnSpPr>
          <p:nvPr/>
        </p:nvCxnSpPr>
        <p:spPr>
          <a:xfrm>
            <a:off x="7909694" y="3504546"/>
            <a:ext cx="1413602" cy="1087444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CAB38DFD-8147-4707-B0AA-0E4DA84061EB}"/>
              </a:ext>
            </a:extLst>
          </p:cNvPr>
          <p:cNvCxnSpPr>
            <a:cxnSpLocks/>
          </p:cNvCxnSpPr>
          <p:nvPr/>
        </p:nvCxnSpPr>
        <p:spPr>
          <a:xfrm>
            <a:off x="9955606" y="5131185"/>
            <a:ext cx="1563640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ZoneTexte 26">
            <a:extLst>
              <a:ext uri="{FF2B5EF4-FFF2-40B4-BE49-F238E27FC236}">
                <a16:creationId xmlns:a16="http://schemas.microsoft.com/office/drawing/2014/main" id="{DD1018FF-A158-434A-A271-9ACC76A06CC9}"/>
              </a:ext>
            </a:extLst>
          </p:cNvPr>
          <p:cNvSpPr txBox="1"/>
          <p:nvPr/>
        </p:nvSpPr>
        <p:spPr>
          <a:xfrm>
            <a:off x="10279427" y="5244371"/>
            <a:ext cx="16998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Lability</a:t>
            </a:r>
            <a:r>
              <a:rPr lang="fr-BE" dirty="0"/>
              <a:t> </a:t>
            </a:r>
          </a:p>
        </p:txBody>
      </p:sp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8B93EC70-4D18-4D17-B245-B634B6106C28}"/>
              </a:ext>
            </a:extLst>
          </p:cNvPr>
          <p:cNvCxnSpPr>
            <a:stCxn id="27" idx="0"/>
          </p:cNvCxnSpPr>
          <p:nvPr/>
        </p:nvCxnSpPr>
        <p:spPr>
          <a:xfrm>
            <a:off x="11129350" y="5244371"/>
            <a:ext cx="88455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ZoneTexte 39">
            <a:extLst>
              <a:ext uri="{FF2B5EF4-FFF2-40B4-BE49-F238E27FC236}">
                <a16:creationId xmlns:a16="http://schemas.microsoft.com/office/drawing/2014/main" id="{13590D80-16D1-4C8E-8316-D0095BDC037F}"/>
              </a:ext>
            </a:extLst>
          </p:cNvPr>
          <p:cNvSpPr txBox="1"/>
          <p:nvPr/>
        </p:nvSpPr>
        <p:spPr>
          <a:xfrm>
            <a:off x="105432" y="1315445"/>
            <a:ext cx="478143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dirty="0" err="1"/>
              <a:t>Terpyridine-modified</a:t>
            </a:r>
            <a:r>
              <a:rPr lang="fr-BE" sz="2000" dirty="0"/>
              <a:t> poly(n-</a:t>
            </a:r>
            <a:r>
              <a:rPr lang="fr-BE" sz="2000" dirty="0" err="1"/>
              <a:t>butyl</a:t>
            </a:r>
            <a:r>
              <a:rPr lang="fr-BE" sz="2000" dirty="0"/>
              <a:t> acrylate)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9DA9945-CD9C-4A41-A299-77F3D653A4F2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" name="TextBox 11">
            <a:extLst>
              <a:ext uri="{FF2B5EF4-FFF2-40B4-BE49-F238E27FC236}">
                <a16:creationId xmlns:a16="http://schemas.microsoft.com/office/drawing/2014/main" id="{033972F9-538E-2E9C-C6F0-664FA94F268F}"/>
              </a:ext>
            </a:extLst>
          </p:cNvPr>
          <p:cNvSpPr txBox="1"/>
          <p:nvPr/>
        </p:nvSpPr>
        <p:spPr>
          <a:xfrm>
            <a:off x="1387134" y="4489743"/>
            <a:ext cx="328083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000" i="1" dirty="0"/>
              <a:t>Characteristics of the samples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887D17C9-4D5B-D3D2-9B61-4F92F5C061DE}"/>
              </a:ext>
            </a:extLst>
          </p:cNvPr>
          <p:cNvSpPr txBox="1"/>
          <p:nvPr/>
        </p:nvSpPr>
        <p:spPr>
          <a:xfrm>
            <a:off x="6949996" y="1805869"/>
            <a:ext cx="442804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dirty="0" err="1"/>
              <a:t>Gelation</a:t>
            </a:r>
            <a:r>
              <a:rPr lang="fr-BE" sz="2000" dirty="0"/>
              <a:t> by </a:t>
            </a:r>
            <a:r>
              <a:rPr lang="fr-BE" sz="2000" dirty="0" err="1"/>
              <a:t>metal</a:t>
            </a:r>
            <a:r>
              <a:rPr lang="fr-BE" sz="2000" dirty="0"/>
              <a:t>-ligand complexation 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FB13CD0-017C-8DB8-9024-449E7940E4F9}"/>
              </a:ext>
            </a:extLst>
          </p:cNvPr>
          <p:cNvSpPr txBox="1"/>
          <p:nvPr/>
        </p:nvSpPr>
        <p:spPr>
          <a:xfrm>
            <a:off x="20293" y="6520461"/>
            <a:ext cx="57974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 err="1"/>
              <a:t>Measured</a:t>
            </a:r>
            <a:r>
              <a:rPr lang="fr-BE" sz="1400" i="1" dirty="0"/>
              <a:t> via a) GPC b) NMR c) DSC  </a:t>
            </a:r>
          </a:p>
        </p:txBody>
      </p:sp>
      <p:sp>
        <p:nvSpPr>
          <p:cNvPr id="28" name="Rectangle: Rounded Corners 29">
            <a:extLst>
              <a:ext uri="{FF2B5EF4-FFF2-40B4-BE49-F238E27FC236}">
                <a16:creationId xmlns:a16="http://schemas.microsoft.com/office/drawing/2014/main" id="{32849CF0-DBF2-0F86-1E52-84ECADE43820}"/>
              </a:ext>
            </a:extLst>
          </p:cNvPr>
          <p:cNvSpPr/>
          <p:nvPr/>
        </p:nvSpPr>
        <p:spPr>
          <a:xfrm>
            <a:off x="2105428" y="3273870"/>
            <a:ext cx="1160460" cy="636515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0" name="Tableau 29">
                <a:extLst>
                  <a:ext uri="{FF2B5EF4-FFF2-40B4-BE49-F238E27FC236}">
                    <a16:creationId xmlns:a16="http://schemas.microsoft.com/office/drawing/2014/main" id="{DF9E4F4D-D408-4F56-9664-22245A7CF7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7026577"/>
                  </p:ext>
                </p:extLst>
              </p:nvPr>
            </p:nvGraphicFramePr>
            <p:xfrm>
              <a:off x="118142" y="4916011"/>
              <a:ext cx="5534935" cy="1549289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641271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1013627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802742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1375745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01550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61944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[kg/mol]</a:t>
                          </a:r>
                          <a:r>
                            <a:rPr lang="fr-BE" sz="1500" b="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a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f>
                                <m:f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oMath>
                          </a14:m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r>
                            <a:rPr lang="fr-BE" sz="1400" b="0" kern="120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b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  </m:t>
                                    </m:r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𝑇</m:t>
                                    </m:r>
                                  </m:e>
                                  <m:sub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𝑔</m:t>
                                    </m:r>
                                  </m:sub>
                                </m:sSub>
                                <m:r>
                                  <a:rPr lang="fr-BE" sz="1400" b="1" i="1" smtClean="0">
                                    <a:solidFill>
                                      <a:schemeClr val="tx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Times New Roman" panose="020206030504050203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["/>
                                    <m:endChr m:val="]"/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°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C</m:t>
                                    </m:r>
                                  </m:e>
                                </m:d>
                                <m:r>
                                  <m:rPr>
                                    <m:nor/>
                                  </m:rPr>
                                  <a:rPr lang="fr-BE" sz="1400" b="0" i="0" baseline="30000" smtClean="0">
                                    <a:solidFill>
                                      <a:schemeClr val="tx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Times New Roman" panose="02020603050405020304" pitchFamily="18" charset="0"/>
                                  </a:rPr>
                                  <m:t>c</m:t>
                                </m:r>
                              </m:oMath>
                            </m:oMathPara>
                          </a14:m>
                          <a:endParaRPr lang="fr-BE" sz="1400" b="0" i="0" baseline="3000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44166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PnBA25k-7Tpy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b="0" dirty="0"/>
                            <a:t>-52.1</a:t>
                          </a:r>
                          <a:endParaRPr lang="fr-BE" sz="1400" b="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292840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PnBA25k-11Tpy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-47.2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  <a:tr h="292840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PnBA112k-11Tpy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/>
                            <a:t>139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7.7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13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-42.1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4438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0" name="Tableau 29">
                <a:extLst>
                  <a:ext uri="{FF2B5EF4-FFF2-40B4-BE49-F238E27FC236}">
                    <a16:creationId xmlns:a16="http://schemas.microsoft.com/office/drawing/2014/main" id="{DF9E4F4D-D408-4F56-9664-22245A7CF74F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157026577"/>
                  </p:ext>
                </p:extLst>
              </p:nvPr>
            </p:nvGraphicFramePr>
            <p:xfrm>
              <a:off x="118142" y="4916011"/>
              <a:ext cx="5534935" cy="1549289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641271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1013627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802742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1375745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01550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61944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8"/>
                          <a:stretch>
                            <a:fillRect l="-163253" t="-980" r="-286145" b="-16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8"/>
                          <a:stretch>
                            <a:fillRect l="-331061" t="-980" r="-259848" b="-16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r>
                            <a:rPr lang="fr-BE" sz="1400" b="0" kern="1200" baseline="300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b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8"/>
                          <a:stretch>
                            <a:fillRect l="-691304" t="-980" r="-1739" b="-166667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44166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PnBA25k-7Tpy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b="0" dirty="0"/>
                            <a:t>-52.1</a:t>
                          </a:r>
                          <a:endParaRPr lang="fr-BE" sz="1400" b="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292840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PnBA25k-11Tpy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-47.2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  <a:tr h="292840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dirty="0">
                              <a:solidFill>
                                <a:schemeClr val="tx1"/>
                              </a:solidFill>
                              <a:effectLst/>
                            </a:rPr>
                            <a:t>PnBA112k-11Tpy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/>
                            <a:t>139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7.7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13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-42.1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443859"/>
                      </a:ext>
                    </a:extLst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371397910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 7">
            <a:extLst>
              <a:ext uri="{FF2B5EF4-FFF2-40B4-BE49-F238E27FC236}">
                <a16:creationId xmlns:a16="http://schemas.microsoft.com/office/drawing/2014/main" id="{EE5DCCE2-4CB0-6635-1880-D0AF54C591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4922" y="3915841"/>
            <a:ext cx="3091585" cy="2942159"/>
          </a:xfrm>
          <a:prstGeom prst="rect">
            <a:avLst/>
          </a:prstGeom>
        </p:spPr>
      </p:pic>
      <p:pic>
        <p:nvPicPr>
          <p:cNvPr id="31" name="Image 30">
            <a:extLst>
              <a:ext uri="{FF2B5EF4-FFF2-40B4-BE49-F238E27FC236}">
                <a16:creationId xmlns:a16="http://schemas.microsoft.com/office/drawing/2014/main" id="{968769C6-EEA6-95B1-E68F-91C1378623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97445" y="3930871"/>
            <a:ext cx="3183084" cy="2935266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D92A785-2A63-71AA-FBA4-4A40080BF89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95351" y="1054143"/>
            <a:ext cx="3120979" cy="2865873"/>
          </a:xfrm>
          <a:prstGeom prst="rect">
            <a:avLst/>
          </a:prstGeom>
        </p:spPr>
      </p:pic>
      <p:sp>
        <p:nvSpPr>
          <p:cNvPr id="18" name="Flèche en arc 51">
            <a:extLst>
              <a:ext uri="{FF2B5EF4-FFF2-40B4-BE49-F238E27FC236}">
                <a16:creationId xmlns:a16="http://schemas.microsoft.com/office/drawing/2014/main" id="{51A09812-05F2-4442-E701-1EE37684D816}"/>
              </a:ext>
            </a:extLst>
          </p:cNvPr>
          <p:cNvSpPr/>
          <p:nvPr/>
        </p:nvSpPr>
        <p:spPr>
          <a:xfrm rot="3544990">
            <a:off x="1854595" y="2498861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6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373130" y="655100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96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6686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201920" y="133375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F5974744-91BD-1629-D5D7-E3EE76448BAD}"/>
              </a:ext>
            </a:extLst>
          </p:cNvPr>
          <p:cNvSpPr txBox="1"/>
          <p:nvPr/>
        </p:nvSpPr>
        <p:spPr>
          <a:xfrm>
            <a:off x="902774" y="5318932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Emergence of a </a:t>
            </a:r>
            <a:r>
              <a:rPr lang="fr-BE" sz="2000" dirty="0" err="1"/>
              <a:t>rubbery</a:t>
            </a:r>
            <a:r>
              <a:rPr lang="fr-BE" sz="2000" dirty="0"/>
              <a:t> plateau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80E86EA8-883F-8DF2-EC09-1806C8EC4EE5}"/>
              </a:ext>
            </a:extLst>
          </p:cNvPr>
          <p:cNvSpPr txBox="1"/>
          <p:nvPr/>
        </p:nvSpPr>
        <p:spPr>
          <a:xfrm>
            <a:off x="299577" y="4128936"/>
            <a:ext cx="34283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Formation of a dense network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06046D74-9B5F-CC66-8B5C-48B67771949E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3332432" y="2478317"/>
            <a:ext cx="886698" cy="757135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1493926" y="2039181"/>
            <a:ext cx="2858425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1493355" y="2409820"/>
            <a:ext cx="2858996" cy="106773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9" name="Groupe 38">
            <a:extLst>
              <a:ext uri="{FF2B5EF4-FFF2-40B4-BE49-F238E27FC236}">
                <a16:creationId xmlns:a16="http://schemas.microsoft.com/office/drawing/2014/main" id="{3D7890AF-F22C-6C85-72B6-16F754A1BE65}"/>
              </a:ext>
            </a:extLst>
          </p:cNvPr>
          <p:cNvGrpSpPr/>
          <p:nvPr/>
        </p:nvGrpSpPr>
        <p:grpSpPr>
          <a:xfrm>
            <a:off x="1807770" y="2488807"/>
            <a:ext cx="1140051" cy="742035"/>
            <a:chOff x="1825990" y="2447654"/>
            <a:chExt cx="1140051" cy="742035"/>
          </a:xfrm>
        </p:grpSpPr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1ADE25F3-7BFD-4E94-04DB-906192B4D90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825990" y="2512365"/>
              <a:ext cx="1140051" cy="677324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BE812A16-7BEF-F68E-B233-3CC178C62CC7}"/>
                </a:ext>
              </a:extLst>
            </p:cNvPr>
            <p:cNvSpPr/>
            <p:nvPr/>
          </p:nvSpPr>
          <p:spPr>
            <a:xfrm>
              <a:off x="1879575" y="2704976"/>
              <a:ext cx="1047750" cy="177800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1951EFFB-7813-C9E6-AA68-63CF457D842C}"/>
                </a:ext>
              </a:extLst>
            </p:cNvPr>
            <p:cNvSpPr/>
            <p:nvPr/>
          </p:nvSpPr>
          <p:spPr>
            <a:xfrm>
              <a:off x="1837390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D6C3932D-40E5-F771-7ED3-D86A58138FB5}"/>
                </a:ext>
              </a:extLst>
            </p:cNvPr>
            <p:cNvSpPr/>
            <p:nvPr/>
          </p:nvSpPr>
          <p:spPr>
            <a:xfrm>
              <a:off x="2690176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D0C5069-70B7-8426-4F4B-0FBC32DA8FBD}"/>
                </a:ext>
              </a:extLst>
            </p:cNvPr>
            <p:cNvSpPr/>
            <p:nvPr/>
          </p:nvSpPr>
          <p:spPr>
            <a:xfrm>
              <a:off x="1879575" y="2638936"/>
              <a:ext cx="1047750" cy="52750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6CB2543-7EBC-F93B-B601-ABE40A605342}"/>
                </a:ext>
              </a:extLst>
            </p:cNvPr>
            <p:cNvSpPr/>
            <p:nvPr/>
          </p:nvSpPr>
          <p:spPr>
            <a:xfrm>
              <a:off x="2126531" y="2447654"/>
              <a:ext cx="552245" cy="228789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24" name="ZoneTexte 23">
            <a:extLst>
              <a:ext uri="{FF2B5EF4-FFF2-40B4-BE49-F238E27FC236}">
                <a16:creationId xmlns:a16="http://schemas.microsoft.com/office/drawing/2014/main" id="{CF1A8F92-22F6-E069-482F-3D956E444296}"/>
              </a:ext>
            </a:extLst>
          </p:cNvPr>
          <p:cNvSpPr txBox="1"/>
          <p:nvPr/>
        </p:nvSpPr>
        <p:spPr>
          <a:xfrm>
            <a:off x="913851" y="596930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Delay of the </a:t>
            </a:r>
            <a:r>
              <a:rPr lang="fr-BE" sz="2000" dirty="0" err="1"/>
              <a:t>longest</a:t>
            </a:r>
            <a:r>
              <a:rPr lang="fr-BE" sz="2000" dirty="0"/>
              <a:t> relaxation time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/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0540" y="6162189"/>
                <a:ext cx="1261756" cy="3693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5AD0CF3-154D-48FD-4CE8-978A824035A9}"/>
              </a:ext>
            </a:extLst>
          </p:cNvPr>
          <p:cNvSpPr txBox="1"/>
          <p:nvPr/>
        </p:nvSpPr>
        <p:spPr>
          <a:xfrm>
            <a:off x="902774" y="467641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/>
              <a:t>Slowing</a:t>
            </a:r>
            <a:r>
              <a:rPr lang="fr-BE" sz="2000" dirty="0"/>
              <a:t> down of the fast relaxation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/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06766" y="3239677"/>
                <a:ext cx="182553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/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7" name="Image 26">
            <a:extLst>
              <a:ext uri="{FF2B5EF4-FFF2-40B4-BE49-F238E27FC236}">
                <a16:creationId xmlns:a16="http://schemas.microsoft.com/office/drawing/2014/main" id="{27B3CE9F-B0BF-35FD-A68A-67285E6E14C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806072" y="1054143"/>
            <a:ext cx="3167076" cy="2909098"/>
          </a:xfrm>
          <a:prstGeom prst="rect">
            <a:avLst/>
          </a:prstGeom>
        </p:spPr>
      </p:pic>
      <p:pic>
        <p:nvPicPr>
          <p:cNvPr id="58" name="Image 57">
            <a:extLst>
              <a:ext uri="{FF2B5EF4-FFF2-40B4-BE49-F238E27FC236}">
                <a16:creationId xmlns:a16="http://schemas.microsoft.com/office/drawing/2014/main" id="{C6BC5BBA-0A58-97B6-BADD-7891A239272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75058" y="5358115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/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6189947"/>
                <a:ext cx="1261756" cy="36933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/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2950" y="3233571"/>
                <a:ext cx="182553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ZoneTexte 37">
            <a:extLst>
              <a:ext uri="{FF2B5EF4-FFF2-40B4-BE49-F238E27FC236}">
                <a16:creationId xmlns:a16="http://schemas.microsoft.com/office/drawing/2014/main" id="{CA1F4CE8-4100-3F9E-4017-4EF410D22D92}"/>
              </a:ext>
            </a:extLst>
          </p:cNvPr>
          <p:cNvSpPr txBox="1"/>
          <p:nvPr/>
        </p:nvSpPr>
        <p:spPr>
          <a:xfrm>
            <a:off x="9389297" y="4015395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- 11Tpy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108AF8E-F82A-34B0-5ED0-2CC9E0155A31}"/>
              </a:ext>
            </a:extLst>
          </p:cNvPr>
          <p:cNvSpPr/>
          <p:nvPr/>
        </p:nvSpPr>
        <p:spPr>
          <a:xfrm>
            <a:off x="11955883" y="5299048"/>
            <a:ext cx="64313" cy="11510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77643135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(TTS)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97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8421" y="1726634"/>
            <a:ext cx="5087131" cy="3932860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392716" y="4188501"/>
            <a:ext cx="836253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8793" y="4351557"/>
                <a:ext cx="259192" cy="276999"/>
              </a:xfrm>
              <a:prstGeom prst="rect">
                <a:avLst/>
              </a:prstGeom>
              <a:blipFill>
                <a:blip r:embed="rId4"/>
                <a:stretch>
                  <a:fillRect l="-1860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>
            <a:cxnSpLocks/>
          </p:cNvCxnSpPr>
          <p:nvPr/>
        </p:nvCxnSpPr>
        <p:spPr>
          <a:xfrm flipV="1">
            <a:off x="2116589" y="4388554"/>
            <a:ext cx="162792" cy="24298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827651" y="3185922"/>
            <a:ext cx="18124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4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3252" y="4490057"/>
                <a:ext cx="2897632" cy="52706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780500" y="1749549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496083" y="4385454"/>
                <a:ext cx="2934393" cy="55681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96083" y="4385454"/>
                <a:ext cx="2934393" cy="55681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3467" y="1797210"/>
                <a:ext cx="1812433" cy="358303"/>
              </a:xfrm>
              <a:prstGeom prst="rect">
                <a:avLst/>
              </a:prstGeom>
              <a:blipFill>
                <a:blip r:embed="rId8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9506" y="1813410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78" name="Groupe 277">
            <a:extLst>
              <a:ext uri="{FF2B5EF4-FFF2-40B4-BE49-F238E27FC236}">
                <a16:creationId xmlns:a16="http://schemas.microsoft.com/office/drawing/2014/main" id="{66EF2F08-B69B-5AF6-B9C6-089C5F36F9EB}"/>
              </a:ext>
            </a:extLst>
          </p:cNvPr>
          <p:cNvGrpSpPr/>
          <p:nvPr/>
        </p:nvGrpSpPr>
        <p:grpSpPr>
          <a:xfrm>
            <a:off x="6760080" y="5618899"/>
            <a:ext cx="1412875" cy="923254"/>
            <a:chOff x="-5159976" y="5109366"/>
            <a:chExt cx="3670301" cy="2217738"/>
          </a:xfrm>
        </p:grpSpPr>
        <p:sp>
          <p:nvSpPr>
            <p:cNvPr id="279" name="Freeform 575">
              <a:extLst>
                <a:ext uri="{FF2B5EF4-FFF2-40B4-BE49-F238E27FC236}">
                  <a16:creationId xmlns:a16="http://schemas.microsoft.com/office/drawing/2014/main" id="{77BA3FC2-DC3A-1AC0-471F-0C76763A993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0" name="Freeform 574">
              <a:extLst>
                <a:ext uri="{FF2B5EF4-FFF2-40B4-BE49-F238E27FC236}">
                  <a16:creationId xmlns:a16="http://schemas.microsoft.com/office/drawing/2014/main" id="{10C5EB66-BCCA-248E-9475-3C64CC9E3E07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81" name="Forme libre 79">
              <a:extLst>
                <a:ext uri="{FF2B5EF4-FFF2-40B4-BE49-F238E27FC236}">
                  <a16:creationId xmlns:a16="http://schemas.microsoft.com/office/drawing/2014/main" id="{016310AD-8E4D-AAC2-E67B-70CD960FB8A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2" name="Forme libre 80">
              <a:extLst>
                <a:ext uri="{FF2B5EF4-FFF2-40B4-BE49-F238E27FC236}">
                  <a16:creationId xmlns:a16="http://schemas.microsoft.com/office/drawing/2014/main" id="{B8273EBF-205F-E2B3-1BCC-C4A70CDB9F83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3" name="Forme libre 81">
              <a:extLst>
                <a:ext uri="{FF2B5EF4-FFF2-40B4-BE49-F238E27FC236}">
                  <a16:creationId xmlns:a16="http://schemas.microsoft.com/office/drawing/2014/main" id="{4818118F-99EA-5E04-7EC9-D9E437F6CBB0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4" name="Forme libre 82">
              <a:extLst>
                <a:ext uri="{FF2B5EF4-FFF2-40B4-BE49-F238E27FC236}">
                  <a16:creationId xmlns:a16="http://schemas.microsoft.com/office/drawing/2014/main" id="{0E0838C6-2C32-7C9D-A52D-FE2D66404089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5" name="Forme libre 83">
              <a:extLst>
                <a:ext uri="{FF2B5EF4-FFF2-40B4-BE49-F238E27FC236}">
                  <a16:creationId xmlns:a16="http://schemas.microsoft.com/office/drawing/2014/main" id="{C1A333FE-71FB-CF9E-7609-73654B0D303B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6" name="Forme libre 84">
              <a:extLst>
                <a:ext uri="{FF2B5EF4-FFF2-40B4-BE49-F238E27FC236}">
                  <a16:creationId xmlns:a16="http://schemas.microsoft.com/office/drawing/2014/main" id="{E53793DE-0540-9E80-88CE-5B8A2EAA0570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5B79F4BB-EB87-BA1A-B7DA-7EAE3FD9EA32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8" name="Forme libre 91">
              <a:extLst>
                <a:ext uri="{FF2B5EF4-FFF2-40B4-BE49-F238E27FC236}">
                  <a16:creationId xmlns:a16="http://schemas.microsoft.com/office/drawing/2014/main" id="{43DCE1DE-D168-D673-39CF-C3858211393B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89" name="Forme libre 92">
              <a:extLst>
                <a:ext uri="{FF2B5EF4-FFF2-40B4-BE49-F238E27FC236}">
                  <a16:creationId xmlns:a16="http://schemas.microsoft.com/office/drawing/2014/main" id="{E1C13BCD-B8F9-D7AF-AAE2-5EE9012E79EE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0" name="Forme libre 93">
              <a:extLst>
                <a:ext uri="{FF2B5EF4-FFF2-40B4-BE49-F238E27FC236}">
                  <a16:creationId xmlns:a16="http://schemas.microsoft.com/office/drawing/2014/main" id="{76B0DAB1-F800-3BB4-84D5-3333CB41BFD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1" name="Forme libre 94">
              <a:extLst>
                <a:ext uri="{FF2B5EF4-FFF2-40B4-BE49-F238E27FC236}">
                  <a16:creationId xmlns:a16="http://schemas.microsoft.com/office/drawing/2014/main" id="{611677FD-D859-628B-532B-1E5B667D27E9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2" name="Forme libre 95">
              <a:extLst>
                <a:ext uri="{FF2B5EF4-FFF2-40B4-BE49-F238E27FC236}">
                  <a16:creationId xmlns:a16="http://schemas.microsoft.com/office/drawing/2014/main" id="{36D60FB4-7C7E-A661-5005-D01BC6C07612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3" name="Forme libre 96">
              <a:extLst>
                <a:ext uri="{FF2B5EF4-FFF2-40B4-BE49-F238E27FC236}">
                  <a16:creationId xmlns:a16="http://schemas.microsoft.com/office/drawing/2014/main" id="{95C18A65-E5D1-7AD5-031C-0E7A8D845CEB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4" name="Forme libre 97">
              <a:extLst>
                <a:ext uri="{FF2B5EF4-FFF2-40B4-BE49-F238E27FC236}">
                  <a16:creationId xmlns:a16="http://schemas.microsoft.com/office/drawing/2014/main" id="{707CEC17-2677-368C-A0A7-ADE9A2D21EB9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5" name="Forme libre 98">
              <a:extLst>
                <a:ext uri="{FF2B5EF4-FFF2-40B4-BE49-F238E27FC236}">
                  <a16:creationId xmlns:a16="http://schemas.microsoft.com/office/drawing/2014/main" id="{49282B4E-0951-9C80-5770-58D7B496F6BB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96" name="Forme libre 99">
              <a:extLst>
                <a:ext uri="{FF2B5EF4-FFF2-40B4-BE49-F238E27FC236}">
                  <a16:creationId xmlns:a16="http://schemas.microsoft.com/office/drawing/2014/main" id="{3157E262-E316-152E-FD3D-2079F955E3DD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97" name="Groupe 100">
              <a:extLst>
                <a:ext uri="{FF2B5EF4-FFF2-40B4-BE49-F238E27FC236}">
                  <a16:creationId xmlns:a16="http://schemas.microsoft.com/office/drawing/2014/main" id="{8C04B343-4CEA-987C-14E3-9FD4AF840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48" name="Line 591">
                <a:extLst>
                  <a:ext uri="{FF2B5EF4-FFF2-40B4-BE49-F238E27FC236}">
                    <a16:creationId xmlns:a16="http://schemas.microsoft.com/office/drawing/2014/main" id="{FDC53BF8-157C-3327-C9FF-F5C8E36C8C6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9" name="Connecteur droit 348">
                <a:extLst>
                  <a:ext uri="{FF2B5EF4-FFF2-40B4-BE49-F238E27FC236}">
                    <a16:creationId xmlns:a16="http://schemas.microsoft.com/office/drawing/2014/main" id="{970A7BA2-6BB0-29F0-76A9-572B043B1074}"/>
                  </a:ext>
                </a:extLst>
              </p:cNvPr>
              <p:cNvCxnSpPr>
                <a:stCxn id="34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0" name="Connecteur droit 349">
                <a:extLst>
                  <a:ext uri="{FF2B5EF4-FFF2-40B4-BE49-F238E27FC236}">
                    <a16:creationId xmlns:a16="http://schemas.microsoft.com/office/drawing/2014/main" id="{558C9A50-7208-5870-027B-37964E74E44F}"/>
                  </a:ext>
                </a:extLst>
              </p:cNvPr>
              <p:cNvCxnSpPr>
                <a:stCxn id="34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8" name="Groupe 104">
              <a:extLst>
                <a:ext uri="{FF2B5EF4-FFF2-40B4-BE49-F238E27FC236}">
                  <a16:creationId xmlns:a16="http://schemas.microsoft.com/office/drawing/2014/main" id="{4CCF9BB3-466F-03D6-3210-91C71CB73D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45" name="Line 591">
                <a:extLst>
                  <a:ext uri="{FF2B5EF4-FFF2-40B4-BE49-F238E27FC236}">
                    <a16:creationId xmlns:a16="http://schemas.microsoft.com/office/drawing/2014/main" id="{CEB66720-1163-4E42-50F1-4EFBB303C9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6" name="Connecteur droit 345">
                <a:extLst>
                  <a:ext uri="{FF2B5EF4-FFF2-40B4-BE49-F238E27FC236}">
                    <a16:creationId xmlns:a16="http://schemas.microsoft.com/office/drawing/2014/main" id="{C1D564F7-8941-7D1E-02C0-2AB95820FD3F}"/>
                  </a:ext>
                </a:extLst>
              </p:cNvPr>
              <p:cNvCxnSpPr>
                <a:stCxn id="345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Connecteur droit 346">
                <a:extLst>
                  <a:ext uri="{FF2B5EF4-FFF2-40B4-BE49-F238E27FC236}">
                    <a16:creationId xmlns:a16="http://schemas.microsoft.com/office/drawing/2014/main" id="{6222F244-952D-C9BF-1181-0E497BA9F5AE}"/>
                  </a:ext>
                </a:extLst>
              </p:cNvPr>
              <p:cNvCxnSpPr>
                <a:stCxn id="345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9" name="Groupe 108">
              <a:extLst>
                <a:ext uri="{FF2B5EF4-FFF2-40B4-BE49-F238E27FC236}">
                  <a16:creationId xmlns:a16="http://schemas.microsoft.com/office/drawing/2014/main" id="{B5086060-CCF8-4285-48B0-F0098DDC6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42" name="Line 591">
                <a:extLst>
                  <a:ext uri="{FF2B5EF4-FFF2-40B4-BE49-F238E27FC236}">
                    <a16:creationId xmlns:a16="http://schemas.microsoft.com/office/drawing/2014/main" id="{D0AC9200-C64F-0EB6-FD69-F0ED56F000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3" name="Connecteur droit 342">
                <a:extLst>
                  <a:ext uri="{FF2B5EF4-FFF2-40B4-BE49-F238E27FC236}">
                    <a16:creationId xmlns:a16="http://schemas.microsoft.com/office/drawing/2014/main" id="{0166022E-0E59-E556-1872-94293CDCA30D}"/>
                  </a:ext>
                </a:extLst>
              </p:cNvPr>
              <p:cNvCxnSpPr>
                <a:stCxn id="342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Connecteur droit 343">
                <a:extLst>
                  <a:ext uri="{FF2B5EF4-FFF2-40B4-BE49-F238E27FC236}">
                    <a16:creationId xmlns:a16="http://schemas.microsoft.com/office/drawing/2014/main" id="{83D83236-D218-BE82-9D8C-FE51F4F6BA37}"/>
                  </a:ext>
                </a:extLst>
              </p:cNvPr>
              <p:cNvCxnSpPr>
                <a:stCxn id="342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0" name="Groupe 112">
              <a:extLst>
                <a:ext uri="{FF2B5EF4-FFF2-40B4-BE49-F238E27FC236}">
                  <a16:creationId xmlns:a16="http://schemas.microsoft.com/office/drawing/2014/main" id="{C78B4032-3AEC-EE72-A628-4F401C23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39" name="Line 591">
                <a:extLst>
                  <a:ext uri="{FF2B5EF4-FFF2-40B4-BE49-F238E27FC236}">
                    <a16:creationId xmlns:a16="http://schemas.microsoft.com/office/drawing/2014/main" id="{6556AAD0-C90A-8969-4C5E-83F287B5B5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40" name="Connecteur droit 339">
                <a:extLst>
                  <a:ext uri="{FF2B5EF4-FFF2-40B4-BE49-F238E27FC236}">
                    <a16:creationId xmlns:a16="http://schemas.microsoft.com/office/drawing/2014/main" id="{8B264F28-E3BD-87F6-6096-8626CC184671}"/>
                  </a:ext>
                </a:extLst>
              </p:cNvPr>
              <p:cNvCxnSpPr>
                <a:stCxn id="339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1" name="Connecteur droit 340">
                <a:extLst>
                  <a:ext uri="{FF2B5EF4-FFF2-40B4-BE49-F238E27FC236}">
                    <a16:creationId xmlns:a16="http://schemas.microsoft.com/office/drawing/2014/main" id="{B4DE6503-628C-0C5B-3398-D350E2959CAC}"/>
                  </a:ext>
                </a:extLst>
              </p:cNvPr>
              <p:cNvCxnSpPr>
                <a:stCxn id="339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1" name="Groupe 116">
              <a:extLst>
                <a:ext uri="{FF2B5EF4-FFF2-40B4-BE49-F238E27FC236}">
                  <a16:creationId xmlns:a16="http://schemas.microsoft.com/office/drawing/2014/main" id="{8994EB70-AF35-4A85-E76C-F49D5EF644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36" name="Line 591">
                <a:extLst>
                  <a:ext uri="{FF2B5EF4-FFF2-40B4-BE49-F238E27FC236}">
                    <a16:creationId xmlns:a16="http://schemas.microsoft.com/office/drawing/2014/main" id="{0D68757E-5EF1-3A05-2C3E-4C444C4DA3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7" name="Connecteur droit 336">
                <a:extLst>
                  <a:ext uri="{FF2B5EF4-FFF2-40B4-BE49-F238E27FC236}">
                    <a16:creationId xmlns:a16="http://schemas.microsoft.com/office/drawing/2014/main" id="{16B4EDCA-512D-CAF4-9EED-FABEE91987ED}"/>
                  </a:ext>
                </a:extLst>
              </p:cNvPr>
              <p:cNvCxnSpPr>
                <a:stCxn id="336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Connecteur droit 337">
                <a:extLst>
                  <a:ext uri="{FF2B5EF4-FFF2-40B4-BE49-F238E27FC236}">
                    <a16:creationId xmlns:a16="http://schemas.microsoft.com/office/drawing/2014/main" id="{4A6A7E7C-6FCA-819C-326B-8322A78B4E0F}"/>
                  </a:ext>
                </a:extLst>
              </p:cNvPr>
              <p:cNvCxnSpPr>
                <a:stCxn id="336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2" name="Groupe 120">
              <a:extLst>
                <a:ext uri="{FF2B5EF4-FFF2-40B4-BE49-F238E27FC236}">
                  <a16:creationId xmlns:a16="http://schemas.microsoft.com/office/drawing/2014/main" id="{5841E0EA-4D45-9030-3988-69BB0F3B3F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33" name="Line 591">
                <a:extLst>
                  <a:ext uri="{FF2B5EF4-FFF2-40B4-BE49-F238E27FC236}">
                    <a16:creationId xmlns:a16="http://schemas.microsoft.com/office/drawing/2014/main" id="{2B119DB1-2D49-17CA-84A1-596ED331DA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4" name="Connecteur droit 333">
                <a:extLst>
                  <a:ext uri="{FF2B5EF4-FFF2-40B4-BE49-F238E27FC236}">
                    <a16:creationId xmlns:a16="http://schemas.microsoft.com/office/drawing/2014/main" id="{EA097D8A-343C-A4FF-7227-77042060E94E}"/>
                  </a:ext>
                </a:extLst>
              </p:cNvPr>
              <p:cNvCxnSpPr>
                <a:stCxn id="333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5" name="Connecteur droit 334">
                <a:extLst>
                  <a:ext uri="{FF2B5EF4-FFF2-40B4-BE49-F238E27FC236}">
                    <a16:creationId xmlns:a16="http://schemas.microsoft.com/office/drawing/2014/main" id="{446F2146-FDBC-539A-9024-81BF72330E31}"/>
                  </a:ext>
                </a:extLst>
              </p:cNvPr>
              <p:cNvCxnSpPr>
                <a:stCxn id="333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3" name="Groupe 124">
              <a:extLst>
                <a:ext uri="{FF2B5EF4-FFF2-40B4-BE49-F238E27FC236}">
                  <a16:creationId xmlns:a16="http://schemas.microsoft.com/office/drawing/2014/main" id="{C199E928-7ABA-2E1C-3CEF-047AAE7A6C6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30" name="Line 591">
                <a:extLst>
                  <a:ext uri="{FF2B5EF4-FFF2-40B4-BE49-F238E27FC236}">
                    <a16:creationId xmlns:a16="http://schemas.microsoft.com/office/drawing/2014/main" id="{E57FFAC1-DA15-ED77-B00A-FAEE5CE905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31" name="Connecteur droit 330">
                <a:extLst>
                  <a:ext uri="{FF2B5EF4-FFF2-40B4-BE49-F238E27FC236}">
                    <a16:creationId xmlns:a16="http://schemas.microsoft.com/office/drawing/2014/main" id="{99BFDE2B-ED17-4B8A-B328-E26FB8A30349}"/>
                  </a:ext>
                </a:extLst>
              </p:cNvPr>
              <p:cNvCxnSpPr>
                <a:stCxn id="330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Connecteur droit 331">
                <a:extLst>
                  <a:ext uri="{FF2B5EF4-FFF2-40B4-BE49-F238E27FC236}">
                    <a16:creationId xmlns:a16="http://schemas.microsoft.com/office/drawing/2014/main" id="{72E94641-F49B-9A5A-57EE-C0C9B1971A68}"/>
                  </a:ext>
                </a:extLst>
              </p:cNvPr>
              <p:cNvCxnSpPr>
                <a:stCxn id="330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4" name="Groupe 128">
              <a:extLst>
                <a:ext uri="{FF2B5EF4-FFF2-40B4-BE49-F238E27FC236}">
                  <a16:creationId xmlns:a16="http://schemas.microsoft.com/office/drawing/2014/main" id="{37B4A875-33FF-CAFD-3B86-C5F54A445494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327" name="Line 591">
                <a:extLst>
                  <a:ext uri="{FF2B5EF4-FFF2-40B4-BE49-F238E27FC236}">
                    <a16:creationId xmlns:a16="http://schemas.microsoft.com/office/drawing/2014/main" id="{D695D2C2-549C-7FBE-AA0B-0E3CDD8971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3D12CF12-88D1-F062-589B-81C375FEAF57}"/>
                  </a:ext>
                </a:extLst>
              </p:cNvPr>
              <p:cNvCxnSpPr>
                <a:stCxn id="327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Connecteur droit 328">
                <a:extLst>
                  <a:ext uri="{FF2B5EF4-FFF2-40B4-BE49-F238E27FC236}">
                    <a16:creationId xmlns:a16="http://schemas.microsoft.com/office/drawing/2014/main" id="{452D3B41-5FE3-A8C1-7C9F-516A58A64E21}"/>
                  </a:ext>
                </a:extLst>
              </p:cNvPr>
              <p:cNvCxnSpPr>
                <a:stCxn id="327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5" name="Groupe 132">
              <a:extLst>
                <a:ext uri="{FF2B5EF4-FFF2-40B4-BE49-F238E27FC236}">
                  <a16:creationId xmlns:a16="http://schemas.microsoft.com/office/drawing/2014/main" id="{FA939813-38B2-9B44-38BD-23CB9A18B4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24" name="Line 591">
                <a:extLst>
                  <a:ext uri="{FF2B5EF4-FFF2-40B4-BE49-F238E27FC236}">
                    <a16:creationId xmlns:a16="http://schemas.microsoft.com/office/drawing/2014/main" id="{95F3F356-18AD-4F74-6E82-CECC810A51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4864DFB2-3D98-5C20-EE6E-0BB25867E6C9}"/>
                  </a:ext>
                </a:extLst>
              </p:cNvPr>
              <p:cNvCxnSpPr>
                <a:stCxn id="324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Connecteur droit 325">
                <a:extLst>
                  <a:ext uri="{FF2B5EF4-FFF2-40B4-BE49-F238E27FC236}">
                    <a16:creationId xmlns:a16="http://schemas.microsoft.com/office/drawing/2014/main" id="{2E14EE21-611C-7294-D2FE-E6CF8AA0FC80}"/>
                  </a:ext>
                </a:extLst>
              </p:cNvPr>
              <p:cNvCxnSpPr>
                <a:stCxn id="324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6" name="Groupe 136">
              <a:extLst>
                <a:ext uri="{FF2B5EF4-FFF2-40B4-BE49-F238E27FC236}">
                  <a16:creationId xmlns:a16="http://schemas.microsoft.com/office/drawing/2014/main" id="{CEE1AF6B-A2FB-693D-D92F-DC02FA043A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321" name="Line 591">
                <a:extLst>
                  <a:ext uri="{FF2B5EF4-FFF2-40B4-BE49-F238E27FC236}">
                    <a16:creationId xmlns:a16="http://schemas.microsoft.com/office/drawing/2014/main" id="{B8D4EFEF-40E9-93F1-E4DA-A5B1BC7902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1C7A9210-AD40-295C-698A-41C3E5692A3F}"/>
                  </a:ext>
                </a:extLst>
              </p:cNvPr>
              <p:cNvCxnSpPr>
                <a:stCxn id="321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Connecteur droit 322">
                <a:extLst>
                  <a:ext uri="{FF2B5EF4-FFF2-40B4-BE49-F238E27FC236}">
                    <a16:creationId xmlns:a16="http://schemas.microsoft.com/office/drawing/2014/main" id="{D59B95C6-8EB0-77E8-6412-A26DB8DFF6E3}"/>
                  </a:ext>
                </a:extLst>
              </p:cNvPr>
              <p:cNvCxnSpPr>
                <a:stCxn id="321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7" name="Groupe 140">
              <a:extLst>
                <a:ext uri="{FF2B5EF4-FFF2-40B4-BE49-F238E27FC236}">
                  <a16:creationId xmlns:a16="http://schemas.microsoft.com/office/drawing/2014/main" id="{7DABB3DE-084F-51DF-9952-53F73F319B45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318" name="Line 591">
                <a:extLst>
                  <a:ext uri="{FF2B5EF4-FFF2-40B4-BE49-F238E27FC236}">
                    <a16:creationId xmlns:a16="http://schemas.microsoft.com/office/drawing/2014/main" id="{DA514810-6DC7-9B26-58D1-EB4279BB73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6EB55ACA-4780-72FD-3457-CE9B52C8188E}"/>
                  </a:ext>
                </a:extLst>
              </p:cNvPr>
              <p:cNvCxnSpPr>
                <a:stCxn id="31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eur droit 319">
                <a:extLst>
                  <a:ext uri="{FF2B5EF4-FFF2-40B4-BE49-F238E27FC236}">
                    <a16:creationId xmlns:a16="http://schemas.microsoft.com/office/drawing/2014/main" id="{39493A00-7192-ADB1-94A5-AF8D8DE783D0}"/>
                  </a:ext>
                </a:extLst>
              </p:cNvPr>
              <p:cNvCxnSpPr>
                <a:stCxn id="31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08" name="Groupe 144">
              <a:extLst>
                <a:ext uri="{FF2B5EF4-FFF2-40B4-BE49-F238E27FC236}">
                  <a16:creationId xmlns:a16="http://schemas.microsoft.com/office/drawing/2014/main" id="{E15B5F3C-1346-DA4F-CF1E-12E74FA911E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315" name="Line 591">
                <a:extLst>
                  <a:ext uri="{FF2B5EF4-FFF2-40B4-BE49-F238E27FC236}">
                    <a16:creationId xmlns:a16="http://schemas.microsoft.com/office/drawing/2014/main" id="{AE7A631E-78EB-7588-B13A-01EB7D28D28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EDBBD657-301B-C458-F828-D70D99496AE0}"/>
                  </a:ext>
                </a:extLst>
              </p:cNvPr>
              <p:cNvCxnSpPr>
                <a:stCxn id="315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Connecteur droit 316">
                <a:extLst>
                  <a:ext uri="{FF2B5EF4-FFF2-40B4-BE49-F238E27FC236}">
                    <a16:creationId xmlns:a16="http://schemas.microsoft.com/office/drawing/2014/main" id="{5DF435D4-7828-46E2-68F3-435A913BE9D1}"/>
                  </a:ext>
                </a:extLst>
              </p:cNvPr>
              <p:cNvCxnSpPr>
                <a:stCxn id="315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9" name="Ellipse 308">
              <a:extLst>
                <a:ext uri="{FF2B5EF4-FFF2-40B4-BE49-F238E27FC236}">
                  <a16:creationId xmlns:a16="http://schemas.microsoft.com/office/drawing/2014/main" id="{64A91804-5DAB-4E47-000C-7E4B71D70AA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310" name="Image 309">
              <a:extLst>
                <a:ext uri="{FF2B5EF4-FFF2-40B4-BE49-F238E27FC236}">
                  <a16:creationId xmlns:a16="http://schemas.microsoft.com/office/drawing/2014/main" id="{D35990C1-76D8-F121-A6DA-E4D8AA00CD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311" name="Image 310">
              <a:extLst>
                <a:ext uri="{FF2B5EF4-FFF2-40B4-BE49-F238E27FC236}">
                  <a16:creationId xmlns:a16="http://schemas.microsoft.com/office/drawing/2014/main" id="{A415CF32-2D6C-1CF5-0830-B330820D77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312" name="Image 311">
              <a:extLst>
                <a:ext uri="{FF2B5EF4-FFF2-40B4-BE49-F238E27FC236}">
                  <a16:creationId xmlns:a16="http://schemas.microsoft.com/office/drawing/2014/main" id="{EE3233CA-0B28-E181-0FA7-CE03B094B9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313" name="Image 312">
              <a:extLst>
                <a:ext uri="{FF2B5EF4-FFF2-40B4-BE49-F238E27FC236}">
                  <a16:creationId xmlns:a16="http://schemas.microsoft.com/office/drawing/2014/main" id="{A24D3E1C-43FE-2AF6-7717-C83FF3469E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314" name="Image 313">
              <a:extLst>
                <a:ext uri="{FF2B5EF4-FFF2-40B4-BE49-F238E27FC236}">
                  <a16:creationId xmlns:a16="http://schemas.microsoft.com/office/drawing/2014/main" id="{D1AFC88A-7065-5498-368C-EEF77187DE2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351" name="ZoneTexte 350">
            <a:extLst>
              <a:ext uri="{FF2B5EF4-FFF2-40B4-BE49-F238E27FC236}">
                <a16:creationId xmlns:a16="http://schemas.microsoft.com/office/drawing/2014/main" id="{590A91B4-A2A8-86C2-8304-9E5F06F1BA31}"/>
              </a:ext>
            </a:extLst>
          </p:cNvPr>
          <p:cNvSpPr txBox="1"/>
          <p:nvPr/>
        </p:nvSpPr>
        <p:spPr>
          <a:xfrm>
            <a:off x="6899594" y="653280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Dissociation</a:t>
            </a:r>
          </a:p>
        </p:txBody>
      </p:sp>
      <p:grpSp>
        <p:nvGrpSpPr>
          <p:cNvPr id="355" name="Groupe 354">
            <a:extLst>
              <a:ext uri="{FF2B5EF4-FFF2-40B4-BE49-F238E27FC236}">
                <a16:creationId xmlns:a16="http://schemas.microsoft.com/office/drawing/2014/main" id="{E2196FB1-4037-CFFC-6450-7E7C0A5F5A6A}"/>
              </a:ext>
            </a:extLst>
          </p:cNvPr>
          <p:cNvGrpSpPr/>
          <p:nvPr/>
        </p:nvGrpSpPr>
        <p:grpSpPr>
          <a:xfrm>
            <a:off x="4564216" y="5611693"/>
            <a:ext cx="1407125" cy="926256"/>
            <a:chOff x="6149764" y="5746140"/>
            <a:chExt cx="1407125" cy="926256"/>
          </a:xfrm>
        </p:grpSpPr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id="{C3DC307E-F45E-D7C7-5B5E-3A2E54E12DCD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204" name="Freeform 575">
                <a:extLst>
                  <a:ext uri="{FF2B5EF4-FFF2-40B4-BE49-F238E27FC236}">
                    <a16:creationId xmlns:a16="http://schemas.microsoft.com/office/drawing/2014/main" id="{BCDE3D60-95F3-55B1-0812-377B4D988321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205" name="Groupe 204">
                <a:extLst>
                  <a:ext uri="{FF2B5EF4-FFF2-40B4-BE49-F238E27FC236}">
                    <a16:creationId xmlns:a16="http://schemas.microsoft.com/office/drawing/2014/main" id="{70DB5503-3CE3-0968-2552-CE42C755FCA8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206" name="Freeform 574">
                  <a:extLst>
                    <a:ext uri="{FF2B5EF4-FFF2-40B4-BE49-F238E27FC236}">
                      <a16:creationId xmlns:a16="http://schemas.microsoft.com/office/drawing/2014/main" id="{8870F56F-B50B-C450-712C-416E9DE2F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207" name="Forme libre 6">
                  <a:extLst>
                    <a:ext uri="{FF2B5EF4-FFF2-40B4-BE49-F238E27FC236}">
                      <a16:creationId xmlns:a16="http://schemas.microsoft.com/office/drawing/2014/main" id="{2D6EF174-5C1D-524F-3E9D-8CB60DE26176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8" name="Forme libre 7">
                  <a:extLst>
                    <a:ext uri="{FF2B5EF4-FFF2-40B4-BE49-F238E27FC236}">
                      <a16:creationId xmlns:a16="http://schemas.microsoft.com/office/drawing/2014/main" id="{1DBB3F25-C4B1-7AB3-C192-0535E18F7FD6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09" name="Forme libre 8">
                  <a:extLst>
                    <a:ext uri="{FF2B5EF4-FFF2-40B4-BE49-F238E27FC236}">
                      <a16:creationId xmlns:a16="http://schemas.microsoft.com/office/drawing/2014/main" id="{83264D4C-4C64-DCEB-C87E-AFE446A9F33F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0" name="Forme libre 9">
                  <a:extLst>
                    <a:ext uri="{FF2B5EF4-FFF2-40B4-BE49-F238E27FC236}">
                      <a16:creationId xmlns:a16="http://schemas.microsoft.com/office/drawing/2014/main" id="{97DCCA5E-30CB-23FD-6D3C-A84FB11FA99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1" name="Forme libre 10">
                  <a:extLst>
                    <a:ext uri="{FF2B5EF4-FFF2-40B4-BE49-F238E27FC236}">
                      <a16:creationId xmlns:a16="http://schemas.microsoft.com/office/drawing/2014/main" id="{47E576F4-8466-BD58-53B9-08F29CF665A9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2" name="Forme libre 11">
                  <a:extLst>
                    <a:ext uri="{FF2B5EF4-FFF2-40B4-BE49-F238E27FC236}">
                      <a16:creationId xmlns:a16="http://schemas.microsoft.com/office/drawing/2014/main" id="{324F736C-C7FB-002F-A030-3D0138D5F8F0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3" name="Forme libre 18">
                  <a:extLst>
                    <a:ext uri="{FF2B5EF4-FFF2-40B4-BE49-F238E27FC236}">
                      <a16:creationId xmlns:a16="http://schemas.microsoft.com/office/drawing/2014/main" id="{808140BC-DB5E-BF03-030B-F5A59E4370E2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4" name="Forme libre 19">
                  <a:extLst>
                    <a:ext uri="{FF2B5EF4-FFF2-40B4-BE49-F238E27FC236}">
                      <a16:creationId xmlns:a16="http://schemas.microsoft.com/office/drawing/2014/main" id="{B3CB6DEB-A221-5746-0ED6-6EE169A75D59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5" name="Forme libre 20">
                  <a:extLst>
                    <a:ext uri="{FF2B5EF4-FFF2-40B4-BE49-F238E27FC236}">
                      <a16:creationId xmlns:a16="http://schemas.microsoft.com/office/drawing/2014/main" id="{A6964773-70B1-22C3-53FF-00A8599A2724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6" name="Forme libre 21">
                  <a:extLst>
                    <a:ext uri="{FF2B5EF4-FFF2-40B4-BE49-F238E27FC236}">
                      <a16:creationId xmlns:a16="http://schemas.microsoft.com/office/drawing/2014/main" id="{D0268DDF-5807-1A2B-818B-0D4B2325FB29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7" name="Forme libre 22">
                  <a:extLst>
                    <a:ext uri="{FF2B5EF4-FFF2-40B4-BE49-F238E27FC236}">
                      <a16:creationId xmlns:a16="http://schemas.microsoft.com/office/drawing/2014/main" id="{E5AB68B5-F444-42EA-0022-68E36F189DB6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8" name="Forme libre 23">
                  <a:extLst>
                    <a:ext uri="{FF2B5EF4-FFF2-40B4-BE49-F238E27FC236}">
                      <a16:creationId xmlns:a16="http://schemas.microsoft.com/office/drawing/2014/main" id="{E6D114EE-BAA7-486C-2426-41A33F844727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19" name="Forme libre 24">
                  <a:extLst>
                    <a:ext uri="{FF2B5EF4-FFF2-40B4-BE49-F238E27FC236}">
                      <a16:creationId xmlns:a16="http://schemas.microsoft.com/office/drawing/2014/main" id="{51D35B35-9293-F871-3CEE-48354EEA44FB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0" name="Forme libre 25">
                  <a:extLst>
                    <a:ext uri="{FF2B5EF4-FFF2-40B4-BE49-F238E27FC236}">
                      <a16:creationId xmlns:a16="http://schemas.microsoft.com/office/drawing/2014/main" id="{66CB622E-2793-B94C-0386-7DC119F6C678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221" name="Forme libre 26">
                  <a:extLst>
                    <a:ext uri="{FF2B5EF4-FFF2-40B4-BE49-F238E27FC236}">
                      <a16:creationId xmlns:a16="http://schemas.microsoft.com/office/drawing/2014/main" id="{941357C6-0C5F-2ACB-9BCD-4363962A63A7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222" name="Groupe 27">
                  <a:extLst>
                    <a:ext uri="{FF2B5EF4-FFF2-40B4-BE49-F238E27FC236}">
                      <a16:creationId xmlns:a16="http://schemas.microsoft.com/office/drawing/2014/main" id="{8E1434E4-E55F-4624-ABA9-566477704C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3" name="Line 591">
                    <a:extLst>
                      <a:ext uri="{FF2B5EF4-FFF2-40B4-BE49-F238E27FC236}">
                        <a16:creationId xmlns:a16="http://schemas.microsoft.com/office/drawing/2014/main" id="{FA4E42A4-AD65-FA75-A970-BFA275A9D55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4" name="Connecteur droit 273">
                    <a:extLst>
                      <a:ext uri="{FF2B5EF4-FFF2-40B4-BE49-F238E27FC236}">
                        <a16:creationId xmlns:a16="http://schemas.microsoft.com/office/drawing/2014/main" id="{33AF9747-66F6-38E9-E8BE-A4FA899430A4}"/>
                      </a:ext>
                    </a:extLst>
                  </p:cNvPr>
                  <p:cNvCxnSpPr>
                    <a:stCxn id="273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5" name="Connecteur droit 274">
                    <a:extLst>
                      <a:ext uri="{FF2B5EF4-FFF2-40B4-BE49-F238E27FC236}">
                        <a16:creationId xmlns:a16="http://schemas.microsoft.com/office/drawing/2014/main" id="{99E4BB6B-5506-A53D-741C-338B091AAE19}"/>
                      </a:ext>
                    </a:extLst>
                  </p:cNvPr>
                  <p:cNvCxnSpPr>
                    <a:stCxn id="273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3" name="Groupe 31">
                  <a:extLst>
                    <a:ext uri="{FF2B5EF4-FFF2-40B4-BE49-F238E27FC236}">
                      <a16:creationId xmlns:a16="http://schemas.microsoft.com/office/drawing/2014/main" id="{F24E28F2-6A98-C446-367E-02A6723BF5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70" name="Line 591">
                    <a:extLst>
                      <a:ext uri="{FF2B5EF4-FFF2-40B4-BE49-F238E27FC236}">
                        <a16:creationId xmlns:a16="http://schemas.microsoft.com/office/drawing/2014/main" id="{9E3843E0-EF43-AEDD-C218-433B2604278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71" name="Connecteur droit 270">
                    <a:extLst>
                      <a:ext uri="{FF2B5EF4-FFF2-40B4-BE49-F238E27FC236}">
                        <a16:creationId xmlns:a16="http://schemas.microsoft.com/office/drawing/2014/main" id="{D8F4ACE5-BC12-94F0-713A-7B96D9717272}"/>
                      </a:ext>
                    </a:extLst>
                  </p:cNvPr>
                  <p:cNvCxnSpPr>
                    <a:stCxn id="270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2" name="Connecteur droit 271">
                    <a:extLst>
                      <a:ext uri="{FF2B5EF4-FFF2-40B4-BE49-F238E27FC236}">
                        <a16:creationId xmlns:a16="http://schemas.microsoft.com/office/drawing/2014/main" id="{245C010B-FA3A-2C52-2F55-66776E15198D}"/>
                      </a:ext>
                    </a:extLst>
                  </p:cNvPr>
                  <p:cNvCxnSpPr>
                    <a:stCxn id="270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4" name="Groupe 35">
                  <a:extLst>
                    <a:ext uri="{FF2B5EF4-FFF2-40B4-BE49-F238E27FC236}">
                      <a16:creationId xmlns:a16="http://schemas.microsoft.com/office/drawing/2014/main" id="{6B5F9095-407D-2E78-721D-370955BE0D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7" name="Line 591">
                    <a:extLst>
                      <a:ext uri="{FF2B5EF4-FFF2-40B4-BE49-F238E27FC236}">
                        <a16:creationId xmlns:a16="http://schemas.microsoft.com/office/drawing/2014/main" id="{CBFC0B24-B36E-860C-1005-1A488EE551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8" name="Connecteur droit 267">
                    <a:extLst>
                      <a:ext uri="{FF2B5EF4-FFF2-40B4-BE49-F238E27FC236}">
                        <a16:creationId xmlns:a16="http://schemas.microsoft.com/office/drawing/2014/main" id="{E50CE9F2-FB45-FC83-CE08-D36D00954B03}"/>
                      </a:ext>
                    </a:extLst>
                  </p:cNvPr>
                  <p:cNvCxnSpPr>
                    <a:stCxn id="267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9" name="Connecteur droit 268">
                    <a:extLst>
                      <a:ext uri="{FF2B5EF4-FFF2-40B4-BE49-F238E27FC236}">
                        <a16:creationId xmlns:a16="http://schemas.microsoft.com/office/drawing/2014/main" id="{CC576030-B432-BFD6-F6DC-17947E7C53FF}"/>
                      </a:ext>
                    </a:extLst>
                  </p:cNvPr>
                  <p:cNvCxnSpPr>
                    <a:stCxn id="267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5" name="Groupe 39">
                  <a:extLst>
                    <a:ext uri="{FF2B5EF4-FFF2-40B4-BE49-F238E27FC236}">
                      <a16:creationId xmlns:a16="http://schemas.microsoft.com/office/drawing/2014/main" id="{468A6F34-4514-ED7A-20C4-C81448428A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4" name="Line 591">
                    <a:extLst>
                      <a:ext uri="{FF2B5EF4-FFF2-40B4-BE49-F238E27FC236}">
                        <a16:creationId xmlns:a16="http://schemas.microsoft.com/office/drawing/2014/main" id="{C6784AEE-FA63-9431-8809-D8F72A5990A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5" name="Connecteur droit 264">
                    <a:extLst>
                      <a:ext uri="{FF2B5EF4-FFF2-40B4-BE49-F238E27FC236}">
                        <a16:creationId xmlns:a16="http://schemas.microsoft.com/office/drawing/2014/main" id="{404498C6-F2DC-6058-FC1A-836DED390870}"/>
                      </a:ext>
                    </a:extLst>
                  </p:cNvPr>
                  <p:cNvCxnSpPr>
                    <a:stCxn id="264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6" name="Connecteur droit 265">
                    <a:extLst>
                      <a:ext uri="{FF2B5EF4-FFF2-40B4-BE49-F238E27FC236}">
                        <a16:creationId xmlns:a16="http://schemas.microsoft.com/office/drawing/2014/main" id="{52ACACAB-FC35-F9C1-B8A3-9C0E5FB17AA7}"/>
                      </a:ext>
                    </a:extLst>
                  </p:cNvPr>
                  <p:cNvCxnSpPr>
                    <a:stCxn id="264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6" name="Groupe 43">
                  <a:extLst>
                    <a:ext uri="{FF2B5EF4-FFF2-40B4-BE49-F238E27FC236}">
                      <a16:creationId xmlns:a16="http://schemas.microsoft.com/office/drawing/2014/main" id="{2844BE9B-5646-000A-FB9C-F0E78855D2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61" name="Line 591">
                    <a:extLst>
                      <a:ext uri="{FF2B5EF4-FFF2-40B4-BE49-F238E27FC236}">
                        <a16:creationId xmlns:a16="http://schemas.microsoft.com/office/drawing/2014/main" id="{D23934B5-8F11-38A7-05B2-3CD5A82B31D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62" name="Connecteur droit 261">
                    <a:extLst>
                      <a:ext uri="{FF2B5EF4-FFF2-40B4-BE49-F238E27FC236}">
                        <a16:creationId xmlns:a16="http://schemas.microsoft.com/office/drawing/2014/main" id="{9C799F52-8733-30AC-77D6-46628541044C}"/>
                      </a:ext>
                    </a:extLst>
                  </p:cNvPr>
                  <p:cNvCxnSpPr>
                    <a:stCxn id="261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3" name="Connecteur droit 262">
                    <a:extLst>
                      <a:ext uri="{FF2B5EF4-FFF2-40B4-BE49-F238E27FC236}">
                        <a16:creationId xmlns:a16="http://schemas.microsoft.com/office/drawing/2014/main" id="{D1C75553-66D9-26FB-3580-E4B915E95D14}"/>
                      </a:ext>
                    </a:extLst>
                  </p:cNvPr>
                  <p:cNvCxnSpPr>
                    <a:stCxn id="261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7" name="Groupe 47">
                  <a:extLst>
                    <a:ext uri="{FF2B5EF4-FFF2-40B4-BE49-F238E27FC236}">
                      <a16:creationId xmlns:a16="http://schemas.microsoft.com/office/drawing/2014/main" id="{8A14696C-887C-D6E6-CAD0-A6A7C4A509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58" name="Line 591">
                    <a:extLst>
                      <a:ext uri="{FF2B5EF4-FFF2-40B4-BE49-F238E27FC236}">
                        <a16:creationId xmlns:a16="http://schemas.microsoft.com/office/drawing/2014/main" id="{7577E3A0-1B17-DB69-1F5F-43090428FBF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9" name="Connecteur droit 258">
                    <a:extLst>
                      <a:ext uri="{FF2B5EF4-FFF2-40B4-BE49-F238E27FC236}">
                        <a16:creationId xmlns:a16="http://schemas.microsoft.com/office/drawing/2014/main" id="{FED65744-BC56-C040-2B66-C32F340D2D7B}"/>
                      </a:ext>
                    </a:extLst>
                  </p:cNvPr>
                  <p:cNvCxnSpPr>
                    <a:stCxn id="258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Connecteur droit 259">
                    <a:extLst>
                      <a:ext uri="{FF2B5EF4-FFF2-40B4-BE49-F238E27FC236}">
                        <a16:creationId xmlns:a16="http://schemas.microsoft.com/office/drawing/2014/main" id="{962E8274-84DC-4942-9CB3-2370C6CC8A54}"/>
                      </a:ext>
                    </a:extLst>
                  </p:cNvPr>
                  <p:cNvCxnSpPr>
                    <a:stCxn id="258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8" name="Groupe 51">
                  <a:extLst>
                    <a:ext uri="{FF2B5EF4-FFF2-40B4-BE49-F238E27FC236}">
                      <a16:creationId xmlns:a16="http://schemas.microsoft.com/office/drawing/2014/main" id="{7B31BD92-B838-9688-E573-AF89CBD7E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5" name="Line 591">
                    <a:extLst>
                      <a:ext uri="{FF2B5EF4-FFF2-40B4-BE49-F238E27FC236}">
                        <a16:creationId xmlns:a16="http://schemas.microsoft.com/office/drawing/2014/main" id="{96623E8F-F26F-4B7C-C66A-6FD97D73CC6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6" name="Connecteur droit 255">
                    <a:extLst>
                      <a:ext uri="{FF2B5EF4-FFF2-40B4-BE49-F238E27FC236}">
                        <a16:creationId xmlns:a16="http://schemas.microsoft.com/office/drawing/2014/main" id="{D3A1F18D-DAC1-2ECA-B09D-C0B75BD8391C}"/>
                      </a:ext>
                    </a:extLst>
                  </p:cNvPr>
                  <p:cNvCxnSpPr>
                    <a:stCxn id="255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Connecteur droit 256">
                    <a:extLst>
                      <a:ext uri="{FF2B5EF4-FFF2-40B4-BE49-F238E27FC236}">
                        <a16:creationId xmlns:a16="http://schemas.microsoft.com/office/drawing/2014/main" id="{2F42EB81-00F6-F10F-7EBC-55D73A6D7B9A}"/>
                      </a:ext>
                    </a:extLst>
                  </p:cNvPr>
                  <p:cNvCxnSpPr>
                    <a:stCxn id="255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29" name="Groupe 55">
                  <a:extLst>
                    <a:ext uri="{FF2B5EF4-FFF2-40B4-BE49-F238E27FC236}">
                      <a16:creationId xmlns:a16="http://schemas.microsoft.com/office/drawing/2014/main" id="{3D45A1EC-2126-CA44-AEEE-BEA2D2A8D4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52" name="Line 591">
                    <a:extLst>
                      <a:ext uri="{FF2B5EF4-FFF2-40B4-BE49-F238E27FC236}">
                        <a16:creationId xmlns:a16="http://schemas.microsoft.com/office/drawing/2014/main" id="{24DBC543-394D-5D87-B5E2-A1793E7EC05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3" name="Connecteur droit 252">
                    <a:extLst>
                      <a:ext uri="{FF2B5EF4-FFF2-40B4-BE49-F238E27FC236}">
                        <a16:creationId xmlns:a16="http://schemas.microsoft.com/office/drawing/2014/main" id="{F87640D3-4BB0-E8FD-072C-75C1BF3F9837}"/>
                      </a:ext>
                    </a:extLst>
                  </p:cNvPr>
                  <p:cNvCxnSpPr>
                    <a:stCxn id="252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4" name="Connecteur droit 253">
                    <a:extLst>
                      <a:ext uri="{FF2B5EF4-FFF2-40B4-BE49-F238E27FC236}">
                        <a16:creationId xmlns:a16="http://schemas.microsoft.com/office/drawing/2014/main" id="{FF46F976-3F76-9DFA-BA6D-A1EB4C495CC2}"/>
                      </a:ext>
                    </a:extLst>
                  </p:cNvPr>
                  <p:cNvCxnSpPr>
                    <a:stCxn id="252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0" name="Groupe 59">
                  <a:extLst>
                    <a:ext uri="{FF2B5EF4-FFF2-40B4-BE49-F238E27FC236}">
                      <a16:creationId xmlns:a16="http://schemas.microsoft.com/office/drawing/2014/main" id="{3DA60D2E-9970-B2FF-7F04-B43C2DE8DE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9" name="Line 591">
                    <a:extLst>
                      <a:ext uri="{FF2B5EF4-FFF2-40B4-BE49-F238E27FC236}">
                        <a16:creationId xmlns:a16="http://schemas.microsoft.com/office/drawing/2014/main" id="{8A6A7EE2-DC06-A726-DDE0-EED084EA799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50" name="Connecteur droit 249">
                    <a:extLst>
                      <a:ext uri="{FF2B5EF4-FFF2-40B4-BE49-F238E27FC236}">
                        <a16:creationId xmlns:a16="http://schemas.microsoft.com/office/drawing/2014/main" id="{98461B0F-EEA0-3C35-0953-79B81D7BBA91}"/>
                      </a:ext>
                    </a:extLst>
                  </p:cNvPr>
                  <p:cNvCxnSpPr>
                    <a:stCxn id="249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1" name="Connecteur droit 250">
                    <a:extLst>
                      <a:ext uri="{FF2B5EF4-FFF2-40B4-BE49-F238E27FC236}">
                        <a16:creationId xmlns:a16="http://schemas.microsoft.com/office/drawing/2014/main" id="{F4198687-882A-165E-9025-1F0A498BC908}"/>
                      </a:ext>
                    </a:extLst>
                  </p:cNvPr>
                  <p:cNvCxnSpPr>
                    <a:stCxn id="249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1" name="Groupe 63">
                  <a:extLst>
                    <a:ext uri="{FF2B5EF4-FFF2-40B4-BE49-F238E27FC236}">
                      <a16:creationId xmlns:a16="http://schemas.microsoft.com/office/drawing/2014/main" id="{826295CA-5C46-801B-52F4-22980A29D8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6" name="Line 591">
                    <a:extLst>
                      <a:ext uri="{FF2B5EF4-FFF2-40B4-BE49-F238E27FC236}">
                        <a16:creationId xmlns:a16="http://schemas.microsoft.com/office/drawing/2014/main" id="{0AC8D95F-43CE-82CA-6BEB-B214AD5272C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7" name="Connecteur droit 246">
                    <a:extLst>
                      <a:ext uri="{FF2B5EF4-FFF2-40B4-BE49-F238E27FC236}">
                        <a16:creationId xmlns:a16="http://schemas.microsoft.com/office/drawing/2014/main" id="{662F0793-4610-C836-E0E3-14ECDA904471}"/>
                      </a:ext>
                    </a:extLst>
                  </p:cNvPr>
                  <p:cNvCxnSpPr>
                    <a:stCxn id="246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8" name="Connecteur droit 247">
                    <a:extLst>
                      <a:ext uri="{FF2B5EF4-FFF2-40B4-BE49-F238E27FC236}">
                        <a16:creationId xmlns:a16="http://schemas.microsoft.com/office/drawing/2014/main" id="{09869E64-648F-0411-5795-4FFEA8AA4428}"/>
                      </a:ext>
                    </a:extLst>
                  </p:cNvPr>
                  <p:cNvCxnSpPr>
                    <a:stCxn id="246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2" name="Groupe 67">
                  <a:extLst>
                    <a:ext uri="{FF2B5EF4-FFF2-40B4-BE49-F238E27FC236}">
                      <a16:creationId xmlns:a16="http://schemas.microsoft.com/office/drawing/2014/main" id="{EC10AC6F-D4F3-4B1E-46FD-BF79AA1FB2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3" name="Line 591">
                    <a:extLst>
                      <a:ext uri="{FF2B5EF4-FFF2-40B4-BE49-F238E27FC236}">
                        <a16:creationId xmlns:a16="http://schemas.microsoft.com/office/drawing/2014/main" id="{ACC58AB5-D64A-9323-BBE9-A32A9805425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4" name="Connecteur droit 243">
                    <a:extLst>
                      <a:ext uri="{FF2B5EF4-FFF2-40B4-BE49-F238E27FC236}">
                        <a16:creationId xmlns:a16="http://schemas.microsoft.com/office/drawing/2014/main" id="{09F9A54E-D6E7-5B07-C99E-97E715168236}"/>
                      </a:ext>
                    </a:extLst>
                  </p:cNvPr>
                  <p:cNvCxnSpPr>
                    <a:stCxn id="243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5" name="Connecteur droit 244">
                    <a:extLst>
                      <a:ext uri="{FF2B5EF4-FFF2-40B4-BE49-F238E27FC236}">
                        <a16:creationId xmlns:a16="http://schemas.microsoft.com/office/drawing/2014/main" id="{594275A6-7DF6-9446-635B-3B4BEE29A81F}"/>
                      </a:ext>
                    </a:extLst>
                  </p:cNvPr>
                  <p:cNvCxnSpPr>
                    <a:stCxn id="243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33" name="Groupe 71">
                  <a:extLst>
                    <a:ext uri="{FF2B5EF4-FFF2-40B4-BE49-F238E27FC236}">
                      <a16:creationId xmlns:a16="http://schemas.microsoft.com/office/drawing/2014/main" id="{3E3D2E6C-E97A-BB3B-D465-0377E2A83E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40" name="Line 591">
                    <a:extLst>
                      <a:ext uri="{FF2B5EF4-FFF2-40B4-BE49-F238E27FC236}">
                        <a16:creationId xmlns:a16="http://schemas.microsoft.com/office/drawing/2014/main" id="{9C541B8A-7393-F833-E0AC-36E0E0BB6898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41" name="Connecteur droit 240">
                    <a:extLst>
                      <a:ext uri="{FF2B5EF4-FFF2-40B4-BE49-F238E27FC236}">
                        <a16:creationId xmlns:a16="http://schemas.microsoft.com/office/drawing/2014/main" id="{ADDCF71B-B0A6-84EE-755B-F853352D9A44}"/>
                      </a:ext>
                    </a:extLst>
                  </p:cNvPr>
                  <p:cNvCxnSpPr>
                    <a:stCxn id="240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2" name="Connecteur droit 241">
                    <a:extLst>
                      <a:ext uri="{FF2B5EF4-FFF2-40B4-BE49-F238E27FC236}">
                        <a16:creationId xmlns:a16="http://schemas.microsoft.com/office/drawing/2014/main" id="{48EA7166-B75E-5867-E903-166D681F3A03}"/>
                      </a:ext>
                    </a:extLst>
                  </p:cNvPr>
                  <p:cNvCxnSpPr>
                    <a:stCxn id="240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34" name="Image 233">
                  <a:extLst>
                    <a:ext uri="{FF2B5EF4-FFF2-40B4-BE49-F238E27FC236}">
                      <a16:creationId xmlns:a16="http://schemas.microsoft.com/office/drawing/2014/main" id="{20FE005F-CB44-F923-A109-0EAD307919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5" name="Image 234">
                  <a:extLst>
                    <a:ext uri="{FF2B5EF4-FFF2-40B4-BE49-F238E27FC236}">
                      <a16:creationId xmlns:a16="http://schemas.microsoft.com/office/drawing/2014/main" id="{0CABB79B-A173-1A0C-ACFE-5EEDEBAE56D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6" name="Image 235">
                  <a:extLst>
                    <a:ext uri="{FF2B5EF4-FFF2-40B4-BE49-F238E27FC236}">
                      <a16:creationId xmlns:a16="http://schemas.microsoft.com/office/drawing/2014/main" id="{5D1F4D2A-E6DA-24D7-7987-E7C5220B886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7" name="Image 236">
                  <a:extLst>
                    <a:ext uri="{FF2B5EF4-FFF2-40B4-BE49-F238E27FC236}">
                      <a16:creationId xmlns:a16="http://schemas.microsoft.com/office/drawing/2014/main" id="{F1E83A75-D49A-3747-594A-CE2630810D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8" name="Image 237">
                  <a:extLst>
                    <a:ext uri="{FF2B5EF4-FFF2-40B4-BE49-F238E27FC236}">
                      <a16:creationId xmlns:a16="http://schemas.microsoft.com/office/drawing/2014/main" id="{A308DB54-7750-234C-C015-EAD47FF8DC7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239" name="Image 238">
                  <a:extLst>
                    <a:ext uri="{FF2B5EF4-FFF2-40B4-BE49-F238E27FC236}">
                      <a16:creationId xmlns:a16="http://schemas.microsoft.com/office/drawing/2014/main" id="{47580B4A-C72A-4DB8-494D-30E3574F52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353" name="Ellipse 352">
              <a:extLst>
                <a:ext uri="{FF2B5EF4-FFF2-40B4-BE49-F238E27FC236}">
                  <a16:creationId xmlns:a16="http://schemas.microsoft.com/office/drawing/2014/main" id="{227C69DD-036A-C85D-3787-ADFA58AB8ABE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354" name="Ellipse 353">
              <a:extLst>
                <a:ext uri="{FF2B5EF4-FFF2-40B4-BE49-F238E27FC236}">
                  <a16:creationId xmlns:a16="http://schemas.microsoft.com/office/drawing/2014/main" id="{F6D40BCB-CCC2-8231-3727-8674D29A30DD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357" name="ZoneTexte 356">
            <a:extLst>
              <a:ext uri="{FF2B5EF4-FFF2-40B4-BE49-F238E27FC236}">
                <a16:creationId xmlns:a16="http://schemas.microsoft.com/office/drawing/2014/main" id="{9FE34F28-9927-B98F-9CB8-78E8745F5F49}"/>
              </a:ext>
            </a:extLst>
          </p:cNvPr>
          <p:cNvSpPr txBox="1"/>
          <p:nvPr/>
        </p:nvSpPr>
        <p:spPr>
          <a:xfrm>
            <a:off x="1160205" y="5941372"/>
            <a:ext cx="34828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 err="1"/>
              <a:t>Thermorheological</a:t>
            </a:r>
            <a:r>
              <a:rPr lang="en-GB" sz="2000" dirty="0"/>
              <a:t> complexity</a:t>
            </a:r>
            <a:endParaRPr lang="fr-BE" sz="2000" dirty="0"/>
          </a:p>
        </p:txBody>
      </p:sp>
      <p:sp>
        <p:nvSpPr>
          <p:cNvPr id="361" name="ZoneTexte 360">
            <a:extLst>
              <a:ext uri="{FF2B5EF4-FFF2-40B4-BE49-F238E27FC236}">
                <a16:creationId xmlns:a16="http://schemas.microsoft.com/office/drawing/2014/main" id="{7D61EC4C-1C3E-9E21-A65A-2032C89B97B4}"/>
              </a:ext>
            </a:extLst>
          </p:cNvPr>
          <p:cNvSpPr txBox="1"/>
          <p:nvPr/>
        </p:nvSpPr>
        <p:spPr>
          <a:xfrm>
            <a:off x="6138520" y="5885536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365" name="ZoneTexte 364">
            <a:extLst>
              <a:ext uri="{FF2B5EF4-FFF2-40B4-BE49-F238E27FC236}">
                <a16:creationId xmlns:a16="http://schemas.microsoft.com/office/drawing/2014/main" id="{28616758-4993-2767-FFD3-99AEAD2BAC43}"/>
              </a:ext>
            </a:extLst>
          </p:cNvPr>
          <p:cNvSpPr txBox="1"/>
          <p:nvPr/>
        </p:nvSpPr>
        <p:spPr>
          <a:xfrm>
            <a:off x="2188020" y="1313332"/>
            <a:ext cx="32213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effectLst/>
              </a:rPr>
              <a:t>Test of TTS principle </a:t>
            </a:r>
            <a:endParaRPr lang="fr-BE" sz="2000" dirty="0"/>
          </a:p>
        </p:txBody>
      </p:sp>
      <p:sp>
        <p:nvSpPr>
          <p:cNvPr id="366" name="ZoneTexte 365">
            <a:extLst>
              <a:ext uri="{FF2B5EF4-FFF2-40B4-BE49-F238E27FC236}">
                <a16:creationId xmlns:a16="http://schemas.microsoft.com/office/drawing/2014/main" id="{2BF79879-0263-88FB-7E23-A4A18A121C50}"/>
              </a:ext>
            </a:extLst>
          </p:cNvPr>
          <p:cNvSpPr txBox="1"/>
          <p:nvPr/>
        </p:nvSpPr>
        <p:spPr>
          <a:xfrm>
            <a:off x="4524548" y="6523948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D0AC188-ED5C-638E-56D4-754B4DD01EDD}"/>
              </a:ext>
            </a:extLst>
          </p:cNvPr>
          <p:cNvSpPr txBox="1"/>
          <p:nvPr/>
        </p:nvSpPr>
        <p:spPr>
          <a:xfrm>
            <a:off x="1197685" y="2007405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A7EBE243-5A5E-A5CD-454A-0DD34B6EFBFB}"/>
              </a:ext>
            </a:extLst>
          </p:cNvPr>
          <p:cNvSpPr txBox="1"/>
          <p:nvPr/>
        </p:nvSpPr>
        <p:spPr>
          <a:xfrm>
            <a:off x="8741439" y="3185353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0987F60B-868F-A99D-2ED3-1A83340F5278}"/>
              </a:ext>
            </a:extLst>
          </p:cNvPr>
          <p:cNvCxnSpPr>
            <a:cxnSpLocks/>
          </p:cNvCxnSpPr>
          <p:nvPr/>
        </p:nvCxnSpPr>
        <p:spPr>
          <a:xfrm>
            <a:off x="197580" y="6165693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63867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10E879B3-202C-528E-AD77-1F00FCC789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97315" y="2864534"/>
            <a:ext cx="3440063" cy="2637731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Pseudo-</a:t>
            </a:r>
            <a:r>
              <a:rPr lang="fr-BE" sz="4000" dirty="0" err="1">
                <a:solidFill>
                  <a:schemeClr val="bg1"/>
                </a:solidFill>
              </a:rPr>
              <a:t>Mastercurves</a:t>
            </a:r>
            <a:r>
              <a:rPr lang="fr-BE" sz="4000" dirty="0">
                <a:solidFill>
                  <a:schemeClr val="bg1"/>
                </a:solidFill>
              </a:rPr>
              <a:t> via TTS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2331B9CB-A728-466B-B16A-AB85329BFDA1}"/>
                  </a:ext>
                </a:extLst>
              </p:cNvPr>
              <p:cNvSpPr txBox="1"/>
              <p:nvPr/>
            </p:nvSpPr>
            <p:spPr>
              <a:xfrm>
                <a:off x="5700307" y="2284117"/>
                <a:ext cx="494950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2331B9CB-A728-466B-B16A-AB85329BFD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0307" y="2284117"/>
                <a:ext cx="494950" cy="391582"/>
              </a:xfrm>
              <a:prstGeom prst="rect">
                <a:avLst/>
              </a:prstGeom>
              <a:blipFill>
                <a:blip r:embed="rId4"/>
                <a:stretch>
                  <a:fillRect r="-195062"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4BF0EADA-BA67-4391-8C85-A9FBEF21F356}"/>
                  </a:ext>
                </a:extLst>
              </p:cNvPr>
              <p:cNvSpPr txBox="1"/>
              <p:nvPr/>
            </p:nvSpPr>
            <p:spPr>
              <a:xfrm>
                <a:off x="5712450" y="1944487"/>
                <a:ext cx="494950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4BF0EADA-BA67-4391-8C85-A9FBEF21F3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2450" y="1944487"/>
                <a:ext cx="494950" cy="391582"/>
              </a:xfrm>
              <a:prstGeom prst="rect">
                <a:avLst/>
              </a:prstGeom>
              <a:blipFill>
                <a:blip r:embed="rId5"/>
                <a:stretch>
                  <a:fillRect r="-180247"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DC5FBAC5-2207-4174-8779-D2951C673248}"/>
                  </a:ext>
                </a:extLst>
              </p:cNvPr>
              <p:cNvSpPr txBox="1"/>
              <p:nvPr/>
            </p:nvSpPr>
            <p:spPr>
              <a:xfrm>
                <a:off x="4281522" y="2353085"/>
                <a:ext cx="1211037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b="0" dirty="0"/>
                  <a:t>For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𝑇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&lt;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𝑟𝑒𝑓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DC5FBAC5-2207-4174-8779-D2951C6732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1522" y="2353085"/>
                <a:ext cx="1211037" cy="299249"/>
              </a:xfrm>
              <a:prstGeom prst="rect">
                <a:avLst/>
              </a:prstGeom>
              <a:blipFill>
                <a:blip r:embed="rId6"/>
                <a:stretch>
                  <a:fillRect l="-11558" t="-24490" r="-4523" b="-428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B9012620-E56B-4CD0-948C-8ECFD97DAA44}"/>
                  </a:ext>
                </a:extLst>
              </p:cNvPr>
              <p:cNvSpPr txBox="1"/>
              <p:nvPr/>
            </p:nvSpPr>
            <p:spPr>
              <a:xfrm>
                <a:off x="4281523" y="1996718"/>
                <a:ext cx="1211037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b="0" dirty="0"/>
                  <a:t>For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𝑇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&gt;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𝑟𝑒𝑓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B9012620-E56B-4CD0-948C-8ECFD97DAA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1523" y="1996718"/>
                <a:ext cx="1211037" cy="299249"/>
              </a:xfrm>
              <a:prstGeom prst="rect">
                <a:avLst/>
              </a:prstGeom>
              <a:blipFill>
                <a:blip r:embed="rId7"/>
                <a:stretch>
                  <a:fillRect l="-11558" t="-24490" r="-4523" b="-408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98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2" name="Image 31">
            <a:extLst>
              <a:ext uri="{FF2B5EF4-FFF2-40B4-BE49-F238E27FC236}">
                <a16:creationId xmlns:a16="http://schemas.microsoft.com/office/drawing/2014/main" id="{A139BDF3-96D1-4EDD-BFD5-54F5ED3621E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7924" y="2080142"/>
            <a:ext cx="2448879" cy="2017375"/>
          </a:xfrm>
          <a:prstGeom prst="rect">
            <a:avLst/>
          </a:prstGeom>
        </p:spPr>
      </p:pic>
      <p:cxnSp>
        <p:nvCxnSpPr>
          <p:cNvPr id="34" name="Connecteur droit avec flèche 33">
            <a:extLst>
              <a:ext uri="{FF2B5EF4-FFF2-40B4-BE49-F238E27FC236}">
                <a16:creationId xmlns:a16="http://schemas.microsoft.com/office/drawing/2014/main" id="{009372F9-0E15-4917-9B68-78D2A8018531}"/>
              </a:ext>
            </a:extLst>
          </p:cNvPr>
          <p:cNvCxnSpPr>
            <a:cxnSpLocks/>
          </p:cNvCxnSpPr>
          <p:nvPr/>
        </p:nvCxnSpPr>
        <p:spPr>
          <a:xfrm flipV="1">
            <a:off x="3321666" y="4097517"/>
            <a:ext cx="410518" cy="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necteur droit avec flèche 34">
            <a:extLst>
              <a:ext uri="{FF2B5EF4-FFF2-40B4-BE49-F238E27FC236}">
                <a16:creationId xmlns:a16="http://schemas.microsoft.com/office/drawing/2014/main" id="{4D3DABD7-9C33-4C59-B666-5D2A0DCF79B5}"/>
              </a:ext>
            </a:extLst>
          </p:cNvPr>
          <p:cNvCxnSpPr/>
          <p:nvPr/>
        </p:nvCxnSpPr>
        <p:spPr>
          <a:xfrm>
            <a:off x="8708662" y="3931630"/>
            <a:ext cx="664518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738625D8-AAAE-4A99-B299-75EAB8F33332}"/>
                  </a:ext>
                </a:extLst>
              </p:cNvPr>
              <p:cNvSpPr txBox="1"/>
              <p:nvPr/>
            </p:nvSpPr>
            <p:spPr>
              <a:xfrm>
                <a:off x="5026701" y="5747928"/>
                <a:ext cx="1234505" cy="56560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den>
                          </m:f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∝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sub>
                          </m:sSub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738625D8-AAAE-4A99-B299-75EAB8F333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6701" y="5747928"/>
                <a:ext cx="1234505" cy="56560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3" name="Connecteur droit avec flèche 42">
            <a:extLst>
              <a:ext uri="{FF2B5EF4-FFF2-40B4-BE49-F238E27FC236}">
                <a16:creationId xmlns:a16="http://schemas.microsoft.com/office/drawing/2014/main" id="{D859E12A-7808-49B5-8DFA-4D50A9EDE30F}"/>
              </a:ext>
            </a:extLst>
          </p:cNvPr>
          <p:cNvCxnSpPr>
            <a:cxnSpLocks/>
          </p:cNvCxnSpPr>
          <p:nvPr/>
        </p:nvCxnSpPr>
        <p:spPr>
          <a:xfrm flipV="1">
            <a:off x="7419711" y="4032540"/>
            <a:ext cx="410518" cy="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ZoneTexte 45">
            <a:extLst>
              <a:ext uri="{FF2B5EF4-FFF2-40B4-BE49-F238E27FC236}">
                <a16:creationId xmlns:a16="http://schemas.microsoft.com/office/drawing/2014/main" id="{0A386CBE-F2ED-44AE-BBEE-A7940EB7A226}"/>
              </a:ext>
            </a:extLst>
          </p:cNvPr>
          <p:cNvSpPr txBox="1"/>
          <p:nvPr/>
        </p:nvSpPr>
        <p:spPr>
          <a:xfrm>
            <a:off x="221315" y="1182611"/>
            <a:ext cx="38506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Building pseudo-</a:t>
            </a:r>
            <a:r>
              <a:rPr lang="fr-BE" sz="2000" dirty="0" err="1"/>
              <a:t>mastercurves</a:t>
            </a:r>
            <a:endParaRPr lang="fr-BE" sz="2000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7910896D-E6CC-4EBA-9D23-ACE4DEFCFFA2}"/>
              </a:ext>
            </a:extLst>
          </p:cNvPr>
          <p:cNvSpPr/>
          <p:nvPr/>
        </p:nvSpPr>
        <p:spPr>
          <a:xfrm>
            <a:off x="5361675" y="2893333"/>
            <a:ext cx="865509" cy="2248661"/>
          </a:xfrm>
          <a:prstGeom prst="rect">
            <a:avLst/>
          </a:prstGeom>
          <a:solidFill>
            <a:schemeClr val="bg2">
              <a:lumMod val="90000"/>
              <a:alpha val="60000"/>
            </a:schemeClr>
          </a:solidFill>
          <a:ln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D2F5695-AF78-4C8B-962F-BD3D4831A074}"/>
              </a:ext>
            </a:extLst>
          </p:cNvPr>
          <p:cNvSpPr/>
          <p:nvPr/>
        </p:nvSpPr>
        <p:spPr>
          <a:xfrm>
            <a:off x="1319548" y="2608587"/>
            <a:ext cx="339090" cy="20661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5A62EF28-2A28-4164-9C3E-B873143275F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15694" y="2685789"/>
            <a:ext cx="204763" cy="743211"/>
          </a:xfrm>
          <a:prstGeom prst="rect">
            <a:avLst/>
          </a:prstGeom>
        </p:spPr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BA340A32-F6F6-4FAF-BFE5-2B5372C26171}"/>
              </a:ext>
            </a:extLst>
          </p:cNvPr>
          <p:cNvSpPr/>
          <p:nvPr/>
        </p:nvSpPr>
        <p:spPr>
          <a:xfrm>
            <a:off x="1617922" y="2923714"/>
            <a:ext cx="46532" cy="690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id="{DC51B3C1-B0FC-4504-25D1-4DA14DDBD02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8992" y="4241982"/>
            <a:ext cx="3039796" cy="2384340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A6A91A0E-6D52-00EE-A576-B366B487098A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34797" y="1747473"/>
            <a:ext cx="3055522" cy="2384340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F384EE4C-2B1E-D117-9729-0975F69FBB3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934220" y="2554760"/>
            <a:ext cx="4156876" cy="3226042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B0F48A6B-E86C-8C42-74E9-75BF3B137BFA}"/>
              </a:ext>
            </a:extLst>
          </p:cNvPr>
          <p:cNvSpPr txBox="1"/>
          <p:nvPr/>
        </p:nvSpPr>
        <p:spPr>
          <a:xfrm>
            <a:off x="215694" y="1727288"/>
            <a:ext cx="2897632" cy="4234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600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sz="1600" dirty="0"/>
              <a:t> 1eq Zn(II) </a:t>
            </a:r>
            <a:endParaRPr lang="fr-BE" sz="16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E38FC946-64B0-6BC1-A073-615EE897B1AA}"/>
              </a:ext>
            </a:extLst>
          </p:cNvPr>
          <p:cNvSpPr txBox="1"/>
          <p:nvPr/>
        </p:nvSpPr>
        <p:spPr>
          <a:xfrm>
            <a:off x="8322882" y="2488962"/>
            <a:ext cx="2897632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dirty="0">
                <a:solidFill>
                  <a:schemeClr val="tx1"/>
                </a:solidFill>
                <a:effectLst/>
              </a:rPr>
              <a:t>PnBA25k - 7Tpy -</a:t>
            </a:r>
            <a:r>
              <a:rPr lang="fr-BE" dirty="0"/>
              <a:t> 1eq Zn(II) </a:t>
            </a:r>
            <a:endParaRPr lang="fr-BE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4318E92C-38A6-5E29-524B-B8E15153C93E}"/>
                  </a:ext>
                </a:extLst>
              </p:cNvPr>
              <p:cNvSpPr txBox="1"/>
              <p:nvPr/>
            </p:nvSpPr>
            <p:spPr>
              <a:xfrm>
                <a:off x="10220447" y="4466240"/>
                <a:ext cx="1300304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4318E92C-38A6-5E29-524B-B8E15153C9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20447" y="4466240"/>
                <a:ext cx="1300304" cy="358303"/>
              </a:xfrm>
              <a:prstGeom prst="rect">
                <a:avLst/>
              </a:prstGeom>
              <a:blipFill>
                <a:blip r:embed="rId14"/>
                <a:stretch>
                  <a:fillRect b="-689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ZoneTexte 4">
            <a:extLst>
              <a:ext uri="{FF2B5EF4-FFF2-40B4-BE49-F238E27FC236}">
                <a16:creationId xmlns:a16="http://schemas.microsoft.com/office/drawing/2014/main" id="{F101D209-3E51-AA54-725E-16F2A2639C6B}"/>
              </a:ext>
            </a:extLst>
          </p:cNvPr>
          <p:cNvSpPr txBox="1"/>
          <p:nvPr/>
        </p:nvSpPr>
        <p:spPr>
          <a:xfrm>
            <a:off x="9631217" y="6117542"/>
            <a:ext cx="24787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(see Zhang et al.,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Macromol</a:t>
            </a:r>
            <a:r>
              <a:rPr lang="en-US" sz="1200" dirty="0">
                <a:solidFill>
                  <a:srgbClr val="000000"/>
                </a:solidFill>
                <a:latin typeface="Montserrat" panose="00000500000000000000" pitchFamily="2" charset="0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2016)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2241105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B622D150-80AA-D04D-AD87-160DAB341A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1010" y="1716512"/>
            <a:ext cx="6268392" cy="4935392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99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A77FA079-43EC-C582-8071-4BE5C6447395}"/>
              </a:ext>
            </a:extLst>
          </p:cNvPr>
          <p:cNvSpPr txBox="1"/>
          <p:nvPr/>
        </p:nvSpPr>
        <p:spPr>
          <a:xfrm>
            <a:off x="1778448" y="1258370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Linear response of PnBA25k - 11Tpy </a:t>
            </a:r>
            <a:endParaRPr lang="fr-BE" sz="2000" dirty="0"/>
          </a:p>
        </p:txBody>
      </p:sp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8868471C-38A5-8E0C-CF8A-36746D701056}"/>
              </a:ext>
            </a:extLst>
          </p:cNvPr>
          <p:cNvCxnSpPr>
            <a:cxnSpLocks/>
          </p:cNvCxnSpPr>
          <p:nvPr/>
        </p:nvCxnSpPr>
        <p:spPr>
          <a:xfrm flipH="1" flipV="1">
            <a:off x="1981823" y="3161063"/>
            <a:ext cx="2231620" cy="1396134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/>
              <p:nvPr/>
            </p:nvSpPr>
            <p:spPr>
              <a:xfrm>
                <a:off x="1734957" y="2811255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C6E84FF3-82EA-2E8F-0E5C-36CD2DD3CC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4957" y="2811255"/>
                <a:ext cx="694036" cy="276999"/>
              </a:xfrm>
              <a:prstGeom prst="rect">
                <a:avLst/>
              </a:prstGeom>
              <a:blipFill>
                <a:blip r:embed="rId5"/>
                <a:stretch>
                  <a:fillRect l="-12389" t="-4348" r="-13274" b="-369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4843119D-4D69-3B06-CFA5-7F47AE75D81C}"/>
              </a:ext>
            </a:extLst>
          </p:cNvPr>
          <p:cNvCxnSpPr/>
          <p:nvPr/>
        </p:nvCxnSpPr>
        <p:spPr>
          <a:xfrm flipV="1">
            <a:off x="2488878" y="2811254"/>
            <a:ext cx="68416" cy="276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/>
              <p:nvPr/>
            </p:nvSpPr>
            <p:spPr>
              <a:xfrm>
                <a:off x="1252514" y="1893253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EE85A6F7-0738-2C0C-FFBC-EE29C47F21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2514" y="1893253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Image 4">
            <a:extLst>
              <a:ext uri="{FF2B5EF4-FFF2-40B4-BE49-F238E27FC236}">
                <a16:creationId xmlns:a16="http://schemas.microsoft.com/office/drawing/2014/main" id="{094BC5D8-C826-7ADC-46C8-E5E9BDFC3A9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41257" y="1853504"/>
            <a:ext cx="3572678" cy="282405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877867BA-7D8E-F504-DFCB-A06BF631BB54}"/>
                  </a:ext>
                </a:extLst>
              </p:cNvPr>
              <p:cNvSpPr txBox="1"/>
              <p:nvPr/>
            </p:nvSpPr>
            <p:spPr>
              <a:xfrm>
                <a:off x="9636259" y="2007198"/>
                <a:ext cx="1426673" cy="87363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𝑒𝑙</m:t>
                          </m:r>
                        </m:sub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𝑒𝑓𝑓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  <a:p>
                <a:endParaRPr lang="fr-BE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877867BA-7D8E-F504-DFCB-A06BF631BB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36259" y="2007198"/>
                <a:ext cx="1426673" cy="873637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45E3D159-6B5F-A20D-B568-389CED3BEF92}"/>
                  </a:ext>
                </a:extLst>
              </p:cNvPr>
              <p:cNvSpPr txBox="1"/>
              <p:nvPr/>
            </p:nvSpPr>
            <p:spPr>
              <a:xfrm>
                <a:off x="7984951" y="1378565"/>
                <a:ext cx="330261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effectLst/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fr-BE" b="0" i="1" smtClean="0">
                            <a:effectLst/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</m:sSub>
                    <m:r>
                      <a:rPr lang="fr-BE" b="0" i="1" smtClean="0">
                        <a:effectLst/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i="1" dirty="0">
                    <a:effectLst/>
                  </a:rPr>
                  <a:t>as per rubber elasticity theory</a:t>
                </a:r>
                <a:endParaRPr lang="fr-BE" i="1" dirty="0"/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45E3D159-6B5F-A20D-B568-389CED3BEF9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84951" y="1378565"/>
                <a:ext cx="3302616" cy="369332"/>
              </a:xfrm>
              <a:prstGeom prst="rect">
                <a:avLst/>
              </a:prstGeom>
              <a:blipFill>
                <a:blip r:embed="rId9"/>
                <a:stretch>
                  <a:fillRect t="-8197" r="-923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" name="Rectangle 31">
            <a:extLst>
              <a:ext uri="{FF2B5EF4-FFF2-40B4-BE49-F238E27FC236}">
                <a16:creationId xmlns:a16="http://schemas.microsoft.com/office/drawing/2014/main" id="{F50BEC32-D600-8B53-FE21-E9AF34F4C933}"/>
              </a:ext>
            </a:extLst>
          </p:cNvPr>
          <p:cNvSpPr/>
          <p:nvPr/>
        </p:nvSpPr>
        <p:spPr>
          <a:xfrm>
            <a:off x="8188343" y="3560229"/>
            <a:ext cx="2952268" cy="724348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28D59BAB-D9AB-F95B-E2E1-1E59CEFDA8E3}"/>
              </a:ext>
            </a:extLst>
          </p:cNvPr>
          <p:cNvSpPr txBox="1"/>
          <p:nvPr/>
        </p:nvSpPr>
        <p:spPr>
          <a:xfrm>
            <a:off x="8142251" y="3832227"/>
            <a:ext cx="135560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dirty="0"/>
              <a:t>Extra-</a:t>
            </a:r>
            <a:r>
              <a:rPr lang="fr-BE" sz="1400" dirty="0" err="1"/>
              <a:t>elasticity</a:t>
            </a:r>
            <a:endParaRPr lang="fr-BE" sz="1400" dirty="0"/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id="{FAEE4978-E59A-9EE4-421C-BC37B899EE7A}"/>
              </a:ext>
            </a:extLst>
          </p:cNvPr>
          <p:cNvSpPr txBox="1"/>
          <p:nvPr/>
        </p:nvSpPr>
        <p:spPr>
          <a:xfrm>
            <a:off x="7944977" y="4996233"/>
            <a:ext cx="2400907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Extra-</a:t>
            </a:r>
            <a:r>
              <a:rPr lang="fr-BE" i="1" dirty="0" err="1"/>
              <a:t>elasticity</a:t>
            </a:r>
            <a:r>
              <a:rPr lang="fr-BE" i="1" dirty="0"/>
              <a:t> ?</a:t>
            </a:r>
          </a:p>
          <a:p>
            <a:r>
              <a:rPr lang="fr-BE" i="1" dirty="0"/>
              <a:t> </a:t>
            </a:r>
          </a:p>
          <a:p>
            <a:r>
              <a:rPr lang="fr-BE" i="1" dirty="0"/>
              <a:t> - </a:t>
            </a:r>
            <a:r>
              <a:rPr lang="fr-BE" i="1" dirty="0" err="1"/>
              <a:t>Aggregates</a:t>
            </a:r>
            <a:endParaRPr lang="fr-BE" i="1" dirty="0"/>
          </a:p>
          <a:p>
            <a:r>
              <a:rPr lang="fr-BE" i="1" dirty="0"/>
              <a:t> </a:t>
            </a:r>
          </a:p>
          <a:p>
            <a:r>
              <a:rPr lang="fr-BE" i="1" dirty="0"/>
              <a:t>- Chain stretch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F805BE6-A1E9-CD86-958B-D04792B49124}"/>
                  </a:ext>
                </a:extLst>
              </p:cNvPr>
              <p:cNvSpPr txBox="1"/>
              <p:nvPr/>
            </p:nvSpPr>
            <p:spPr>
              <a:xfrm>
                <a:off x="9485257" y="5553222"/>
                <a:ext cx="172867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𝑒𝑥𝑡𝑟𝑎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F805BE6-A1E9-CD86-958B-D04792B491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85257" y="5553222"/>
                <a:ext cx="1728678" cy="276999"/>
              </a:xfrm>
              <a:prstGeom prst="rect">
                <a:avLst/>
              </a:prstGeom>
              <a:blipFill>
                <a:blip r:embed="rId10"/>
                <a:stretch>
                  <a:fillRect l="-2817" t="-4444" r="-704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6EE8CA29-9514-0F28-5C15-EFF9BC76B20F}"/>
                  </a:ext>
                </a:extLst>
              </p:cNvPr>
              <p:cNvSpPr txBox="1"/>
              <p:nvPr/>
            </p:nvSpPr>
            <p:spPr>
              <a:xfrm>
                <a:off x="-250928" y="6929055"/>
                <a:ext cx="4390555" cy="69640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𝑒𝑓𝑓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∗8.314∗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273,15+25</m:t>
                          </m:r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2,45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6EE8CA29-9514-0F28-5C15-EFF9BC76B2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250928" y="6929055"/>
                <a:ext cx="4390555" cy="696409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73841A44-69AF-0553-C810-6634FB26C6AA}"/>
                  </a:ext>
                </a:extLst>
              </p:cNvPr>
              <p:cNvSpPr txBox="1"/>
              <p:nvPr/>
            </p:nvSpPr>
            <p:spPr>
              <a:xfrm>
                <a:off x="3661820" y="6943108"/>
                <a:ext cx="4390555" cy="61093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.45=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27</m:t>
                          </m:r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11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73841A44-69AF-0553-C810-6634FB26C6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820" y="6943108"/>
                <a:ext cx="4390555" cy="610936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ZoneTexte 6">
            <a:extLst>
              <a:ext uri="{FF2B5EF4-FFF2-40B4-BE49-F238E27FC236}">
                <a16:creationId xmlns:a16="http://schemas.microsoft.com/office/drawing/2014/main" id="{761873F2-908A-0BD2-CA63-CA7E63CA9A2B}"/>
              </a:ext>
            </a:extLst>
          </p:cNvPr>
          <p:cNvSpPr txBox="1"/>
          <p:nvPr/>
        </p:nvSpPr>
        <p:spPr>
          <a:xfrm>
            <a:off x="-1563230" y="3185305"/>
            <a:ext cx="70059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Fits</a:t>
            </a:r>
            <a:endParaRPr lang="fr-BE" sz="20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5BBD19BA-443F-94A7-52BD-AF9579AC940F}"/>
                  </a:ext>
                </a:extLst>
              </p:cNvPr>
              <p:cNvSpPr txBox="1"/>
              <p:nvPr/>
            </p:nvSpPr>
            <p:spPr>
              <a:xfrm>
                <a:off x="11132264" y="3390041"/>
                <a:ext cx="549196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𝑇𝑝𝑦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5BBD19BA-443F-94A7-52BD-AF9579AC94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132264" y="3390041"/>
                <a:ext cx="549196" cy="390748"/>
              </a:xfrm>
              <a:prstGeom prst="rect">
                <a:avLst/>
              </a:prstGeom>
              <a:blipFill>
                <a:blip r:embed="rId19"/>
                <a:stretch>
                  <a:fillRect r="-23333" b="-781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64554805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Image 31">
            <a:extLst>
              <a:ext uri="{FF2B5EF4-FFF2-40B4-BE49-F238E27FC236}">
                <a16:creationId xmlns:a16="http://schemas.microsoft.com/office/drawing/2014/main" id="{DB0FB5A3-F651-83CD-E64F-B67C3D4975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18682" y="1176299"/>
            <a:ext cx="5137919" cy="3851591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8"/>
            <a:ext cx="12192000" cy="9849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409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F3BF813-9181-E1DB-21D6-2148F9622FE8}"/>
              </a:ext>
            </a:extLst>
          </p:cNvPr>
          <p:cNvSpPr/>
          <p:nvPr/>
        </p:nvSpPr>
        <p:spPr>
          <a:xfrm>
            <a:off x="1251611" y="5879294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ZoneTexte 86">
                <a:extLst>
                  <a:ext uri="{FF2B5EF4-FFF2-40B4-BE49-F238E27FC236}">
                    <a16:creationId xmlns:a16="http://schemas.microsoft.com/office/drawing/2014/main" id="{643CD580-988A-DF7A-14B0-5659B3C900B4}"/>
                  </a:ext>
                </a:extLst>
              </p:cNvPr>
              <p:cNvSpPr txBox="1"/>
              <p:nvPr/>
            </p:nvSpPr>
            <p:spPr>
              <a:xfrm>
                <a:off x="1768026" y="5348058"/>
                <a:ext cx="2075357" cy="62235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7" name="ZoneTexte 86">
                <a:extLst>
                  <a:ext uri="{FF2B5EF4-FFF2-40B4-BE49-F238E27FC236}">
                    <a16:creationId xmlns:a16="http://schemas.microsoft.com/office/drawing/2014/main" id="{643CD580-988A-DF7A-14B0-5659B3C900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8026" y="5348058"/>
                <a:ext cx="2075357" cy="6223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8" name="ZoneTexte 87">
            <a:extLst>
              <a:ext uri="{FF2B5EF4-FFF2-40B4-BE49-F238E27FC236}">
                <a16:creationId xmlns:a16="http://schemas.microsoft.com/office/drawing/2014/main" id="{7941698A-1177-0244-D74A-D359BFDED753}"/>
              </a:ext>
            </a:extLst>
          </p:cNvPr>
          <p:cNvSpPr txBox="1"/>
          <p:nvPr/>
        </p:nvSpPr>
        <p:spPr>
          <a:xfrm>
            <a:off x="182545" y="5515390"/>
            <a:ext cx="181656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Association time :</a:t>
            </a:r>
          </a:p>
        </p:txBody>
      </p:sp>
      <p:sp>
        <p:nvSpPr>
          <p:cNvPr id="89" name="ZoneTexte 88">
            <a:extLst>
              <a:ext uri="{FF2B5EF4-FFF2-40B4-BE49-F238E27FC236}">
                <a16:creationId xmlns:a16="http://schemas.microsoft.com/office/drawing/2014/main" id="{1A7ED946-3559-37FF-D065-5BBB05AF085E}"/>
              </a:ext>
            </a:extLst>
          </p:cNvPr>
          <p:cNvSpPr txBox="1"/>
          <p:nvPr/>
        </p:nvSpPr>
        <p:spPr>
          <a:xfrm>
            <a:off x="3843383" y="5529828"/>
            <a:ext cx="247876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Zhang et al., </a:t>
            </a:r>
            <a:r>
              <a:rPr lang="en-US" sz="1200" i="1" dirty="0" err="1">
                <a:solidFill>
                  <a:srgbClr val="000000"/>
                </a:solidFill>
                <a:latin typeface="Arno Pro"/>
              </a:rPr>
              <a:t>Macromol</a:t>
            </a:r>
            <a:r>
              <a:rPr lang="en-US" sz="1200" dirty="0">
                <a:solidFill>
                  <a:srgbClr val="000000"/>
                </a:solidFill>
                <a:latin typeface="Montserrat" panose="00000500000000000000" pitchFamily="2" charset="0"/>
              </a:rPr>
              <a:t>.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2016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ZoneTexte 89">
                <a:extLst>
                  <a:ext uri="{FF2B5EF4-FFF2-40B4-BE49-F238E27FC236}">
                    <a16:creationId xmlns:a16="http://schemas.microsoft.com/office/drawing/2014/main" id="{ABB713F1-DBB2-7F2E-F9DB-DF62F9888622}"/>
                  </a:ext>
                </a:extLst>
              </p:cNvPr>
              <p:cNvSpPr txBox="1"/>
              <p:nvPr/>
            </p:nvSpPr>
            <p:spPr>
              <a:xfrm>
                <a:off x="1899538" y="6031560"/>
                <a:ext cx="3046411" cy="7159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0" name="ZoneTexte 89">
                <a:extLst>
                  <a:ext uri="{FF2B5EF4-FFF2-40B4-BE49-F238E27FC236}">
                    <a16:creationId xmlns:a16="http://schemas.microsoft.com/office/drawing/2014/main" id="{ABB713F1-DBB2-7F2E-F9DB-DF62F98886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9538" y="6031560"/>
                <a:ext cx="3046411" cy="71590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Image 4">
            <a:extLst>
              <a:ext uri="{FF2B5EF4-FFF2-40B4-BE49-F238E27FC236}">
                <a16:creationId xmlns:a16="http://schemas.microsoft.com/office/drawing/2014/main" id="{6C279978-1A0F-6640-4DAD-52453107EC0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6913" y="1372417"/>
            <a:ext cx="4812487" cy="3851591"/>
          </a:xfrm>
          <a:prstGeom prst="rect">
            <a:avLst/>
          </a:prstGeom>
        </p:spPr>
      </p:pic>
      <p:cxnSp>
        <p:nvCxnSpPr>
          <p:cNvPr id="4" name="Connecteur droit avec flèche 3">
            <a:extLst>
              <a:ext uri="{FF2B5EF4-FFF2-40B4-BE49-F238E27FC236}">
                <a16:creationId xmlns:a16="http://schemas.microsoft.com/office/drawing/2014/main" id="{6D07B8BA-DFE8-A413-C3F3-7E0C78C85EC3}"/>
              </a:ext>
            </a:extLst>
          </p:cNvPr>
          <p:cNvCxnSpPr>
            <a:cxnSpLocks/>
          </p:cNvCxnSpPr>
          <p:nvPr/>
        </p:nvCxnSpPr>
        <p:spPr>
          <a:xfrm>
            <a:off x="837115" y="6400488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C221CE74-C300-2201-D570-649DB82E7113}"/>
                  </a:ext>
                </a:extLst>
              </p:cNvPr>
              <p:cNvSpPr txBox="1"/>
              <p:nvPr/>
            </p:nvSpPr>
            <p:spPr>
              <a:xfrm>
                <a:off x="1130594" y="4283079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C221CE74-C300-2201-D570-649DB82E71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30594" y="4283079"/>
                <a:ext cx="1236364" cy="299249"/>
              </a:xfrm>
              <a:prstGeom prst="rect">
                <a:avLst/>
              </a:prstGeom>
              <a:blipFill>
                <a:blip r:embed="rId8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D182B70-CF8C-1C5B-E453-B7614F809161}"/>
                  </a:ext>
                </a:extLst>
              </p:cNvPr>
              <p:cNvSpPr txBox="1"/>
              <p:nvPr/>
            </p:nvSpPr>
            <p:spPr>
              <a:xfrm>
                <a:off x="6096000" y="5839650"/>
                <a:ext cx="1511510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2000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2000" b="0" i="1" smtClean="0"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fr-BE" sz="2000" b="0" i="1" smtClean="0">
                        <a:latin typeface="Cambria Math" panose="02040503050406030204" pitchFamily="18" charset="0"/>
                      </a:rPr>
                      <m:t>[</m:t>
                    </m:r>
                    <m:r>
                      <m:rPr>
                        <m:sty m:val="p"/>
                      </m:rPr>
                      <a:rPr lang="fr-BE" sz="2000" b="0" i="0" smtClean="0">
                        <a:latin typeface="Cambria Math" panose="02040503050406030204" pitchFamily="18" charset="0"/>
                      </a:rPr>
                      <m:t>kJ</m:t>
                    </m:r>
                    <m:r>
                      <a:rPr lang="fr-BE" sz="2000" b="0" i="0" smtClean="0"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 sz="2000" b="0" i="0" smtClean="0">
                        <a:latin typeface="Cambria Math" panose="02040503050406030204" pitchFamily="18" charset="0"/>
                      </a:rPr>
                      <m:t>mol</m:t>
                    </m:r>
                  </m:oMath>
                </a14:m>
                <a:r>
                  <a:rPr lang="fr-BE" sz="2000" dirty="0"/>
                  <a:t>]</a:t>
                </a:r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AD182B70-CF8C-1C5B-E453-B7614F809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6000" y="5839650"/>
                <a:ext cx="1511510" cy="400110"/>
              </a:xfrm>
              <a:prstGeom prst="rect">
                <a:avLst/>
              </a:prstGeom>
              <a:blipFill>
                <a:blip r:embed="rId9"/>
                <a:stretch>
                  <a:fillRect t="-9091" b="-2575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8" name="Connecteur droit avec flèche 27">
            <a:extLst>
              <a:ext uri="{FF2B5EF4-FFF2-40B4-BE49-F238E27FC236}">
                <a16:creationId xmlns:a16="http://schemas.microsoft.com/office/drawing/2014/main" id="{8E76C158-37F0-D550-8415-1CEADD1C3481}"/>
              </a:ext>
            </a:extLst>
          </p:cNvPr>
          <p:cNvCxnSpPr>
            <a:cxnSpLocks/>
          </p:cNvCxnSpPr>
          <p:nvPr/>
        </p:nvCxnSpPr>
        <p:spPr>
          <a:xfrm>
            <a:off x="7759064" y="2258433"/>
            <a:ext cx="681291" cy="1890614"/>
          </a:xfrm>
          <a:prstGeom prst="straightConnector1">
            <a:avLst/>
          </a:prstGeom>
          <a:ln w="127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" name="ZoneTexte 28">
                <a:extLst>
                  <a:ext uri="{FF2B5EF4-FFF2-40B4-BE49-F238E27FC236}">
                    <a16:creationId xmlns:a16="http://schemas.microsoft.com/office/drawing/2014/main" id="{41E66105-DE64-4E38-F1AD-F3C74AD1D79B}"/>
                  </a:ext>
                </a:extLst>
              </p:cNvPr>
              <p:cNvSpPr txBox="1"/>
              <p:nvPr/>
            </p:nvSpPr>
            <p:spPr>
              <a:xfrm>
                <a:off x="8479552" y="3862182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9" name="ZoneTexte 28">
                <a:extLst>
                  <a:ext uri="{FF2B5EF4-FFF2-40B4-BE49-F238E27FC236}">
                    <a16:creationId xmlns:a16="http://schemas.microsoft.com/office/drawing/2014/main" id="{41E66105-DE64-4E38-F1AD-F3C74AD1D7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9552" y="3862182"/>
                <a:ext cx="694036" cy="276999"/>
              </a:xfrm>
              <a:prstGeom prst="rect">
                <a:avLst/>
              </a:prstGeom>
              <a:blipFill>
                <a:blip r:embed="rId10"/>
                <a:stretch>
                  <a:fillRect l="-11404" t="-4444" r="-13158" b="-3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0" name="Connecteur droit avec flèche 29">
            <a:extLst>
              <a:ext uri="{FF2B5EF4-FFF2-40B4-BE49-F238E27FC236}">
                <a16:creationId xmlns:a16="http://schemas.microsoft.com/office/drawing/2014/main" id="{4D8DC158-F4E1-EAE8-52D0-41C0134747D7}"/>
              </a:ext>
            </a:extLst>
          </p:cNvPr>
          <p:cNvCxnSpPr>
            <a:cxnSpLocks/>
          </p:cNvCxnSpPr>
          <p:nvPr/>
        </p:nvCxnSpPr>
        <p:spPr>
          <a:xfrm flipV="1">
            <a:off x="9241576" y="3801610"/>
            <a:ext cx="147480" cy="39814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6" name="Tableau 35">
            <a:extLst>
              <a:ext uri="{FF2B5EF4-FFF2-40B4-BE49-F238E27FC236}">
                <a16:creationId xmlns:a16="http://schemas.microsoft.com/office/drawing/2014/main" id="{35633609-F435-8E73-DEEB-3C352D30D8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7343939"/>
              </p:ext>
            </p:extLst>
          </p:nvPr>
        </p:nvGraphicFramePr>
        <p:xfrm>
          <a:off x="7530938" y="5362070"/>
          <a:ext cx="4316395" cy="1043779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975760">
                  <a:extLst>
                    <a:ext uri="{9D8B030D-6E8A-4147-A177-3AD203B41FA5}">
                      <a16:colId xmlns:a16="http://schemas.microsoft.com/office/drawing/2014/main" val="3620583985"/>
                    </a:ext>
                  </a:extLst>
                </a:gridCol>
                <a:gridCol w="559235">
                  <a:extLst>
                    <a:ext uri="{9D8B030D-6E8A-4147-A177-3AD203B41FA5}">
                      <a16:colId xmlns:a16="http://schemas.microsoft.com/office/drawing/2014/main" val="4289754768"/>
                    </a:ext>
                  </a:extLst>
                </a:gridCol>
                <a:gridCol w="693964">
                  <a:extLst>
                    <a:ext uri="{9D8B030D-6E8A-4147-A177-3AD203B41FA5}">
                      <a16:colId xmlns:a16="http://schemas.microsoft.com/office/drawing/2014/main" val="2573924641"/>
                    </a:ext>
                  </a:extLst>
                </a:gridCol>
                <a:gridCol w="636814">
                  <a:extLst>
                    <a:ext uri="{9D8B030D-6E8A-4147-A177-3AD203B41FA5}">
                      <a16:colId xmlns:a16="http://schemas.microsoft.com/office/drawing/2014/main" val="2791332342"/>
                    </a:ext>
                  </a:extLst>
                </a:gridCol>
                <a:gridCol w="702129">
                  <a:extLst>
                    <a:ext uri="{9D8B030D-6E8A-4147-A177-3AD203B41FA5}">
                      <a16:colId xmlns:a16="http://schemas.microsoft.com/office/drawing/2014/main" val="2699923317"/>
                    </a:ext>
                  </a:extLst>
                </a:gridCol>
                <a:gridCol w="748493">
                  <a:extLst>
                    <a:ext uri="{9D8B030D-6E8A-4147-A177-3AD203B41FA5}">
                      <a16:colId xmlns:a16="http://schemas.microsoft.com/office/drawing/2014/main" val="4179769410"/>
                    </a:ext>
                  </a:extLst>
                </a:gridCol>
              </a:tblGrid>
              <a:tr h="31323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fr-BE" sz="1400" b="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800" b="0" baseline="300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 eq.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800" b="0" baseline="300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0.75 eq.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800" b="0" baseline="300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0.5 eq.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800" b="0" baseline="300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0.25 eq.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800" b="0" baseline="300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0.125 eq.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2631587"/>
                  </a:ext>
                </a:extLst>
              </a:tr>
              <a:tr h="3652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4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Tpy</a:t>
                      </a:r>
                      <a:r>
                        <a:rPr lang="fr-BE" sz="14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11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81.4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effectLst/>
                        </a:rPr>
                        <a:t>67.6</a:t>
                      </a:r>
                      <a:endParaRPr lang="fr-BE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effectLst/>
                        </a:rPr>
                        <a:t>61.5</a:t>
                      </a:r>
                      <a:endParaRPr lang="fr-BE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36.9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400" dirty="0"/>
                        <a:t>36.4</a:t>
                      </a:r>
                      <a:endParaRPr lang="fr-BE" sz="1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8503556"/>
                  </a:ext>
                </a:extLst>
              </a:tr>
              <a:tr h="36527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8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4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Tpy</a:t>
                      </a:r>
                      <a:r>
                        <a:rPr lang="fr-BE" sz="14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7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51.2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49.4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BE" sz="1400" dirty="0">
                          <a:effectLst/>
                          <a:latin typeface="Calibri" panose="020F050202020403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281547"/>
                  </a:ext>
                </a:extLst>
              </a:tr>
            </a:tbl>
          </a:graphicData>
        </a:graphic>
      </p:graphicFrame>
      <p:sp>
        <p:nvSpPr>
          <p:cNvPr id="2" name="Slide Number Placeholder 8">
            <a:extLst>
              <a:ext uri="{FF2B5EF4-FFF2-40B4-BE49-F238E27FC236}">
                <a16:creationId xmlns:a16="http://schemas.microsoft.com/office/drawing/2014/main" id="{5EA21531-A7B6-DC02-CF70-63FF86574CAA}"/>
              </a:ext>
            </a:extLst>
          </p:cNvPr>
          <p:cNvSpPr txBox="1">
            <a:spLocks/>
          </p:cNvSpPr>
          <p:nvPr/>
        </p:nvSpPr>
        <p:spPr>
          <a:xfrm>
            <a:off x="11681460" y="6425303"/>
            <a:ext cx="38920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100</a:t>
            </a:fld>
            <a:endParaRPr lang="en-GB" dirty="0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CABA6BB-176A-59EB-522C-62DD1E3E1141}"/>
              </a:ext>
            </a:extLst>
          </p:cNvPr>
          <p:cNvSpPr txBox="1"/>
          <p:nvPr/>
        </p:nvSpPr>
        <p:spPr>
          <a:xfrm>
            <a:off x="1426790" y="1059338"/>
            <a:ext cx="480394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</a:rPr>
              <a:t>Shifts of PnBA25k - 11Tpy </a:t>
            </a:r>
            <a:endParaRPr lang="fr-BE" sz="2000" dirty="0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704AB325-7F4F-BEAE-8F12-C2524573A13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614507" y="2743454"/>
            <a:ext cx="243493" cy="460755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FC2B51FA-5748-BCE0-939B-2520D0D491E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548814" y="2019967"/>
            <a:ext cx="332185" cy="7186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785069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Cu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101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8472CCCD-7FEE-00F7-816D-0C5B6728ED9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713" y="1615419"/>
            <a:ext cx="5541324" cy="417388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0B4BCEED-F241-31A9-D6B6-0875D92DB23C}"/>
                  </a:ext>
                </a:extLst>
              </p:cNvPr>
              <p:cNvSpPr txBox="1"/>
              <p:nvPr/>
            </p:nvSpPr>
            <p:spPr>
              <a:xfrm>
                <a:off x="1427771" y="1172583"/>
                <a:ext cx="3546980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000" dirty="0">
                    <a:effectLst/>
                  </a:rPr>
                  <a:t>PnBA25k - 11Tpy – 0.5 eq</a:t>
                </a:r>
                <a14:m>
                  <m:oMath xmlns:m="http://schemas.openxmlformats.org/officeDocument/2006/math">
                    <m:r>
                      <a:rPr lang="fr-BE" sz="2000" b="0" i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sz="2000">
                        <a:latin typeface="Cambria Math" panose="02040503050406030204" pitchFamily="18" charset="0"/>
                      </a:rPr>
                      <m:t>Cu</m:t>
                    </m:r>
                  </m:oMath>
                </a14:m>
                <a:r>
                  <a:rPr lang="fr-BE" sz="2000" dirty="0"/>
                  <a:t>(II)</a:t>
                </a:r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0B4BCEED-F241-31A9-D6B6-0875D92DB2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7771" y="1172583"/>
                <a:ext cx="3546980" cy="400110"/>
              </a:xfrm>
              <a:prstGeom prst="rect">
                <a:avLst/>
              </a:prstGeom>
              <a:blipFill>
                <a:blip r:embed="rId5"/>
                <a:stretch>
                  <a:fillRect l="-1718" t="-7576" b="-2575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74D8A16C-2987-0E02-2184-2424C8ABDE5D}"/>
                  </a:ext>
                </a:extLst>
              </p:cNvPr>
              <p:cNvSpPr txBox="1"/>
              <p:nvPr/>
            </p:nvSpPr>
            <p:spPr>
              <a:xfrm>
                <a:off x="874878" y="1825118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74D8A16C-2987-0E02-2184-2424C8ABDE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4878" y="1825118"/>
                <a:ext cx="1236364" cy="299249"/>
              </a:xfrm>
              <a:prstGeom prst="rect">
                <a:avLst/>
              </a:prstGeom>
              <a:blipFill>
                <a:blip r:embed="rId6"/>
                <a:stretch>
                  <a:fillRect l="-4455" r="-4455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Flèche : droite 2">
            <a:extLst>
              <a:ext uri="{FF2B5EF4-FFF2-40B4-BE49-F238E27FC236}">
                <a16:creationId xmlns:a16="http://schemas.microsoft.com/office/drawing/2014/main" id="{C21D41DF-33CC-3F7E-A7B0-9808C7988DFA}"/>
              </a:ext>
            </a:extLst>
          </p:cNvPr>
          <p:cNvSpPr/>
          <p:nvPr/>
        </p:nvSpPr>
        <p:spPr>
          <a:xfrm>
            <a:off x="447040" y="6259431"/>
            <a:ext cx="855677" cy="35954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CD20480C-C4C6-7D5B-8311-9B7939F8C61A}"/>
              </a:ext>
            </a:extLst>
          </p:cNvPr>
          <p:cNvSpPr txBox="1"/>
          <p:nvPr/>
        </p:nvSpPr>
        <p:spPr>
          <a:xfrm>
            <a:off x="1427771" y="6249641"/>
            <a:ext cx="8607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Presence</a:t>
            </a:r>
            <a:r>
              <a:rPr lang="fr-BE" dirty="0"/>
              <a:t> of </a:t>
            </a:r>
            <a:r>
              <a:rPr lang="fr-BE" dirty="0" err="1"/>
              <a:t>ordered</a:t>
            </a:r>
            <a:r>
              <a:rPr lang="fr-BE" dirty="0"/>
              <a:t> </a:t>
            </a:r>
            <a:r>
              <a:rPr lang="fr-BE" dirty="0" err="1"/>
              <a:t>aggregates</a:t>
            </a:r>
            <a:r>
              <a:rPr lang="fr-BE" dirty="0"/>
              <a:t> ?</a:t>
            </a:r>
            <a:endParaRPr lang="fr-BE" dirty="0">
              <a:solidFill>
                <a:schemeClr val="accent6">
                  <a:lumMod val="75000"/>
                </a:schemeClr>
              </a:solidFill>
            </a:endParaRPr>
          </a:p>
        </p:txBody>
      </p:sp>
      <p:pic>
        <p:nvPicPr>
          <p:cNvPr id="16" name="Image 15">
            <a:extLst>
              <a:ext uri="{FF2B5EF4-FFF2-40B4-BE49-F238E27FC236}">
                <a16:creationId xmlns:a16="http://schemas.microsoft.com/office/drawing/2014/main" id="{8F0BF915-D09C-358A-8611-E5025EBF7CF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82080" y="1647257"/>
            <a:ext cx="5215421" cy="416911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677A7B54-27C6-6BBB-B64B-1A7F4F92C2FC}"/>
                  </a:ext>
                </a:extLst>
              </p:cNvPr>
              <p:cNvSpPr txBox="1"/>
              <p:nvPr/>
            </p:nvSpPr>
            <p:spPr>
              <a:xfrm>
                <a:off x="8306200" y="2043939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rgbClr val="FF0000"/>
                    </a:solidFill>
                    <a:effectLst/>
                  </a:rPr>
                  <a:t>0.5 eq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solidFill>
                          <a:srgbClr val="FF0000"/>
                        </a:solidFill>
                        <a:effectLst/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677A7B54-27C6-6BBB-B64B-1A7F4F92C2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6200" y="2043939"/>
                <a:ext cx="1567180" cy="369332"/>
              </a:xfrm>
              <a:prstGeom prst="rect">
                <a:avLst/>
              </a:prstGeom>
              <a:blipFill>
                <a:blip r:embed="rId8"/>
                <a:stretch>
                  <a:fillRect l="-3502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69E30095-BE23-4A4E-7932-609A0502A19A}"/>
                  </a:ext>
                </a:extLst>
              </p:cNvPr>
              <p:cNvSpPr txBox="1"/>
              <p:nvPr/>
            </p:nvSpPr>
            <p:spPr>
              <a:xfrm>
                <a:off x="9959830" y="2869039"/>
                <a:ext cx="156718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dirty="0">
                    <a:solidFill>
                      <a:schemeClr val="accent6">
                        <a:lumMod val="75000"/>
                      </a:schemeClr>
                    </a:solidFill>
                    <a:effectLst/>
                  </a:rPr>
                  <a:t>0.5 eq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Zn</m:t>
                    </m:r>
                    <m:r>
                      <a:rPr lang="fr-BE" b="0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solidFill>
                          <a:schemeClr val="accent6">
                            <a:lumMod val="75000"/>
                          </a:schemeClr>
                        </a:solidFill>
                        <a:effectLst/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>
                  <a:solidFill>
                    <a:schemeClr val="accent6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69E30095-BE23-4A4E-7932-609A0502A19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59830" y="2869039"/>
                <a:ext cx="1567180" cy="369332"/>
              </a:xfrm>
              <a:prstGeom prst="rect">
                <a:avLst/>
              </a:prstGeom>
              <a:blipFill>
                <a:blip r:embed="rId9"/>
                <a:stretch>
                  <a:fillRect l="-3502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ZoneTexte 18">
            <a:extLst>
              <a:ext uri="{FF2B5EF4-FFF2-40B4-BE49-F238E27FC236}">
                <a16:creationId xmlns:a16="http://schemas.microsoft.com/office/drawing/2014/main" id="{96C397EE-1721-1E8C-6E8D-89F42D35AF47}"/>
              </a:ext>
            </a:extLst>
          </p:cNvPr>
          <p:cNvSpPr txBox="1"/>
          <p:nvPr/>
        </p:nvSpPr>
        <p:spPr>
          <a:xfrm>
            <a:off x="8543492" y="1313742"/>
            <a:ext cx="18583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effectLst/>
              </a:rPr>
              <a:t>PnBA25k - 11Tpy 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217264AC-AD79-D8AD-E42C-17B36D30D645}"/>
                  </a:ext>
                </a:extLst>
              </p:cNvPr>
              <p:cNvSpPr txBox="1"/>
              <p:nvPr/>
            </p:nvSpPr>
            <p:spPr>
              <a:xfrm>
                <a:off x="7196062" y="1803677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217264AC-AD79-D8AD-E42C-17B36D30D6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6062" y="1803677"/>
                <a:ext cx="1236364" cy="299249"/>
              </a:xfrm>
              <a:prstGeom prst="rect">
                <a:avLst/>
              </a:prstGeom>
              <a:blipFill>
                <a:blip r:embed="rId10"/>
                <a:stretch>
                  <a:fillRect l="-3941" r="-4433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6113171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r>
              <a:rPr lang="fr-FR" sz="4000" dirty="0">
                <a:solidFill>
                  <a:schemeClr val="bg1"/>
                </a:solidFill>
              </a:rPr>
              <a:t> :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21" name="Image 20">
            <a:extLst>
              <a:ext uri="{FF2B5EF4-FFF2-40B4-BE49-F238E27FC236}">
                <a16:creationId xmlns:a16="http://schemas.microsoft.com/office/drawing/2014/main" id="{C1101A1F-195F-43AD-8600-53356824D29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>
            <a:off x="5311768" y="5188835"/>
            <a:ext cx="1280529" cy="1309993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0776233-5659-4596-A310-5B7C1A18BAE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85461" y="5194982"/>
            <a:ext cx="1309994" cy="1285235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A3146D98-464C-429D-8FE7-41D63AF7C2A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38105" y="5115802"/>
            <a:ext cx="1309994" cy="1395098"/>
          </a:xfrm>
          <a:prstGeom prst="rect">
            <a:avLst/>
          </a:prstGeom>
        </p:spPr>
      </p:pic>
      <p:cxnSp>
        <p:nvCxnSpPr>
          <p:cNvPr id="33" name="Connecteur droit avec flèche 32">
            <a:extLst>
              <a:ext uri="{FF2B5EF4-FFF2-40B4-BE49-F238E27FC236}">
                <a16:creationId xmlns:a16="http://schemas.microsoft.com/office/drawing/2014/main" id="{4421956D-A14B-4D65-902F-33800B364031}"/>
              </a:ext>
            </a:extLst>
          </p:cNvPr>
          <p:cNvCxnSpPr>
            <a:cxnSpLocks/>
          </p:cNvCxnSpPr>
          <p:nvPr/>
        </p:nvCxnSpPr>
        <p:spPr>
          <a:xfrm>
            <a:off x="1977299" y="6537983"/>
            <a:ext cx="8920329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ZoneTexte 34">
            <a:extLst>
              <a:ext uri="{FF2B5EF4-FFF2-40B4-BE49-F238E27FC236}">
                <a16:creationId xmlns:a16="http://schemas.microsoft.com/office/drawing/2014/main" id="{4E44FE82-1F36-4222-AB2D-FDAC8085CE3A}"/>
              </a:ext>
            </a:extLst>
          </p:cNvPr>
          <p:cNvSpPr txBox="1"/>
          <p:nvPr/>
        </p:nvSpPr>
        <p:spPr>
          <a:xfrm>
            <a:off x="10215729" y="6058250"/>
            <a:ext cx="14331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Ions</a:t>
            </a:r>
          </a:p>
        </p:txBody>
      </p:sp>
      <p:cxnSp>
        <p:nvCxnSpPr>
          <p:cNvPr id="37" name="Connecteur droit avec flèche 36">
            <a:extLst>
              <a:ext uri="{FF2B5EF4-FFF2-40B4-BE49-F238E27FC236}">
                <a16:creationId xmlns:a16="http://schemas.microsoft.com/office/drawing/2014/main" id="{BFDFC08C-7DAB-4F12-B1F4-3796BD15369F}"/>
              </a:ext>
            </a:extLst>
          </p:cNvPr>
          <p:cNvCxnSpPr>
            <a:cxnSpLocks/>
          </p:cNvCxnSpPr>
          <p:nvPr/>
        </p:nvCxnSpPr>
        <p:spPr>
          <a:xfrm flipV="1">
            <a:off x="10741957" y="6062958"/>
            <a:ext cx="144140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ZoneTexte 2">
            <a:extLst>
              <a:ext uri="{FF2B5EF4-FFF2-40B4-BE49-F238E27FC236}">
                <a16:creationId xmlns:a16="http://schemas.microsoft.com/office/drawing/2014/main" id="{E56E7743-8A9F-47C1-B112-539EB02D698D}"/>
              </a:ext>
            </a:extLst>
          </p:cNvPr>
          <p:cNvSpPr txBox="1"/>
          <p:nvPr/>
        </p:nvSpPr>
        <p:spPr>
          <a:xfrm>
            <a:off x="157026" y="1075863"/>
            <a:ext cx="52120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Effect</a:t>
            </a:r>
            <a:r>
              <a:rPr lang="fr-BE" sz="2000" dirty="0"/>
              <a:t> of the </a:t>
            </a:r>
            <a:r>
              <a:rPr lang="fr-BE" sz="2000" dirty="0" err="1"/>
              <a:t>density</a:t>
            </a:r>
            <a:r>
              <a:rPr lang="fr-BE" sz="2000" dirty="0"/>
              <a:t> of ions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A5BC44E-073B-442D-9584-8299226ECF4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CA2C576-76D2-44B8-851C-42949589E711}"/>
              </a:ext>
            </a:extLst>
          </p:cNvPr>
          <p:cNvSpPr txBox="1"/>
          <p:nvPr/>
        </p:nvSpPr>
        <p:spPr>
          <a:xfrm>
            <a:off x="6907326" y="6537331"/>
            <a:ext cx="10006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1"/>
                </a:solidFill>
              </a:rPr>
              <a:t>0.5 eq.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9D93BDFA-749F-4AE1-8158-9DB7160F8430}"/>
              </a:ext>
            </a:extLst>
          </p:cNvPr>
          <p:cNvSpPr txBox="1"/>
          <p:nvPr/>
        </p:nvSpPr>
        <p:spPr>
          <a:xfrm>
            <a:off x="4629584" y="6525756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Stoechiometric</a:t>
            </a:r>
            <a:r>
              <a:rPr lang="fr-BE" dirty="0">
                <a:solidFill>
                  <a:schemeClr val="accent1"/>
                </a:solidFill>
              </a:rPr>
              <a:t> </a:t>
            </a:r>
            <a:r>
              <a:rPr lang="fr-BE" dirty="0" err="1">
                <a:solidFill>
                  <a:schemeClr val="accent1"/>
                </a:solidFill>
              </a:rPr>
              <a:t>amount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E97BC0DA-5BA0-4319-93F0-E281E48EC33A}"/>
              </a:ext>
            </a:extLst>
          </p:cNvPr>
          <p:cNvSpPr txBox="1"/>
          <p:nvPr/>
        </p:nvSpPr>
        <p:spPr>
          <a:xfrm>
            <a:off x="8710091" y="655021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1"/>
                </a:solidFill>
              </a:rPr>
              <a:t>Excess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3BFCD66C-0995-4E02-92BC-AF0968CCD842}"/>
              </a:ext>
            </a:extLst>
          </p:cNvPr>
          <p:cNvSpPr txBox="1"/>
          <p:nvPr/>
        </p:nvSpPr>
        <p:spPr>
          <a:xfrm>
            <a:off x="2596792" y="655021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23" name="Slide Number Placeholder 8">
            <a:extLst>
              <a:ext uri="{FF2B5EF4-FFF2-40B4-BE49-F238E27FC236}">
                <a16:creationId xmlns:a16="http://schemas.microsoft.com/office/drawing/2014/main" id="{157C2A2B-8AD6-499C-9ADB-4B80A8BA86C7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102</a:t>
            </a:fld>
            <a:endParaRPr lang="en-GB" dirty="0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2EF0C00E-90CA-53CF-6E33-2B3487AD50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25442" y="1464844"/>
            <a:ext cx="4511239" cy="3367240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195D27F9-9C77-3597-9881-6246BB3D7F1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21063" y="1434963"/>
            <a:ext cx="4511239" cy="3403215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id="{544F215F-FEA5-4E13-BF1F-BEEB5A987053}"/>
              </a:ext>
            </a:extLst>
          </p:cNvPr>
          <p:cNvSpPr txBox="1"/>
          <p:nvPr/>
        </p:nvSpPr>
        <p:spPr>
          <a:xfrm>
            <a:off x="1998032" y="1480470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12688730-7E20-E3FC-26D9-81E73E235422}"/>
              </a:ext>
            </a:extLst>
          </p:cNvPr>
          <p:cNvSpPr txBox="1"/>
          <p:nvPr/>
        </p:nvSpPr>
        <p:spPr>
          <a:xfrm>
            <a:off x="6929058" y="1480469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B78ACC8-35FE-CB87-96C4-2FCB81E4F737}"/>
              </a:ext>
            </a:extLst>
          </p:cNvPr>
          <p:cNvSpPr txBox="1"/>
          <p:nvPr/>
        </p:nvSpPr>
        <p:spPr>
          <a:xfrm>
            <a:off x="1956979" y="4768859"/>
            <a:ext cx="3732621" cy="3148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i="1" dirty="0" err="1"/>
              <a:t>Fitted</a:t>
            </a:r>
            <a:r>
              <a:rPr lang="fr-BE" sz="1400" i="1" dirty="0"/>
              <a:t> </a:t>
            </a:r>
            <a:r>
              <a:rPr lang="fr-BE" sz="1400" i="1" dirty="0" err="1"/>
              <a:t>using</a:t>
            </a:r>
            <a:r>
              <a:rPr lang="fr-BE" sz="1400" i="1" dirty="0"/>
              <a:t> a home-made </a:t>
            </a:r>
            <a:r>
              <a:rPr lang="fr-BE" sz="1400" i="1" dirty="0" err="1"/>
              <a:t>sticky</a:t>
            </a:r>
            <a:r>
              <a:rPr lang="fr-BE" sz="1400" i="1" dirty="0"/>
              <a:t> reptation model </a:t>
            </a:r>
          </a:p>
        </p:txBody>
      </p:sp>
    </p:spTree>
    <p:extLst>
      <p:ext uri="{BB962C8B-B14F-4D97-AF65-F5344CB8AC3E}">
        <p14:creationId xmlns:p14="http://schemas.microsoft.com/office/powerpoint/2010/main" val="429117943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>
            <a:extLst>
              <a:ext uri="{FF2B5EF4-FFF2-40B4-BE49-F238E27FC236}">
                <a16:creationId xmlns:a16="http://schemas.microsoft.com/office/drawing/2014/main" id="{33F4D4B1-9FBD-2058-113F-DDF2CB8F95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8260" y="1762792"/>
            <a:ext cx="4348227" cy="364082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r>
              <a:rPr lang="fr-FR" sz="4000" dirty="0">
                <a:solidFill>
                  <a:schemeClr val="bg1"/>
                </a:solidFill>
              </a:rPr>
              <a:t> :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A5BC44E-073B-442D-9584-8299226ECF4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3" name="Slide Number Placeholder 8">
            <a:extLst>
              <a:ext uri="{FF2B5EF4-FFF2-40B4-BE49-F238E27FC236}">
                <a16:creationId xmlns:a16="http://schemas.microsoft.com/office/drawing/2014/main" id="{157C2A2B-8AD6-499C-9ADB-4B80A8BA86C7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103</a:t>
            </a:fld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329935C7-B481-4640-BA38-A6FEA1928F24}"/>
                  </a:ext>
                </a:extLst>
              </p:cNvPr>
              <p:cNvSpPr txBox="1"/>
              <p:nvPr/>
            </p:nvSpPr>
            <p:spPr>
              <a:xfrm>
                <a:off x="5970647" y="1883372"/>
                <a:ext cx="190430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1.25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329935C7-B481-4640-BA38-A6FEA1928F2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0647" y="1883372"/>
                <a:ext cx="1904301" cy="369332"/>
              </a:xfrm>
              <a:prstGeom prst="rect">
                <a:avLst/>
              </a:prstGeom>
              <a:blipFill>
                <a:blip r:embed="rId4"/>
                <a:stretch>
                  <a:fillRect l="-2556" t="-9836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710024C5-16C9-4761-992D-C0BDF54A1B6D}"/>
                  </a:ext>
                </a:extLst>
              </p:cNvPr>
              <p:cNvSpPr txBox="1"/>
              <p:nvPr/>
            </p:nvSpPr>
            <p:spPr>
              <a:xfrm>
                <a:off x="9775595" y="1875725"/>
                <a:ext cx="190430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2.5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710024C5-16C9-4761-992D-C0BDF54A1B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75595" y="1875725"/>
                <a:ext cx="1904301" cy="369332"/>
              </a:xfrm>
              <a:prstGeom prst="rect">
                <a:avLst/>
              </a:prstGeom>
              <a:blipFill>
                <a:blip r:embed="rId5"/>
                <a:stretch>
                  <a:fillRect l="-2885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ZoneTexte 36">
            <a:extLst>
              <a:ext uri="{FF2B5EF4-FFF2-40B4-BE49-F238E27FC236}">
                <a16:creationId xmlns:a16="http://schemas.microsoft.com/office/drawing/2014/main" id="{058B466E-5C88-4B4B-92FA-9FF33E82ED91}"/>
              </a:ext>
            </a:extLst>
          </p:cNvPr>
          <p:cNvSpPr txBox="1"/>
          <p:nvPr/>
        </p:nvSpPr>
        <p:spPr>
          <a:xfrm>
            <a:off x="-61518" y="7179148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Semenov, A. N., &amp; Rubinstein, M.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2002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35(12), 4821–4837.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279ED80-4E94-D07F-9CF3-4F1552B8CE9E}"/>
              </a:ext>
            </a:extLst>
          </p:cNvPr>
          <p:cNvSpPr txBox="1"/>
          <p:nvPr/>
        </p:nvSpPr>
        <p:spPr>
          <a:xfrm>
            <a:off x="597822" y="1783936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BCC81CC2-98A6-09C0-133C-1D4D7A6E41E6}"/>
                  </a:ext>
                </a:extLst>
              </p:cNvPr>
              <p:cNvSpPr txBox="1"/>
              <p:nvPr/>
            </p:nvSpPr>
            <p:spPr>
              <a:xfrm>
                <a:off x="1005307" y="6050718"/>
                <a:ext cx="6476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BCC81CC2-98A6-09C0-133C-1D4D7A6E41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5307" y="6050718"/>
                <a:ext cx="647613" cy="276999"/>
              </a:xfrm>
              <a:prstGeom prst="rect">
                <a:avLst/>
              </a:prstGeom>
              <a:blipFill>
                <a:blip r:embed="rId6"/>
                <a:stretch>
                  <a:fillRect l="-8491" t="-4444" r="-13208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ZoneTexte 14">
            <a:extLst>
              <a:ext uri="{FF2B5EF4-FFF2-40B4-BE49-F238E27FC236}">
                <a16:creationId xmlns:a16="http://schemas.microsoft.com/office/drawing/2014/main" id="{550740CE-D960-B4BC-2474-9ED1BB823B4B}"/>
              </a:ext>
            </a:extLst>
          </p:cNvPr>
          <p:cNvSpPr txBox="1"/>
          <p:nvPr/>
        </p:nvSpPr>
        <p:spPr>
          <a:xfrm>
            <a:off x="1619364" y="6015837"/>
            <a:ext cx="26343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is</a:t>
            </a:r>
            <a:r>
              <a:rPr lang="fr-BE" dirty="0"/>
              <a:t> </a:t>
            </a:r>
            <a:r>
              <a:rPr lang="fr-BE" dirty="0" err="1"/>
              <a:t>much</a:t>
            </a:r>
            <a:r>
              <a:rPr lang="fr-BE" dirty="0"/>
              <a:t> more labile </a:t>
            </a:r>
            <a:r>
              <a:rPr lang="fr-BE" dirty="0" err="1"/>
              <a:t>than</a:t>
            </a:r>
            <a:r>
              <a:rPr lang="fr-BE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F1DA2A6D-055A-5DB6-0143-3F3EE00FA616}"/>
                  </a:ext>
                </a:extLst>
              </p:cNvPr>
              <p:cNvSpPr txBox="1"/>
              <p:nvPr/>
            </p:nvSpPr>
            <p:spPr>
              <a:xfrm>
                <a:off x="4059140" y="6059107"/>
                <a:ext cx="65402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Cu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F1DA2A6D-055A-5DB6-0143-3F3EE00FA61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59140" y="6059107"/>
                <a:ext cx="654025" cy="276999"/>
              </a:xfrm>
              <a:prstGeom prst="rect">
                <a:avLst/>
              </a:prstGeom>
              <a:blipFill>
                <a:blip r:embed="rId7"/>
                <a:stretch>
                  <a:fillRect l="-8411" t="-2222" r="-13084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ZoneTexte 13">
            <a:extLst>
              <a:ext uri="{FF2B5EF4-FFF2-40B4-BE49-F238E27FC236}">
                <a16:creationId xmlns:a16="http://schemas.microsoft.com/office/drawing/2014/main" id="{3E441DE0-11CD-371F-66C6-26E7B6D1B641}"/>
              </a:ext>
            </a:extLst>
          </p:cNvPr>
          <p:cNvSpPr txBox="1"/>
          <p:nvPr/>
        </p:nvSpPr>
        <p:spPr>
          <a:xfrm>
            <a:off x="485140" y="5362118"/>
            <a:ext cx="3732621" cy="3148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i="1" dirty="0" err="1"/>
              <a:t>Fitted</a:t>
            </a:r>
            <a:r>
              <a:rPr lang="fr-BE" sz="1400" i="1" dirty="0"/>
              <a:t> </a:t>
            </a:r>
            <a:r>
              <a:rPr lang="fr-BE" sz="1400" i="1" dirty="0" err="1"/>
              <a:t>using</a:t>
            </a:r>
            <a:r>
              <a:rPr lang="fr-BE" sz="1400" i="1" dirty="0"/>
              <a:t> a home-made </a:t>
            </a:r>
            <a:r>
              <a:rPr lang="fr-BE" sz="1400" i="1" dirty="0" err="1"/>
              <a:t>sticky</a:t>
            </a:r>
            <a:r>
              <a:rPr lang="fr-BE" sz="1400" i="1" dirty="0"/>
              <a:t> reptation model </a:t>
            </a:r>
          </a:p>
        </p:txBody>
      </p:sp>
      <p:cxnSp>
        <p:nvCxnSpPr>
          <p:cNvPr id="20" name="Connecteur droit avec flèche 19">
            <a:extLst>
              <a:ext uri="{FF2B5EF4-FFF2-40B4-BE49-F238E27FC236}">
                <a16:creationId xmlns:a16="http://schemas.microsoft.com/office/drawing/2014/main" id="{F6623FB1-BE82-CC0F-4647-235412ED7FF0}"/>
              </a:ext>
            </a:extLst>
          </p:cNvPr>
          <p:cNvCxnSpPr>
            <a:cxnSpLocks/>
          </p:cNvCxnSpPr>
          <p:nvPr/>
        </p:nvCxnSpPr>
        <p:spPr>
          <a:xfrm>
            <a:off x="359060" y="6188438"/>
            <a:ext cx="601071" cy="3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Image 21">
            <a:extLst>
              <a:ext uri="{FF2B5EF4-FFF2-40B4-BE49-F238E27FC236}">
                <a16:creationId xmlns:a16="http://schemas.microsoft.com/office/drawing/2014/main" id="{A80CC18E-C2A3-2135-366E-C85220D09E2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0934" y="2275414"/>
            <a:ext cx="7344016" cy="2910046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ZoneTexte 23">
            <a:extLst>
              <a:ext uri="{FF2B5EF4-FFF2-40B4-BE49-F238E27FC236}">
                <a16:creationId xmlns:a16="http://schemas.microsoft.com/office/drawing/2014/main" id="{CB374848-888A-A648-E0FF-2DB6DAF081AF}"/>
              </a:ext>
            </a:extLst>
          </p:cNvPr>
          <p:cNvSpPr txBox="1"/>
          <p:nvPr/>
        </p:nvSpPr>
        <p:spPr>
          <a:xfrm>
            <a:off x="5050794" y="2326871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F8F7E713-D9C7-D4E2-D3ED-B0197B4C8529}"/>
              </a:ext>
            </a:extLst>
          </p:cNvPr>
          <p:cNvSpPr txBox="1"/>
          <p:nvPr/>
        </p:nvSpPr>
        <p:spPr>
          <a:xfrm>
            <a:off x="8882464" y="2326871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cxnSp>
        <p:nvCxnSpPr>
          <p:cNvPr id="26" name="Connecteur droit avec flèche 25">
            <a:extLst>
              <a:ext uri="{FF2B5EF4-FFF2-40B4-BE49-F238E27FC236}">
                <a16:creationId xmlns:a16="http://schemas.microsoft.com/office/drawing/2014/main" id="{5D3A2726-72A4-EE97-17F6-C484FE889685}"/>
              </a:ext>
            </a:extLst>
          </p:cNvPr>
          <p:cNvCxnSpPr>
            <a:cxnSpLocks/>
          </p:cNvCxnSpPr>
          <p:nvPr/>
        </p:nvCxnSpPr>
        <p:spPr>
          <a:xfrm>
            <a:off x="6857351" y="5890157"/>
            <a:ext cx="601071" cy="3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2A5C55E6-DB02-F658-0CA8-FAC8416AED3E}"/>
                  </a:ext>
                </a:extLst>
              </p:cNvPr>
              <p:cNvSpPr txBox="1"/>
              <p:nvPr/>
            </p:nvSpPr>
            <p:spPr>
              <a:xfrm>
                <a:off x="7586268" y="5743269"/>
                <a:ext cx="277409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dirty="0"/>
                  <a:t>Increase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</m:oMath>
                </a14:m>
                <a:r>
                  <a:rPr lang="fr-BE" dirty="0"/>
                  <a:t> at high [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>
                            <a:latin typeface="Cambria Math" panose="02040503050406030204" pitchFamily="18" charset="0"/>
                          </a:rPr>
                          <m:t>Cu</m:t>
                        </m:r>
                      </m:e>
                      <m:sup>
                        <m:r>
                          <a:rPr lang="fr-BE" b="0" i="0" smtClean="0"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b="0" i="0" smtClean="0">
                        <a:latin typeface="Cambria Math" panose="02040503050406030204" pitchFamily="18" charset="0"/>
                      </a:rPr>
                      <m:t>]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2A5C55E6-DB02-F658-0CA8-FAC8416AED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86268" y="5743269"/>
                <a:ext cx="2774093" cy="276999"/>
              </a:xfrm>
              <a:prstGeom prst="rect">
                <a:avLst/>
              </a:prstGeom>
              <a:blipFill>
                <a:blip r:embed="rId9"/>
                <a:stretch>
                  <a:fillRect l="-5044" t="-28261" r="-1535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9853749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79776" y="101696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Linear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r>
              <a:rPr lang="fr-FR" sz="4000" dirty="0">
                <a:solidFill>
                  <a:schemeClr val="bg1"/>
                </a:solidFill>
              </a:rPr>
              <a:t> :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F3BF813-9181-E1DB-21D6-2148F9622FE8}"/>
              </a:ext>
            </a:extLst>
          </p:cNvPr>
          <p:cNvSpPr/>
          <p:nvPr/>
        </p:nvSpPr>
        <p:spPr>
          <a:xfrm>
            <a:off x="850817" y="5567522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217AE051-5EFF-3757-0532-45B50580BB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696" y="1350477"/>
            <a:ext cx="3873356" cy="2997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 2">
            <a:extLst>
              <a:ext uri="{FF2B5EF4-FFF2-40B4-BE49-F238E27FC236}">
                <a16:creationId xmlns:a16="http://schemas.microsoft.com/office/drawing/2014/main" id="{888270D2-73F1-794D-6471-298E181CA26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8123" y="1347379"/>
            <a:ext cx="3873355" cy="2972787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B633D07D-D9E4-B4BE-FFD7-ED54381FCD72}"/>
                  </a:ext>
                </a:extLst>
              </p:cNvPr>
              <p:cNvSpPr txBox="1"/>
              <p:nvPr/>
            </p:nvSpPr>
            <p:spPr>
              <a:xfrm>
                <a:off x="1862152" y="1095757"/>
                <a:ext cx="190430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1.25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B633D07D-D9E4-B4BE-FFD7-ED54381FCD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2152" y="1095757"/>
                <a:ext cx="1904301" cy="369332"/>
              </a:xfrm>
              <a:prstGeom prst="rect">
                <a:avLst/>
              </a:prstGeom>
              <a:blipFill>
                <a:blip r:embed="rId5"/>
                <a:stretch>
                  <a:fillRect l="-2556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" name="Connecteur droit avec flèche 14">
            <a:extLst>
              <a:ext uri="{FF2B5EF4-FFF2-40B4-BE49-F238E27FC236}">
                <a16:creationId xmlns:a16="http://schemas.microsoft.com/office/drawing/2014/main" id="{41AB503D-C17B-4780-F7DB-74F27671856A}"/>
              </a:ext>
            </a:extLst>
          </p:cNvPr>
          <p:cNvCxnSpPr>
            <a:cxnSpLocks/>
          </p:cNvCxnSpPr>
          <p:nvPr/>
        </p:nvCxnSpPr>
        <p:spPr>
          <a:xfrm flipH="1">
            <a:off x="4248733" y="1888949"/>
            <a:ext cx="821107" cy="25144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F6A4C8DE-CE49-769E-3198-6FCE69B06A1C}"/>
                  </a:ext>
                </a:extLst>
              </p:cNvPr>
              <p:cNvSpPr txBox="1"/>
              <p:nvPr/>
            </p:nvSpPr>
            <p:spPr>
              <a:xfrm>
                <a:off x="5075182" y="2515704"/>
                <a:ext cx="175528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𝑒𝑥𝑡𝑟𝑎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𝐺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−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𝑒𝑙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F6A4C8DE-CE49-769E-3198-6FCE69B06A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75182" y="2515704"/>
                <a:ext cx="1755289" cy="276999"/>
              </a:xfrm>
              <a:prstGeom prst="rect">
                <a:avLst/>
              </a:prstGeom>
              <a:blipFill>
                <a:blip r:embed="rId6"/>
                <a:stretch>
                  <a:fillRect l="-2787" r="-1394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9B1D9532-0509-1604-3340-B0A668F68D21}"/>
              </a:ext>
            </a:extLst>
          </p:cNvPr>
          <p:cNvCxnSpPr>
            <a:cxnSpLocks/>
          </p:cNvCxnSpPr>
          <p:nvPr/>
        </p:nvCxnSpPr>
        <p:spPr>
          <a:xfrm flipH="1" flipV="1">
            <a:off x="4293323" y="2446309"/>
            <a:ext cx="690156" cy="21154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necteur droit avec flèche 29">
            <a:extLst>
              <a:ext uri="{FF2B5EF4-FFF2-40B4-BE49-F238E27FC236}">
                <a16:creationId xmlns:a16="http://schemas.microsoft.com/office/drawing/2014/main" id="{C91AAB81-3945-5FAD-0562-9065BCB1F634}"/>
              </a:ext>
            </a:extLst>
          </p:cNvPr>
          <p:cNvCxnSpPr>
            <a:cxnSpLocks/>
          </p:cNvCxnSpPr>
          <p:nvPr/>
        </p:nvCxnSpPr>
        <p:spPr>
          <a:xfrm flipV="1">
            <a:off x="6975992" y="2446309"/>
            <a:ext cx="745608" cy="21154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Connecteur droit avec flèche 66">
            <a:extLst>
              <a:ext uri="{FF2B5EF4-FFF2-40B4-BE49-F238E27FC236}">
                <a16:creationId xmlns:a16="http://schemas.microsoft.com/office/drawing/2014/main" id="{F9AC867E-AB22-3D7F-33B5-CB0B74DEA01F}"/>
              </a:ext>
            </a:extLst>
          </p:cNvPr>
          <p:cNvCxnSpPr>
            <a:cxnSpLocks/>
          </p:cNvCxnSpPr>
          <p:nvPr/>
        </p:nvCxnSpPr>
        <p:spPr>
          <a:xfrm>
            <a:off x="6859422" y="1879601"/>
            <a:ext cx="908226" cy="29305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1" name="ZoneTexte 70">
                <a:extLst>
                  <a:ext uri="{FF2B5EF4-FFF2-40B4-BE49-F238E27FC236}">
                    <a16:creationId xmlns:a16="http://schemas.microsoft.com/office/drawing/2014/main" id="{38F7F2B5-DC68-773E-FF96-AF481F75E645}"/>
                  </a:ext>
                </a:extLst>
              </p:cNvPr>
              <p:cNvSpPr txBox="1"/>
              <p:nvPr/>
            </p:nvSpPr>
            <p:spPr>
              <a:xfrm>
                <a:off x="8719640" y="1014690"/>
                <a:ext cx="1904301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2.5 eq.</a:t>
                </a:r>
                <a14:m>
                  <m:oMath xmlns:m="http://schemas.openxmlformats.org/officeDocument/2006/math">
                    <m:r>
                      <a:rPr lang="fr-BE" b="0" i="0" smtClean="0">
                        <a:latin typeface="Cambria Math" panose="02040503050406030204" pitchFamily="18" charset="0"/>
                      </a:rPr>
                      <m:t>  </m:t>
                    </m:r>
                    <m:r>
                      <m:rPr>
                        <m:sty m:val="p"/>
                      </m:rPr>
                      <a:rPr lang="fr-BE">
                        <a:latin typeface="Cambria Math" panose="02040503050406030204" pitchFamily="18" charset="0"/>
                      </a:rPr>
                      <m:t>Cu</m:t>
                    </m:r>
                    <m:r>
                      <a:rPr lang="fr-BE">
                        <a:latin typeface="Cambria Math" panose="02040503050406030204" pitchFamily="18" charset="0"/>
                      </a:rPr>
                      <m:t>(</m:t>
                    </m:r>
                    <m:r>
                      <m:rPr>
                        <m:sty m:val="p"/>
                      </m:rPr>
                      <a:rPr lang="fr-BE">
                        <a:latin typeface="Cambria Math" panose="02040503050406030204" pitchFamily="18" charset="0"/>
                      </a:rPr>
                      <m:t>II</m:t>
                    </m:r>
                    <m:r>
                      <a:rPr lang="fr-BE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71" name="ZoneTexte 70">
                <a:extLst>
                  <a:ext uri="{FF2B5EF4-FFF2-40B4-BE49-F238E27FC236}">
                    <a16:creationId xmlns:a16="http://schemas.microsoft.com/office/drawing/2014/main" id="{38F7F2B5-DC68-773E-FF96-AF481F75E6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19640" y="1014690"/>
                <a:ext cx="1904301" cy="369332"/>
              </a:xfrm>
              <a:prstGeom prst="rect">
                <a:avLst/>
              </a:prstGeom>
              <a:blipFill>
                <a:blip r:embed="rId7"/>
                <a:stretch>
                  <a:fillRect l="-2556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3" name="ZoneTexte 72">
            <a:extLst>
              <a:ext uri="{FF2B5EF4-FFF2-40B4-BE49-F238E27FC236}">
                <a16:creationId xmlns:a16="http://schemas.microsoft.com/office/drawing/2014/main" id="{36C159E3-4A8C-DF4E-D7C4-3295D217BC63}"/>
              </a:ext>
            </a:extLst>
          </p:cNvPr>
          <p:cNvSpPr txBox="1"/>
          <p:nvPr/>
        </p:nvSpPr>
        <p:spPr>
          <a:xfrm>
            <a:off x="2421016" y="6146424"/>
            <a:ext cx="177852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/>
              <a:t>(Reptation motion)</a:t>
            </a:r>
          </a:p>
        </p:txBody>
      </p:sp>
      <p:sp>
        <p:nvSpPr>
          <p:cNvPr id="77" name="ZoneTexte 76">
            <a:extLst>
              <a:ext uri="{FF2B5EF4-FFF2-40B4-BE49-F238E27FC236}">
                <a16:creationId xmlns:a16="http://schemas.microsoft.com/office/drawing/2014/main" id="{FA1DBF26-06DD-1B12-7428-CEDF4323E6F6}"/>
              </a:ext>
            </a:extLst>
          </p:cNvPr>
          <p:cNvSpPr txBox="1"/>
          <p:nvPr/>
        </p:nvSpPr>
        <p:spPr>
          <a:xfrm>
            <a:off x="267580" y="4548180"/>
            <a:ext cx="2836161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fr-BE" dirty="0"/>
              <a:t>3 </a:t>
            </a:r>
            <a:r>
              <a:rPr lang="fr-BE" dirty="0" err="1"/>
              <a:t>temperature</a:t>
            </a:r>
            <a:r>
              <a:rPr lang="fr-BE" dirty="0"/>
              <a:t> </a:t>
            </a:r>
            <a:r>
              <a:rPr lang="fr-BE" dirty="0" err="1"/>
              <a:t>dependences</a:t>
            </a:r>
            <a:r>
              <a:rPr lang="fr-BE" dirty="0"/>
              <a:t> : </a:t>
            </a:r>
          </a:p>
        </p:txBody>
      </p:sp>
      <p:grpSp>
        <p:nvGrpSpPr>
          <p:cNvPr id="78" name="Groupe 77">
            <a:extLst>
              <a:ext uri="{FF2B5EF4-FFF2-40B4-BE49-F238E27FC236}">
                <a16:creationId xmlns:a16="http://schemas.microsoft.com/office/drawing/2014/main" id="{345576D4-7908-423E-42DD-1FB677093472}"/>
              </a:ext>
            </a:extLst>
          </p:cNvPr>
          <p:cNvGrpSpPr/>
          <p:nvPr/>
        </p:nvGrpSpPr>
        <p:grpSpPr>
          <a:xfrm>
            <a:off x="2561916" y="4985338"/>
            <a:ext cx="1412875" cy="923254"/>
            <a:chOff x="-5159976" y="5109366"/>
            <a:chExt cx="3670301" cy="2217738"/>
          </a:xfrm>
        </p:grpSpPr>
        <p:sp>
          <p:nvSpPr>
            <p:cNvPr id="79" name="Freeform 575">
              <a:extLst>
                <a:ext uri="{FF2B5EF4-FFF2-40B4-BE49-F238E27FC236}">
                  <a16:creationId xmlns:a16="http://schemas.microsoft.com/office/drawing/2014/main" id="{FD3B3FB0-81CB-7F61-99BA-CB557180787D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80" name="Freeform 574">
              <a:extLst>
                <a:ext uri="{FF2B5EF4-FFF2-40B4-BE49-F238E27FC236}">
                  <a16:creationId xmlns:a16="http://schemas.microsoft.com/office/drawing/2014/main" id="{D880094D-3093-05E0-673F-309C996EBD4D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81" name="Forme libre 79">
              <a:extLst>
                <a:ext uri="{FF2B5EF4-FFF2-40B4-BE49-F238E27FC236}">
                  <a16:creationId xmlns:a16="http://schemas.microsoft.com/office/drawing/2014/main" id="{0050C8F6-B47B-2463-B6B2-ACFF03A21E46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2" name="Forme libre 80">
              <a:extLst>
                <a:ext uri="{FF2B5EF4-FFF2-40B4-BE49-F238E27FC236}">
                  <a16:creationId xmlns:a16="http://schemas.microsoft.com/office/drawing/2014/main" id="{BF6D13EB-2339-21A9-3AF8-0CC647545397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3" name="Forme libre 81">
              <a:extLst>
                <a:ext uri="{FF2B5EF4-FFF2-40B4-BE49-F238E27FC236}">
                  <a16:creationId xmlns:a16="http://schemas.microsoft.com/office/drawing/2014/main" id="{0D8A65D3-03D2-F8AE-23D9-01AA59A87D0E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4" name="Forme libre 82">
              <a:extLst>
                <a:ext uri="{FF2B5EF4-FFF2-40B4-BE49-F238E27FC236}">
                  <a16:creationId xmlns:a16="http://schemas.microsoft.com/office/drawing/2014/main" id="{72A24622-0C5C-01D4-4368-184902056A63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5" name="Forme libre 83">
              <a:extLst>
                <a:ext uri="{FF2B5EF4-FFF2-40B4-BE49-F238E27FC236}">
                  <a16:creationId xmlns:a16="http://schemas.microsoft.com/office/drawing/2014/main" id="{58EA7E1E-6D68-707E-0BC2-6140CA92908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7" name="Forme libre 84">
              <a:extLst>
                <a:ext uri="{FF2B5EF4-FFF2-40B4-BE49-F238E27FC236}">
                  <a16:creationId xmlns:a16="http://schemas.microsoft.com/office/drawing/2014/main" id="{8A44200B-B0CB-ACE2-2B26-E3B9075B8C55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8" name="Ellipse 87">
              <a:extLst>
                <a:ext uri="{FF2B5EF4-FFF2-40B4-BE49-F238E27FC236}">
                  <a16:creationId xmlns:a16="http://schemas.microsoft.com/office/drawing/2014/main" id="{5F4CDF54-9244-C9DD-5510-B9CB3678CDF0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89" name="Forme libre 91">
              <a:extLst>
                <a:ext uri="{FF2B5EF4-FFF2-40B4-BE49-F238E27FC236}">
                  <a16:creationId xmlns:a16="http://schemas.microsoft.com/office/drawing/2014/main" id="{BB66B1D7-8626-5B0F-FBE7-3A852EB08654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0" name="Forme libre 92">
              <a:extLst>
                <a:ext uri="{FF2B5EF4-FFF2-40B4-BE49-F238E27FC236}">
                  <a16:creationId xmlns:a16="http://schemas.microsoft.com/office/drawing/2014/main" id="{A0DED584-0AF0-72C6-D7DA-DE1CE3DADB81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1" name="Forme libre 93">
              <a:extLst>
                <a:ext uri="{FF2B5EF4-FFF2-40B4-BE49-F238E27FC236}">
                  <a16:creationId xmlns:a16="http://schemas.microsoft.com/office/drawing/2014/main" id="{D083988D-6E7B-C045-95B5-12D6AED81191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2" name="Forme libre 94">
              <a:extLst>
                <a:ext uri="{FF2B5EF4-FFF2-40B4-BE49-F238E27FC236}">
                  <a16:creationId xmlns:a16="http://schemas.microsoft.com/office/drawing/2014/main" id="{72550577-6958-835B-E765-6227E4B864FD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3" name="Forme libre 95">
              <a:extLst>
                <a:ext uri="{FF2B5EF4-FFF2-40B4-BE49-F238E27FC236}">
                  <a16:creationId xmlns:a16="http://schemas.microsoft.com/office/drawing/2014/main" id="{464D76B2-4929-38B2-6036-D231294791D0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4" name="Forme libre 96">
              <a:extLst>
                <a:ext uri="{FF2B5EF4-FFF2-40B4-BE49-F238E27FC236}">
                  <a16:creationId xmlns:a16="http://schemas.microsoft.com/office/drawing/2014/main" id="{749EA215-53C1-56E0-013D-2019411985BE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5" name="Forme libre 97">
              <a:extLst>
                <a:ext uri="{FF2B5EF4-FFF2-40B4-BE49-F238E27FC236}">
                  <a16:creationId xmlns:a16="http://schemas.microsoft.com/office/drawing/2014/main" id="{5D131FC1-F6CB-3CEA-9A67-7F4E171FF4F1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6" name="Forme libre 98">
              <a:extLst>
                <a:ext uri="{FF2B5EF4-FFF2-40B4-BE49-F238E27FC236}">
                  <a16:creationId xmlns:a16="http://schemas.microsoft.com/office/drawing/2014/main" id="{1FEC864B-CE49-EE27-0D61-0B0C47736121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97" name="Forme libre 99">
              <a:extLst>
                <a:ext uri="{FF2B5EF4-FFF2-40B4-BE49-F238E27FC236}">
                  <a16:creationId xmlns:a16="http://schemas.microsoft.com/office/drawing/2014/main" id="{07E70BD4-98A5-E449-5F41-378B4DBE0E75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98" name="Groupe 100">
              <a:extLst>
                <a:ext uri="{FF2B5EF4-FFF2-40B4-BE49-F238E27FC236}">
                  <a16:creationId xmlns:a16="http://schemas.microsoft.com/office/drawing/2014/main" id="{A1E02B9B-5187-B392-26B5-76145910A4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49" name="Line 591">
                <a:extLst>
                  <a:ext uri="{FF2B5EF4-FFF2-40B4-BE49-F238E27FC236}">
                    <a16:creationId xmlns:a16="http://schemas.microsoft.com/office/drawing/2014/main" id="{30D56989-3B90-C19E-A636-DBC4752AE09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50" name="Connecteur droit 149">
                <a:extLst>
                  <a:ext uri="{FF2B5EF4-FFF2-40B4-BE49-F238E27FC236}">
                    <a16:creationId xmlns:a16="http://schemas.microsoft.com/office/drawing/2014/main" id="{3BFDAB02-8758-B938-02F3-F4B6737C6068}"/>
                  </a:ext>
                </a:extLst>
              </p:cNvPr>
              <p:cNvCxnSpPr>
                <a:stCxn id="149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Connecteur droit 150">
                <a:extLst>
                  <a:ext uri="{FF2B5EF4-FFF2-40B4-BE49-F238E27FC236}">
                    <a16:creationId xmlns:a16="http://schemas.microsoft.com/office/drawing/2014/main" id="{540A971A-50BD-8788-BE2D-AD46C52ABA9C}"/>
                  </a:ext>
                </a:extLst>
              </p:cNvPr>
              <p:cNvCxnSpPr>
                <a:stCxn id="149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9" name="Groupe 104">
              <a:extLst>
                <a:ext uri="{FF2B5EF4-FFF2-40B4-BE49-F238E27FC236}">
                  <a16:creationId xmlns:a16="http://schemas.microsoft.com/office/drawing/2014/main" id="{3731B68B-62EB-4ED2-735C-640BBDBAF7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46" name="Line 591">
                <a:extLst>
                  <a:ext uri="{FF2B5EF4-FFF2-40B4-BE49-F238E27FC236}">
                    <a16:creationId xmlns:a16="http://schemas.microsoft.com/office/drawing/2014/main" id="{F830EB18-A089-3FA8-CC31-69CE93FBC1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47" name="Connecteur droit 146">
                <a:extLst>
                  <a:ext uri="{FF2B5EF4-FFF2-40B4-BE49-F238E27FC236}">
                    <a16:creationId xmlns:a16="http://schemas.microsoft.com/office/drawing/2014/main" id="{26C82927-A716-0EB1-61C7-5B49E757DF75}"/>
                  </a:ext>
                </a:extLst>
              </p:cNvPr>
              <p:cNvCxnSpPr>
                <a:stCxn id="146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Connecteur droit 147">
                <a:extLst>
                  <a:ext uri="{FF2B5EF4-FFF2-40B4-BE49-F238E27FC236}">
                    <a16:creationId xmlns:a16="http://schemas.microsoft.com/office/drawing/2014/main" id="{A70B0AE9-C020-5D47-7EB5-2E404A473433}"/>
                  </a:ext>
                </a:extLst>
              </p:cNvPr>
              <p:cNvCxnSpPr>
                <a:stCxn id="146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0" name="Groupe 108">
              <a:extLst>
                <a:ext uri="{FF2B5EF4-FFF2-40B4-BE49-F238E27FC236}">
                  <a16:creationId xmlns:a16="http://schemas.microsoft.com/office/drawing/2014/main" id="{48A1CD3E-2AD7-16E6-A1C6-613DF747D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43" name="Line 591">
                <a:extLst>
                  <a:ext uri="{FF2B5EF4-FFF2-40B4-BE49-F238E27FC236}">
                    <a16:creationId xmlns:a16="http://schemas.microsoft.com/office/drawing/2014/main" id="{4AF3B049-71FC-F3F4-75ED-F073EBBD5AA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44" name="Connecteur droit 143">
                <a:extLst>
                  <a:ext uri="{FF2B5EF4-FFF2-40B4-BE49-F238E27FC236}">
                    <a16:creationId xmlns:a16="http://schemas.microsoft.com/office/drawing/2014/main" id="{B49D63D9-5469-DEFB-9153-D3921E925E9F}"/>
                  </a:ext>
                </a:extLst>
              </p:cNvPr>
              <p:cNvCxnSpPr>
                <a:stCxn id="143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Connecteur droit 144">
                <a:extLst>
                  <a:ext uri="{FF2B5EF4-FFF2-40B4-BE49-F238E27FC236}">
                    <a16:creationId xmlns:a16="http://schemas.microsoft.com/office/drawing/2014/main" id="{5F3DA9F9-F120-FB8B-78BF-49D15C84F9F8}"/>
                  </a:ext>
                </a:extLst>
              </p:cNvPr>
              <p:cNvCxnSpPr>
                <a:stCxn id="143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1" name="Groupe 112">
              <a:extLst>
                <a:ext uri="{FF2B5EF4-FFF2-40B4-BE49-F238E27FC236}">
                  <a16:creationId xmlns:a16="http://schemas.microsoft.com/office/drawing/2014/main" id="{504CD882-9C79-ECE8-6272-FC4EC56ED1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40" name="Line 591">
                <a:extLst>
                  <a:ext uri="{FF2B5EF4-FFF2-40B4-BE49-F238E27FC236}">
                    <a16:creationId xmlns:a16="http://schemas.microsoft.com/office/drawing/2014/main" id="{E82DFB46-B495-9FB9-F2CA-00ABCC1CE1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41" name="Connecteur droit 140">
                <a:extLst>
                  <a:ext uri="{FF2B5EF4-FFF2-40B4-BE49-F238E27FC236}">
                    <a16:creationId xmlns:a16="http://schemas.microsoft.com/office/drawing/2014/main" id="{651DB20B-D108-53A6-E853-24E47445D7E2}"/>
                  </a:ext>
                </a:extLst>
              </p:cNvPr>
              <p:cNvCxnSpPr>
                <a:stCxn id="14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Connecteur droit 141">
                <a:extLst>
                  <a:ext uri="{FF2B5EF4-FFF2-40B4-BE49-F238E27FC236}">
                    <a16:creationId xmlns:a16="http://schemas.microsoft.com/office/drawing/2014/main" id="{5C1E20D0-957A-7769-51D5-F0EFCBF3FD74}"/>
                  </a:ext>
                </a:extLst>
              </p:cNvPr>
              <p:cNvCxnSpPr>
                <a:stCxn id="14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" name="Groupe 116">
              <a:extLst>
                <a:ext uri="{FF2B5EF4-FFF2-40B4-BE49-F238E27FC236}">
                  <a16:creationId xmlns:a16="http://schemas.microsoft.com/office/drawing/2014/main" id="{C60E6EB9-78FF-F2C2-2ECC-C1888598C6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37" name="Line 591">
                <a:extLst>
                  <a:ext uri="{FF2B5EF4-FFF2-40B4-BE49-F238E27FC236}">
                    <a16:creationId xmlns:a16="http://schemas.microsoft.com/office/drawing/2014/main" id="{ECBF1A4C-00C6-59C1-14ED-7A960561159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8" name="Connecteur droit 137">
                <a:extLst>
                  <a:ext uri="{FF2B5EF4-FFF2-40B4-BE49-F238E27FC236}">
                    <a16:creationId xmlns:a16="http://schemas.microsoft.com/office/drawing/2014/main" id="{03E7C460-AB00-AF0B-7460-31B3CA3B53B6}"/>
                  </a:ext>
                </a:extLst>
              </p:cNvPr>
              <p:cNvCxnSpPr>
                <a:stCxn id="137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Connecteur droit 138">
                <a:extLst>
                  <a:ext uri="{FF2B5EF4-FFF2-40B4-BE49-F238E27FC236}">
                    <a16:creationId xmlns:a16="http://schemas.microsoft.com/office/drawing/2014/main" id="{7C2F01A4-43FF-EE25-BC70-FC9B0B3C70D9}"/>
                  </a:ext>
                </a:extLst>
              </p:cNvPr>
              <p:cNvCxnSpPr>
                <a:stCxn id="137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" name="Groupe 120">
              <a:extLst>
                <a:ext uri="{FF2B5EF4-FFF2-40B4-BE49-F238E27FC236}">
                  <a16:creationId xmlns:a16="http://schemas.microsoft.com/office/drawing/2014/main" id="{91A88F4F-E1FD-0745-399E-510EB7DDF3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34" name="Line 591">
                <a:extLst>
                  <a:ext uri="{FF2B5EF4-FFF2-40B4-BE49-F238E27FC236}">
                    <a16:creationId xmlns:a16="http://schemas.microsoft.com/office/drawing/2014/main" id="{9173EC72-2D59-11ED-3D5A-617BCA8F542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5" name="Connecteur droit 134">
                <a:extLst>
                  <a:ext uri="{FF2B5EF4-FFF2-40B4-BE49-F238E27FC236}">
                    <a16:creationId xmlns:a16="http://schemas.microsoft.com/office/drawing/2014/main" id="{C33049A7-391D-94FF-9487-B2B90D2A84C5}"/>
                  </a:ext>
                </a:extLst>
              </p:cNvPr>
              <p:cNvCxnSpPr>
                <a:stCxn id="134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Connecteur droit 135">
                <a:extLst>
                  <a:ext uri="{FF2B5EF4-FFF2-40B4-BE49-F238E27FC236}">
                    <a16:creationId xmlns:a16="http://schemas.microsoft.com/office/drawing/2014/main" id="{C4EADB5A-386E-BED6-FCA6-FAB48B5C3079}"/>
                  </a:ext>
                </a:extLst>
              </p:cNvPr>
              <p:cNvCxnSpPr>
                <a:stCxn id="134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Groupe 124">
              <a:extLst>
                <a:ext uri="{FF2B5EF4-FFF2-40B4-BE49-F238E27FC236}">
                  <a16:creationId xmlns:a16="http://schemas.microsoft.com/office/drawing/2014/main" id="{BA44A00A-2CBC-DA48-E05F-513897FEAFD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31" name="Line 591">
                <a:extLst>
                  <a:ext uri="{FF2B5EF4-FFF2-40B4-BE49-F238E27FC236}">
                    <a16:creationId xmlns:a16="http://schemas.microsoft.com/office/drawing/2014/main" id="{DB344C68-7F65-2171-C9C2-9F6962AE878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2" name="Connecteur droit 131">
                <a:extLst>
                  <a:ext uri="{FF2B5EF4-FFF2-40B4-BE49-F238E27FC236}">
                    <a16:creationId xmlns:a16="http://schemas.microsoft.com/office/drawing/2014/main" id="{0B647FF9-2082-171E-28BC-B02129F54D83}"/>
                  </a:ext>
                </a:extLst>
              </p:cNvPr>
              <p:cNvCxnSpPr>
                <a:stCxn id="131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Connecteur droit 132">
                <a:extLst>
                  <a:ext uri="{FF2B5EF4-FFF2-40B4-BE49-F238E27FC236}">
                    <a16:creationId xmlns:a16="http://schemas.microsoft.com/office/drawing/2014/main" id="{F8852802-6EB5-40E1-9736-85E259E9AFDC}"/>
                  </a:ext>
                </a:extLst>
              </p:cNvPr>
              <p:cNvCxnSpPr>
                <a:stCxn id="131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" name="Groupe 128">
              <a:extLst>
                <a:ext uri="{FF2B5EF4-FFF2-40B4-BE49-F238E27FC236}">
                  <a16:creationId xmlns:a16="http://schemas.microsoft.com/office/drawing/2014/main" id="{3B66B98D-94E8-6708-4BBC-485477A3023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48467" y="5887172"/>
              <a:ext cx="247648" cy="179480"/>
              <a:chOff x="694938" y="3857125"/>
              <a:chExt cx="227672" cy="208658"/>
            </a:xfrm>
          </p:grpSpPr>
          <p:sp>
            <p:nvSpPr>
              <p:cNvPr id="128" name="Line 591">
                <a:extLst>
                  <a:ext uri="{FF2B5EF4-FFF2-40B4-BE49-F238E27FC236}">
                    <a16:creationId xmlns:a16="http://schemas.microsoft.com/office/drawing/2014/main" id="{0484C580-0041-A51B-9A13-9E2D6FEF7C2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36966" y="3906150"/>
                <a:ext cx="144952" cy="174313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9" name="Connecteur droit 128">
                <a:extLst>
                  <a:ext uri="{FF2B5EF4-FFF2-40B4-BE49-F238E27FC236}">
                    <a16:creationId xmlns:a16="http://schemas.microsoft.com/office/drawing/2014/main" id="{05EABF76-5F37-A73B-135D-AA3E0F01BC15}"/>
                  </a:ext>
                </a:extLst>
              </p:cNvPr>
              <p:cNvCxnSpPr>
                <a:stCxn id="128" idx="0"/>
              </p:cNvCxnSpPr>
              <p:nvPr/>
            </p:nvCxnSpPr>
            <p:spPr>
              <a:xfrm flipH="1" flipV="1">
                <a:off x="694938" y="3857125"/>
                <a:ext cx="1459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Connecteur droit 129">
                <a:extLst>
                  <a:ext uri="{FF2B5EF4-FFF2-40B4-BE49-F238E27FC236}">
                    <a16:creationId xmlns:a16="http://schemas.microsoft.com/office/drawing/2014/main" id="{CA42BE97-526F-81B8-B0A3-12E1C106D953}"/>
                  </a:ext>
                </a:extLst>
              </p:cNvPr>
              <p:cNvCxnSpPr>
                <a:stCxn id="128" idx="1"/>
              </p:cNvCxnSpPr>
              <p:nvPr/>
            </p:nvCxnSpPr>
            <p:spPr>
              <a:xfrm flipV="1">
                <a:off x="922610" y="3857125"/>
                <a:ext cx="0" cy="134725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6" name="Groupe 132">
              <a:extLst>
                <a:ext uri="{FF2B5EF4-FFF2-40B4-BE49-F238E27FC236}">
                  <a16:creationId xmlns:a16="http://schemas.microsoft.com/office/drawing/2014/main" id="{810762FE-9F16-0427-F5AD-5F00E02A419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25" name="Line 591">
                <a:extLst>
                  <a:ext uri="{FF2B5EF4-FFF2-40B4-BE49-F238E27FC236}">
                    <a16:creationId xmlns:a16="http://schemas.microsoft.com/office/drawing/2014/main" id="{637F1C4A-4DAA-3417-7AC1-E1C3143E7F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26" name="Connecteur droit 125">
                <a:extLst>
                  <a:ext uri="{FF2B5EF4-FFF2-40B4-BE49-F238E27FC236}">
                    <a16:creationId xmlns:a16="http://schemas.microsoft.com/office/drawing/2014/main" id="{E16D0E16-96DE-D788-902F-CC81B20C2481}"/>
                  </a:ext>
                </a:extLst>
              </p:cNvPr>
              <p:cNvCxnSpPr>
                <a:stCxn id="125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9669D7C1-5FAF-5E24-12C5-E192D61B1F7D}"/>
                  </a:ext>
                </a:extLst>
              </p:cNvPr>
              <p:cNvCxnSpPr>
                <a:stCxn id="125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7" name="Groupe 136">
              <a:extLst>
                <a:ext uri="{FF2B5EF4-FFF2-40B4-BE49-F238E27FC236}">
                  <a16:creationId xmlns:a16="http://schemas.microsoft.com/office/drawing/2014/main" id="{746271B2-F2A9-444B-27A0-52010955529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22" name="Line 591">
                <a:extLst>
                  <a:ext uri="{FF2B5EF4-FFF2-40B4-BE49-F238E27FC236}">
                    <a16:creationId xmlns:a16="http://schemas.microsoft.com/office/drawing/2014/main" id="{077876E2-6940-6E9F-F269-530DA9CE8F0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3" name="Connecteur droit 122">
                <a:extLst>
                  <a:ext uri="{FF2B5EF4-FFF2-40B4-BE49-F238E27FC236}">
                    <a16:creationId xmlns:a16="http://schemas.microsoft.com/office/drawing/2014/main" id="{AD93BBA2-F05F-7A50-7D20-970A42C5A7B6}"/>
                  </a:ext>
                </a:extLst>
              </p:cNvPr>
              <p:cNvCxnSpPr>
                <a:stCxn id="122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23D22B63-671A-A1D0-8AEE-FC1FEEC74F0C}"/>
                  </a:ext>
                </a:extLst>
              </p:cNvPr>
              <p:cNvCxnSpPr>
                <a:stCxn id="122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" name="Groupe 140">
              <a:extLst>
                <a:ext uri="{FF2B5EF4-FFF2-40B4-BE49-F238E27FC236}">
                  <a16:creationId xmlns:a16="http://schemas.microsoft.com/office/drawing/2014/main" id="{DF009B24-4C53-C868-B086-7C0EC0CF686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119" name="Line 591">
                <a:extLst>
                  <a:ext uri="{FF2B5EF4-FFF2-40B4-BE49-F238E27FC236}">
                    <a16:creationId xmlns:a16="http://schemas.microsoft.com/office/drawing/2014/main" id="{A277ACE8-4356-D87A-0245-C67A8B302AE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0" name="Connecteur droit 119">
                <a:extLst>
                  <a:ext uri="{FF2B5EF4-FFF2-40B4-BE49-F238E27FC236}">
                    <a16:creationId xmlns:a16="http://schemas.microsoft.com/office/drawing/2014/main" id="{F39175F8-C079-912D-88CA-CB6131561B70}"/>
                  </a:ext>
                </a:extLst>
              </p:cNvPr>
              <p:cNvCxnSpPr>
                <a:stCxn id="119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Connecteur droit 120">
                <a:extLst>
                  <a:ext uri="{FF2B5EF4-FFF2-40B4-BE49-F238E27FC236}">
                    <a16:creationId xmlns:a16="http://schemas.microsoft.com/office/drawing/2014/main" id="{2B8F5A9B-DA76-8EE3-BA94-654A215A0945}"/>
                  </a:ext>
                </a:extLst>
              </p:cNvPr>
              <p:cNvCxnSpPr>
                <a:stCxn id="119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" name="Groupe 144">
              <a:extLst>
                <a:ext uri="{FF2B5EF4-FFF2-40B4-BE49-F238E27FC236}">
                  <a16:creationId xmlns:a16="http://schemas.microsoft.com/office/drawing/2014/main" id="{CD2B9C50-66DE-B114-7A48-1409D7583C6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116" name="Line 591">
                <a:extLst>
                  <a:ext uri="{FF2B5EF4-FFF2-40B4-BE49-F238E27FC236}">
                    <a16:creationId xmlns:a16="http://schemas.microsoft.com/office/drawing/2014/main" id="{B65FA1CC-D768-966F-ED2A-9D435011237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7" name="Connecteur droit 116">
                <a:extLst>
                  <a:ext uri="{FF2B5EF4-FFF2-40B4-BE49-F238E27FC236}">
                    <a16:creationId xmlns:a16="http://schemas.microsoft.com/office/drawing/2014/main" id="{70C78602-0C9A-546F-1A8E-AE1969758194}"/>
                  </a:ext>
                </a:extLst>
              </p:cNvPr>
              <p:cNvCxnSpPr>
                <a:stCxn id="116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55EEACB4-3010-9F75-6C6C-42BCBA36242A}"/>
                  </a:ext>
                </a:extLst>
              </p:cNvPr>
              <p:cNvCxnSpPr>
                <a:stCxn id="116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0" name="Ellipse 109">
              <a:extLst>
                <a:ext uri="{FF2B5EF4-FFF2-40B4-BE49-F238E27FC236}">
                  <a16:creationId xmlns:a16="http://schemas.microsoft.com/office/drawing/2014/main" id="{F9DA059A-4A8D-2602-8FF8-148776AC24B1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111" name="Image 110">
              <a:extLst>
                <a:ext uri="{FF2B5EF4-FFF2-40B4-BE49-F238E27FC236}">
                  <a16:creationId xmlns:a16="http://schemas.microsoft.com/office/drawing/2014/main" id="{58F72ECC-EE9A-A09A-6F28-924B79FC2C6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112" name="Image 111">
              <a:extLst>
                <a:ext uri="{FF2B5EF4-FFF2-40B4-BE49-F238E27FC236}">
                  <a16:creationId xmlns:a16="http://schemas.microsoft.com/office/drawing/2014/main" id="{69AC9FB6-36E5-4F51-7F0D-2D636CC41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2711578" y="6059438"/>
              <a:ext cx="182362" cy="182362"/>
            </a:xfrm>
            <a:prstGeom prst="rect">
              <a:avLst/>
            </a:prstGeom>
          </p:spPr>
        </p:pic>
        <p:pic>
          <p:nvPicPr>
            <p:cNvPr id="113" name="Image 112">
              <a:extLst>
                <a:ext uri="{FF2B5EF4-FFF2-40B4-BE49-F238E27FC236}">
                  <a16:creationId xmlns:a16="http://schemas.microsoft.com/office/drawing/2014/main" id="{4256F446-9981-C3DC-4AD5-3CC5C592A5A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114" name="Image 113">
              <a:extLst>
                <a:ext uri="{FF2B5EF4-FFF2-40B4-BE49-F238E27FC236}">
                  <a16:creationId xmlns:a16="http://schemas.microsoft.com/office/drawing/2014/main" id="{D4B8F927-F3F2-316C-D6E1-6DC6A33C2CB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115" name="Image 114">
              <a:extLst>
                <a:ext uri="{FF2B5EF4-FFF2-40B4-BE49-F238E27FC236}">
                  <a16:creationId xmlns:a16="http://schemas.microsoft.com/office/drawing/2014/main" id="{86E6A158-C335-2722-A591-130B1E3FDC0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grpSp>
        <p:nvGrpSpPr>
          <p:cNvPr id="152" name="Groupe 151">
            <a:extLst>
              <a:ext uri="{FF2B5EF4-FFF2-40B4-BE49-F238E27FC236}">
                <a16:creationId xmlns:a16="http://schemas.microsoft.com/office/drawing/2014/main" id="{6C42AA29-653E-B8E9-8C32-E8E29FF02B11}"/>
              </a:ext>
            </a:extLst>
          </p:cNvPr>
          <p:cNvGrpSpPr/>
          <p:nvPr/>
        </p:nvGrpSpPr>
        <p:grpSpPr>
          <a:xfrm>
            <a:off x="357061" y="5081421"/>
            <a:ext cx="1407125" cy="926256"/>
            <a:chOff x="6149764" y="5746140"/>
            <a:chExt cx="1407125" cy="926256"/>
          </a:xfrm>
        </p:grpSpPr>
        <p:grpSp>
          <p:nvGrpSpPr>
            <p:cNvPr id="153" name="Groupe 152">
              <a:extLst>
                <a:ext uri="{FF2B5EF4-FFF2-40B4-BE49-F238E27FC236}">
                  <a16:creationId xmlns:a16="http://schemas.microsoft.com/office/drawing/2014/main" id="{0FDC7740-8B35-2683-CAA8-2C20CE54FFC7}"/>
                </a:ext>
              </a:extLst>
            </p:cNvPr>
            <p:cNvGrpSpPr/>
            <p:nvPr/>
          </p:nvGrpSpPr>
          <p:grpSpPr>
            <a:xfrm>
              <a:off x="6149764" y="5746140"/>
              <a:ext cx="1407125" cy="894045"/>
              <a:chOff x="-5092563" y="2416966"/>
              <a:chExt cx="3669563" cy="2035175"/>
            </a:xfrm>
          </p:grpSpPr>
          <p:sp>
            <p:nvSpPr>
              <p:cNvPr id="156" name="Freeform 575">
                <a:extLst>
                  <a:ext uri="{FF2B5EF4-FFF2-40B4-BE49-F238E27FC236}">
                    <a16:creationId xmlns:a16="http://schemas.microsoft.com/office/drawing/2014/main" id="{238B548D-E4FC-2B24-7C33-AF46FA606EE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3472650" y="265498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grpSp>
            <p:nvGrpSpPr>
              <p:cNvPr id="157" name="Groupe 156">
                <a:extLst>
                  <a:ext uri="{FF2B5EF4-FFF2-40B4-BE49-F238E27FC236}">
                    <a16:creationId xmlns:a16="http://schemas.microsoft.com/office/drawing/2014/main" id="{818CC5BC-9942-BD7E-371B-63BD701E51FA}"/>
                  </a:ext>
                </a:extLst>
              </p:cNvPr>
              <p:cNvGrpSpPr/>
              <p:nvPr/>
            </p:nvGrpSpPr>
            <p:grpSpPr>
              <a:xfrm>
                <a:off x="-5092563" y="2416966"/>
                <a:ext cx="3669563" cy="2035175"/>
                <a:chOff x="-5092563" y="2416966"/>
                <a:chExt cx="3669563" cy="2035175"/>
              </a:xfrm>
            </p:grpSpPr>
            <p:sp>
              <p:nvSpPr>
                <p:cNvPr id="158" name="Freeform 574">
                  <a:extLst>
                    <a:ext uri="{FF2B5EF4-FFF2-40B4-BE49-F238E27FC236}">
                      <a16:creationId xmlns:a16="http://schemas.microsoft.com/office/drawing/2014/main" id="{38C761D1-D88C-2FFD-58EE-50AB9F671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257068">
                  <a:off x="-4873630" y="3658282"/>
                  <a:ext cx="208091" cy="645957"/>
                </a:xfrm>
                <a:custGeom>
                  <a:avLst/>
                  <a:gdLst>
                    <a:gd name="T0" fmla="*/ 0 w 192"/>
                    <a:gd name="T1" fmla="*/ 689984 h 336"/>
                    <a:gd name="T2" fmla="*/ 110165 w 192"/>
                    <a:gd name="T3" fmla="*/ 492846 h 336"/>
                    <a:gd name="T4" fmla="*/ 55082 w 192"/>
                    <a:gd name="T5" fmla="*/ 295707 h 336"/>
                    <a:gd name="T6" fmla="*/ 55082 w 192"/>
                    <a:gd name="T7" fmla="*/ 98569 h 336"/>
                    <a:gd name="T8" fmla="*/ 220329 w 192"/>
                    <a:gd name="T9" fmla="*/ 0 h 3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336"/>
                    <a:gd name="T17" fmla="*/ 192 w 192"/>
                    <a:gd name="T18" fmla="*/ 336 h 3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336">
                      <a:moveTo>
                        <a:pt x="0" y="336"/>
                      </a:moveTo>
                      <a:cubicBezTo>
                        <a:pt x="44" y="304"/>
                        <a:pt x="88" y="272"/>
                        <a:pt x="96" y="240"/>
                      </a:cubicBezTo>
                      <a:cubicBezTo>
                        <a:pt x="104" y="208"/>
                        <a:pt x="56" y="176"/>
                        <a:pt x="48" y="144"/>
                      </a:cubicBezTo>
                      <a:cubicBezTo>
                        <a:pt x="40" y="112"/>
                        <a:pt x="24" y="72"/>
                        <a:pt x="48" y="48"/>
                      </a:cubicBezTo>
                      <a:cubicBezTo>
                        <a:pt x="72" y="24"/>
                        <a:pt x="168" y="8"/>
                        <a:pt x="192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sp>
              <p:nvSpPr>
                <p:cNvPr id="159" name="Forme libre 6">
                  <a:extLst>
                    <a:ext uri="{FF2B5EF4-FFF2-40B4-BE49-F238E27FC236}">
                      <a16:creationId xmlns:a16="http://schemas.microsoft.com/office/drawing/2014/main" id="{7A265ACB-6744-0E20-2A47-09EEA2E65E69}"/>
                    </a:ext>
                  </a:extLst>
                </p:cNvPr>
                <p:cNvSpPr/>
                <p:nvPr/>
              </p:nvSpPr>
              <p:spPr bwMode="auto">
                <a:xfrm>
                  <a:off x="-4313838" y="4045741"/>
                  <a:ext cx="157163" cy="158750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0" name="Forme libre 7">
                  <a:extLst>
                    <a:ext uri="{FF2B5EF4-FFF2-40B4-BE49-F238E27FC236}">
                      <a16:creationId xmlns:a16="http://schemas.microsoft.com/office/drawing/2014/main" id="{F28C89BC-C812-9F3C-9252-DCFD8EC0183D}"/>
                    </a:ext>
                  </a:extLst>
                </p:cNvPr>
                <p:cNvSpPr/>
                <p:nvPr/>
              </p:nvSpPr>
              <p:spPr bwMode="auto">
                <a:xfrm flipV="1">
                  <a:off x="-3891563" y="4226716"/>
                  <a:ext cx="207963" cy="225425"/>
                </a:xfrm>
                <a:custGeom>
                  <a:avLst/>
                  <a:gdLst>
                    <a:gd name="connsiteX0" fmla="*/ 56270 w 168812"/>
                    <a:gd name="connsiteY0" fmla="*/ 393896 h 393896"/>
                    <a:gd name="connsiteX1" fmla="*/ 154744 w 168812"/>
                    <a:gd name="connsiteY1" fmla="*/ 323557 h 393896"/>
                    <a:gd name="connsiteX2" fmla="*/ 168812 w 168812"/>
                    <a:gd name="connsiteY2" fmla="*/ 281354 h 393896"/>
                    <a:gd name="connsiteX3" fmla="*/ 112541 w 168812"/>
                    <a:gd name="connsiteY3" fmla="*/ 154745 h 393896"/>
                    <a:gd name="connsiteX4" fmla="*/ 28135 w 168812"/>
                    <a:gd name="connsiteY4" fmla="*/ 126610 h 393896"/>
                    <a:gd name="connsiteX5" fmla="*/ 0 w 168812"/>
                    <a:gd name="connsiteY5" fmla="*/ 98474 h 393896"/>
                    <a:gd name="connsiteX6" fmla="*/ 70338 w 168812"/>
                    <a:gd name="connsiteY6" fmla="*/ 28136 h 393896"/>
                    <a:gd name="connsiteX7" fmla="*/ 84406 w 168812"/>
                    <a:gd name="connsiteY7" fmla="*/ 0 h 393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68812" h="393896">
                      <a:moveTo>
                        <a:pt x="56270" y="393896"/>
                      </a:moveTo>
                      <a:cubicBezTo>
                        <a:pt x="76823" y="381564"/>
                        <a:pt x="136942" y="353228"/>
                        <a:pt x="154744" y="323557"/>
                      </a:cubicBezTo>
                      <a:cubicBezTo>
                        <a:pt x="162373" y="310841"/>
                        <a:pt x="164123" y="295422"/>
                        <a:pt x="168812" y="281354"/>
                      </a:cubicBezTo>
                      <a:cubicBezTo>
                        <a:pt x="158773" y="221124"/>
                        <a:pt x="169821" y="186567"/>
                        <a:pt x="112541" y="154745"/>
                      </a:cubicBezTo>
                      <a:cubicBezTo>
                        <a:pt x="86616" y="140342"/>
                        <a:pt x="28135" y="126610"/>
                        <a:pt x="28135" y="126610"/>
                      </a:cubicBezTo>
                      <a:cubicBezTo>
                        <a:pt x="18757" y="117231"/>
                        <a:pt x="0" y="111737"/>
                        <a:pt x="0" y="98474"/>
                      </a:cubicBezTo>
                      <a:lnTo>
                        <a:pt x="70338" y="28136"/>
                      </a:lnTo>
                      <a:cubicBezTo>
                        <a:pt x="77752" y="20722"/>
                        <a:pt x="79717" y="9379"/>
                        <a:pt x="84406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1" name="Forme libre 8">
                  <a:extLst>
                    <a:ext uri="{FF2B5EF4-FFF2-40B4-BE49-F238E27FC236}">
                      <a16:creationId xmlns:a16="http://schemas.microsoft.com/office/drawing/2014/main" id="{C906FC54-C41D-249C-5390-6B66E83611D7}"/>
                    </a:ext>
                  </a:extLst>
                </p:cNvPr>
                <p:cNvSpPr/>
                <p:nvPr/>
              </p:nvSpPr>
              <p:spPr bwMode="auto">
                <a:xfrm>
                  <a:off x="-4586888" y="3763166"/>
                  <a:ext cx="80963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2" name="Forme libre 9">
                  <a:extLst>
                    <a:ext uri="{FF2B5EF4-FFF2-40B4-BE49-F238E27FC236}">
                      <a16:creationId xmlns:a16="http://schemas.microsoft.com/office/drawing/2014/main" id="{244E751C-57BA-F1B9-2050-EAC3D27DD554}"/>
                    </a:ext>
                  </a:extLst>
                </p:cNvPr>
                <p:cNvSpPr/>
                <p:nvPr/>
              </p:nvSpPr>
              <p:spPr bwMode="auto">
                <a:xfrm>
                  <a:off x="-3212113" y="401875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3" name="Forme libre 10">
                  <a:extLst>
                    <a:ext uri="{FF2B5EF4-FFF2-40B4-BE49-F238E27FC236}">
                      <a16:creationId xmlns:a16="http://schemas.microsoft.com/office/drawing/2014/main" id="{6F0F5DA6-AAB4-BCEF-8643-6F7F91444C9D}"/>
                    </a:ext>
                  </a:extLst>
                </p:cNvPr>
                <p:cNvSpPr/>
                <p:nvPr/>
              </p:nvSpPr>
              <p:spPr bwMode="auto">
                <a:xfrm>
                  <a:off x="-2619975" y="3659979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4" name="Forme libre 11">
                  <a:extLst>
                    <a:ext uri="{FF2B5EF4-FFF2-40B4-BE49-F238E27FC236}">
                      <a16:creationId xmlns:a16="http://schemas.microsoft.com/office/drawing/2014/main" id="{96615696-90B3-D445-5A16-3C75D254552A}"/>
                    </a:ext>
                  </a:extLst>
                </p:cNvPr>
                <p:cNvSpPr/>
                <p:nvPr/>
              </p:nvSpPr>
              <p:spPr bwMode="auto">
                <a:xfrm>
                  <a:off x="-2013550" y="3728241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5" name="Forme libre 18">
                  <a:extLst>
                    <a:ext uri="{FF2B5EF4-FFF2-40B4-BE49-F238E27FC236}">
                      <a16:creationId xmlns:a16="http://schemas.microsoft.com/office/drawing/2014/main" id="{2020FCD1-ED06-4E56-E2C8-55206C808F46}"/>
                    </a:ext>
                  </a:extLst>
                </p:cNvPr>
                <p:cNvSpPr/>
                <p:nvPr/>
              </p:nvSpPr>
              <p:spPr bwMode="auto">
                <a:xfrm>
                  <a:off x="-4574188" y="3193254"/>
                  <a:ext cx="80963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6" name="Forme libre 19">
                  <a:extLst>
                    <a:ext uri="{FF2B5EF4-FFF2-40B4-BE49-F238E27FC236}">
                      <a16:creationId xmlns:a16="http://schemas.microsoft.com/office/drawing/2014/main" id="{45F3D286-EEB5-F8FB-7CD0-1E0343CD1767}"/>
                    </a:ext>
                  </a:extLst>
                </p:cNvPr>
                <p:cNvSpPr/>
                <p:nvPr/>
              </p:nvSpPr>
              <p:spPr bwMode="auto">
                <a:xfrm>
                  <a:off x="-4305900" y="3337716"/>
                  <a:ext cx="90487" cy="31908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7" name="Forme libre 20">
                  <a:extLst>
                    <a:ext uri="{FF2B5EF4-FFF2-40B4-BE49-F238E27FC236}">
                      <a16:creationId xmlns:a16="http://schemas.microsoft.com/office/drawing/2014/main" id="{D994ACB0-CFBE-9512-7328-930E927C05FA}"/>
                    </a:ext>
                  </a:extLst>
                </p:cNvPr>
                <p:cNvSpPr/>
                <p:nvPr/>
              </p:nvSpPr>
              <p:spPr bwMode="auto">
                <a:xfrm>
                  <a:off x="-3886800" y="355361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8" name="Forme libre 21">
                  <a:extLst>
                    <a:ext uri="{FF2B5EF4-FFF2-40B4-BE49-F238E27FC236}">
                      <a16:creationId xmlns:a16="http://schemas.microsoft.com/office/drawing/2014/main" id="{5BF18940-F146-9BA6-CCE6-0C8ADFD99A85}"/>
                    </a:ext>
                  </a:extLst>
                </p:cNvPr>
                <p:cNvSpPr/>
                <p:nvPr/>
              </p:nvSpPr>
              <p:spPr bwMode="auto">
                <a:xfrm>
                  <a:off x="-3226400" y="3417091"/>
                  <a:ext cx="80962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69" name="Forme libre 22">
                  <a:extLst>
                    <a:ext uri="{FF2B5EF4-FFF2-40B4-BE49-F238E27FC236}">
                      <a16:creationId xmlns:a16="http://schemas.microsoft.com/office/drawing/2014/main" id="{2942083A-54FA-332A-A6DE-7549BF4BEA3E}"/>
                    </a:ext>
                  </a:extLst>
                </p:cNvPr>
                <p:cNvSpPr/>
                <p:nvPr/>
              </p:nvSpPr>
              <p:spPr bwMode="auto">
                <a:xfrm>
                  <a:off x="-2605688" y="3077366"/>
                  <a:ext cx="82550" cy="185738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70" name="Forme libre 23">
                  <a:extLst>
                    <a:ext uri="{FF2B5EF4-FFF2-40B4-BE49-F238E27FC236}">
                      <a16:creationId xmlns:a16="http://schemas.microsoft.com/office/drawing/2014/main" id="{BEF780CD-EF33-E601-5BA5-E853B84323B1}"/>
                    </a:ext>
                  </a:extLst>
                </p:cNvPr>
                <p:cNvSpPr/>
                <p:nvPr/>
              </p:nvSpPr>
              <p:spPr bwMode="auto">
                <a:xfrm>
                  <a:off x="-2013550" y="3148804"/>
                  <a:ext cx="82550" cy="185737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71" name="Forme libre 24">
                  <a:extLst>
                    <a:ext uri="{FF2B5EF4-FFF2-40B4-BE49-F238E27FC236}">
                      <a16:creationId xmlns:a16="http://schemas.microsoft.com/office/drawing/2014/main" id="{BA0FCEA3-4191-D8D7-CFBA-EA94D03AB1A7}"/>
                    </a:ext>
                  </a:extLst>
                </p:cNvPr>
                <p:cNvSpPr/>
                <p:nvPr/>
              </p:nvSpPr>
              <p:spPr bwMode="auto">
                <a:xfrm>
                  <a:off x="-4991700" y="2483641"/>
                  <a:ext cx="2474912" cy="969963"/>
                </a:xfrm>
                <a:custGeom>
                  <a:avLst/>
                  <a:gdLst>
                    <a:gd name="connsiteX0" fmla="*/ 0 w 2644727"/>
                    <a:gd name="connsiteY0" fmla="*/ 548640 h 1026965"/>
                    <a:gd name="connsiteX1" fmla="*/ 42204 w 2644727"/>
                    <a:gd name="connsiteY1" fmla="*/ 450167 h 1026965"/>
                    <a:gd name="connsiteX2" fmla="*/ 84407 w 2644727"/>
                    <a:gd name="connsiteY2" fmla="*/ 436099 h 1026965"/>
                    <a:gd name="connsiteX3" fmla="*/ 323557 w 2644727"/>
                    <a:gd name="connsiteY3" fmla="*/ 450167 h 1026965"/>
                    <a:gd name="connsiteX4" fmla="*/ 351693 w 2644727"/>
                    <a:gd name="connsiteY4" fmla="*/ 492370 h 1026965"/>
                    <a:gd name="connsiteX5" fmla="*/ 365760 w 2644727"/>
                    <a:gd name="connsiteY5" fmla="*/ 661182 h 1026965"/>
                    <a:gd name="connsiteX6" fmla="*/ 379828 w 2644727"/>
                    <a:gd name="connsiteY6" fmla="*/ 745588 h 1026965"/>
                    <a:gd name="connsiteX7" fmla="*/ 464234 w 2644727"/>
                    <a:gd name="connsiteY7" fmla="*/ 773723 h 1026965"/>
                    <a:gd name="connsiteX8" fmla="*/ 534573 w 2644727"/>
                    <a:gd name="connsiteY8" fmla="*/ 717453 h 1026965"/>
                    <a:gd name="connsiteX9" fmla="*/ 576776 w 2644727"/>
                    <a:gd name="connsiteY9" fmla="*/ 703385 h 1026965"/>
                    <a:gd name="connsiteX10" fmla="*/ 618979 w 2644727"/>
                    <a:gd name="connsiteY10" fmla="*/ 675250 h 1026965"/>
                    <a:gd name="connsiteX11" fmla="*/ 703385 w 2644727"/>
                    <a:gd name="connsiteY11" fmla="*/ 633047 h 1026965"/>
                    <a:gd name="connsiteX12" fmla="*/ 717453 w 2644727"/>
                    <a:gd name="connsiteY12" fmla="*/ 590843 h 1026965"/>
                    <a:gd name="connsiteX13" fmla="*/ 801859 w 2644727"/>
                    <a:gd name="connsiteY13" fmla="*/ 506437 h 1026965"/>
                    <a:gd name="connsiteX14" fmla="*/ 858130 w 2644727"/>
                    <a:gd name="connsiteY14" fmla="*/ 422031 h 1026965"/>
                    <a:gd name="connsiteX15" fmla="*/ 900333 w 2644727"/>
                    <a:gd name="connsiteY15" fmla="*/ 337625 h 1026965"/>
                    <a:gd name="connsiteX16" fmla="*/ 942536 w 2644727"/>
                    <a:gd name="connsiteY16" fmla="*/ 323557 h 1026965"/>
                    <a:gd name="connsiteX17" fmla="*/ 998807 w 2644727"/>
                    <a:gd name="connsiteY17" fmla="*/ 295422 h 1026965"/>
                    <a:gd name="connsiteX18" fmla="*/ 1083213 w 2644727"/>
                    <a:gd name="connsiteY18" fmla="*/ 239151 h 1026965"/>
                    <a:gd name="connsiteX19" fmla="*/ 1139484 w 2644727"/>
                    <a:gd name="connsiteY19" fmla="*/ 211016 h 1026965"/>
                    <a:gd name="connsiteX20" fmla="*/ 1181687 w 2644727"/>
                    <a:gd name="connsiteY20" fmla="*/ 182880 h 1026965"/>
                    <a:gd name="connsiteX21" fmla="*/ 1237957 w 2644727"/>
                    <a:gd name="connsiteY21" fmla="*/ 154745 h 1026965"/>
                    <a:gd name="connsiteX22" fmla="*/ 1350499 w 2644727"/>
                    <a:gd name="connsiteY22" fmla="*/ 70339 h 1026965"/>
                    <a:gd name="connsiteX23" fmla="*/ 1463040 w 2644727"/>
                    <a:gd name="connsiteY23" fmla="*/ 0 h 1026965"/>
                    <a:gd name="connsiteX24" fmla="*/ 1491176 w 2644727"/>
                    <a:gd name="connsiteY24" fmla="*/ 42203 h 1026965"/>
                    <a:gd name="connsiteX25" fmla="*/ 1505244 w 2644727"/>
                    <a:gd name="connsiteY25" fmla="*/ 84407 h 1026965"/>
                    <a:gd name="connsiteX26" fmla="*/ 1491176 w 2644727"/>
                    <a:gd name="connsiteY26" fmla="*/ 436099 h 1026965"/>
                    <a:gd name="connsiteX27" fmla="*/ 1463040 w 2644727"/>
                    <a:gd name="connsiteY27" fmla="*/ 478302 h 1026965"/>
                    <a:gd name="connsiteX28" fmla="*/ 1392702 w 2644727"/>
                    <a:gd name="connsiteY28" fmla="*/ 464234 h 1026965"/>
                    <a:gd name="connsiteX29" fmla="*/ 1350499 w 2644727"/>
                    <a:gd name="connsiteY29" fmla="*/ 450167 h 1026965"/>
                    <a:gd name="connsiteX30" fmla="*/ 1280160 w 2644727"/>
                    <a:gd name="connsiteY30" fmla="*/ 464234 h 1026965"/>
                    <a:gd name="connsiteX31" fmla="*/ 1294228 w 2644727"/>
                    <a:gd name="connsiteY31" fmla="*/ 506437 h 1026965"/>
                    <a:gd name="connsiteX32" fmla="*/ 1322364 w 2644727"/>
                    <a:gd name="connsiteY32" fmla="*/ 534573 h 1026965"/>
                    <a:gd name="connsiteX33" fmla="*/ 1308296 w 2644727"/>
                    <a:gd name="connsiteY33" fmla="*/ 576776 h 1026965"/>
                    <a:gd name="connsiteX34" fmla="*/ 1336431 w 2644727"/>
                    <a:gd name="connsiteY34" fmla="*/ 717453 h 1026965"/>
                    <a:gd name="connsiteX35" fmla="*/ 1350499 w 2644727"/>
                    <a:gd name="connsiteY35" fmla="*/ 844062 h 1026965"/>
                    <a:gd name="connsiteX36" fmla="*/ 1378634 w 2644727"/>
                    <a:gd name="connsiteY36" fmla="*/ 886265 h 1026965"/>
                    <a:gd name="connsiteX37" fmla="*/ 1392702 w 2644727"/>
                    <a:gd name="connsiteY37" fmla="*/ 928468 h 1026965"/>
                    <a:gd name="connsiteX38" fmla="*/ 1434905 w 2644727"/>
                    <a:gd name="connsiteY38" fmla="*/ 956603 h 1026965"/>
                    <a:gd name="connsiteX39" fmla="*/ 1828800 w 2644727"/>
                    <a:gd name="connsiteY39" fmla="*/ 970671 h 1026965"/>
                    <a:gd name="connsiteX40" fmla="*/ 1842868 w 2644727"/>
                    <a:gd name="connsiteY40" fmla="*/ 1012874 h 1026965"/>
                    <a:gd name="connsiteX41" fmla="*/ 1955410 w 2644727"/>
                    <a:gd name="connsiteY41" fmla="*/ 1012874 h 1026965"/>
                    <a:gd name="connsiteX42" fmla="*/ 1983545 w 2644727"/>
                    <a:gd name="connsiteY42" fmla="*/ 970671 h 1026965"/>
                    <a:gd name="connsiteX43" fmla="*/ 2025748 w 2644727"/>
                    <a:gd name="connsiteY43" fmla="*/ 956603 h 1026965"/>
                    <a:gd name="connsiteX44" fmla="*/ 2053884 w 2644727"/>
                    <a:gd name="connsiteY44" fmla="*/ 872197 h 1026965"/>
                    <a:gd name="connsiteX45" fmla="*/ 2124222 w 2644727"/>
                    <a:gd name="connsiteY45" fmla="*/ 773723 h 1026965"/>
                    <a:gd name="connsiteX46" fmla="*/ 2166425 w 2644727"/>
                    <a:gd name="connsiteY46" fmla="*/ 759656 h 1026965"/>
                    <a:gd name="connsiteX47" fmla="*/ 2349305 w 2644727"/>
                    <a:gd name="connsiteY47" fmla="*/ 745588 h 1026965"/>
                    <a:gd name="connsiteX48" fmla="*/ 2461847 w 2644727"/>
                    <a:gd name="connsiteY48" fmla="*/ 731520 h 1026965"/>
                    <a:gd name="connsiteX49" fmla="*/ 2504050 w 2644727"/>
                    <a:gd name="connsiteY49" fmla="*/ 717453 h 1026965"/>
                    <a:gd name="connsiteX50" fmla="*/ 2532185 w 2644727"/>
                    <a:gd name="connsiteY50" fmla="*/ 689317 h 1026965"/>
                    <a:gd name="connsiteX51" fmla="*/ 2588456 w 2644727"/>
                    <a:gd name="connsiteY51" fmla="*/ 675250 h 1026965"/>
                    <a:gd name="connsiteX52" fmla="*/ 2630659 w 2644727"/>
                    <a:gd name="connsiteY52" fmla="*/ 647114 h 1026965"/>
                    <a:gd name="connsiteX53" fmla="*/ 2644727 w 2644727"/>
                    <a:gd name="connsiteY53" fmla="*/ 604911 h 1026965"/>
                    <a:gd name="connsiteX54" fmla="*/ 2602524 w 2644727"/>
                    <a:gd name="connsiteY54" fmla="*/ 422031 h 1026965"/>
                    <a:gd name="connsiteX55" fmla="*/ 2532185 w 2644727"/>
                    <a:gd name="connsiteY55" fmla="*/ 351693 h 1026965"/>
                    <a:gd name="connsiteX56" fmla="*/ 2504050 w 2644727"/>
                    <a:gd name="connsiteY56" fmla="*/ 295422 h 1026965"/>
                    <a:gd name="connsiteX57" fmla="*/ 2391508 w 2644727"/>
                    <a:gd name="connsiteY57" fmla="*/ 196948 h 1026965"/>
                    <a:gd name="connsiteX58" fmla="*/ 2335237 w 2644727"/>
                    <a:gd name="connsiteY58" fmla="*/ 182880 h 1026965"/>
                    <a:gd name="connsiteX59" fmla="*/ 2293034 w 2644727"/>
                    <a:gd name="connsiteY59" fmla="*/ 168813 h 1026965"/>
                    <a:gd name="connsiteX60" fmla="*/ 2222696 w 2644727"/>
                    <a:gd name="connsiteY60" fmla="*/ 98474 h 1026965"/>
                    <a:gd name="connsiteX61" fmla="*/ 2194560 w 2644727"/>
                    <a:gd name="connsiteY61" fmla="*/ 70339 h 1026965"/>
                    <a:gd name="connsiteX62" fmla="*/ 2194560 w 2644727"/>
                    <a:gd name="connsiteY62" fmla="*/ 28136 h 1026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2644727" h="1026965">
                      <a:moveTo>
                        <a:pt x="0" y="548640"/>
                      </a:moveTo>
                      <a:cubicBezTo>
                        <a:pt x="9287" y="502204"/>
                        <a:pt x="1255" y="474736"/>
                        <a:pt x="42204" y="450167"/>
                      </a:cubicBezTo>
                      <a:cubicBezTo>
                        <a:pt x="54920" y="442538"/>
                        <a:pt x="70339" y="440788"/>
                        <a:pt x="84407" y="436099"/>
                      </a:cubicBezTo>
                      <a:cubicBezTo>
                        <a:pt x="164124" y="440788"/>
                        <a:pt x="245415" y="433716"/>
                        <a:pt x="323557" y="450167"/>
                      </a:cubicBezTo>
                      <a:cubicBezTo>
                        <a:pt x="340102" y="453650"/>
                        <a:pt x="348377" y="475791"/>
                        <a:pt x="351693" y="492370"/>
                      </a:cubicBezTo>
                      <a:cubicBezTo>
                        <a:pt x="362767" y="547739"/>
                        <a:pt x="359524" y="605062"/>
                        <a:pt x="365760" y="661182"/>
                      </a:cubicBezTo>
                      <a:cubicBezTo>
                        <a:pt x="368910" y="689531"/>
                        <a:pt x="361045" y="724122"/>
                        <a:pt x="379828" y="745588"/>
                      </a:cubicBezTo>
                      <a:cubicBezTo>
                        <a:pt x="399357" y="767907"/>
                        <a:pt x="464234" y="773723"/>
                        <a:pt x="464234" y="773723"/>
                      </a:cubicBezTo>
                      <a:cubicBezTo>
                        <a:pt x="605059" y="738519"/>
                        <a:pt x="460575" y="791451"/>
                        <a:pt x="534573" y="717453"/>
                      </a:cubicBezTo>
                      <a:cubicBezTo>
                        <a:pt x="545058" y="706968"/>
                        <a:pt x="563513" y="710017"/>
                        <a:pt x="576776" y="703385"/>
                      </a:cubicBezTo>
                      <a:cubicBezTo>
                        <a:pt x="591898" y="695824"/>
                        <a:pt x="603857" y="682811"/>
                        <a:pt x="618979" y="675250"/>
                      </a:cubicBezTo>
                      <a:cubicBezTo>
                        <a:pt x="735464" y="617007"/>
                        <a:pt x="582437" y="713678"/>
                        <a:pt x="703385" y="633047"/>
                      </a:cubicBezTo>
                      <a:cubicBezTo>
                        <a:pt x="708074" y="618979"/>
                        <a:pt x="708349" y="602548"/>
                        <a:pt x="717453" y="590843"/>
                      </a:cubicBezTo>
                      <a:cubicBezTo>
                        <a:pt x="741881" y="559435"/>
                        <a:pt x="784065" y="542026"/>
                        <a:pt x="801859" y="506437"/>
                      </a:cubicBezTo>
                      <a:cubicBezTo>
                        <a:pt x="835926" y="438304"/>
                        <a:pt x="815166" y="464995"/>
                        <a:pt x="858130" y="422031"/>
                      </a:cubicBezTo>
                      <a:cubicBezTo>
                        <a:pt x="867397" y="394227"/>
                        <a:pt x="875540" y="357460"/>
                        <a:pt x="900333" y="337625"/>
                      </a:cubicBezTo>
                      <a:cubicBezTo>
                        <a:pt x="911912" y="328362"/>
                        <a:pt x="928906" y="329398"/>
                        <a:pt x="942536" y="323557"/>
                      </a:cubicBezTo>
                      <a:cubicBezTo>
                        <a:pt x="961811" y="315296"/>
                        <a:pt x="980825" y="306211"/>
                        <a:pt x="998807" y="295422"/>
                      </a:cubicBezTo>
                      <a:cubicBezTo>
                        <a:pt x="1027803" y="278025"/>
                        <a:pt x="1054217" y="256548"/>
                        <a:pt x="1083213" y="239151"/>
                      </a:cubicBezTo>
                      <a:cubicBezTo>
                        <a:pt x="1101195" y="228362"/>
                        <a:pt x="1121276" y="221420"/>
                        <a:pt x="1139484" y="211016"/>
                      </a:cubicBezTo>
                      <a:cubicBezTo>
                        <a:pt x="1154164" y="202628"/>
                        <a:pt x="1167007" y="191268"/>
                        <a:pt x="1181687" y="182880"/>
                      </a:cubicBezTo>
                      <a:cubicBezTo>
                        <a:pt x="1199895" y="172476"/>
                        <a:pt x="1221404" y="167620"/>
                        <a:pt x="1237957" y="154745"/>
                      </a:cubicBezTo>
                      <a:cubicBezTo>
                        <a:pt x="1359193" y="60451"/>
                        <a:pt x="1258767" y="100917"/>
                        <a:pt x="1350499" y="70339"/>
                      </a:cubicBezTo>
                      <a:cubicBezTo>
                        <a:pt x="1420441" y="397"/>
                        <a:pt x="1381036" y="20502"/>
                        <a:pt x="1463040" y="0"/>
                      </a:cubicBezTo>
                      <a:cubicBezTo>
                        <a:pt x="1472419" y="14068"/>
                        <a:pt x="1483615" y="27081"/>
                        <a:pt x="1491176" y="42203"/>
                      </a:cubicBezTo>
                      <a:cubicBezTo>
                        <a:pt x="1497808" y="55466"/>
                        <a:pt x="1505244" y="69578"/>
                        <a:pt x="1505244" y="84407"/>
                      </a:cubicBezTo>
                      <a:cubicBezTo>
                        <a:pt x="1505244" y="201731"/>
                        <a:pt x="1503675" y="319442"/>
                        <a:pt x="1491176" y="436099"/>
                      </a:cubicBezTo>
                      <a:cubicBezTo>
                        <a:pt x="1489375" y="452910"/>
                        <a:pt x="1472419" y="464234"/>
                        <a:pt x="1463040" y="478302"/>
                      </a:cubicBezTo>
                      <a:cubicBezTo>
                        <a:pt x="1439594" y="473613"/>
                        <a:pt x="1415898" y="470033"/>
                        <a:pt x="1392702" y="464234"/>
                      </a:cubicBezTo>
                      <a:cubicBezTo>
                        <a:pt x="1378316" y="460638"/>
                        <a:pt x="1365328" y="450167"/>
                        <a:pt x="1350499" y="450167"/>
                      </a:cubicBezTo>
                      <a:cubicBezTo>
                        <a:pt x="1326588" y="450167"/>
                        <a:pt x="1303606" y="459545"/>
                        <a:pt x="1280160" y="464234"/>
                      </a:cubicBezTo>
                      <a:cubicBezTo>
                        <a:pt x="1284849" y="478302"/>
                        <a:pt x="1286599" y="493722"/>
                        <a:pt x="1294228" y="506437"/>
                      </a:cubicBezTo>
                      <a:cubicBezTo>
                        <a:pt x="1301052" y="517810"/>
                        <a:pt x="1319763" y="521567"/>
                        <a:pt x="1322364" y="534573"/>
                      </a:cubicBezTo>
                      <a:cubicBezTo>
                        <a:pt x="1325272" y="549114"/>
                        <a:pt x="1312985" y="562708"/>
                        <a:pt x="1308296" y="576776"/>
                      </a:cubicBezTo>
                      <a:cubicBezTo>
                        <a:pt x="1317674" y="623668"/>
                        <a:pt x="1328973" y="670217"/>
                        <a:pt x="1336431" y="717453"/>
                      </a:cubicBezTo>
                      <a:cubicBezTo>
                        <a:pt x="1343054" y="759396"/>
                        <a:pt x="1340200" y="802867"/>
                        <a:pt x="1350499" y="844062"/>
                      </a:cubicBezTo>
                      <a:cubicBezTo>
                        <a:pt x="1354600" y="860464"/>
                        <a:pt x="1371073" y="871143"/>
                        <a:pt x="1378634" y="886265"/>
                      </a:cubicBezTo>
                      <a:cubicBezTo>
                        <a:pt x="1385266" y="899528"/>
                        <a:pt x="1383439" y="916889"/>
                        <a:pt x="1392702" y="928468"/>
                      </a:cubicBezTo>
                      <a:cubicBezTo>
                        <a:pt x="1403264" y="941670"/>
                        <a:pt x="1418076" y="954974"/>
                        <a:pt x="1434905" y="956603"/>
                      </a:cubicBezTo>
                      <a:cubicBezTo>
                        <a:pt x="1565676" y="969258"/>
                        <a:pt x="1697502" y="965982"/>
                        <a:pt x="1828800" y="970671"/>
                      </a:cubicBezTo>
                      <a:cubicBezTo>
                        <a:pt x="1833489" y="984739"/>
                        <a:pt x="1832383" y="1002389"/>
                        <a:pt x="1842868" y="1012874"/>
                      </a:cubicBezTo>
                      <a:cubicBezTo>
                        <a:pt x="1871707" y="1041713"/>
                        <a:pt x="1928656" y="1018225"/>
                        <a:pt x="1955410" y="1012874"/>
                      </a:cubicBezTo>
                      <a:cubicBezTo>
                        <a:pt x="1964788" y="998806"/>
                        <a:pt x="1970343" y="981233"/>
                        <a:pt x="1983545" y="970671"/>
                      </a:cubicBezTo>
                      <a:cubicBezTo>
                        <a:pt x="1995124" y="961408"/>
                        <a:pt x="2017129" y="968670"/>
                        <a:pt x="2025748" y="956603"/>
                      </a:cubicBezTo>
                      <a:cubicBezTo>
                        <a:pt x="2042986" y="932470"/>
                        <a:pt x="2044506" y="900332"/>
                        <a:pt x="2053884" y="872197"/>
                      </a:cubicBezTo>
                      <a:cubicBezTo>
                        <a:pt x="2067011" y="832817"/>
                        <a:pt x="2074153" y="790412"/>
                        <a:pt x="2124222" y="773723"/>
                      </a:cubicBezTo>
                      <a:cubicBezTo>
                        <a:pt x="2138290" y="769034"/>
                        <a:pt x="2151711" y="761495"/>
                        <a:pt x="2166425" y="759656"/>
                      </a:cubicBezTo>
                      <a:cubicBezTo>
                        <a:pt x="2227093" y="752073"/>
                        <a:pt x="2288440" y="751385"/>
                        <a:pt x="2349305" y="745588"/>
                      </a:cubicBezTo>
                      <a:cubicBezTo>
                        <a:pt x="2386941" y="742004"/>
                        <a:pt x="2424333" y="736209"/>
                        <a:pt x="2461847" y="731520"/>
                      </a:cubicBezTo>
                      <a:cubicBezTo>
                        <a:pt x="2475915" y="726831"/>
                        <a:pt x="2491335" y="725082"/>
                        <a:pt x="2504050" y="717453"/>
                      </a:cubicBezTo>
                      <a:cubicBezTo>
                        <a:pt x="2515423" y="710629"/>
                        <a:pt x="2520322" y="695248"/>
                        <a:pt x="2532185" y="689317"/>
                      </a:cubicBezTo>
                      <a:cubicBezTo>
                        <a:pt x="2549478" y="680670"/>
                        <a:pt x="2569699" y="679939"/>
                        <a:pt x="2588456" y="675250"/>
                      </a:cubicBezTo>
                      <a:cubicBezTo>
                        <a:pt x="2602524" y="665871"/>
                        <a:pt x="2620097" y="660316"/>
                        <a:pt x="2630659" y="647114"/>
                      </a:cubicBezTo>
                      <a:cubicBezTo>
                        <a:pt x="2639922" y="635535"/>
                        <a:pt x="2644727" y="619740"/>
                        <a:pt x="2644727" y="604911"/>
                      </a:cubicBezTo>
                      <a:cubicBezTo>
                        <a:pt x="2644727" y="546685"/>
                        <a:pt x="2641557" y="472216"/>
                        <a:pt x="2602524" y="422031"/>
                      </a:cubicBezTo>
                      <a:cubicBezTo>
                        <a:pt x="2582167" y="395858"/>
                        <a:pt x="2555631" y="375139"/>
                        <a:pt x="2532185" y="351693"/>
                      </a:cubicBezTo>
                      <a:cubicBezTo>
                        <a:pt x="2522807" y="332936"/>
                        <a:pt x="2516925" y="311975"/>
                        <a:pt x="2504050" y="295422"/>
                      </a:cubicBezTo>
                      <a:cubicBezTo>
                        <a:pt x="2487207" y="273767"/>
                        <a:pt x="2427927" y="212556"/>
                        <a:pt x="2391508" y="196948"/>
                      </a:cubicBezTo>
                      <a:cubicBezTo>
                        <a:pt x="2373737" y="189332"/>
                        <a:pt x="2353827" y="188191"/>
                        <a:pt x="2335237" y="182880"/>
                      </a:cubicBezTo>
                      <a:cubicBezTo>
                        <a:pt x="2320979" y="178806"/>
                        <a:pt x="2307102" y="173502"/>
                        <a:pt x="2293034" y="168813"/>
                      </a:cubicBezTo>
                      <a:cubicBezTo>
                        <a:pt x="2220683" y="120578"/>
                        <a:pt x="2276289" y="165465"/>
                        <a:pt x="2222696" y="98474"/>
                      </a:cubicBezTo>
                      <a:cubicBezTo>
                        <a:pt x="2214410" y="88117"/>
                        <a:pt x="2199486" y="82654"/>
                        <a:pt x="2194560" y="70339"/>
                      </a:cubicBezTo>
                      <a:cubicBezTo>
                        <a:pt x="2189335" y="57278"/>
                        <a:pt x="2194560" y="42204"/>
                        <a:pt x="2194560" y="28136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72" name="Forme libre 25">
                  <a:extLst>
                    <a:ext uri="{FF2B5EF4-FFF2-40B4-BE49-F238E27FC236}">
                      <a16:creationId xmlns:a16="http://schemas.microsoft.com/office/drawing/2014/main" id="{027A477E-889E-58B4-60F4-EF2D649BABD6}"/>
                    </a:ext>
                  </a:extLst>
                </p:cNvPr>
                <p:cNvSpPr/>
                <p:nvPr/>
              </p:nvSpPr>
              <p:spPr bwMode="auto">
                <a:xfrm>
                  <a:off x="-2054825" y="2470941"/>
                  <a:ext cx="631825" cy="677863"/>
                </a:xfrm>
                <a:custGeom>
                  <a:avLst/>
                  <a:gdLst>
                    <a:gd name="connsiteX0" fmla="*/ 675249 w 675249"/>
                    <a:gd name="connsiteY0" fmla="*/ 365760 h 717453"/>
                    <a:gd name="connsiteX1" fmla="*/ 604911 w 675249"/>
                    <a:gd name="connsiteY1" fmla="*/ 407963 h 717453"/>
                    <a:gd name="connsiteX2" fmla="*/ 520504 w 675249"/>
                    <a:gd name="connsiteY2" fmla="*/ 520505 h 717453"/>
                    <a:gd name="connsiteX3" fmla="*/ 478301 w 675249"/>
                    <a:gd name="connsiteY3" fmla="*/ 548640 h 717453"/>
                    <a:gd name="connsiteX4" fmla="*/ 436098 w 675249"/>
                    <a:gd name="connsiteY4" fmla="*/ 562708 h 717453"/>
                    <a:gd name="connsiteX5" fmla="*/ 337624 w 675249"/>
                    <a:gd name="connsiteY5" fmla="*/ 618979 h 717453"/>
                    <a:gd name="connsiteX6" fmla="*/ 295421 w 675249"/>
                    <a:gd name="connsiteY6" fmla="*/ 647114 h 717453"/>
                    <a:gd name="connsiteX7" fmla="*/ 239151 w 675249"/>
                    <a:gd name="connsiteY7" fmla="*/ 675250 h 717453"/>
                    <a:gd name="connsiteX8" fmla="*/ 154744 w 675249"/>
                    <a:gd name="connsiteY8" fmla="*/ 717453 h 717453"/>
                    <a:gd name="connsiteX9" fmla="*/ 56271 w 675249"/>
                    <a:gd name="connsiteY9" fmla="*/ 703385 h 717453"/>
                    <a:gd name="connsiteX10" fmla="*/ 14068 w 675249"/>
                    <a:gd name="connsiteY10" fmla="*/ 689317 h 717453"/>
                    <a:gd name="connsiteX11" fmla="*/ 0 w 675249"/>
                    <a:gd name="connsiteY11" fmla="*/ 647114 h 717453"/>
                    <a:gd name="connsiteX12" fmla="*/ 42203 w 675249"/>
                    <a:gd name="connsiteY12" fmla="*/ 337625 h 717453"/>
                    <a:gd name="connsiteX13" fmla="*/ 84406 w 675249"/>
                    <a:gd name="connsiteY13" fmla="*/ 281354 h 717453"/>
                    <a:gd name="connsiteX14" fmla="*/ 126609 w 675249"/>
                    <a:gd name="connsiteY14" fmla="*/ 196948 h 717453"/>
                    <a:gd name="connsiteX15" fmla="*/ 225083 w 675249"/>
                    <a:gd name="connsiteY15" fmla="*/ 140677 h 717453"/>
                    <a:gd name="connsiteX16" fmla="*/ 267286 w 675249"/>
                    <a:gd name="connsiteY16" fmla="*/ 112542 h 717453"/>
                    <a:gd name="connsiteX17" fmla="*/ 323557 w 675249"/>
                    <a:gd name="connsiteY17" fmla="*/ 70339 h 717453"/>
                    <a:gd name="connsiteX18" fmla="*/ 422031 w 675249"/>
                    <a:gd name="connsiteY18" fmla="*/ 42203 h 717453"/>
                    <a:gd name="connsiteX19" fmla="*/ 464234 w 675249"/>
                    <a:gd name="connsiteY19" fmla="*/ 14068 h 717453"/>
                    <a:gd name="connsiteX20" fmla="*/ 506437 w 675249"/>
                    <a:gd name="connsiteY20" fmla="*/ 0 h 7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249" h="717453">
                      <a:moveTo>
                        <a:pt x="675249" y="365760"/>
                      </a:moveTo>
                      <a:cubicBezTo>
                        <a:pt x="651803" y="379828"/>
                        <a:pt x="624245" y="388629"/>
                        <a:pt x="604911" y="407963"/>
                      </a:cubicBezTo>
                      <a:cubicBezTo>
                        <a:pt x="514899" y="497976"/>
                        <a:pt x="582900" y="470589"/>
                        <a:pt x="520504" y="520505"/>
                      </a:cubicBezTo>
                      <a:cubicBezTo>
                        <a:pt x="507302" y="531067"/>
                        <a:pt x="493423" y="541079"/>
                        <a:pt x="478301" y="548640"/>
                      </a:cubicBezTo>
                      <a:cubicBezTo>
                        <a:pt x="465038" y="555272"/>
                        <a:pt x="450166" y="558019"/>
                        <a:pt x="436098" y="562708"/>
                      </a:cubicBezTo>
                      <a:cubicBezTo>
                        <a:pt x="300041" y="664752"/>
                        <a:pt x="445031" y="565276"/>
                        <a:pt x="337624" y="618979"/>
                      </a:cubicBezTo>
                      <a:cubicBezTo>
                        <a:pt x="322502" y="626540"/>
                        <a:pt x="310100" y="638726"/>
                        <a:pt x="295421" y="647114"/>
                      </a:cubicBezTo>
                      <a:cubicBezTo>
                        <a:pt x="277213" y="657519"/>
                        <a:pt x="257359" y="664845"/>
                        <a:pt x="239151" y="675250"/>
                      </a:cubicBezTo>
                      <a:cubicBezTo>
                        <a:pt x="162797" y="718881"/>
                        <a:pt x="232119" y="691661"/>
                        <a:pt x="154744" y="717453"/>
                      </a:cubicBezTo>
                      <a:cubicBezTo>
                        <a:pt x="121920" y="712764"/>
                        <a:pt x="88785" y="709888"/>
                        <a:pt x="56271" y="703385"/>
                      </a:cubicBezTo>
                      <a:cubicBezTo>
                        <a:pt x="41730" y="700477"/>
                        <a:pt x="24553" y="699802"/>
                        <a:pt x="14068" y="689317"/>
                      </a:cubicBezTo>
                      <a:cubicBezTo>
                        <a:pt x="3583" y="678832"/>
                        <a:pt x="4689" y="661182"/>
                        <a:pt x="0" y="647114"/>
                      </a:cubicBezTo>
                      <a:cubicBezTo>
                        <a:pt x="966" y="631657"/>
                        <a:pt x="-3805" y="398970"/>
                        <a:pt x="42203" y="337625"/>
                      </a:cubicBezTo>
                      <a:lnTo>
                        <a:pt x="84406" y="281354"/>
                      </a:lnTo>
                      <a:cubicBezTo>
                        <a:pt x="95847" y="247030"/>
                        <a:pt x="99339" y="224218"/>
                        <a:pt x="126609" y="196948"/>
                      </a:cubicBezTo>
                      <a:cubicBezTo>
                        <a:pt x="149456" y="174101"/>
                        <a:pt x="199342" y="155386"/>
                        <a:pt x="225083" y="140677"/>
                      </a:cubicBezTo>
                      <a:cubicBezTo>
                        <a:pt x="239763" y="132289"/>
                        <a:pt x="253528" y="122369"/>
                        <a:pt x="267286" y="112542"/>
                      </a:cubicBezTo>
                      <a:cubicBezTo>
                        <a:pt x="286365" y="98914"/>
                        <a:pt x="303200" y="81972"/>
                        <a:pt x="323557" y="70339"/>
                      </a:cubicBezTo>
                      <a:cubicBezTo>
                        <a:pt x="339255" y="61369"/>
                        <a:pt x="409848" y="45249"/>
                        <a:pt x="422031" y="42203"/>
                      </a:cubicBezTo>
                      <a:cubicBezTo>
                        <a:pt x="436099" y="32825"/>
                        <a:pt x="449112" y="21629"/>
                        <a:pt x="464234" y="14068"/>
                      </a:cubicBezTo>
                      <a:cubicBezTo>
                        <a:pt x="477497" y="7436"/>
                        <a:pt x="506437" y="0"/>
                        <a:pt x="506437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sp>
              <p:nvSpPr>
                <p:cNvPr id="173" name="Forme libre 26">
                  <a:extLst>
                    <a:ext uri="{FF2B5EF4-FFF2-40B4-BE49-F238E27FC236}">
                      <a16:creationId xmlns:a16="http://schemas.microsoft.com/office/drawing/2014/main" id="{CFFEDB65-AD97-5860-B8F4-12E5F949D47E}"/>
                    </a:ext>
                  </a:extLst>
                </p:cNvPr>
                <p:cNvSpPr/>
                <p:nvPr/>
              </p:nvSpPr>
              <p:spPr bwMode="auto">
                <a:xfrm>
                  <a:off x="-4412263" y="2416966"/>
                  <a:ext cx="644525" cy="1155700"/>
                </a:xfrm>
                <a:custGeom>
                  <a:avLst/>
                  <a:gdLst>
                    <a:gd name="connsiteX0" fmla="*/ 0 w 689317"/>
                    <a:gd name="connsiteY0" fmla="*/ 492369 h 1223889"/>
                    <a:gd name="connsiteX1" fmla="*/ 98474 w 689317"/>
                    <a:gd name="connsiteY1" fmla="*/ 717452 h 1223889"/>
                    <a:gd name="connsiteX2" fmla="*/ 112541 w 689317"/>
                    <a:gd name="connsiteY2" fmla="*/ 759655 h 1223889"/>
                    <a:gd name="connsiteX3" fmla="*/ 126609 w 689317"/>
                    <a:gd name="connsiteY3" fmla="*/ 801858 h 1223889"/>
                    <a:gd name="connsiteX4" fmla="*/ 154745 w 689317"/>
                    <a:gd name="connsiteY4" fmla="*/ 914400 h 1223889"/>
                    <a:gd name="connsiteX5" fmla="*/ 196948 w 689317"/>
                    <a:gd name="connsiteY5" fmla="*/ 942535 h 1223889"/>
                    <a:gd name="connsiteX6" fmla="*/ 267286 w 689317"/>
                    <a:gd name="connsiteY6" fmla="*/ 998806 h 1223889"/>
                    <a:gd name="connsiteX7" fmla="*/ 323557 w 689317"/>
                    <a:gd name="connsiteY7" fmla="*/ 1069145 h 1223889"/>
                    <a:gd name="connsiteX8" fmla="*/ 365760 w 689317"/>
                    <a:gd name="connsiteY8" fmla="*/ 1097280 h 1223889"/>
                    <a:gd name="connsiteX9" fmla="*/ 393895 w 689317"/>
                    <a:gd name="connsiteY9" fmla="*/ 1139483 h 1223889"/>
                    <a:gd name="connsiteX10" fmla="*/ 436098 w 689317"/>
                    <a:gd name="connsiteY10" fmla="*/ 1167618 h 1223889"/>
                    <a:gd name="connsiteX11" fmla="*/ 506437 w 689317"/>
                    <a:gd name="connsiteY11" fmla="*/ 1223889 h 1223889"/>
                    <a:gd name="connsiteX12" fmla="*/ 675249 w 689317"/>
                    <a:gd name="connsiteY12" fmla="*/ 1209821 h 1223889"/>
                    <a:gd name="connsiteX13" fmla="*/ 689317 w 689317"/>
                    <a:gd name="connsiteY13" fmla="*/ 1167618 h 1223889"/>
                    <a:gd name="connsiteX14" fmla="*/ 675249 w 689317"/>
                    <a:gd name="connsiteY14" fmla="*/ 942535 h 1223889"/>
                    <a:gd name="connsiteX15" fmla="*/ 661181 w 689317"/>
                    <a:gd name="connsiteY15" fmla="*/ 900332 h 1223889"/>
                    <a:gd name="connsiteX16" fmla="*/ 618978 w 689317"/>
                    <a:gd name="connsiteY16" fmla="*/ 886265 h 1223889"/>
                    <a:gd name="connsiteX17" fmla="*/ 576775 w 689317"/>
                    <a:gd name="connsiteY17" fmla="*/ 858129 h 1223889"/>
                    <a:gd name="connsiteX18" fmla="*/ 492369 w 689317"/>
                    <a:gd name="connsiteY18" fmla="*/ 815926 h 1223889"/>
                    <a:gd name="connsiteX19" fmla="*/ 478301 w 689317"/>
                    <a:gd name="connsiteY19" fmla="*/ 773723 h 1223889"/>
                    <a:gd name="connsiteX20" fmla="*/ 436098 w 689317"/>
                    <a:gd name="connsiteY20" fmla="*/ 745588 h 1223889"/>
                    <a:gd name="connsiteX21" fmla="*/ 365760 w 689317"/>
                    <a:gd name="connsiteY21" fmla="*/ 675249 h 1223889"/>
                    <a:gd name="connsiteX22" fmla="*/ 323557 w 689317"/>
                    <a:gd name="connsiteY22" fmla="*/ 633046 h 1223889"/>
                    <a:gd name="connsiteX23" fmla="*/ 295421 w 689317"/>
                    <a:gd name="connsiteY23" fmla="*/ 604911 h 1223889"/>
                    <a:gd name="connsiteX24" fmla="*/ 267286 w 689317"/>
                    <a:gd name="connsiteY24" fmla="*/ 562708 h 1223889"/>
                    <a:gd name="connsiteX25" fmla="*/ 211015 w 689317"/>
                    <a:gd name="connsiteY25" fmla="*/ 506437 h 1223889"/>
                    <a:gd name="connsiteX26" fmla="*/ 182880 w 689317"/>
                    <a:gd name="connsiteY26" fmla="*/ 478301 h 1223889"/>
                    <a:gd name="connsiteX27" fmla="*/ 140677 w 689317"/>
                    <a:gd name="connsiteY27" fmla="*/ 450166 h 1223889"/>
                    <a:gd name="connsiteX28" fmla="*/ 126609 w 689317"/>
                    <a:gd name="connsiteY28" fmla="*/ 393895 h 1223889"/>
                    <a:gd name="connsiteX29" fmla="*/ 70338 w 689317"/>
                    <a:gd name="connsiteY29" fmla="*/ 323557 h 1223889"/>
                    <a:gd name="connsiteX30" fmla="*/ 140677 w 689317"/>
                    <a:gd name="connsiteY30" fmla="*/ 98474 h 1223889"/>
                    <a:gd name="connsiteX31" fmla="*/ 225083 w 689317"/>
                    <a:gd name="connsiteY31" fmla="*/ 42203 h 1223889"/>
                    <a:gd name="connsiteX32" fmla="*/ 267286 w 689317"/>
                    <a:gd name="connsiteY32" fmla="*/ 0 h 122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89317" h="1223889">
                      <a:moveTo>
                        <a:pt x="0" y="492369"/>
                      </a:moveTo>
                      <a:cubicBezTo>
                        <a:pt x="83595" y="659561"/>
                        <a:pt x="53762" y="583316"/>
                        <a:pt x="98474" y="717452"/>
                      </a:cubicBezTo>
                      <a:lnTo>
                        <a:pt x="112541" y="759655"/>
                      </a:lnTo>
                      <a:cubicBezTo>
                        <a:pt x="117230" y="773723"/>
                        <a:pt x="123701" y="787317"/>
                        <a:pt x="126609" y="801858"/>
                      </a:cubicBezTo>
                      <a:cubicBezTo>
                        <a:pt x="127310" y="805362"/>
                        <a:pt x="143209" y="899980"/>
                        <a:pt x="154745" y="914400"/>
                      </a:cubicBezTo>
                      <a:cubicBezTo>
                        <a:pt x="165307" y="927602"/>
                        <a:pt x="183746" y="931973"/>
                        <a:pt x="196948" y="942535"/>
                      </a:cubicBezTo>
                      <a:cubicBezTo>
                        <a:pt x="297174" y="1022716"/>
                        <a:pt x="137390" y="912210"/>
                        <a:pt x="267286" y="998806"/>
                      </a:cubicBezTo>
                      <a:cubicBezTo>
                        <a:pt x="288177" y="1030143"/>
                        <a:pt x="294920" y="1046236"/>
                        <a:pt x="323557" y="1069145"/>
                      </a:cubicBezTo>
                      <a:cubicBezTo>
                        <a:pt x="336759" y="1079707"/>
                        <a:pt x="351692" y="1087902"/>
                        <a:pt x="365760" y="1097280"/>
                      </a:cubicBezTo>
                      <a:cubicBezTo>
                        <a:pt x="375138" y="1111348"/>
                        <a:pt x="381940" y="1127528"/>
                        <a:pt x="393895" y="1139483"/>
                      </a:cubicBezTo>
                      <a:cubicBezTo>
                        <a:pt x="405850" y="1151438"/>
                        <a:pt x="422896" y="1157056"/>
                        <a:pt x="436098" y="1167618"/>
                      </a:cubicBezTo>
                      <a:cubicBezTo>
                        <a:pt x="536325" y="1247799"/>
                        <a:pt x="376542" y="1137294"/>
                        <a:pt x="506437" y="1223889"/>
                      </a:cubicBezTo>
                      <a:cubicBezTo>
                        <a:pt x="562708" y="1219200"/>
                        <a:pt x="621280" y="1226427"/>
                        <a:pt x="675249" y="1209821"/>
                      </a:cubicBezTo>
                      <a:cubicBezTo>
                        <a:pt x="689422" y="1205460"/>
                        <a:pt x="689317" y="1182447"/>
                        <a:pt x="689317" y="1167618"/>
                      </a:cubicBezTo>
                      <a:cubicBezTo>
                        <a:pt x="689317" y="1092444"/>
                        <a:pt x="683119" y="1017296"/>
                        <a:pt x="675249" y="942535"/>
                      </a:cubicBezTo>
                      <a:cubicBezTo>
                        <a:pt x="673697" y="927788"/>
                        <a:pt x="671667" y="910817"/>
                        <a:pt x="661181" y="900332"/>
                      </a:cubicBezTo>
                      <a:cubicBezTo>
                        <a:pt x="650696" y="889847"/>
                        <a:pt x="633046" y="890954"/>
                        <a:pt x="618978" y="886265"/>
                      </a:cubicBezTo>
                      <a:cubicBezTo>
                        <a:pt x="604910" y="876886"/>
                        <a:pt x="591897" y="865690"/>
                        <a:pt x="576775" y="858129"/>
                      </a:cubicBezTo>
                      <a:cubicBezTo>
                        <a:pt x="460282" y="799881"/>
                        <a:pt x="613326" y="896563"/>
                        <a:pt x="492369" y="815926"/>
                      </a:cubicBezTo>
                      <a:cubicBezTo>
                        <a:pt x="487680" y="801858"/>
                        <a:pt x="487564" y="785302"/>
                        <a:pt x="478301" y="773723"/>
                      </a:cubicBezTo>
                      <a:cubicBezTo>
                        <a:pt x="467739" y="760521"/>
                        <a:pt x="448822" y="756721"/>
                        <a:pt x="436098" y="745588"/>
                      </a:cubicBezTo>
                      <a:cubicBezTo>
                        <a:pt x="411144" y="723753"/>
                        <a:pt x="389206" y="698695"/>
                        <a:pt x="365760" y="675249"/>
                      </a:cubicBezTo>
                      <a:lnTo>
                        <a:pt x="323557" y="633046"/>
                      </a:lnTo>
                      <a:cubicBezTo>
                        <a:pt x="314178" y="623668"/>
                        <a:pt x="302778" y="615947"/>
                        <a:pt x="295421" y="604911"/>
                      </a:cubicBezTo>
                      <a:cubicBezTo>
                        <a:pt x="286043" y="590843"/>
                        <a:pt x="278289" y="575545"/>
                        <a:pt x="267286" y="562708"/>
                      </a:cubicBezTo>
                      <a:cubicBezTo>
                        <a:pt x="250023" y="542568"/>
                        <a:pt x="229772" y="525194"/>
                        <a:pt x="211015" y="506437"/>
                      </a:cubicBezTo>
                      <a:cubicBezTo>
                        <a:pt x="201637" y="497058"/>
                        <a:pt x="193916" y="485658"/>
                        <a:pt x="182880" y="478301"/>
                      </a:cubicBezTo>
                      <a:lnTo>
                        <a:pt x="140677" y="450166"/>
                      </a:lnTo>
                      <a:cubicBezTo>
                        <a:pt x="135988" y="431409"/>
                        <a:pt x="134225" y="411666"/>
                        <a:pt x="126609" y="393895"/>
                      </a:cubicBezTo>
                      <a:cubicBezTo>
                        <a:pt x="113298" y="362837"/>
                        <a:pt x="93029" y="346247"/>
                        <a:pt x="70338" y="323557"/>
                      </a:cubicBezTo>
                      <a:cubicBezTo>
                        <a:pt x="77516" y="251781"/>
                        <a:pt x="65623" y="148510"/>
                        <a:pt x="140677" y="98474"/>
                      </a:cubicBezTo>
                      <a:cubicBezTo>
                        <a:pt x="168812" y="79717"/>
                        <a:pt x="201173" y="66113"/>
                        <a:pt x="225083" y="42203"/>
                      </a:cubicBezTo>
                      <a:lnTo>
                        <a:pt x="267286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74" name="Groupe 27">
                  <a:extLst>
                    <a:ext uri="{FF2B5EF4-FFF2-40B4-BE49-F238E27FC236}">
                      <a16:creationId xmlns:a16="http://schemas.microsoft.com/office/drawing/2014/main" id="{5D46A752-49FC-7933-7A73-D7EEB34CEC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49751" y="364755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25" name="Line 591">
                    <a:extLst>
                      <a:ext uri="{FF2B5EF4-FFF2-40B4-BE49-F238E27FC236}">
                        <a16:creationId xmlns:a16="http://schemas.microsoft.com/office/drawing/2014/main" id="{886B20F7-33D1-FB01-2A62-CF4173867063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26" name="Connecteur droit 225">
                    <a:extLst>
                      <a:ext uri="{FF2B5EF4-FFF2-40B4-BE49-F238E27FC236}">
                        <a16:creationId xmlns:a16="http://schemas.microsoft.com/office/drawing/2014/main" id="{B9B53404-6182-7FC5-542D-ABFC5A3326B7}"/>
                      </a:ext>
                    </a:extLst>
                  </p:cNvPr>
                  <p:cNvCxnSpPr>
                    <a:stCxn id="225" idx="0"/>
                  </p:cNvCxnSpPr>
                  <p:nvPr/>
                </p:nvCxnSpPr>
                <p:spPr>
                  <a:xfrm flipH="1" flipV="1">
                    <a:off x="722190" y="3856092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7" name="Connecteur droit 226">
                    <a:extLst>
                      <a:ext uri="{FF2B5EF4-FFF2-40B4-BE49-F238E27FC236}">
                        <a16:creationId xmlns:a16="http://schemas.microsoft.com/office/drawing/2014/main" id="{CE0F8037-E492-BCB3-FAAD-7654F6B5EAB6}"/>
                      </a:ext>
                    </a:extLst>
                  </p:cNvPr>
                  <p:cNvCxnSpPr>
                    <a:stCxn id="225" idx="1"/>
                  </p:cNvCxnSpPr>
                  <p:nvPr/>
                </p:nvCxnSpPr>
                <p:spPr>
                  <a:xfrm flipV="1">
                    <a:off x="951110" y="3856092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5" name="Groupe 31">
                  <a:extLst>
                    <a:ext uri="{FF2B5EF4-FFF2-40B4-BE49-F238E27FC236}">
                      <a16:creationId xmlns:a16="http://schemas.microsoft.com/office/drawing/2014/main" id="{97DD7126-7D5E-6FC1-CEA8-BAEBDE2AA8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58125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22" name="Line 591">
                    <a:extLst>
                      <a:ext uri="{FF2B5EF4-FFF2-40B4-BE49-F238E27FC236}">
                        <a16:creationId xmlns:a16="http://schemas.microsoft.com/office/drawing/2014/main" id="{F15C42D2-45DC-2A82-9205-B6E14F62D2C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23" name="Connecteur droit 222">
                    <a:extLst>
                      <a:ext uri="{FF2B5EF4-FFF2-40B4-BE49-F238E27FC236}">
                        <a16:creationId xmlns:a16="http://schemas.microsoft.com/office/drawing/2014/main" id="{59B1B466-D5C8-B2C0-84D8-996786D1FF6C}"/>
                      </a:ext>
                    </a:extLst>
                  </p:cNvPr>
                  <p:cNvCxnSpPr>
                    <a:stCxn id="222" idx="0"/>
                  </p:cNvCxnSpPr>
                  <p:nvPr/>
                </p:nvCxnSpPr>
                <p:spPr>
                  <a:xfrm flipH="1" flipV="1">
                    <a:off x="722696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4" name="Connecteur droit 223">
                    <a:extLst>
                      <a:ext uri="{FF2B5EF4-FFF2-40B4-BE49-F238E27FC236}">
                        <a16:creationId xmlns:a16="http://schemas.microsoft.com/office/drawing/2014/main" id="{437D51A0-FA37-1C32-5FFB-8F4F76D456E2}"/>
                      </a:ext>
                    </a:extLst>
                  </p:cNvPr>
                  <p:cNvCxnSpPr>
                    <a:stCxn id="222" idx="1"/>
                  </p:cNvCxnSpPr>
                  <p:nvPr/>
                </p:nvCxnSpPr>
                <p:spPr>
                  <a:xfrm flipV="1">
                    <a:off x="94992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6" name="Groupe 35">
                  <a:extLst>
                    <a:ext uri="{FF2B5EF4-FFF2-40B4-BE49-F238E27FC236}">
                      <a16:creationId xmlns:a16="http://schemas.microsoft.com/office/drawing/2014/main" id="{32094ABE-26AE-CCA6-A022-5614FFF920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897034" y="4085148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19" name="Line 591">
                    <a:extLst>
                      <a:ext uri="{FF2B5EF4-FFF2-40B4-BE49-F238E27FC236}">
                        <a16:creationId xmlns:a16="http://schemas.microsoft.com/office/drawing/2014/main" id="{DDEADC29-26D1-3AAE-0D5E-4CB5BD053FA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20" name="Connecteur droit 219">
                    <a:extLst>
                      <a:ext uri="{FF2B5EF4-FFF2-40B4-BE49-F238E27FC236}">
                        <a16:creationId xmlns:a16="http://schemas.microsoft.com/office/drawing/2014/main" id="{171DD811-A935-D0B9-2AD5-0C91CDEE6552}"/>
                      </a:ext>
                    </a:extLst>
                  </p:cNvPr>
                  <p:cNvCxnSpPr>
                    <a:stCxn id="219" idx="0"/>
                  </p:cNvCxnSpPr>
                  <p:nvPr/>
                </p:nvCxnSpPr>
                <p:spPr>
                  <a:xfrm flipH="1" flipV="1">
                    <a:off x="723627" y="3856685"/>
                    <a:ext cx="1695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1" name="Connecteur droit 220">
                    <a:extLst>
                      <a:ext uri="{FF2B5EF4-FFF2-40B4-BE49-F238E27FC236}">
                        <a16:creationId xmlns:a16="http://schemas.microsoft.com/office/drawing/2014/main" id="{04CB81DF-BAF4-D7D7-DA82-EEE84CA07974}"/>
                      </a:ext>
                    </a:extLst>
                  </p:cNvPr>
                  <p:cNvCxnSpPr>
                    <a:stCxn id="219" idx="1"/>
                  </p:cNvCxnSpPr>
                  <p:nvPr/>
                </p:nvCxnSpPr>
                <p:spPr>
                  <a:xfrm flipV="1">
                    <a:off x="950852" y="3856685"/>
                    <a:ext cx="0" cy="13446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7" name="Groupe 39">
                  <a:extLst>
                    <a:ext uri="{FF2B5EF4-FFF2-40B4-BE49-F238E27FC236}">
                      <a16:creationId xmlns:a16="http://schemas.microsoft.com/office/drawing/2014/main" id="{46B64D4C-FE6E-6D43-EB8F-A9E7CFD690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3279514" y="3874869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16" name="Line 591">
                    <a:extLst>
                      <a:ext uri="{FF2B5EF4-FFF2-40B4-BE49-F238E27FC236}">
                        <a16:creationId xmlns:a16="http://schemas.microsoft.com/office/drawing/2014/main" id="{01439DD2-1DCC-1F6D-6180-D6403BA77A2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17" name="Connecteur droit 216">
                    <a:extLst>
                      <a:ext uri="{FF2B5EF4-FFF2-40B4-BE49-F238E27FC236}">
                        <a16:creationId xmlns:a16="http://schemas.microsoft.com/office/drawing/2014/main" id="{B32DCA40-1D8C-0287-06F4-ECEB5E95D112}"/>
                      </a:ext>
                    </a:extLst>
                  </p:cNvPr>
                  <p:cNvCxnSpPr>
                    <a:stCxn id="216" idx="0"/>
                  </p:cNvCxnSpPr>
                  <p:nvPr/>
                </p:nvCxnSpPr>
                <p:spPr>
                  <a:xfrm flipH="1" flipV="1">
                    <a:off x="723645" y="3855775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8" name="Connecteur droit 217">
                    <a:extLst>
                      <a:ext uri="{FF2B5EF4-FFF2-40B4-BE49-F238E27FC236}">
                        <a16:creationId xmlns:a16="http://schemas.microsoft.com/office/drawing/2014/main" id="{CE6FFAE6-BA53-25B5-235B-37869457957E}"/>
                      </a:ext>
                    </a:extLst>
                  </p:cNvPr>
                  <p:cNvCxnSpPr>
                    <a:stCxn id="216" idx="1"/>
                  </p:cNvCxnSpPr>
                  <p:nvPr/>
                </p:nvCxnSpPr>
                <p:spPr>
                  <a:xfrm flipV="1">
                    <a:off x="950870" y="3855775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8" name="Groupe 43">
                  <a:extLst>
                    <a:ext uri="{FF2B5EF4-FFF2-40B4-BE49-F238E27FC236}">
                      <a16:creationId xmlns:a16="http://schemas.microsoft.com/office/drawing/2014/main" id="{E855392C-FC86-BF69-06A2-B6309DC524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672795" y="3534827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13" name="Line 591">
                    <a:extLst>
                      <a:ext uri="{FF2B5EF4-FFF2-40B4-BE49-F238E27FC236}">
                        <a16:creationId xmlns:a16="http://schemas.microsoft.com/office/drawing/2014/main" id="{00E9A3C5-A859-6D34-D628-A310A457206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14" name="Connecteur droit 213">
                    <a:extLst>
                      <a:ext uri="{FF2B5EF4-FFF2-40B4-BE49-F238E27FC236}">
                        <a16:creationId xmlns:a16="http://schemas.microsoft.com/office/drawing/2014/main" id="{D147DBA7-B246-EEDB-F9F8-0188F32F9202}"/>
                      </a:ext>
                    </a:extLst>
                  </p:cNvPr>
                  <p:cNvCxnSpPr>
                    <a:stCxn id="213" idx="0"/>
                  </p:cNvCxnSpPr>
                  <p:nvPr/>
                </p:nvCxnSpPr>
                <p:spPr>
                  <a:xfrm flipH="1" flipV="1">
                    <a:off x="723331" y="3856111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" name="Connecteur droit 214">
                    <a:extLst>
                      <a:ext uri="{FF2B5EF4-FFF2-40B4-BE49-F238E27FC236}">
                        <a16:creationId xmlns:a16="http://schemas.microsoft.com/office/drawing/2014/main" id="{60AAAC0B-3B9D-E27A-26A9-BD83AE835069}"/>
                      </a:ext>
                    </a:extLst>
                  </p:cNvPr>
                  <p:cNvCxnSpPr>
                    <a:stCxn id="213" idx="1"/>
                  </p:cNvCxnSpPr>
                  <p:nvPr/>
                </p:nvCxnSpPr>
                <p:spPr>
                  <a:xfrm flipV="1">
                    <a:off x="950556" y="3856111"/>
                    <a:ext cx="0" cy="136150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9" name="Groupe 47">
                  <a:extLst>
                    <a:ext uri="{FF2B5EF4-FFF2-40B4-BE49-F238E27FC236}">
                      <a16:creationId xmlns:a16="http://schemas.microsoft.com/office/drawing/2014/main" id="{85E67D58-590E-1C69-5730-2FBC125F7A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2009464" y="3602836"/>
                  <a:ext cx="213041" cy="197772"/>
                  <a:chOff x="722870" y="3856387"/>
                  <a:chExt cx="227562" cy="209403"/>
                </a:xfrm>
              </p:grpSpPr>
              <p:sp>
                <p:nvSpPr>
                  <p:cNvPr id="210" name="Line 591">
                    <a:extLst>
                      <a:ext uri="{FF2B5EF4-FFF2-40B4-BE49-F238E27FC236}">
                        <a16:creationId xmlns:a16="http://schemas.microsoft.com/office/drawing/2014/main" id="{3E0A44A5-CB25-34CD-E76B-DFD4D518D0F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11" name="Connecteur droit 210">
                    <a:extLst>
                      <a:ext uri="{FF2B5EF4-FFF2-40B4-BE49-F238E27FC236}">
                        <a16:creationId xmlns:a16="http://schemas.microsoft.com/office/drawing/2014/main" id="{688EE644-0C53-B060-07F0-E126124BE298}"/>
                      </a:ext>
                    </a:extLst>
                  </p:cNvPr>
                  <p:cNvCxnSpPr>
                    <a:stCxn id="210" idx="0"/>
                  </p:cNvCxnSpPr>
                  <p:nvPr/>
                </p:nvCxnSpPr>
                <p:spPr>
                  <a:xfrm flipH="1" flipV="1">
                    <a:off x="723592" y="3856380"/>
                    <a:ext cx="1696" cy="13783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2" name="Connecteur droit 211">
                    <a:extLst>
                      <a:ext uri="{FF2B5EF4-FFF2-40B4-BE49-F238E27FC236}">
                        <a16:creationId xmlns:a16="http://schemas.microsoft.com/office/drawing/2014/main" id="{920CA103-119B-19F9-42CC-A58A52BAC111}"/>
                      </a:ext>
                    </a:extLst>
                  </p:cNvPr>
                  <p:cNvCxnSpPr>
                    <a:stCxn id="210" idx="1"/>
                  </p:cNvCxnSpPr>
                  <p:nvPr/>
                </p:nvCxnSpPr>
                <p:spPr>
                  <a:xfrm flipV="1">
                    <a:off x="950817" y="3856380"/>
                    <a:ext cx="0" cy="136149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0" name="Groupe 51">
                  <a:extLst>
                    <a:ext uri="{FF2B5EF4-FFF2-40B4-BE49-F238E27FC236}">
                      <a16:creationId xmlns:a16="http://schemas.microsoft.com/office/drawing/2014/main" id="{26418B63-E7E3-8C67-D060-FC632F78B3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066076" y="3286697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07" name="Line 591">
                    <a:extLst>
                      <a:ext uri="{FF2B5EF4-FFF2-40B4-BE49-F238E27FC236}">
                        <a16:creationId xmlns:a16="http://schemas.microsoft.com/office/drawing/2014/main" id="{9BCC99E8-BDDF-B75F-0C43-4DA524AA48B2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8" name="Connecteur droit 207">
                    <a:extLst>
                      <a:ext uri="{FF2B5EF4-FFF2-40B4-BE49-F238E27FC236}">
                        <a16:creationId xmlns:a16="http://schemas.microsoft.com/office/drawing/2014/main" id="{93463422-B1A0-F54D-4FBD-4790AB214EAC}"/>
                      </a:ext>
                    </a:extLst>
                  </p:cNvPr>
                  <p:cNvCxnSpPr>
                    <a:stCxn id="207" idx="0"/>
                  </p:cNvCxnSpPr>
                  <p:nvPr/>
                </p:nvCxnSpPr>
                <p:spPr>
                  <a:xfrm flipH="1" flipV="1">
                    <a:off x="722997" y="3856986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" name="Connecteur droit 208">
                    <a:extLst>
                      <a:ext uri="{FF2B5EF4-FFF2-40B4-BE49-F238E27FC236}">
                        <a16:creationId xmlns:a16="http://schemas.microsoft.com/office/drawing/2014/main" id="{D029121D-C6D6-9BE8-D4F9-6B51B7784EBD}"/>
                      </a:ext>
                    </a:extLst>
                  </p:cNvPr>
                  <p:cNvCxnSpPr>
                    <a:stCxn id="207" idx="1"/>
                  </p:cNvCxnSpPr>
                  <p:nvPr/>
                </p:nvCxnSpPr>
                <p:spPr>
                  <a:xfrm flipV="1">
                    <a:off x="950671" y="3856986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1" name="Groupe 55">
                  <a:extLst>
                    <a:ext uri="{FF2B5EF4-FFF2-40B4-BE49-F238E27FC236}">
                      <a16:creationId xmlns:a16="http://schemas.microsoft.com/office/drawing/2014/main" id="{E9A96FE1-2A3B-1845-110A-2EB7B84ADD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2650670" y="3194785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04" name="Line 591">
                    <a:extLst>
                      <a:ext uri="{FF2B5EF4-FFF2-40B4-BE49-F238E27FC236}">
                        <a16:creationId xmlns:a16="http://schemas.microsoft.com/office/drawing/2014/main" id="{17122DC3-1BC2-AA3E-C484-38F15B13B4E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5" name="Connecteur droit 204">
                    <a:extLst>
                      <a:ext uri="{FF2B5EF4-FFF2-40B4-BE49-F238E27FC236}">
                        <a16:creationId xmlns:a16="http://schemas.microsoft.com/office/drawing/2014/main" id="{CBA35193-6C21-6B53-6DE3-DBCF9E7ACE1E}"/>
                      </a:ext>
                    </a:extLst>
                  </p:cNvPr>
                  <p:cNvCxnSpPr>
                    <a:stCxn id="204" idx="0"/>
                  </p:cNvCxnSpPr>
                  <p:nvPr/>
                </p:nvCxnSpPr>
                <p:spPr>
                  <a:xfrm flipH="1" flipV="1">
                    <a:off x="723359" y="385717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Connecteur droit 205">
                    <a:extLst>
                      <a:ext uri="{FF2B5EF4-FFF2-40B4-BE49-F238E27FC236}">
                        <a16:creationId xmlns:a16="http://schemas.microsoft.com/office/drawing/2014/main" id="{9E79C46D-7C90-2FF3-01DA-D95D853590C7}"/>
                      </a:ext>
                    </a:extLst>
                  </p:cNvPr>
                  <p:cNvCxnSpPr>
                    <a:stCxn id="204" idx="1"/>
                  </p:cNvCxnSpPr>
                  <p:nvPr/>
                </p:nvCxnSpPr>
                <p:spPr>
                  <a:xfrm flipV="1">
                    <a:off x="951033" y="385717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2" name="Groupe 59">
                  <a:extLst>
                    <a:ext uri="{FF2B5EF4-FFF2-40B4-BE49-F238E27FC236}">
                      <a16:creationId xmlns:a16="http://schemas.microsoft.com/office/drawing/2014/main" id="{FDC31355-86AD-AD1A-FCA4-10DCF53F9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346927" y="3558730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201" name="Line 591">
                    <a:extLst>
                      <a:ext uri="{FF2B5EF4-FFF2-40B4-BE49-F238E27FC236}">
                        <a16:creationId xmlns:a16="http://schemas.microsoft.com/office/drawing/2014/main" id="{95326BF4-1421-4F1E-1A70-2DED3DC2E41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2" name="Connecteur droit 201">
                    <a:extLst>
                      <a:ext uri="{FF2B5EF4-FFF2-40B4-BE49-F238E27FC236}">
                        <a16:creationId xmlns:a16="http://schemas.microsoft.com/office/drawing/2014/main" id="{86A7278D-2FAF-EA0D-6625-FE0F8D38D59F}"/>
                      </a:ext>
                    </a:extLst>
                  </p:cNvPr>
                  <p:cNvCxnSpPr>
                    <a:stCxn id="201" idx="0"/>
                  </p:cNvCxnSpPr>
                  <p:nvPr/>
                </p:nvCxnSpPr>
                <p:spPr>
                  <a:xfrm flipH="1" flipV="1">
                    <a:off x="722757" y="3855803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3" name="Connecteur droit 202">
                    <a:extLst>
                      <a:ext uri="{FF2B5EF4-FFF2-40B4-BE49-F238E27FC236}">
                        <a16:creationId xmlns:a16="http://schemas.microsoft.com/office/drawing/2014/main" id="{40B5CA4E-ED17-BB44-FC16-8DB04C4E0428}"/>
                      </a:ext>
                    </a:extLst>
                  </p:cNvPr>
                  <p:cNvCxnSpPr>
                    <a:stCxn id="201" idx="1"/>
                  </p:cNvCxnSpPr>
                  <p:nvPr/>
                </p:nvCxnSpPr>
                <p:spPr>
                  <a:xfrm flipV="1">
                    <a:off x="950431" y="3855803"/>
                    <a:ext cx="0" cy="136572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3" name="Groupe 63">
                  <a:extLst>
                    <a:ext uri="{FF2B5EF4-FFF2-40B4-BE49-F238E27FC236}">
                      <a16:creationId xmlns:a16="http://schemas.microsoft.com/office/drawing/2014/main" id="{34D332C4-6EE4-7122-239D-721FD64C50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3931521" y="370266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98" name="Line 591">
                    <a:extLst>
                      <a:ext uri="{FF2B5EF4-FFF2-40B4-BE49-F238E27FC236}">
                        <a16:creationId xmlns:a16="http://schemas.microsoft.com/office/drawing/2014/main" id="{32846D04-E21C-58EC-902B-994FF63F38F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9" name="Connecteur droit 198">
                    <a:extLst>
                      <a:ext uri="{FF2B5EF4-FFF2-40B4-BE49-F238E27FC236}">
                        <a16:creationId xmlns:a16="http://schemas.microsoft.com/office/drawing/2014/main" id="{F6BD2BF5-CD4F-0EA2-6DCE-B86E220ABE87}"/>
                      </a:ext>
                    </a:extLst>
                  </p:cNvPr>
                  <p:cNvCxnSpPr>
                    <a:stCxn id="198" idx="0"/>
                  </p:cNvCxnSpPr>
                  <p:nvPr/>
                </p:nvCxnSpPr>
                <p:spPr>
                  <a:xfrm flipH="1" flipV="1">
                    <a:off x="723119" y="3857037"/>
                    <a:ext cx="1459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0" name="Connecteur droit 199">
                    <a:extLst>
                      <a:ext uri="{FF2B5EF4-FFF2-40B4-BE49-F238E27FC236}">
                        <a16:creationId xmlns:a16="http://schemas.microsoft.com/office/drawing/2014/main" id="{20B925B9-B2BB-204E-CC77-6054A34A49AE}"/>
                      </a:ext>
                    </a:extLst>
                  </p:cNvPr>
                  <p:cNvCxnSpPr>
                    <a:stCxn id="198" idx="1"/>
                  </p:cNvCxnSpPr>
                  <p:nvPr/>
                </p:nvCxnSpPr>
                <p:spPr>
                  <a:xfrm flipV="1">
                    <a:off x="950793" y="3857037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4" name="Groupe 67">
                  <a:extLst>
                    <a:ext uri="{FF2B5EF4-FFF2-40B4-BE49-F238E27FC236}">
                      <a16:creationId xmlns:a16="http://schemas.microsoft.com/office/drawing/2014/main" id="{6EAC3613-B5C2-92A5-78A9-6BF305BBCA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336000" y="3602836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95" name="Line 591">
                    <a:extLst>
                      <a:ext uri="{FF2B5EF4-FFF2-40B4-BE49-F238E27FC236}">
                        <a16:creationId xmlns:a16="http://schemas.microsoft.com/office/drawing/2014/main" id="{C7387924-531A-7759-C415-68896367824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6" name="Connecteur droit 195">
                    <a:extLst>
                      <a:ext uri="{FF2B5EF4-FFF2-40B4-BE49-F238E27FC236}">
                        <a16:creationId xmlns:a16="http://schemas.microsoft.com/office/drawing/2014/main" id="{40815ABD-9DF4-1815-2739-61B23BF0D5FA}"/>
                      </a:ext>
                    </a:extLst>
                  </p:cNvPr>
                  <p:cNvCxnSpPr>
                    <a:stCxn id="195" idx="0"/>
                  </p:cNvCxnSpPr>
                  <p:nvPr/>
                </p:nvCxnSpPr>
                <p:spPr>
                  <a:xfrm flipH="1" flipV="1">
                    <a:off x="722812" y="3857250"/>
                    <a:ext cx="1460" cy="13841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" name="Connecteur droit 196">
                    <a:extLst>
                      <a:ext uri="{FF2B5EF4-FFF2-40B4-BE49-F238E27FC236}">
                        <a16:creationId xmlns:a16="http://schemas.microsoft.com/office/drawing/2014/main" id="{08A6701E-DC6F-FEA2-453E-DE45F6416681}"/>
                      </a:ext>
                    </a:extLst>
                  </p:cNvPr>
                  <p:cNvCxnSpPr>
                    <a:stCxn id="195" idx="1"/>
                  </p:cNvCxnSpPr>
                  <p:nvPr/>
                </p:nvCxnSpPr>
                <p:spPr>
                  <a:xfrm flipV="1">
                    <a:off x="950486" y="3857250"/>
                    <a:ext cx="0" cy="134726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85" name="Groupe 71">
                  <a:extLst>
                    <a:ext uri="{FF2B5EF4-FFF2-40B4-BE49-F238E27FC236}">
                      <a16:creationId xmlns:a16="http://schemas.microsoft.com/office/drawing/2014/main" id="{622589D4-CCF4-6B7C-A099-0B5001AE59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-4673066" y="3330802"/>
                  <a:ext cx="247528" cy="180122"/>
                  <a:chOff x="722870" y="3856387"/>
                  <a:chExt cx="227562" cy="209403"/>
                </a:xfrm>
              </p:grpSpPr>
              <p:sp>
                <p:nvSpPr>
                  <p:cNvPr id="192" name="Line 591">
                    <a:extLst>
                      <a:ext uri="{FF2B5EF4-FFF2-40B4-BE49-F238E27FC236}">
                        <a16:creationId xmlns:a16="http://schemas.microsoft.com/office/drawing/2014/main" id="{8837238C-D398-D818-44AE-DED76E1C0F0B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-3049707">
                    <a:off x="764608" y="3906158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3" name="Connecteur droit 192">
                    <a:extLst>
                      <a:ext uri="{FF2B5EF4-FFF2-40B4-BE49-F238E27FC236}">
                        <a16:creationId xmlns:a16="http://schemas.microsoft.com/office/drawing/2014/main" id="{9C67917E-94E8-8B78-4971-D9D57869A855}"/>
                      </a:ext>
                    </a:extLst>
                  </p:cNvPr>
                  <p:cNvCxnSpPr>
                    <a:stCxn id="192" idx="0"/>
                  </p:cNvCxnSpPr>
                  <p:nvPr/>
                </p:nvCxnSpPr>
                <p:spPr>
                  <a:xfrm flipH="1" flipV="1">
                    <a:off x="723286" y="3856585"/>
                    <a:ext cx="1460" cy="138418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4" name="Connecteur droit 193">
                    <a:extLst>
                      <a:ext uri="{FF2B5EF4-FFF2-40B4-BE49-F238E27FC236}">
                        <a16:creationId xmlns:a16="http://schemas.microsoft.com/office/drawing/2014/main" id="{F85CF062-AC49-0B81-35B1-3ABD0D9DB3B7}"/>
                      </a:ext>
                    </a:extLst>
                  </p:cNvPr>
                  <p:cNvCxnSpPr>
                    <a:stCxn id="192" idx="1"/>
                  </p:cNvCxnSpPr>
                  <p:nvPr/>
                </p:nvCxnSpPr>
                <p:spPr>
                  <a:xfrm flipV="1">
                    <a:off x="950961" y="3856585"/>
                    <a:ext cx="0" cy="134727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86" name="Image 185">
                  <a:extLst>
                    <a:ext uri="{FF2B5EF4-FFF2-40B4-BE49-F238E27FC236}">
                      <a16:creationId xmlns:a16="http://schemas.microsoft.com/office/drawing/2014/main" id="{0455945D-24D3-F762-5957-08C3E9E646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4655795" y="3485555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87" name="Image 186">
                  <a:extLst>
                    <a:ext uri="{FF2B5EF4-FFF2-40B4-BE49-F238E27FC236}">
                      <a16:creationId xmlns:a16="http://schemas.microsoft.com/office/drawing/2014/main" id="{CA9462F5-A76F-1073-ADB9-6F72A243B5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4334101" y="37551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88" name="Image 187">
                  <a:extLst>
                    <a:ext uri="{FF2B5EF4-FFF2-40B4-BE49-F238E27FC236}">
                      <a16:creationId xmlns:a16="http://schemas.microsoft.com/office/drawing/2014/main" id="{C3DF6899-EE81-7CB2-3131-B70FF63E667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3902053" y="3907581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89" name="Image 188">
                  <a:extLst>
                    <a:ext uri="{FF2B5EF4-FFF2-40B4-BE49-F238E27FC236}">
                      <a16:creationId xmlns:a16="http://schemas.microsoft.com/office/drawing/2014/main" id="{55FA66C5-D12F-A047-285F-03B3BA31102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3287643" y="372151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90" name="Image 189">
                  <a:extLst>
                    <a:ext uri="{FF2B5EF4-FFF2-40B4-BE49-F238E27FC236}">
                      <a16:creationId xmlns:a16="http://schemas.microsoft.com/office/drawing/2014/main" id="{DCBA2A71-4E31-04C7-74F9-50D246362D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2639571" y="3361479"/>
                  <a:ext cx="182362" cy="182362"/>
                </a:xfrm>
                <a:prstGeom prst="rect">
                  <a:avLst/>
                </a:prstGeom>
              </p:spPr>
            </p:pic>
            <p:pic>
              <p:nvPicPr>
                <p:cNvPr id="191" name="Image 190">
                  <a:extLst>
                    <a:ext uri="{FF2B5EF4-FFF2-40B4-BE49-F238E27FC236}">
                      <a16:creationId xmlns:a16="http://schemas.microsoft.com/office/drawing/2014/main" id="{E08ED02B-402F-9036-7957-762BD2E9B4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-1991499" y="3467149"/>
                  <a:ext cx="182362" cy="182362"/>
                </a:xfrm>
                <a:prstGeom prst="rect">
                  <a:avLst/>
                </a:prstGeom>
              </p:spPr>
            </p:pic>
          </p:grpSp>
        </p:grpSp>
        <p:sp>
          <p:nvSpPr>
            <p:cNvPr id="154" name="Ellipse 153">
              <a:extLst>
                <a:ext uri="{FF2B5EF4-FFF2-40B4-BE49-F238E27FC236}">
                  <a16:creationId xmlns:a16="http://schemas.microsoft.com/office/drawing/2014/main" id="{3B8158BE-8ADB-4E14-963A-E54029C0FE65}"/>
                </a:ext>
              </a:extLst>
            </p:cNvPr>
            <p:cNvSpPr/>
            <p:nvPr/>
          </p:nvSpPr>
          <p:spPr bwMode="auto">
            <a:xfrm>
              <a:off x="6664416" y="6479090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55" name="Ellipse 154">
              <a:extLst>
                <a:ext uri="{FF2B5EF4-FFF2-40B4-BE49-F238E27FC236}">
                  <a16:creationId xmlns:a16="http://schemas.microsoft.com/office/drawing/2014/main" id="{F4B0E6FA-872A-F394-D0AF-588171E8B53B}"/>
                </a:ext>
              </a:extLst>
            </p:cNvPr>
            <p:cNvSpPr/>
            <p:nvPr/>
          </p:nvSpPr>
          <p:spPr bwMode="auto">
            <a:xfrm>
              <a:off x="7080218" y="6286104"/>
              <a:ext cx="262428" cy="193306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</p:grpSp>
      <p:sp>
        <p:nvSpPr>
          <p:cNvPr id="228" name="ZoneTexte 227">
            <a:extLst>
              <a:ext uri="{FF2B5EF4-FFF2-40B4-BE49-F238E27FC236}">
                <a16:creationId xmlns:a16="http://schemas.microsoft.com/office/drawing/2014/main" id="{B2D47295-52C1-BEEB-85AF-45537E3FC3F2}"/>
              </a:ext>
            </a:extLst>
          </p:cNvPr>
          <p:cNvSpPr txBox="1"/>
          <p:nvPr/>
        </p:nvSpPr>
        <p:spPr>
          <a:xfrm>
            <a:off x="2000856" y="5429282"/>
            <a:ext cx="8790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vs</a:t>
            </a:r>
          </a:p>
        </p:txBody>
      </p:sp>
      <p:sp>
        <p:nvSpPr>
          <p:cNvPr id="229" name="ZoneTexte 228">
            <a:extLst>
              <a:ext uri="{FF2B5EF4-FFF2-40B4-BE49-F238E27FC236}">
                <a16:creationId xmlns:a16="http://schemas.microsoft.com/office/drawing/2014/main" id="{DA4E8F9D-A4DD-9B4C-E119-D47084384E94}"/>
              </a:ext>
            </a:extLst>
          </p:cNvPr>
          <p:cNvSpPr txBox="1"/>
          <p:nvPr/>
        </p:nvSpPr>
        <p:spPr>
          <a:xfrm>
            <a:off x="265149" y="6035342"/>
            <a:ext cx="249708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/>
              <a:t>Segmental motion</a:t>
            </a:r>
          </a:p>
        </p:txBody>
      </p:sp>
      <p:sp>
        <p:nvSpPr>
          <p:cNvPr id="231" name="ZoneTexte 230">
            <a:extLst>
              <a:ext uri="{FF2B5EF4-FFF2-40B4-BE49-F238E27FC236}">
                <a16:creationId xmlns:a16="http://schemas.microsoft.com/office/drawing/2014/main" id="{3B39BBA4-87B6-A3B6-29C7-100727A34F4A}"/>
              </a:ext>
            </a:extLst>
          </p:cNvPr>
          <p:cNvSpPr txBox="1"/>
          <p:nvPr/>
        </p:nvSpPr>
        <p:spPr>
          <a:xfrm>
            <a:off x="4186927" y="5419122"/>
            <a:ext cx="4077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vs</a:t>
            </a:r>
          </a:p>
        </p:txBody>
      </p:sp>
      <p:pic>
        <p:nvPicPr>
          <p:cNvPr id="233" name="Image 232">
            <a:extLst>
              <a:ext uri="{FF2B5EF4-FFF2-40B4-BE49-F238E27FC236}">
                <a16:creationId xmlns:a16="http://schemas.microsoft.com/office/drawing/2014/main" id="{7DC2683A-A25F-CADB-36E7-8C24679D78F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52543" y="4981619"/>
            <a:ext cx="1123727" cy="1076078"/>
          </a:xfrm>
          <a:prstGeom prst="rect">
            <a:avLst/>
          </a:prstGeom>
        </p:spPr>
      </p:pic>
      <p:sp>
        <p:nvSpPr>
          <p:cNvPr id="234" name="ZoneTexte 233">
            <a:extLst>
              <a:ext uri="{FF2B5EF4-FFF2-40B4-BE49-F238E27FC236}">
                <a16:creationId xmlns:a16="http://schemas.microsoft.com/office/drawing/2014/main" id="{E1D53C6A-1F5D-F1FB-0F1F-BCD28834407F}"/>
              </a:ext>
            </a:extLst>
          </p:cNvPr>
          <p:cNvSpPr txBox="1"/>
          <p:nvPr/>
        </p:nvSpPr>
        <p:spPr>
          <a:xfrm>
            <a:off x="4364660" y="6087800"/>
            <a:ext cx="26113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 err="1"/>
              <a:t>Hopping</a:t>
            </a:r>
            <a:r>
              <a:rPr lang="fr-BE" sz="1600" i="1" dirty="0"/>
              <a:t> of the </a:t>
            </a:r>
            <a:r>
              <a:rPr lang="fr-BE" sz="1600" i="1" dirty="0" err="1"/>
              <a:t>aggregates</a:t>
            </a:r>
            <a:r>
              <a:rPr lang="fr-BE" sz="1600" i="1" dirty="0"/>
              <a:t> </a:t>
            </a:r>
          </a:p>
        </p:txBody>
      </p:sp>
      <p:sp>
        <p:nvSpPr>
          <p:cNvPr id="235" name="ZoneTexte 234">
            <a:extLst>
              <a:ext uri="{FF2B5EF4-FFF2-40B4-BE49-F238E27FC236}">
                <a16:creationId xmlns:a16="http://schemas.microsoft.com/office/drawing/2014/main" id="{653D5D83-E934-F483-2505-C4A74DF11FBC}"/>
              </a:ext>
            </a:extLst>
          </p:cNvPr>
          <p:cNvSpPr txBox="1"/>
          <p:nvPr/>
        </p:nvSpPr>
        <p:spPr>
          <a:xfrm>
            <a:off x="2093365" y="5920130"/>
            <a:ext cx="26868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/>
              <a:t>Motion of the center of mass</a:t>
            </a:r>
          </a:p>
        </p:txBody>
      </p:sp>
      <p:pic>
        <p:nvPicPr>
          <p:cNvPr id="245" name="Image 244">
            <a:extLst>
              <a:ext uri="{FF2B5EF4-FFF2-40B4-BE49-F238E27FC236}">
                <a16:creationId xmlns:a16="http://schemas.microsoft.com/office/drawing/2014/main" id="{4BC5CA46-AFE6-EC78-4F02-96D741FAD12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70213" y="4284986"/>
            <a:ext cx="3400430" cy="249827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74" name="ZoneTexte 73">
                <a:extLst>
                  <a:ext uri="{FF2B5EF4-FFF2-40B4-BE49-F238E27FC236}">
                    <a16:creationId xmlns:a16="http://schemas.microsoft.com/office/drawing/2014/main" id="{B5425C69-8DEC-B4EF-C439-025874569F03}"/>
                  </a:ext>
                </a:extLst>
              </p:cNvPr>
              <p:cNvSpPr txBox="1"/>
              <p:nvPr/>
            </p:nvSpPr>
            <p:spPr>
              <a:xfrm>
                <a:off x="9364879" y="4459135"/>
                <a:ext cx="1452514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16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6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16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fr-BE" sz="1600" b="0" i="1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=99 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kJ</m:t>
                    </m:r>
                    <m:r>
                      <a:rPr lang="fr-BE" sz="16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rgbClr val="0070C0"/>
                        </a:solidFill>
                        <a:latin typeface="Cambria Math" panose="02040503050406030204" pitchFamily="18" charset="0"/>
                      </a:rPr>
                      <m:t>mol</m:t>
                    </m:r>
                  </m:oMath>
                </a14:m>
                <a:r>
                  <a:rPr lang="fr-BE" sz="1600" dirty="0">
                    <a:solidFill>
                      <a:srgbClr val="0070C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74" name="ZoneTexte 73">
                <a:extLst>
                  <a:ext uri="{FF2B5EF4-FFF2-40B4-BE49-F238E27FC236}">
                    <a16:creationId xmlns:a16="http://schemas.microsoft.com/office/drawing/2014/main" id="{B5425C69-8DEC-B4EF-C439-025874569F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64879" y="4459135"/>
                <a:ext cx="1452514" cy="246221"/>
              </a:xfrm>
              <a:prstGeom prst="rect">
                <a:avLst/>
              </a:prstGeom>
              <a:blipFill>
                <a:blip r:embed="rId11"/>
                <a:stretch>
                  <a:fillRect l="-4603" b="-3170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ZoneTexte 252">
                <a:extLst>
                  <a:ext uri="{FF2B5EF4-FFF2-40B4-BE49-F238E27FC236}">
                    <a16:creationId xmlns:a16="http://schemas.microsoft.com/office/drawing/2014/main" id="{1CEF1E1B-31BC-CC88-C934-5AA778811B51}"/>
                  </a:ext>
                </a:extLst>
              </p:cNvPr>
              <p:cNvSpPr txBox="1"/>
              <p:nvPr/>
            </p:nvSpPr>
            <p:spPr>
              <a:xfrm>
                <a:off x="9340320" y="4773811"/>
                <a:ext cx="1566326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1600" b="0" i="1" smtClean="0">
                            <a:solidFill>
                              <a:srgbClr val="44FF25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sz="1600" b="0" i="1" smtClean="0">
                            <a:solidFill>
                              <a:srgbClr val="44FF25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1600" b="0" i="1" smtClean="0">
                            <a:solidFill>
                              <a:srgbClr val="44FF25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</m:sub>
                    </m:sSub>
                    <m:r>
                      <a:rPr lang="fr-BE" sz="1600" b="0" i="1" smtClean="0">
                        <a:solidFill>
                          <a:srgbClr val="44FF25"/>
                        </a:solidFill>
                        <a:latin typeface="Cambria Math" panose="02040503050406030204" pitchFamily="18" charset="0"/>
                      </a:rPr>
                      <m:t>=146 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rgbClr val="44FF25"/>
                        </a:solidFill>
                        <a:latin typeface="Cambria Math" panose="02040503050406030204" pitchFamily="18" charset="0"/>
                      </a:rPr>
                      <m:t>kJ</m:t>
                    </m:r>
                    <m:r>
                      <a:rPr lang="fr-BE" sz="1600" b="0" i="0" smtClean="0">
                        <a:solidFill>
                          <a:srgbClr val="44FF25"/>
                        </a:solidFill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 sz="1600" b="0" i="0" smtClean="0">
                        <a:solidFill>
                          <a:srgbClr val="44FF25"/>
                        </a:solidFill>
                        <a:latin typeface="Cambria Math" panose="02040503050406030204" pitchFamily="18" charset="0"/>
                      </a:rPr>
                      <m:t>mol</m:t>
                    </m:r>
                  </m:oMath>
                </a14:m>
                <a:r>
                  <a:rPr lang="fr-BE" sz="1600" dirty="0">
                    <a:solidFill>
                      <a:srgbClr val="44FF25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253" name="ZoneTexte 252">
                <a:extLst>
                  <a:ext uri="{FF2B5EF4-FFF2-40B4-BE49-F238E27FC236}">
                    <a16:creationId xmlns:a16="http://schemas.microsoft.com/office/drawing/2014/main" id="{1CEF1E1B-31BC-CC88-C934-5AA778811B5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40320" y="4773811"/>
                <a:ext cx="1566326" cy="246221"/>
              </a:xfrm>
              <a:prstGeom prst="rect">
                <a:avLst/>
              </a:prstGeom>
              <a:blipFill>
                <a:blip r:embed="rId12"/>
                <a:stretch>
                  <a:fillRect l="-4280" b="-35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ZoneTexte 4">
            <a:extLst>
              <a:ext uri="{FF2B5EF4-FFF2-40B4-BE49-F238E27FC236}">
                <a16:creationId xmlns:a16="http://schemas.microsoft.com/office/drawing/2014/main" id="{B1C523FE-42A9-7CA1-9C40-A7A05F892BB3}"/>
              </a:ext>
            </a:extLst>
          </p:cNvPr>
          <p:cNvSpPr txBox="1"/>
          <p:nvPr/>
        </p:nvSpPr>
        <p:spPr>
          <a:xfrm>
            <a:off x="-74991" y="6580662"/>
            <a:ext cx="895753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(see for physics  :</a:t>
            </a:r>
            <a:r>
              <a:rPr lang="de-D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Semenov &amp; Rubinstein,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Macromolecules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2002</a:t>
            </a:r>
            <a:r>
              <a:rPr lang="de-D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E1A896BB-EE9A-E013-5CF0-3A7355E94DEB}"/>
                  </a:ext>
                </a:extLst>
              </p:cNvPr>
              <p:cNvSpPr txBox="1"/>
              <p:nvPr/>
            </p:nvSpPr>
            <p:spPr>
              <a:xfrm>
                <a:off x="4794397" y="1197069"/>
                <a:ext cx="2226699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𝑒𝑙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𝜌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𝑅𝑇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E1A896BB-EE9A-E013-5CF0-3A7355E94D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4397" y="1197069"/>
                <a:ext cx="2226699" cy="622350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ZoneTexte 26">
            <a:extLst>
              <a:ext uri="{FF2B5EF4-FFF2-40B4-BE49-F238E27FC236}">
                <a16:creationId xmlns:a16="http://schemas.microsoft.com/office/drawing/2014/main" id="{06D8F196-5BF9-7165-6E2B-BAA5B64B57D1}"/>
              </a:ext>
            </a:extLst>
          </p:cNvPr>
          <p:cNvSpPr txBox="1"/>
          <p:nvPr/>
        </p:nvSpPr>
        <p:spPr>
          <a:xfrm>
            <a:off x="857894" y="1377509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id="{313E4934-A0F0-AA03-8A14-2BD612E9C4B0}"/>
              </a:ext>
            </a:extLst>
          </p:cNvPr>
          <p:cNvSpPr txBox="1"/>
          <p:nvPr/>
        </p:nvSpPr>
        <p:spPr>
          <a:xfrm>
            <a:off x="7698099" y="1344749"/>
            <a:ext cx="204308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chemeClr val="tx1"/>
                </a:solidFill>
                <a:effectLst/>
              </a:rPr>
              <a:t>PnBA112k-11Tpy</a:t>
            </a:r>
          </a:p>
        </p:txBody>
      </p:sp>
      <p:sp>
        <p:nvSpPr>
          <p:cNvPr id="29" name="Slide Number Placeholder 8">
            <a:extLst>
              <a:ext uri="{FF2B5EF4-FFF2-40B4-BE49-F238E27FC236}">
                <a16:creationId xmlns:a16="http://schemas.microsoft.com/office/drawing/2014/main" id="{6A3444DC-8CBB-891F-A673-EB098A2BCB3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5609430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Steady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measurements</a:t>
            </a:r>
            <a:r>
              <a:rPr lang="fr-BE" sz="4000" dirty="0">
                <a:solidFill>
                  <a:schemeClr val="bg1"/>
                </a:solidFill>
              </a:rPr>
              <a:t> : Method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105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4294981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2C0366B4-E750-AAD4-E9E4-4D66758006C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7" r="24762" b="18254"/>
          <a:stretch/>
        </p:blipFill>
        <p:spPr>
          <a:xfrm>
            <a:off x="4972471" y="2609781"/>
            <a:ext cx="2667283" cy="2333125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23EF3044-EBAC-0C6C-BB46-98C68512BD4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56" t="33651" r="29506" b="36031"/>
          <a:stretch/>
        </p:blipFill>
        <p:spPr>
          <a:xfrm>
            <a:off x="5682543" y="5430608"/>
            <a:ext cx="1247137" cy="1230261"/>
          </a:xfrm>
          <a:prstGeom prst="rect">
            <a:avLst/>
          </a:prstGeom>
        </p:spPr>
      </p:pic>
      <p:pic>
        <p:nvPicPr>
          <p:cNvPr id="73" name="Image 72">
            <a:extLst>
              <a:ext uri="{FF2B5EF4-FFF2-40B4-BE49-F238E27FC236}">
                <a16:creationId xmlns:a16="http://schemas.microsoft.com/office/drawing/2014/main" id="{345CF350-FACA-9EBE-1E48-F05D3938578D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10524004" y="2168894"/>
            <a:ext cx="886698" cy="757135"/>
          </a:xfrm>
          <a:prstGeom prst="rect">
            <a:avLst/>
          </a:prstGeom>
        </p:spPr>
      </p:pic>
      <p:pic>
        <p:nvPicPr>
          <p:cNvPr id="74" name="Image 73">
            <a:extLst>
              <a:ext uri="{FF2B5EF4-FFF2-40B4-BE49-F238E27FC236}">
                <a16:creationId xmlns:a16="http://schemas.microsoft.com/office/drawing/2014/main" id="{CD8A3DCD-9A81-18DE-2045-0E72344A06F2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24004" y="3972334"/>
            <a:ext cx="879580" cy="1180022"/>
          </a:xfrm>
          <a:prstGeom prst="rect">
            <a:avLst/>
          </a:prstGeom>
        </p:spPr>
      </p:pic>
      <p:sp>
        <p:nvSpPr>
          <p:cNvPr id="75" name="ZoneTexte 74">
            <a:extLst>
              <a:ext uri="{FF2B5EF4-FFF2-40B4-BE49-F238E27FC236}">
                <a16:creationId xmlns:a16="http://schemas.microsoft.com/office/drawing/2014/main" id="{9F7941ED-8D9A-741A-EE87-E36E1A3C7101}"/>
              </a:ext>
            </a:extLst>
          </p:cNvPr>
          <p:cNvSpPr txBox="1"/>
          <p:nvPr/>
        </p:nvSpPr>
        <p:spPr>
          <a:xfrm>
            <a:off x="8684927" y="1796659"/>
            <a:ext cx="2858425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Plate-plate geometries</a:t>
            </a:r>
          </a:p>
        </p:txBody>
      </p:sp>
      <p:sp>
        <p:nvSpPr>
          <p:cNvPr id="76" name="ZoneTexte 75">
            <a:extLst>
              <a:ext uri="{FF2B5EF4-FFF2-40B4-BE49-F238E27FC236}">
                <a16:creationId xmlns:a16="http://schemas.microsoft.com/office/drawing/2014/main" id="{86A1AA64-54FE-F3E2-C3F4-A05187053C94}"/>
              </a:ext>
            </a:extLst>
          </p:cNvPr>
          <p:cNvSpPr txBox="1"/>
          <p:nvPr/>
        </p:nvSpPr>
        <p:spPr>
          <a:xfrm>
            <a:off x="8661588" y="3603667"/>
            <a:ext cx="2858996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Cone-partitioned-plate geometries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F176E27-652D-7433-1E3D-C175C11361C2}"/>
              </a:ext>
            </a:extLst>
          </p:cNvPr>
          <p:cNvSpPr/>
          <p:nvPr/>
        </p:nvSpPr>
        <p:spPr>
          <a:xfrm>
            <a:off x="8661588" y="3911779"/>
            <a:ext cx="2858996" cy="13690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AB626FB0-3494-DACB-1F4C-D30142CAB792}"/>
              </a:ext>
            </a:extLst>
          </p:cNvPr>
          <p:cNvSpPr/>
          <p:nvPr/>
        </p:nvSpPr>
        <p:spPr>
          <a:xfrm>
            <a:off x="8684927" y="2100396"/>
            <a:ext cx="2858996" cy="110724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9" name="Image 78">
            <a:extLst>
              <a:ext uri="{FF2B5EF4-FFF2-40B4-BE49-F238E27FC236}">
                <a16:creationId xmlns:a16="http://schemas.microsoft.com/office/drawing/2014/main" id="{576A5A1F-CD39-C332-1C57-6540731925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10742" y="2240536"/>
            <a:ext cx="1140051" cy="677324"/>
          </a:xfrm>
          <a:prstGeom prst="rect">
            <a:avLst/>
          </a:prstGeom>
        </p:spPr>
      </p:pic>
      <p:pic>
        <p:nvPicPr>
          <p:cNvPr id="80" name="Image 79">
            <a:extLst>
              <a:ext uri="{FF2B5EF4-FFF2-40B4-BE49-F238E27FC236}">
                <a16:creationId xmlns:a16="http://schemas.microsoft.com/office/drawing/2014/main" id="{083F6159-AE59-6BF9-8B41-5D66A8A28A4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043598" y="4096399"/>
            <a:ext cx="1129992" cy="828214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F14DA318-F024-4736-E379-4F9701AA927C}"/>
              </a:ext>
            </a:extLst>
          </p:cNvPr>
          <p:cNvSpPr txBox="1"/>
          <p:nvPr/>
        </p:nvSpPr>
        <p:spPr>
          <a:xfrm>
            <a:off x="162685" y="1920138"/>
            <a:ext cx="780288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i="1" u="sng" dirty="0">
                <a:ea typeface="Cambria Math" panose="02040503050406030204" pitchFamily="18" charset="0"/>
              </a:rPr>
              <a:t>C</a:t>
            </a:r>
            <a:r>
              <a:rPr lang="en-US" sz="1600" b="1" i="1" dirty="0">
                <a:ea typeface="Cambria Math" panose="02040503050406030204" pitchFamily="18" charset="0"/>
              </a:rPr>
              <a:t>one-</a:t>
            </a:r>
            <a:r>
              <a:rPr lang="en-US" sz="1600" b="1" i="1" u="sng" dirty="0">
                <a:ea typeface="Cambria Math" panose="02040503050406030204" pitchFamily="18" charset="0"/>
              </a:rPr>
              <a:t>P</a:t>
            </a:r>
            <a:r>
              <a:rPr lang="en-US" sz="1600" b="1" i="1" dirty="0">
                <a:ea typeface="Cambria Math" panose="02040503050406030204" pitchFamily="18" charset="0"/>
              </a:rPr>
              <a:t>artitioned-</a:t>
            </a:r>
            <a:r>
              <a:rPr lang="fr-BE" sz="1600" b="1" i="1" u="sng" dirty="0">
                <a:ea typeface="Cambria Math" panose="02040503050406030204" pitchFamily="18" charset="0"/>
              </a:rPr>
              <a:t>P</a:t>
            </a:r>
            <a:r>
              <a:rPr lang="fr-BE" sz="1600" b="1" i="1" dirty="0">
                <a:ea typeface="Cambria Math" panose="02040503050406030204" pitchFamily="18" charset="0"/>
              </a:rPr>
              <a:t>late </a:t>
            </a:r>
            <a:r>
              <a:rPr lang="en-US" sz="1600" b="1" i="1" dirty="0">
                <a:ea typeface="Cambria Math" panose="02040503050406030204" pitchFamily="18" charset="0"/>
              </a:rPr>
              <a:t>geometry</a:t>
            </a:r>
            <a:r>
              <a:rPr lang="fr-BE" sz="1600" b="1" i="1" dirty="0">
                <a:ea typeface="Cambria Math" panose="02040503050406030204" pitchFamily="18" charset="0"/>
              </a:rPr>
              <a:t> (CPP)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A534AD05-3248-F8F9-6201-8C4B728314DB}"/>
              </a:ext>
            </a:extLst>
          </p:cNvPr>
          <p:cNvGrpSpPr/>
          <p:nvPr/>
        </p:nvGrpSpPr>
        <p:grpSpPr>
          <a:xfrm>
            <a:off x="295478" y="2363682"/>
            <a:ext cx="4912782" cy="2843750"/>
            <a:chOff x="57261" y="2517784"/>
            <a:chExt cx="4912782" cy="2843750"/>
          </a:xfrm>
        </p:grpSpPr>
        <p:grpSp>
          <p:nvGrpSpPr>
            <p:cNvPr id="47" name="Groupe 46">
              <a:extLst>
                <a:ext uri="{FF2B5EF4-FFF2-40B4-BE49-F238E27FC236}">
                  <a16:creationId xmlns:a16="http://schemas.microsoft.com/office/drawing/2014/main" id="{7FC7F3D7-F910-E3E5-3B30-FBFCDDC62EF8}"/>
                </a:ext>
              </a:extLst>
            </p:cNvPr>
            <p:cNvGrpSpPr/>
            <p:nvPr/>
          </p:nvGrpSpPr>
          <p:grpSpPr>
            <a:xfrm>
              <a:off x="57261" y="2517784"/>
              <a:ext cx="4893316" cy="2843750"/>
              <a:chOff x="322138" y="2467559"/>
              <a:chExt cx="5003355" cy="2931977"/>
            </a:xfrm>
          </p:grpSpPr>
          <p:pic>
            <p:nvPicPr>
              <p:cNvPr id="14" name="Image 13">
                <a:extLst>
                  <a:ext uri="{FF2B5EF4-FFF2-40B4-BE49-F238E27FC236}">
                    <a16:creationId xmlns:a16="http://schemas.microsoft.com/office/drawing/2014/main" id="{EBCE0D59-5191-7092-0469-2F6E056C6445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/>
              <a:srcRect l="4070"/>
              <a:stretch/>
            </p:blipFill>
            <p:spPr>
              <a:xfrm>
                <a:off x="322138" y="2467559"/>
                <a:ext cx="2505457" cy="2857500"/>
              </a:xfrm>
              <a:prstGeom prst="rect">
                <a:avLst/>
              </a:prstGeom>
            </p:spPr>
          </p:pic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B8BD42EB-15FE-664B-FB2B-8E58E81D776F}"/>
                  </a:ext>
                </a:extLst>
              </p:cNvPr>
              <p:cNvCxnSpPr>
                <a:cxnSpLocks/>
                <a:endCxn id="22" idx="1"/>
              </p:cNvCxnSpPr>
              <p:nvPr/>
            </p:nvCxnSpPr>
            <p:spPr>
              <a:xfrm flipV="1">
                <a:off x="1800292" y="5245647"/>
                <a:ext cx="1168171" cy="1"/>
              </a:xfrm>
              <a:prstGeom prst="line">
                <a:avLst/>
              </a:prstGeom>
              <a:ln w="19050">
                <a:solidFill>
                  <a:srgbClr val="00B05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Connecteur droit 15">
                <a:extLst>
                  <a:ext uri="{FF2B5EF4-FFF2-40B4-BE49-F238E27FC236}">
                    <a16:creationId xmlns:a16="http://schemas.microsoft.com/office/drawing/2014/main" id="{7646ED83-C3AD-545D-ED81-5274301AE834}"/>
                  </a:ext>
                </a:extLst>
              </p:cNvPr>
              <p:cNvCxnSpPr>
                <a:cxnSpLocks/>
                <a:endCxn id="27" idx="1"/>
              </p:cNvCxnSpPr>
              <p:nvPr/>
            </p:nvCxnSpPr>
            <p:spPr>
              <a:xfrm>
                <a:off x="2116891" y="4545657"/>
                <a:ext cx="8767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Connecteur droit 17">
                <a:extLst>
                  <a:ext uri="{FF2B5EF4-FFF2-40B4-BE49-F238E27FC236}">
                    <a16:creationId xmlns:a16="http://schemas.microsoft.com/office/drawing/2014/main" id="{E2520A96-020E-6AE7-D596-1CB3708BF08B}"/>
                  </a:ext>
                </a:extLst>
              </p:cNvPr>
              <p:cNvCxnSpPr>
                <a:cxnSpLocks/>
                <a:endCxn id="24" idx="1"/>
              </p:cNvCxnSpPr>
              <p:nvPr/>
            </p:nvCxnSpPr>
            <p:spPr>
              <a:xfrm flipV="1">
                <a:off x="1952905" y="3968967"/>
                <a:ext cx="1040702" cy="10296"/>
              </a:xfrm>
              <a:prstGeom prst="line">
                <a:avLst/>
              </a:prstGeom>
              <a:ln w="19050">
                <a:solidFill>
                  <a:srgbClr val="0000FF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Connecteur droit 20">
                <a:extLst>
                  <a:ext uri="{FF2B5EF4-FFF2-40B4-BE49-F238E27FC236}">
                    <a16:creationId xmlns:a16="http://schemas.microsoft.com/office/drawing/2014/main" id="{3FD85F81-F637-6B77-B7EF-AE35FDF5CFB2}"/>
                  </a:ext>
                </a:extLst>
              </p:cNvPr>
              <p:cNvCxnSpPr>
                <a:cxnSpLocks/>
                <a:endCxn id="23" idx="1"/>
              </p:cNvCxnSpPr>
              <p:nvPr/>
            </p:nvCxnSpPr>
            <p:spPr>
              <a:xfrm flipV="1">
                <a:off x="1841759" y="4975110"/>
                <a:ext cx="1134390" cy="2958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83B8EE10-2176-B917-0EB6-0325030144A5}"/>
                  </a:ext>
                </a:extLst>
              </p:cNvPr>
              <p:cNvSpPr txBox="1"/>
              <p:nvPr/>
            </p:nvSpPr>
            <p:spPr>
              <a:xfrm>
                <a:off x="2968463" y="5091759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B050"/>
                    </a:solidFill>
                  </a:rPr>
                  <a:t>Cone geometry </a:t>
                </a:r>
              </a:p>
            </p:txBody>
          </p:sp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DD0343B5-E391-9B93-E970-4A2DA5E45AE7}"/>
                  </a:ext>
                </a:extLst>
              </p:cNvPr>
              <p:cNvSpPr txBox="1"/>
              <p:nvPr/>
            </p:nvSpPr>
            <p:spPr>
              <a:xfrm>
                <a:off x="2976149" y="4821222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FF0000"/>
                    </a:solidFill>
                  </a:rPr>
                  <a:t>Polymer sample</a:t>
                </a:r>
              </a:p>
            </p:txBody>
          </p:sp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A07E29B-05A2-60F4-AB0C-496AB7E07A01}"/>
                  </a:ext>
                </a:extLst>
              </p:cNvPr>
              <p:cNvSpPr txBox="1"/>
              <p:nvPr/>
            </p:nvSpPr>
            <p:spPr>
              <a:xfrm>
                <a:off x="2993607" y="3815079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00FF"/>
                    </a:solidFill>
                  </a:rPr>
                  <a:t>Outer hollowed parallel plate</a:t>
                </a:r>
              </a:p>
            </p:txBody>
          </p:sp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E70E6639-D877-2ACD-AAAC-F370CD4E1A1B}"/>
                  </a:ext>
                </a:extLst>
              </p:cNvPr>
              <p:cNvSpPr txBox="1"/>
              <p:nvPr/>
            </p:nvSpPr>
            <p:spPr>
              <a:xfrm>
                <a:off x="2993607" y="4391768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/>
                  <a:t>Inner parallel plate</a:t>
                </a:r>
              </a:p>
            </p:txBody>
          </p:sp>
          <p:cxnSp>
            <p:nvCxnSpPr>
              <p:cNvPr id="28" name="Connecteur droit 27">
                <a:extLst>
                  <a:ext uri="{FF2B5EF4-FFF2-40B4-BE49-F238E27FC236}">
                    <a16:creationId xmlns:a16="http://schemas.microsoft.com/office/drawing/2014/main" id="{554BF8C5-2DD9-E6B3-1E9B-E2B6B06284D6}"/>
                  </a:ext>
                </a:extLst>
              </p:cNvPr>
              <p:cNvCxnSpPr/>
              <p:nvPr/>
            </p:nvCxnSpPr>
            <p:spPr>
              <a:xfrm flipV="1">
                <a:off x="1765315" y="4545657"/>
                <a:ext cx="356338" cy="338784"/>
              </a:xfrm>
              <a:prstGeom prst="line">
                <a:avLst/>
              </a:prstGeom>
              <a:ln w="19050">
                <a:headEnd type="oval"/>
                <a:tailEnd type="non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8C1A6874-2D19-37BE-9142-6F94F44CCBFA}"/>
                </a:ext>
              </a:extLst>
            </p:cNvPr>
            <p:cNvSpPr txBox="1"/>
            <p:nvPr/>
          </p:nvSpPr>
          <p:spPr>
            <a:xfrm>
              <a:off x="2689441" y="3289783"/>
              <a:ext cx="22806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>
                  <a:solidFill>
                    <a:srgbClr val="FFC000"/>
                  </a:solidFill>
                </a:rPr>
                <a:t>Translation stages for </a:t>
              </a:r>
              <a:r>
                <a:rPr lang="en-US" sz="1400" i="1" dirty="0" err="1">
                  <a:solidFill>
                    <a:srgbClr val="FFC000"/>
                  </a:solidFill>
                </a:rPr>
                <a:t>alignement</a:t>
              </a:r>
              <a:endParaRPr lang="en-US" sz="1400" i="1" dirty="0">
                <a:solidFill>
                  <a:srgbClr val="FFC000"/>
                </a:solidFill>
              </a:endParaRPr>
            </a:p>
          </p:txBody>
        </p:sp>
        <p:cxnSp>
          <p:nvCxnSpPr>
            <p:cNvPr id="33" name="Connecteur droit 32">
              <a:extLst>
                <a:ext uri="{FF2B5EF4-FFF2-40B4-BE49-F238E27FC236}">
                  <a16:creationId xmlns:a16="http://schemas.microsoft.com/office/drawing/2014/main" id="{EFEB6F1A-17B6-E75C-E51B-4ED0BA63EDF6}"/>
                </a:ext>
              </a:extLst>
            </p:cNvPr>
            <p:cNvCxnSpPr>
              <a:cxnSpLocks/>
            </p:cNvCxnSpPr>
            <p:nvPr/>
          </p:nvCxnSpPr>
          <p:spPr>
            <a:xfrm>
              <a:off x="1770343" y="3750596"/>
              <a:ext cx="484958" cy="0"/>
            </a:xfrm>
            <a:prstGeom prst="line">
              <a:avLst/>
            </a:prstGeom>
            <a:ln w="19050">
              <a:solidFill>
                <a:srgbClr val="FFFF00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necteur droit 35">
              <a:extLst>
                <a:ext uri="{FF2B5EF4-FFF2-40B4-BE49-F238E27FC236}">
                  <a16:creationId xmlns:a16="http://schemas.microsoft.com/office/drawing/2014/main" id="{973C95E0-37BF-3598-6A86-229DF41266D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51491" y="3560629"/>
              <a:ext cx="449472" cy="189967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ZoneTexte 4">
            <a:extLst>
              <a:ext uri="{FF2B5EF4-FFF2-40B4-BE49-F238E27FC236}">
                <a16:creationId xmlns:a16="http://schemas.microsoft.com/office/drawing/2014/main" id="{004F52BB-E110-CDFC-9DAE-B3F7682024AC}"/>
              </a:ext>
            </a:extLst>
          </p:cNvPr>
          <p:cNvSpPr txBox="1"/>
          <p:nvPr/>
        </p:nvSpPr>
        <p:spPr>
          <a:xfrm>
            <a:off x="121331" y="1298106"/>
            <a:ext cx="53353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b="1" dirty="0" err="1">
                <a:ea typeface="Cambria Math" panose="02040503050406030204" pitchFamily="18" charset="0"/>
              </a:rPr>
              <a:t>Nonlinear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shear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rheology</a:t>
            </a:r>
            <a:r>
              <a:rPr lang="fr-BE" b="1" dirty="0">
                <a:ea typeface="Cambria Math" panose="02040503050406030204" pitchFamily="18" charset="0"/>
              </a:rPr>
              <a:t> techniques for </a:t>
            </a:r>
            <a:r>
              <a:rPr lang="fr-BE" b="1" dirty="0" err="1">
                <a:ea typeface="Cambria Math" panose="02040503050406030204" pitchFamily="18" charset="0"/>
              </a:rPr>
              <a:t>polymer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melt</a:t>
            </a:r>
            <a:endParaRPr lang="en-US" dirty="0">
              <a:ea typeface="Cambria Math" panose="02040503050406030204" pitchFamily="18" charset="0"/>
            </a:endParaRP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60B06CBE-84A2-30FD-AAD7-35DF4B94E3BB}"/>
              </a:ext>
            </a:extLst>
          </p:cNvPr>
          <p:cNvSpPr txBox="1"/>
          <p:nvPr/>
        </p:nvSpPr>
        <p:spPr>
          <a:xfrm>
            <a:off x="5598077" y="5090888"/>
            <a:ext cx="158781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ea typeface="Cambria Math" panose="02040503050406030204" pitchFamily="18" charset="0"/>
              </a:rPr>
              <a:t>Upper</a:t>
            </a:r>
            <a:r>
              <a:rPr lang="fr-BE" sz="1600" i="1" dirty="0">
                <a:ea typeface="Cambria Math" panose="02040503050406030204" pitchFamily="18" charset="0"/>
              </a:rPr>
              <a:t> flat plate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C5066B3-5C3A-77F0-55DA-1DB625BEE914}"/>
              </a:ext>
            </a:extLst>
          </p:cNvPr>
          <p:cNvSpPr/>
          <p:nvPr/>
        </p:nvSpPr>
        <p:spPr>
          <a:xfrm>
            <a:off x="9047614" y="2439699"/>
            <a:ext cx="1066525" cy="182828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09E00FF-3216-2B96-4051-E74E1DB2E724}"/>
              </a:ext>
            </a:extLst>
          </p:cNvPr>
          <p:cNvSpPr/>
          <p:nvPr/>
        </p:nvSpPr>
        <p:spPr>
          <a:xfrm>
            <a:off x="1837390" y="2513886"/>
            <a:ext cx="275865" cy="1778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86BB271-191E-CE02-A4C6-4FBEABE386ED}"/>
              </a:ext>
            </a:extLst>
          </p:cNvPr>
          <p:cNvSpPr/>
          <p:nvPr/>
        </p:nvSpPr>
        <p:spPr>
          <a:xfrm>
            <a:off x="9051217" y="2363682"/>
            <a:ext cx="1062921" cy="60785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13704F3-155B-87C9-E328-2461786FDB8F}"/>
              </a:ext>
            </a:extLst>
          </p:cNvPr>
          <p:cNvSpPr/>
          <p:nvPr/>
        </p:nvSpPr>
        <p:spPr>
          <a:xfrm>
            <a:off x="9298174" y="2180435"/>
            <a:ext cx="562106" cy="22878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28F123C-2D10-1D78-BCCF-37DEBE99CA80}"/>
              </a:ext>
            </a:extLst>
          </p:cNvPr>
          <p:cNvSpPr txBox="1"/>
          <p:nvPr/>
        </p:nvSpPr>
        <p:spPr>
          <a:xfrm>
            <a:off x="121331" y="5588695"/>
            <a:ext cx="504746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(Reproduced from :</a:t>
            </a:r>
            <a:r>
              <a:rPr lang="de-D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Costanzo et al.,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Macromolecules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2016)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486DAB3B-501D-026C-C4F8-494211DA98ED}"/>
              </a:ext>
            </a:extLst>
          </p:cNvPr>
          <p:cNvSpPr txBox="1"/>
          <p:nvPr/>
        </p:nvSpPr>
        <p:spPr>
          <a:xfrm>
            <a:off x="464820" y="7944279"/>
            <a:ext cx="615188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(see for physics  :</a:t>
            </a:r>
            <a:r>
              <a:rPr lang="de-DE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Semenov &amp; Rubinstein, </a:t>
            </a:r>
            <a:r>
              <a:rPr lang="en-US" sz="18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Macromolecules</a:t>
            </a:r>
            <a:r>
              <a:rPr lang="en-US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2002</a:t>
            </a:r>
            <a:r>
              <a:rPr lang="de-DE" sz="1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fr-BE" sz="18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0103694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Flèche en arc 51">
            <a:extLst>
              <a:ext uri="{FF2B5EF4-FFF2-40B4-BE49-F238E27FC236}">
                <a16:creationId xmlns:a16="http://schemas.microsoft.com/office/drawing/2014/main" id="{99424DEF-E75E-F4D6-3DFA-168E105D659F}"/>
              </a:ext>
            </a:extLst>
          </p:cNvPr>
          <p:cNvSpPr/>
          <p:nvPr/>
        </p:nvSpPr>
        <p:spPr>
          <a:xfrm rot="3544990">
            <a:off x="9063443" y="2221686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14" name="Image 113">
            <a:extLst>
              <a:ext uri="{FF2B5EF4-FFF2-40B4-BE49-F238E27FC236}">
                <a16:creationId xmlns:a16="http://schemas.microsoft.com/office/drawing/2014/main" id="{B6569A6A-C438-ECF0-C752-BF290047CF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52747" y="2218027"/>
            <a:ext cx="1116579" cy="663912"/>
          </a:xfrm>
          <a:prstGeom prst="rect">
            <a:avLst/>
          </a:prstGeom>
        </p:spPr>
      </p:pic>
      <p:cxnSp>
        <p:nvCxnSpPr>
          <p:cNvPr id="115" name="Connecteur droit avec flèche 114">
            <a:extLst>
              <a:ext uri="{FF2B5EF4-FFF2-40B4-BE49-F238E27FC236}">
                <a16:creationId xmlns:a16="http://schemas.microsoft.com/office/drawing/2014/main" id="{55882887-1A3C-2EDF-65EF-643028C57D43}"/>
              </a:ext>
            </a:extLst>
          </p:cNvPr>
          <p:cNvCxnSpPr>
            <a:cxnSpLocks/>
          </p:cNvCxnSpPr>
          <p:nvPr/>
        </p:nvCxnSpPr>
        <p:spPr>
          <a:xfrm>
            <a:off x="9024172" y="2504038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avec flèche 115">
            <a:extLst>
              <a:ext uri="{FF2B5EF4-FFF2-40B4-BE49-F238E27FC236}">
                <a16:creationId xmlns:a16="http://schemas.microsoft.com/office/drawing/2014/main" id="{954EE2D0-48E3-FB61-4525-1AC673321120}"/>
              </a:ext>
            </a:extLst>
          </p:cNvPr>
          <p:cNvCxnSpPr>
            <a:cxnSpLocks/>
          </p:cNvCxnSpPr>
          <p:nvPr/>
        </p:nvCxnSpPr>
        <p:spPr>
          <a:xfrm flipH="1">
            <a:off x="9928241" y="2507599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Flèche en arc 51">
            <a:extLst>
              <a:ext uri="{FF2B5EF4-FFF2-40B4-BE49-F238E27FC236}">
                <a16:creationId xmlns:a16="http://schemas.microsoft.com/office/drawing/2014/main" id="{FA1FFC50-F2D6-2E90-2F74-ACF7587ED123}"/>
              </a:ext>
            </a:extLst>
          </p:cNvPr>
          <p:cNvSpPr/>
          <p:nvPr/>
        </p:nvSpPr>
        <p:spPr>
          <a:xfrm rot="3544990">
            <a:off x="9054000" y="4302908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10" name="Image 109">
            <a:extLst>
              <a:ext uri="{FF2B5EF4-FFF2-40B4-BE49-F238E27FC236}">
                <a16:creationId xmlns:a16="http://schemas.microsoft.com/office/drawing/2014/main" id="{F3EFF4BC-6EDF-003D-3524-E747AF2357F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45920" y="4107547"/>
            <a:ext cx="1116579" cy="824860"/>
          </a:xfrm>
          <a:prstGeom prst="rect">
            <a:avLst/>
          </a:prstGeom>
        </p:spPr>
      </p:pic>
      <p:cxnSp>
        <p:nvCxnSpPr>
          <p:cNvPr id="111" name="Connecteur droit avec flèche 110">
            <a:extLst>
              <a:ext uri="{FF2B5EF4-FFF2-40B4-BE49-F238E27FC236}">
                <a16:creationId xmlns:a16="http://schemas.microsoft.com/office/drawing/2014/main" id="{EE8159FC-2E07-EDFA-5D58-4283044C754A}"/>
              </a:ext>
            </a:extLst>
          </p:cNvPr>
          <p:cNvCxnSpPr>
            <a:cxnSpLocks/>
          </p:cNvCxnSpPr>
          <p:nvPr/>
        </p:nvCxnSpPr>
        <p:spPr>
          <a:xfrm>
            <a:off x="9024172" y="4614780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Connecteur droit avec flèche 112">
            <a:extLst>
              <a:ext uri="{FF2B5EF4-FFF2-40B4-BE49-F238E27FC236}">
                <a16:creationId xmlns:a16="http://schemas.microsoft.com/office/drawing/2014/main" id="{BF6B9B74-192D-3FB6-E2D6-C68C2CA728B7}"/>
              </a:ext>
            </a:extLst>
          </p:cNvPr>
          <p:cNvCxnSpPr>
            <a:cxnSpLocks/>
          </p:cNvCxnSpPr>
          <p:nvPr/>
        </p:nvCxnSpPr>
        <p:spPr>
          <a:xfrm flipH="1">
            <a:off x="9928241" y="4618341"/>
            <a:ext cx="264822" cy="22959"/>
          </a:xfrm>
          <a:prstGeom prst="straightConnector1">
            <a:avLst/>
          </a:prstGeom>
          <a:ln w="19050">
            <a:solidFill>
              <a:schemeClr val="tx2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Steady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measurements</a:t>
            </a:r>
            <a:r>
              <a:rPr lang="fr-BE" sz="4000" dirty="0">
                <a:solidFill>
                  <a:schemeClr val="bg1"/>
                </a:solidFill>
              </a:rPr>
              <a:t> : Method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106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6" name="Image 45">
            <a:extLst>
              <a:ext uri="{FF2B5EF4-FFF2-40B4-BE49-F238E27FC236}">
                <a16:creationId xmlns:a16="http://schemas.microsoft.com/office/drawing/2014/main" id="{A0816106-AB96-0823-BDF7-7EEBAF5595A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7" r="24762" b="18254"/>
          <a:stretch/>
        </p:blipFill>
        <p:spPr>
          <a:xfrm>
            <a:off x="4972471" y="2609781"/>
            <a:ext cx="2667283" cy="2333125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5CBB120F-086E-DB1D-D004-F46A5A8BF105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56" t="33651" r="29506" b="36031"/>
          <a:stretch/>
        </p:blipFill>
        <p:spPr>
          <a:xfrm>
            <a:off x="5682543" y="5430608"/>
            <a:ext cx="1247137" cy="1230261"/>
          </a:xfrm>
          <a:prstGeom prst="rect">
            <a:avLst/>
          </a:prstGeom>
        </p:spPr>
      </p:pic>
      <p:grpSp>
        <p:nvGrpSpPr>
          <p:cNvPr id="50" name="Groupe 49">
            <a:extLst>
              <a:ext uri="{FF2B5EF4-FFF2-40B4-BE49-F238E27FC236}">
                <a16:creationId xmlns:a16="http://schemas.microsoft.com/office/drawing/2014/main" id="{4A78DF88-D610-7DC2-2CC9-182BAB6C328E}"/>
              </a:ext>
            </a:extLst>
          </p:cNvPr>
          <p:cNvGrpSpPr/>
          <p:nvPr/>
        </p:nvGrpSpPr>
        <p:grpSpPr>
          <a:xfrm>
            <a:off x="295478" y="2363682"/>
            <a:ext cx="4912782" cy="2843750"/>
            <a:chOff x="57261" y="2517784"/>
            <a:chExt cx="4912782" cy="2843750"/>
          </a:xfrm>
        </p:grpSpPr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id="{84FC051A-99D3-1E4F-229B-83D229BFCEFB}"/>
                </a:ext>
              </a:extLst>
            </p:cNvPr>
            <p:cNvGrpSpPr/>
            <p:nvPr/>
          </p:nvGrpSpPr>
          <p:grpSpPr>
            <a:xfrm>
              <a:off x="57261" y="2517784"/>
              <a:ext cx="4893316" cy="2843750"/>
              <a:chOff x="322138" y="2467559"/>
              <a:chExt cx="5003355" cy="2931977"/>
            </a:xfrm>
          </p:grpSpPr>
          <p:pic>
            <p:nvPicPr>
              <p:cNvPr id="55" name="Image 54">
                <a:extLst>
                  <a:ext uri="{FF2B5EF4-FFF2-40B4-BE49-F238E27FC236}">
                    <a16:creationId xmlns:a16="http://schemas.microsoft.com/office/drawing/2014/main" id="{9B09BDEF-475E-E1CD-E6D8-030FDE6015E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7"/>
              <a:srcRect l="4070"/>
              <a:stretch/>
            </p:blipFill>
            <p:spPr>
              <a:xfrm>
                <a:off x="322138" y="2467559"/>
                <a:ext cx="2505457" cy="2857500"/>
              </a:xfrm>
              <a:prstGeom prst="rect">
                <a:avLst/>
              </a:prstGeom>
            </p:spPr>
          </p:pic>
          <p:cxnSp>
            <p:nvCxnSpPr>
              <p:cNvPr id="57" name="Connecteur droit 56">
                <a:extLst>
                  <a:ext uri="{FF2B5EF4-FFF2-40B4-BE49-F238E27FC236}">
                    <a16:creationId xmlns:a16="http://schemas.microsoft.com/office/drawing/2014/main" id="{41F9A557-0E18-6823-DD80-5D58478EF163}"/>
                  </a:ext>
                </a:extLst>
              </p:cNvPr>
              <p:cNvCxnSpPr>
                <a:cxnSpLocks/>
                <a:endCxn id="61" idx="1"/>
              </p:cNvCxnSpPr>
              <p:nvPr/>
            </p:nvCxnSpPr>
            <p:spPr>
              <a:xfrm flipV="1">
                <a:off x="1800292" y="5245647"/>
                <a:ext cx="1168171" cy="1"/>
              </a:xfrm>
              <a:prstGeom prst="line">
                <a:avLst/>
              </a:prstGeom>
              <a:ln w="19050">
                <a:solidFill>
                  <a:srgbClr val="00B05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necteur droit 57">
                <a:extLst>
                  <a:ext uri="{FF2B5EF4-FFF2-40B4-BE49-F238E27FC236}">
                    <a16:creationId xmlns:a16="http://schemas.microsoft.com/office/drawing/2014/main" id="{559EB008-7538-DEA5-B5BF-3B6C0C26D146}"/>
                  </a:ext>
                </a:extLst>
              </p:cNvPr>
              <p:cNvCxnSpPr>
                <a:cxnSpLocks/>
                <a:endCxn id="64" idx="1"/>
              </p:cNvCxnSpPr>
              <p:nvPr/>
            </p:nvCxnSpPr>
            <p:spPr>
              <a:xfrm>
                <a:off x="2116891" y="4545657"/>
                <a:ext cx="8767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Connecteur droit 58">
                <a:extLst>
                  <a:ext uri="{FF2B5EF4-FFF2-40B4-BE49-F238E27FC236}">
                    <a16:creationId xmlns:a16="http://schemas.microsoft.com/office/drawing/2014/main" id="{8FCB116D-328B-BB18-8909-5F944EF80189}"/>
                  </a:ext>
                </a:extLst>
              </p:cNvPr>
              <p:cNvCxnSpPr>
                <a:cxnSpLocks/>
                <a:endCxn id="63" idx="1"/>
              </p:cNvCxnSpPr>
              <p:nvPr/>
            </p:nvCxnSpPr>
            <p:spPr>
              <a:xfrm flipV="1">
                <a:off x="1952905" y="3968967"/>
                <a:ext cx="1040702" cy="10296"/>
              </a:xfrm>
              <a:prstGeom prst="line">
                <a:avLst/>
              </a:prstGeom>
              <a:ln w="19050">
                <a:solidFill>
                  <a:srgbClr val="0000FF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Connecteur droit 59">
                <a:extLst>
                  <a:ext uri="{FF2B5EF4-FFF2-40B4-BE49-F238E27FC236}">
                    <a16:creationId xmlns:a16="http://schemas.microsoft.com/office/drawing/2014/main" id="{11647156-0B27-A7E2-E5BC-2CCC43BB8729}"/>
                  </a:ext>
                </a:extLst>
              </p:cNvPr>
              <p:cNvCxnSpPr>
                <a:cxnSpLocks/>
                <a:endCxn id="62" idx="1"/>
              </p:cNvCxnSpPr>
              <p:nvPr/>
            </p:nvCxnSpPr>
            <p:spPr>
              <a:xfrm flipV="1">
                <a:off x="1841759" y="4975110"/>
                <a:ext cx="1134390" cy="2958"/>
              </a:xfrm>
              <a:prstGeom prst="line">
                <a:avLst/>
              </a:prstGeom>
              <a:ln w="19050">
                <a:solidFill>
                  <a:srgbClr val="FF0000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ZoneTexte 60">
                <a:extLst>
                  <a:ext uri="{FF2B5EF4-FFF2-40B4-BE49-F238E27FC236}">
                    <a16:creationId xmlns:a16="http://schemas.microsoft.com/office/drawing/2014/main" id="{CB7272EE-3E53-F9B5-E527-EB73F0BB4E45}"/>
                  </a:ext>
                </a:extLst>
              </p:cNvPr>
              <p:cNvSpPr txBox="1"/>
              <p:nvPr/>
            </p:nvSpPr>
            <p:spPr>
              <a:xfrm>
                <a:off x="2968463" y="5091759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B050"/>
                    </a:solidFill>
                  </a:rPr>
                  <a:t>Cone geometry </a:t>
                </a:r>
              </a:p>
            </p:txBody>
          </p:sp>
          <p:sp>
            <p:nvSpPr>
              <p:cNvPr id="62" name="ZoneTexte 61">
                <a:extLst>
                  <a:ext uri="{FF2B5EF4-FFF2-40B4-BE49-F238E27FC236}">
                    <a16:creationId xmlns:a16="http://schemas.microsoft.com/office/drawing/2014/main" id="{06B42241-7C1E-0997-34D4-9BF5EB214392}"/>
                  </a:ext>
                </a:extLst>
              </p:cNvPr>
              <p:cNvSpPr txBox="1"/>
              <p:nvPr/>
            </p:nvSpPr>
            <p:spPr>
              <a:xfrm>
                <a:off x="2976149" y="4821222"/>
                <a:ext cx="186309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FF0000"/>
                    </a:solidFill>
                  </a:rPr>
                  <a:t>Polymer sample</a:t>
                </a:r>
              </a:p>
            </p:txBody>
          </p:sp>
          <p:sp>
            <p:nvSpPr>
              <p:cNvPr id="63" name="ZoneTexte 62">
                <a:extLst>
                  <a:ext uri="{FF2B5EF4-FFF2-40B4-BE49-F238E27FC236}">
                    <a16:creationId xmlns:a16="http://schemas.microsoft.com/office/drawing/2014/main" id="{3A8DC213-5744-6284-D1C5-D30935F06CDE}"/>
                  </a:ext>
                </a:extLst>
              </p:cNvPr>
              <p:cNvSpPr txBox="1"/>
              <p:nvPr/>
            </p:nvSpPr>
            <p:spPr>
              <a:xfrm>
                <a:off x="2993607" y="3815079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>
                    <a:solidFill>
                      <a:srgbClr val="0000FF"/>
                    </a:solidFill>
                  </a:rPr>
                  <a:t>Outer hollowed parallel plate</a:t>
                </a:r>
              </a:p>
            </p:txBody>
          </p:sp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CEC7AD53-5874-62CA-95B1-0926265F5BAC}"/>
                  </a:ext>
                </a:extLst>
              </p:cNvPr>
              <p:cNvSpPr txBox="1"/>
              <p:nvPr/>
            </p:nvSpPr>
            <p:spPr>
              <a:xfrm>
                <a:off x="2993607" y="4391768"/>
                <a:ext cx="233188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i="1" dirty="0"/>
                  <a:t>Inner parallel plate</a:t>
                </a:r>
              </a:p>
            </p:txBody>
          </p:sp>
          <p:cxnSp>
            <p:nvCxnSpPr>
              <p:cNvPr id="65" name="Connecteur droit 64">
                <a:extLst>
                  <a:ext uri="{FF2B5EF4-FFF2-40B4-BE49-F238E27FC236}">
                    <a16:creationId xmlns:a16="http://schemas.microsoft.com/office/drawing/2014/main" id="{D4A957DD-1774-08BB-5F5F-B629C8A2E49A}"/>
                  </a:ext>
                </a:extLst>
              </p:cNvPr>
              <p:cNvCxnSpPr/>
              <p:nvPr/>
            </p:nvCxnSpPr>
            <p:spPr>
              <a:xfrm flipV="1">
                <a:off x="1765315" y="4545657"/>
                <a:ext cx="356338" cy="338784"/>
              </a:xfrm>
              <a:prstGeom prst="line">
                <a:avLst/>
              </a:prstGeom>
              <a:ln w="19050">
                <a:headEnd type="oval"/>
                <a:tailEnd type="non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D4347574-25E8-DEE4-F233-B0B7CF87A794}"/>
                </a:ext>
              </a:extLst>
            </p:cNvPr>
            <p:cNvSpPr txBox="1"/>
            <p:nvPr/>
          </p:nvSpPr>
          <p:spPr>
            <a:xfrm>
              <a:off x="2689441" y="3289783"/>
              <a:ext cx="22806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>
                  <a:solidFill>
                    <a:srgbClr val="FFC000"/>
                  </a:solidFill>
                </a:rPr>
                <a:t>Translation stages for </a:t>
              </a:r>
              <a:r>
                <a:rPr lang="en-US" sz="1400" i="1" dirty="0" err="1">
                  <a:solidFill>
                    <a:srgbClr val="FFC000"/>
                  </a:solidFill>
                </a:rPr>
                <a:t>alignement</a:t>
              </a:r>
              <a:endParaRPr lang="en-US" sz="1400" i="1" dirty="0">
                <a:solidFill>
                  <a:srgbClr val="FFC000"/>
                </a:solidFill>
              </a:endParaRPr>
            </a:p>
          </p:txBody>
        </p:sp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A8DB1AFA-F1E8-D528-AEF4-123019F11CD5}"/>
                </a:ext>
              </a:extLst>
            </p:cNvPr>
            <p:cNvCxnSpPr>
              <a:cxnSpLocks/>
            </p:cNvCxnSpPr>
            <p:nvPr/>
          </p:nvCxnSpPr>
          <p:spPr>
            <a:xfrm>
              <a:off x="1770343" y="3750596"/>
              <a:ext cx="484958" cy="0"/>
            </a:xfrm>
            <a:prstGeom prst="line">
              <a:avLst/>
            </a:prstGeom>
            <a:ln w="19050">
              <a:solidFill>
                <a:srgbClr val="FFFF00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Connecteur droit 53">
              <a:extLst>
                <a:ext uri="{FF2B5EF4-FFF2-40B4-BE49-F238E27FC236}">
                  <a16:creationId xmlns:a16="http://schemas.microsoft.com/office/drawing/2014/main" id="{CB3BE5D0-A5BE-D58E-5BBB-C3852ECE0F9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51491" y="3560629"/>
              <a:ext cx="449472" cy="189967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Rectangle 66">
            <a:extLst>
              <a:ext uri="{FF2B5EF4-FFF2-40B4-BE49-F238E27FC236}">
                <a16:creationId xmlns:a16="http://schemas.microsoft.com/office/drawing/2014/main" id="{5C1DD1B5-A73E-F625-1224-80E6A2A0B631}"/>
              </a:ext>
            </a:extLst>
          </p:cNvPr>
          <p:cNvSpPr/>
          <p:nvPr/>
        </p:nvSpPr>
        <p:spPr>
          <a:xfrm>
            <a:off x="8294953" y="5623095"/>
            <a:ext cx="3592265" cy="338554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Inward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propagation of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edge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fracture</a:t>
            </a:r>
            <a:endParaRPr lang="en-US" sz="1600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cxnSp>
        <p:nvCxnSpPr>
          <p:cNvPr id="69" name="Connecteur droit avec flèche 68">
            <a:extLst>
              <a:ext uri="{FF2B5EF4-FFF2-40B4-BE49-F238E27FC236}">
                <a16:creationId xmlns:a16="http://schemas.microsoft.com/office/drawing/2014/main" id="{6D8C4197-4273-0076-A1DD-F326A54BA00E}"/>
              </a:ext>
            </a:extLst>
          </p:cNvPr>
          <p:cNvCxnSpPr>
            <a:cxnSpLocks/>
          </p:cNvCxnSpPr>
          <p:nvPr/>
        </p:nvCxnSpPr>
        <p:spPr>
          <a:xfrm>
            <a:off x="8657224" y="6272663"/>
            <a:ext cx="581867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ZoneTexte 71">
            <a:extLst>
              <a:ext uri="{FF2B5EF4-FFF2-40B4-BE49-F238E27FC236}">
                <a16:creationId xmlns:a16="http://schemas.microsoft.com/office/drawing/2014/main" id="{03C77F5D-0035-9156-1570-FCD29D68187E}"/>
              </a:ext>
            </a:extLst>
          </p:cNvPr>
          <p:cNvSpPr txBox="1"/>
          <p:nvPr/>
        </p:nvSpPr>
        <p:spPr>
          <a:xfrm>
            <a:off x="9210532" y="6094150"/>
            <a:ext cx="614680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CPP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measures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only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the </a:t>
            </a:r>
            <a:r>
              <a:rPr lang="fr-BE" sz="16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inner</a:t>
            </a:r>
            <a:r>
              <a:rPr lang="fr-BE" sz="16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part</a:t>
            </a:r>
            <a:endParaRPr lang="fr-BE" sz="1600" dirty="0"/>
          </a:p>
        </p:txBody>
      </p:sp>
      <p:pic>
        <p:nvPicPr>
          <p:cNvPr id="100" name="Image 99">
            <a:extLst>
              <a:ext uri="{FF2B5EF4-FFF2-40B4-BE49-F238E27FC236}">
                <a16:creationId xmlns:a16="http://schemas.microsoft.com/office/drawing/2014/main" id="{3E5B0F41-11B8-257E-CA13-D7F8271F1221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10524004" y="2168894"/>
            <a:ext cx="886698" cy="757135"/>
          </a:xfrm>
          <a:prstGeom prst="rect">
            <a:avLst/>
          </a:prstGeom>
        </p:spPr>
      </p:pic>
      <p:pic>
        <p:nvPicPr>
          <p:cNvPr id="101" name="Image 100">
            <a:extLst>
              <a:ext uri="{FF2B5EF4-FFF2-40B4-BE49-F238E27FC236}">
                <a16:creationId xmlns:a16="http://schemas.microsoft.com/office/drawing/2014/main" id="{D2C339BE-AAB8-A738-E711-A5917B397546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24004" y="3972334"/>
            <a:ext cx="879580" cy="1180022"/>
          </a:xfrm>
          <a:prstGeom prst="rect">
            <a:avLst/>
          </a:prstGeom>
        </p:spPr>
      </p:pic>
      <p:sp>
        <p:nvSpPr>
          <p:cNvPr id="102" name="ZoneTexte 101">
            <a:extLst>
              <a:ext uri="{FF2B5EF4-FFF2-40B4-BE49-F238E27FC236}">
                <a16:creationId xmlns:a16="http://schemas.microsoft.com/office/drawing/2014/main" id="{6B5250E1-B59E-FE4D-FB38-E7DEE0A02F73}"/>
              </a:ext>
            </a:extLst>
          </p:cNvPr>
          <p:cNvSpPr txBox="1"/>
          <p:nvPr/>
        </p:nvSpPr>
        <p:spPr>
          <a:xfrm>
            <a:off x="8684927" y="1796659"/>
            <a:ext cx="2858425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Plate-plate geometries</a:t>
            </a:r>
          </a:p>
        </p:txBody>
      </p:sp>
      <p:sp>
        <p:nvSpPr>
          <p:cNvPr id="103" name="ZoneTexte 102">
            <a:extLst>
              <a:ext uri="{FF2B5EF4-FFF2-40B4-BE49-F238E27FC236}">
                <a16:creationId xmlns:a16="http://schemas.microsoft.com/office/drawing/2014/main" id="{5AFB722D-6454-2069-9FD6-5E3BB35763B5}"/>
              </a:ext>
            </a:extLst>
          </p:cNvPr>
          <p:cNvSpPr txBox="1"/>
          <p:nvPr/>
        </p:nvSpPr>
        <p:spPr>
          <a:xfrm>
            <a:off x="8661588" y="3603667"/>
            <a:ext cx="2858996" cy="30777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/>
              <a:t>Cone-partitioned-plate geometries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EFD33F33-B488-77E9-F4F6-F6E5A4150977}"/>
              </a:ext>
            </a:extLst>
          </p:cNvPr>
          <p:cNvSpPr/>
          <p:nvPr/>
        </p:nvSpPr>
        <p:spPr>
          <a:xfrm>
            <a:off x="8661588" y="3911779"/>
            <a:ext cx="2858996" cy="136903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28BC648B-EE40-CB79-D2A3-139B16C309E6}"/>
              </a:ext>
            </a:extLst>
          </p:cNvPr>
          <p:cNvSpPr/>
          <p:nvPr/>
        </p:nvSpPr>
        <p:spPr>
          <a:xfrm>
            <a:off x="8684927" y="2100396"/>
            <a:ext cx="2858996" cy="110724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08" name="Image 107">
            <a:extLst>
              <a:ext uri="{FF2B5EF4-FFF2-40B4-BE49-F238E27FC236}">
                <a16:creationId xmlns:a16="http://schemas.microsoft.com/office/drawing/2014/main" id="{5AA5A32B-7C37-FCE9-EFD9-297A6254B37A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550" t="19147" r="36402" b="23498"/>
          <a:stretch/>
        </p:blipFill>
        <p:spPr>
          <a:xfrm>
            <a:off x="10531122" y="3972334"/>
            <a:ext cx="879580" cy="1180022"/>
          </a:xfrm>
          <a:prstGeom prst="rect">
            <a:avLst/>
          </a:prstGeom>
        </p:spPr>
      </p:pic>
      <p:sp>
        <p:nvSpPr>
          <p:cNvPr id="117" name="ZoneTexte 116">
            <a:extLst>
              <a:ext uri="{FF2B5EF4-FFF2-40B4-BE49-F238E27FC236}">
                <a16:creationId xmlns:a16="http://schemas.microsoft.com/office/drawing/2014/main" id="{B8170001-081F-BD38-099F-FDCBADFD955A}"/>
              </a:ext>
            </a:extLst>
          </p:cNvPr>
          <p:cNvSpPr txBox="1"/>
          <p:nvPr/>
        </p:nvSpPr>
        <p:spPr>
          <a:xfrm>
            <a:off x="5598077" y="5090888"/>
            <a:ext cx="158781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1" dirty="0" err="1">
                <a:ea typeface="Cambria Math" panose="02040503050406030204" pitchFamily="18" charset="0"/>
              </a:rPr>
              <a:t>Upper</a:t>
            </a:r>
            <a:r>
              <a:rPr lang="fr-BE" sz="1600" i="1" dirty="0">
                <a:ea typeface="Cambria Math" panose="02040503050406030204" pitchFamily="18" charset="0"/>
              </a:rPr>
              <a:t> flat plate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pic>
        <p:nvPicPr>
          <p:cNvPr id="119" name="Image 118">
            <a:extLst>
              <a:ext uri="{FF2B5EF4-FFF2-40B4-BE49-F238E27FC236}">
                <a16:creationId xmlns:a16="http://schemas.microsoft.com/office/drawing/2014/main" id="{E83C7ED8-5D89-5542-2FD1-9066456F709C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848" t="33336" r="38147" b="39851"/>
          <a:stretch/>
        </p:blipFill>
        <p:spPr>
          <a:xfrm>
            <a:off x="10531122" y="2179811"/>
            <a:ext cx="907481" cy="760250"/>
          </a:xfrm>
          <a:prstGeom prst="rect">
            <a:avLst/>
          </a:prstGeom>
        </p:spPr>
      </p:pic>
      <p:sp>
        <p:nvSpPr>
          <p:cNvPr id="31" name="Triangle isocèle 30">
            <a:extLst>
              <a:ext uri="{FF2B5EF4-FFF2-40B4-BE49-F238E27FC236}">
                <a16:creationId xmlns:a16="http://schemas.microsoft.com/office/drawing/2014/main" id="{AC88C93D-DEFE-D358-500E-EF10333B9AB7}"/>
              </a:ext>
            </a:extLst>
          </p:cNvPr>
          <p:cNvSpPr/>
          <p:nvPr/>
        </p:nvSpPr>
        <p:spPr>
          <a:xfrm rot="16200000">
            <a:off x="9243845" y="2294220"/>
            <a:ext cx="112957" cy="365533"/>
          </a:xfrm>
          <a:prstGeom prst="triangle">
            <a:avLst>
              <a:gd name="adj" fmla="val 100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46E073D-9851-FA24-2062-6F7CA9C376CD}"/>
              </a:ext>
            </a:extLst>
          </p:cNvPr>
          <p:cNvSpPr/>
          <p:nvPr/>
        </p:nvSpPr>
        <p:spPr>
          <a:xfrm>
            <a:off x="9088439" y="2343998"/>
            <a:ext cx="1061402" cy="6673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AD1153C-BFE1-8CD4-AAB4-F876173EB841}"/>
              </a:ext>
            </a:extLst>
          </p:cNvPr>
          <p:cNvSpPr/>
          <p:nvPr/>
        </p:nvSpPr>
        <p:spPr>
          <a:xfrm>
            <a:off x="9329236" y="2166705"/>
            <a:ext cx="562106" cy="228789"/>
          </a:xfrm>
          <a:prstGeom prst="rect">
            <a:avLst/>
          </a:prstGeom>
          <a:solidFill>
            <a:srgbClr val="009242"/>
          </a:solidFill>
          <a:ln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4" name="Triangle isocèle 33">
            <a:extLst>
              <a:ext uri="{FF2B5EF4-FFF2-40B4-BE49-F238E27FC236}">
                <a16:creationId xmlns:a16="http://schemas.microsoft.com/office/drawing/2014/main" id="{8BE47670-D7C0-A254-7A0D-73DF7A511B8C}"/>
              </a:ext>
            </a:extLst>
          </p:cNvPr>
          <p:cNvSpPr/>
          <p:nvPr/>
        </p:nvSpPr>
        <p:spPr>
          <a:xfrm rot="5400000" flipH="1">
            <a:off x="9829140" y="2298307"/>
            <a:ext cx="126635" cy="381295"/>
          </a:xfrm>
          <a:prstGeom prst="triangle">
            <a:avLst>
              <a:gd name="adj" fmla="val 100000"/>
            </a:avLst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61CF703-F493-CFBC-1C77-AEC04B3E0DCF}"/>
              </a:ext>
            </a:extLst>
          </p:cNvPr>
          <p:cNvSpPr/>
          <p:nvPr/>
        </p:nvSpPr>
        <p:spPr>
          <a:xfrm>
            <a:off x="9384071" y="2422481"/>
            <a:ext cx="427943" cy="136770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8D88D9D-4B6F-06C6-C3DB-56595B826EFC}"/>
              </a:ext>
            </a:extLst>
          </p:cNvPr>
          <p:cNvSpPr/>
          <p:nvPr/>
        </p:nvSpPr>
        <p:spPr>
          <a:xfrm>
            <a:off x="10156959" y="2256266"/>
            <a:ext cx="97656" cy="1519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99AF356-5649-8B81-68F9-6C6A91AD0C98}"/>
              </a:ext>
            </a:extLst>
          </p:cNvPr>
          <p:cNvSpPr/>
          <p:nvPr/>
        </p:nvSpPr>
        <p:spPr>
          <a:xfrm>
            <a:off x="8978017" y="2256759"/>
            <a:ext cx="97656" cy="1519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id="{34E69288-D878-E597-43CD-E3E490315D9C}"/>
              </a:ext>
            </a:extLst>
          </p:cNvPr>
          <p:cNvSpPr txBox="1"/>
          <p:nvPr/>
        </p:nvSpPr>
        <p:spPr>
          <a:xfrm>
            <a:off x="162685" y="1920138"/>
            <a:ext cx="780288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1" i="1" u="sng" dirty="0">
                <a:ea typeface="Cambria Math" panose="02040503050406030204" pitchFamily="18" charset="0"/>
              </a:rPr>
              <a:t>C</a:t>
            </a:r>
            <a:r>
              <a:rPr lang="en-US" sz="1600" b="1" i="1" dirty="0">
                <a:ea typeface="Cambria Math" panose="02040503050406030204" pitchFamily="18" charset="0"/>
              </a:rPr>
              <a:t>one-</a:t>
            </a:r>
            <a:r>
              <a:rPr lang="en-US" sz="1600" b="1" i="1" u="sng" dirty="0">
                <a:ea typeface="Cambria Math" panose="02040503050406030204" pitchFamily="18" charset="0"/>
              </a:rPr>
              <a:t>P</a:t>
            </a:r>
            <a:r>
              <a:rPr lang="en-US" sz="1600" b="1" i="1" dirty="0">
                <a:ea typeface="Cambria Math" panose="02040503050406030204" pitchFamily="18" charset="0"/>
              </a:rPr>
              <a:t>artitioned-</a:t>
            </a:r>
            <a:r>
              <a:rPr lang="fr-BE" sz="1600" b="1" i="1" u="sng" dirty="0">
                <a:ea typeface="Cambria Math" panose="02040503050406030204" pitchFamily="18" charset="0"/>
              </a:rPr>
              <a:t>P</a:t>
            </a:r>
            <a:r>
              <a:rPr lang="fr-BE" sz="1600" b="1" i="1" dirty="0">
                <a:ea typeface="Cambria Math" panose="02040503050406030204" pitchFamily="18" charset="0"/>
              </a:rPr>
              <a:t>late </a:t>
            </a:r>
            <a:r>
              <a:rPr lang="en-US" sz="1600" b="1" i="1" dirty="0">
                <a:ea typeface="Cambria Math" panose="02040503050406030204" pitchFamily="18" charset="0"/>
              </a:rPr>
              <a:t>geometry</a:t>
            </a:r>
            <a:r>
              <a:rPr lang="fr-BE" sz="1600" b="1" i="1" dirty="0">
                <a:ea typeface="Cambria Math" panose="02040503050406030204" pitchFamily="18" charset="0"/>
              </a:rPr>
              <a:t> (CPP)</a:t>
            </a:r>
            <a:endParaRPr lang="en-US" sz="1600" i="1" dirty="0">
              <a:ea typeface="Cambria Math" panose="02040503050406030204" pitchFamily="18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1F7EBE1-FE9B-5D37-94D2-55EE60E3C2AC}"/>
              </a:ext>
            </a:extLst>
          </p:cNvPr>
          <p:cNvSpPr txBox="1"/>
          <p:nvPr/>
        </p:nvSpPr>
        <p:spPr>
          <a:xfrm>
            <a:off x="121331" y="1298106"/>
            <a:ext cx="53353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b="1" dirty="0" err="1">
                <a:ea typeface="Cambria Math" panose="02040503050406030204" pitchFamily="18" charset="0"/>
              </a:rPr>
              <a:t>Nonlinear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shear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rheology</a:t>
            </a:r>
            <a:r>
              <a:rPr lang="fr-BE" b="1" dirty="0">
                <a:ea typeface="Cambria Math" panose="02040503050406030204" pitchFamily="18" charset="0"/>
              </a:rPr>
              <a:t> techniques for </a:t>
            </a:r>
            <a:r>
              <a:rPr lang="fr-BE" b="1" dirty="0" err="1">
                <a:ea typeface="Cambria Math" panose="02040503050406030204" pitchFamily="18" charset="0"/>
              </a:rPr>
              <a:t>polymer</a:t>
            </a:r>
            <a:r>
              <a:rPr lang="fr-BE" b="1" dirty="0">
                <a:ea typeface="Cambria Math" panose="02040503050406030204" pitchFamily="18" charset="0"/>
              </a:rPr>
              <a:t> </a:t>
            </a:r>
            <a:r>
              <a:rPr lang="fr-BE" b="1" dirty="0" err="1">
                <a:ea typeface="Cambria Math" panose="02040503050406030204" pitchFamily="18" charset="0"/>
              </a:rPr>
              <a:t>melt</a:t>
            </a:r>
            <a:endParaRPr lang="en-US" dirty="0">
              <a:ea typeface="Cambria Math" panose="02040503050406030204" pitchFamily="18" charset="0"/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B0B5491-10D0-0F63-5C4B-E86519FB0D45}"/>
              </a:ext>
            </a:extLst>
          </p:cNvPr>
          <p:cNvSpPr txBox="1"/>
          <p:nvPr/>
        </p:nvSpPr>
        <p:spPr>
          <a:xfrm>
            <a:off x="121331" y="5588695"/>
            <a:ext cx="504746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(Reproduced from :</a:t>
            </a:r>
            <a:r>
              <a:rPr lang="de-DE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Costanzo et al., </a:t>
            </a:r>
            <a:r>
              <a:rPr lang="en-US" sz="1200" i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Macromolecules</a:t>
            </a:r>
            <a:r>
              <a:rPr lang="en-US" sz="12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2016)</a:t>
            </a:r>
            <a:endParaRPr lang="fr-BE" sz="12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9940239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107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0" name="Image 29">
            <a:extLst>
              <a:ext uri="{FF2B5EF4-FFF2-40B4-BE49-F238E27FC236}">
                <a16:creationId xmlns:a16="http://schemas.microsoft.com/office/drawing/2014/main" id="{C227EB72-DE9E-6DAA-1840-F1C62733BDD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017" y="1910310"/>
            <a:ext cx="4757101" cy="3587430"/>
          </a:xfrm>
          <a:prstGeom prst="rect">
            <a:avLst/>
          </a:prstGeom>
        </p:spPr>
      </p:pic>
      <p:pic>
        <p:nvPicPr>
          <p:cNvPr id="32" name="Image 31">
            <a:extLst>
              <a:ext uri="{FF2B5EF4-FFF2-40B4-BE49-F238E27FC236}">
                <a16:creationId xmlns:a16="http://schemas.microsoft.com/office/drawing/2014/main" id="{265D6FDF-2EB5-4AB1-49E4-E6D5F8436F2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43466" y="1873434"/>
            <a:ext cx="4758288" cy="3578493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id="{BEE6A4E7-AB5A-3C56-E4BD-D3075061258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8985749" y="3813655"/>
            <a:ext cx="1028838" cy="95511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/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79B37DE-FFE9-6107-1713-FBC337DE58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27578" y="2092809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Flèche : droite 35">
            <a:extLst>
              <a:ext uri="{FF2B5EF4-FFF2-40B4-BE49-F238E27FC236}">
                <a16:creationId xmlns:a16="http://schemas.microsoft.com/office/drawing/2014/main" id="{2CC92A59-3050-5CB9-A9B9-6CA934A41074}"/>
              </a:ext>
            </a:extLst>
          </p:cNvPr>
          <p:cNvSpPr/>
          <p:nvPr/>
        </p:nvSpPr>
        <p:spPr>
          <a:xfrm>
            <a:off x="5550292" y="2650185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7" name="TextBox 9">
            <a:extLst>
              <a:ext uri="{FF2B5EF4-FFF2-40B4-BE49-F238E27FC236}">
                <a16:creationId xmlns:a16="http://schemas.microsoft.com/office/drawing/2014/main" id="{FE042409-35E9-27A6-A8AB-521034BF6B5A}"/>
              </a:ext>
            </a:extLst>
          </p:cNvPr>
          <p:cNvSpPr txBox="1"/>
          <p:nvPr/>
        </p:nvSpPr>
        <p:spPr>
          <a:xfrm>
            <a:off x="5593676" y="3501855"/>
            <a:ext cx="914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38" name="Google Shape;172;p21">
            <a:extLst>
              <a:ext uri="{FF2B5EF4-FFF2-40B4-BE49-F238E27FC236}">
                <a16:creationId xmlns:a16="http://schemas.microsoft.com/office/drawing/2014/main" id="{D3DB5343-0B99-FC9C-6334-C9DC9B1245B8}"/>
              </a:ext>
            </a:extLst>
          </p:cNvPr>
          <p:cNvSpPr/>
          <p:nvPr/>
        </p:nvSpPr>
        <p:spPr>
          <a:xfrm>
            <a:off x="5953807" y="3630766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/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>
                    <a:solidFill>
                      <a:srgbClr val="002060"/>
                    </a:solidFill>
                  </a:rPr>
                  <a:t>    </a:t>
                </a:r>
                <a:r>
                  <a:rPr lang="en-GB" sz="1600" dirty="0">
                    <a:solidFill>
                      <a:schemeClr val="tx1"/>
                    </a:solidFill>
                  </a:rPr>
                  <a:t>Metal Ions</a:t>
                </a:r>
              </a:p>
              <a:p>
                <a:r>
                  <a:rPr lang="en-GB" sz="1600" dirty="0">
                    <a:solidFill>
                      <a:schemeClr val="tx1"/>
                    </a:solidFill>
                  </a:rPr>
                  <a:t>      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6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6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sz="1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sz="1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9" name="TextBox 11">
                <a:extLst>
                  <a:ext uri="{FF2B5EF4-FFF2-40B4-BE49-F238E27FC236}">
                    <a16:creationId xmlns:a16="http://schemas.microsoft.com/office/drawing/2014/main" id="{DD986AFC-EA26-D561-38B2-34CC6C060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7867" y="3894948"/>
                <a:ext cx="1251881" cy="584775"/>
              </a:xfrm>
              <a:prstGeom prst="rect">
                <a:avLst/>
              </a:prstGeom>
              <a:blipFill>
                <a:blip r:embed="rId8"/>
                <a:stretch>
                  <a:fillRect t="-3125" r="-971"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7117053" y="5510890"/>
            <a:ext cx="3690754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Transient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hardening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is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revealed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F1D563C-00A3-F1B5-34F4-A148B42ADB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16883" y="4689447"/>
            <a:ext cx="1328196" cy="23237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947533" y="2262299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07" name="Groupe 106">
            <a:extLst>
              <a:ext uri="{FF2B5EF4-FFF2-40B4-BE49-F238E27FC236}">
                <a16:creationId xmlns:a16="http://schemas.microsoft.com/office/drawing/2014/main" id="{C66D89A9-9F2F-12BB-EC83-F29EEBF1B3EE}"/>
              </a:ext>
            </a:extLst>
          </p:cNvPr>
          <p:cNvGrpSpPr/>
          <p:nvPr/>
        </p:nvGrpSpPr>
        <p:grpSpPr>
          <a:xfrm>
            <a:off x="9008039" y="5744254"/>
            <a:ext cx="2791276" cy="1291199"/>
            <a:chOff x="8243744" y="5991872"/>
            <a:chExt cx="2022316" cy="784554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3F1D372A-5902-A977-C979-6A7D5C6C4F9D}"/>
                </a:ext>
              </a:extLst>
            </p:cNvPr>
            <p:cNvSpPr/>
            <p:nvPr/>
          </p:nvSpPr>
          <p:spPr>
            <a:xfrm>
              <a:off x="8370805" y="6068365"/>
              <a:ext cx="834844" cy="25063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D6D7FC1-9D06-7C30-8634-DF771371BE0F}"/>
                </a:ext>
              </a:extLst>
            </p:cNvPr>
            <p:cNvSpPr>
              <a:spLocks/>
            </p:cNvSpPr>
            <p:nvPr/>
          </p:nvSpPr>
          <p:spPr bwMode="auto">
            <a:xfrm rot="1229581">
              <a:off x="8361733" y="5991872"/>
              <a:ext cx="1687830" cy="784554"/>
            </a:xfrm>
            <a:custGeom>
              <a:avLst/>
              <a:gdLst>
                <a:gd name="T0" fmla="*/ 81 w 1468"/>
                <a:gd name="T1" fmla="*/ 660 h 660"/>
                <a:gd name="T2" fmla="*/ 21 w 1468"/>
                <a:gd name="T3" fmla="*/ 614 h 660"/>
                <a:gd name="T4" fmla="*/ 43 w 1468"/>
                <a:gd name="T5" fmla="*/ 539 h 660"/>
                <a:gd name="T6" fmla="*/ 89 w 1468"/>
                <a:gd name="T7" fmla="*/ 554 h 660"/>
                <a:gd name="T8" fmla="*/ 149 w 1468"/>
                <a:gd name="T9" fmla="*/ 614 h 660"/>
                <a:gd name="T10" fmla="*/ 195 w 1468"/>
                <a:gd name="T11" fmla="*/ 592 h 660"/>
                <a:gd name="T12" fmla="*/ 202 w 1468"/>
                <a:gd name="T13" fmla="*/ 569 h 660"/>
                <a:gd name="T14" fmla="*/ 278 w 1468"/>
                <a:gd name="T15" fmla="*/ 516 h 660"/>
                <a:gd name="T16" fmla="*/ 309 w 1468"/>
                <a:gd name="T17" fmla="*/ 523 h 660"/>
                <a:gd name="T18" fmla="*/ 437 w 1468"/>
                <a:gd name="T19" fmla="*/ 402 h 660"/>
                <a:gd name="T20" fmla="*/ 445 w 1468"/>
                <a:gd name="T21" fmla="*/ 379 h 660"/>
                <a:gd name="T22" fmla="*/ 506 w 1468"/>
                <a:gd name="T23" fmla="*/ 395 h 660"/>
                <a:gd name="T24" fmla="*/ 566 w 1468"/>
                <a:gd name="T25" fmla="*/ 432 h 660"/>
                <a:gd name="T26" fmla="*/ 665 w 1468"/>
                <a:gd name="T27" fmla="*/ 296 h 660"/>
                <a:gd name="T28" fmla="*/ 809 w 1468"/>
                <a:gd name="T29" fmla="*/ 311 h 660"/>
                <a:gd name="T30" fmla="*/ 854 w 1468"/>
                <a:gd name="T31" fmla="*/ 281 h 660"/>
                <a:gd name="T32" fmla="*/ 930 w 1468"/>
                <a:gd name="T33" fmla="*/ 220 h 660"/>
                <a:gd name="T34" fmla="*/ 1013 w 1468"/>
                <a:gd name="T35" fmla="*/ 235 h 660"/>
                <a:gd name="T36" fmla="*/ 1082 w 1468"/>
                <a:gd name="T37" fmla="*/ 175 h 660"/>
                <a:gd name="T38" fmla="*/ 1127 w 1468"/>
                <a:gd name="T39" fmla="*/ 182 h 660"/>
                <a:gd name="T40" fmla="*/ 1135 w 1468"/>
                <a:gd name="T41" fmla="*/ 205 h 660"/>
                <a:gd name="T42" fmla="*/ 1195 w 1468"/>
                <a:gd name="T43" fmla="*/ 197 h 660"/>
                <a:gd name="T44" fmla="*/ 1180 w 1468"/>
                <a:gd name="T45" fmla="*/ 38 h 660"/>
                <a:gd name="T46" fmla="*/ 1150 w 1468"/>
                <a:gd name="T47" fmla="*/ 46 h 660"/>
                <a:gd name="T48" fmla="*/ 1142 w 1468"/>
                <a:gd name="T49" fmla="*/ 69 h 660"/>
                <a:gd name="T50" fmla="*/ 1203 w 1468"/>
                <a:gd name="T51" fmla="*/ 160 h 660"/>
                <a:gd name="T52" fmla="*/ 1385 w 1468"/>
                <a:gd name="T53" fmla="*/ 129 h 660"/>
                <a:gd name="T54" fmla="*/ 1400 w 1468"/>
                <a:gd name="T55" fmla="*/ 84 h 660"/>
                <a:gd name="T56" fmla="*/ 1430 w 1468"/>
                <a:gd name="T57" fmla="*/ 38 h 660"/>
                <a:gd name="T58" fmla="*/ 1468 w 1468"/>
                <a:gd name="T59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8" h="660">
                  <a:moveTo>
                    <a:pt x="81" y="660"/>
                  </a:moveTo>
                  <a:cubicBezTo>
                    <a:pt x="52" y="650"/>
                    <a:pt x="46" y="631"/>
                    <a:pt x="21" y="614"/>
                  </a:cubicBezTo>
                  <a:cubicBezTo>
                    <a:pt x="8" y="578"/>
                    <a:pt x="0" y="553"/>
                    <a:pt x="43" y="539"/>
                  </a:cubicBezTo>
                  <a:cubicBezTo>
                    <a:pt x="47" y="540"/>
                    <a:pt x="85" y="552"/>
                    <a:pt x="89" y="554"/>
                  </a:cubicBezTo>
                  <a:cubicBezTo>
                    <a:pt x="115" y="571"/>
                    <a:pt x="124" y="597"/>
                    <a:pt x="149" y="614"/>
                  </a:cubicBezTo>
                  <a:cubicBezTo>
                    <a:pt x="164" y="609"/>
                    <a:pt x="184" y="606"/>
                    <a:pt x="195" y="592"/>
                  </a:cubicBezTo>
                  <a:cubicBezTo>
                    <a:pt x="200" y="586"/>
                    <a:pt x="198" y="576"/>
                    <a:pt x="202" y="569"/>
                  </a:cubicBezTo>
                  <a:cubicBezTo>
                    <a:pt x="215" y="547"/>
                    <a:pt x="255" y="523"/>
                    <a:pt x="278" y="516"/>
                  </a:cubicBezTo>
                  <a:cubicBezTo>
                    <a:pt x="288" y="518"/>
                    <a:pt x="298" y="523"/>
                    <a:pt x="309" y="523"/>
                  </a:cubicBezTo>
                  <a:cubicBezTo>
                    <a:pt x="475" y="523"/>
                    <a:pt x="421" y="548"/>
                    <a:pt x="437" y="402"/>
                  </a:cubicBezTo>
                  <a:cubicBezTo>
                    <a:pt x="438" y="394"/>
                    <a:pt x="442" y="387"/>
                    <a:pt x="445" y="379"/>
                  </a:cubicBezTo>
                  <a:cubicBezTo>
                    <a:pt x="460" y="382"/>
                    <a:pt x="490" y="387"/>
                    <a:pt x="506" y="395"/>
                  </a:cubicBezTo>
                  <a:cubicBezTo>
                    <a:pt x="530" y="407"/>
                    <a:pt x="540" y="424"/>
                    <a:pt x="566" y="432"/>
                  </a:cubicBezTo>
                  <a:cubicBezTo>
                    <a:pt x="650" y="406"/>
                    <a:pt x="594" y="342"/>
                    <a:pt x="665" y="296"/>
                  </a:cubicBezTo>
                  <a:cubicBezTo>
                    <a:pt x="754" y="308"/>
                    <a:pt x="715" y="322"/>
                    <a:pt x="809" y="311"/>
                  </a:cubicBezTo>
                  <a:cubicBezTo>
                    <a:pt x="824" y="301"/>
                    <a:pt x="844" y="296"/>
                    <a:pt x="854" y="281"/>
                  </a:cubicBezTo>
                  <a:cubicBezTo>
                    <a:pt x="874" y="250"/>
                    <a:pt x="894" y="232"/>
                    <a:pt x="930" y="220"/>
                  </a:cubicBezTo>
                  <a:cubicBezTo>
                    <a:pt x="964" y="242"/>
                    <a:pt x="971" y="244"/>
                    <a:pt x="1013" y="235"/>
                  </a:cubicBezTo>
                  <a:cubicBezTo>
                    <a:pt x="1026" y="200"/>
                    <a:pt x="1046" y="186"/>
                    <a:pt x="1082" y="175"/>
                  </a:cubicBezTo>
                  <a:cubicBezTo>
                    <a:pt x="1097" y="177"/>
                    <a:pt x="1114" y="175"/>
                    <a:pt x="1127" y="182"/>
                  </a:cubicBezTo>
                  <a:cubicBezTo>
                    <a:pt x="1134" y="186"/>
                    <a:pt x="1127" y="203"/>
                    <a:pt x="1135" y="205"/>
                  </a:cubicBezTo>
                  <a:cubicBezTo>
                    <a:pt x="1155" y="209"/>
                    <a:pt x="1175" y="200"/>
                    <a:pt x="1195" y="197"/>
                  </a:cubicBezTo>
                  <a:cubicBezTo>
                    <a:pt x="1209" y="143"/>
                    <a:pt x="1211" y="86"/>
                    <a:pt x="1180" y="38"/>
                  </a:cubicBezTo>
                  <a:cubicBezTo>
                    <a:pt x="1170" y="41"/>
                    <a:pt x="1158" y="39"/>
                    <a:pt x="1150" y="46"/>
                  </a:cubicBezTo>
                  <a:cubicBezTo>
                    <a:pt x="1144" y="51"/>
                    <a:pt x="1142" y="61"/>
                    <a:pt x="1142" y="69"/>
                  </a:cubicBezTo>
                  <a:cubicBezTo>
                    <a:pt x="1142" y="128"/>
                    <a:pt x="1151" y="146"/>
                    <a:pt x="1203" y="160"/>
                  </a:cubicBezTo>
                  <a:cubicBezTo>
                    <a:pt x="1294" y="155"/>
                    <a:pt x="1324" y="169"/>
                    <a:pt x="1385" y="129"/>
                  </a:cubicBezTo>
                  <a:cubicBezTo>
                    <a:pt x="1390" y="114"/>
                    <a:pt x="1391" y="97"/>
                    <a:pt x="1400" y="84"/>
                  </a:cubicBezTo>
                  <a:cubicBezTo>
                    <a:pt x="1410" y="69"/>
                    <a:pt x="1424" y="55"/>
                    <a:pt x="1430" y="38"/>
                  </a:cubicBezTo>
                  <a:cubicBezTo>
                    <a:pt x="1437" y="19"/>
                    <a:pt x="1443" y="0"/>
                    <a:pt x="1468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7C96462-3F53-2E16-10E2-56C2B70AB640}"/>
                </a:ext>
              </a:extLst>
            </p:cNvPr>
            <p:cNvSpPr/>
            <p:nvPr/>
          </p:nvSpPr>
          <p:spPr>
            <a:xfrm>
              <a:off x="8243744" y="617283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28F1953-122F-0CC4-AAB4-F880915A4802}"/>
                </a:ext>
              </a:extLst>
            </p:cNvPr>
            <p:cNvSpPr/>
            <p:nvPr/>
          </p:nvSpPr>
          <p:spPr>
            <a:xfrm>
              <a:off x="9615359" y="6138545"/>
              <a:ext cx="650701" cy="3994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grpSp>
          <p:nvGrpSpPr>
            <p:cNvPr id="105" name="Groupe 104">
              <a:extLst>
                <a:ext uri="{FF2B5EF4-FFF2-40B4-BE49-F238E27FC236}">
                  <a16:creationId xmlns:a16="http://schemas.microsoft.com/office/drawing/2014/main" id="{31915112-3184-BDB4-1F56-A0013C00D442}"/>
                </a:ext>
              </a:extLst>
            </p:cNvPr>
            <p:cNvGrpSpPr/>
            <p:nvPr/>
          </p:nvGrpSpPr>
          <p:grpSpPr>
            <a:xfrm>
              <a:off x="8717129" y="6233860"/>
              <a:ext cx="1083861" cy="305643"/>
              <a:chOff x="8717129" y="6233860"/>
              <a:chExt cx="1083861" cy="305643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id="{30E94603-C046-B8A7-98B8-477510356A2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941585" y="6431644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2A9A0B3C-7FC1-9B2C-FDD1-C547668C004C}"/>
                  </a:ext>
                </a:extLst>
              </p:cNvPr>
              <p:cNvCxnSpPr/>
              <p:nvPr/>
            </p:nvCxnSpPr>
            <p:spPr>
              <a:xfrm flipH="1">
                <a:off x="9446723" y="6233860"/>
                <a:ext cx="40681" cy="107859"/>
              </a:xfrm>
              <a:prstGeom prst="line">
                <a:avLst/>
              </a:prstGeom>
              <a:ln w="127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necteur : en arc 47">
                <a:extLst>
                  <a:ext uri="{FF2B5EF4-FFF2-40B4-BE49-F238E27FC236}">
                    <a16:creationId xmlns:a16="http://schemas.microsoft.com/office/drawing/2014/main" id="{F0B221A9-6CF7-1FE5-20AB-3B3AC91261A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007081" y="6378084"/>
                <a:ext cx="150889" cy="105946"/>
              </a:xfrm>
              <a:prstGeom prst="curvedConnector3">
                <a:avLst>
                  <a:gd name="adj1" fmla="val 68938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necteur : en arc 52">
                <a:extLst>
                  <a:ext uri="{FF2B5EF4-FFF2-40B4-BE49-F238E27FC236}">
                    <a16:creationId xmlns:a16="http://schemas.microsoft.com/office/drawing/2014/main" id="{7573F545-F48D-003A-3741-E24074D9EC2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9290540" y="6386997"/>
                <a:ext cx="150211" cy="65603"/>
              </a:xfrm>
              <a:prstGeom prst="curvedConnector3">
                <a:avLst>
                  <a:gd name="adj1" fmla="val 36050"/>
                </a:avLst>
              </a:prstGeom>
              <a:ln w="12700"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Connecteur droit 92">
                <a:extLst>
                  <a:ext uri="{FF2B5EF4-FFF2-40B4-BE49-F238E27FC236}">
                    <a16:creationId xmlns:a16="http://schemas.microsoft.com/office/drawing/2014/main" id="{67BB6632-E12B-890E-0842-C50B897C8BC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8717129" y="6236832"/>
                <a:ext cx="194090" cy="128528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Connecteur droit 98">
                <a:extLst>
                  <a:ext uri="{FF2B5EF4-FFF2-40B4-BE49-F238E27FC236}">
                    <a16:creationId xmlns:a16="http://schemas.microsoft.com/office/drawing/2014/main" id="{525A771C-95E7-3CB6-DBFB-AD04C634144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592512" y="6301432"/>
                <a:ext cx="208478" cy="385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32EE4CC-A242-34CC-915F-516384615FE1}"/>
              </a:ext>
            </a:extLst>
          </p:cNvPr>
          <p:cNvSpPr/>
          <p:nvPr/>
        </p:nvSpPr>
        <p:spPr>
          <a:xfrm>
            <a:off x="6119150" y="6205401"/>
            <a:ext cx="3415166" cy="369332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Stretching of the network </a:t>
            </a:r>
            <a:r>
              <a:rPr lang="fr-BE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strands</a:t>
            </a:r>
            <a:r>
              <a:rPr lang="fr-BE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:</a:t>
            </a:r>
            <a:endParaRPr lang="en-US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BDCED5D5-E23D-3C02-2719-93A297BDA12E}"/>
              </a:ext>
            </a:extLst>
          </p:cNvPr>
          <p:cNvSpPr txBox="1"/>
          <p:nvPr/>
        </p:nvSpPr>
        <p:spPr>
          <a:xfrm>
            <a:off x="2069885" y="1385851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dirty="0">
                <a:effectLst/>
              </a:rPr>
              <a:t>PnBA25k </a:t>
            </a:r>
            <a:r>
              <a:rPr lang="en-US" dirty="0"/>
              <a:t>– 7tpy</a:t>
            </a:r>
            <a:endParaRPr lang="fr-BE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/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- 7Tpy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10" name="ZoneTexte 109">
                <a:extLst>
                  <a:ext uri="{FF2B5EF4-FFF2-40B4-BE49-F238E27FC236}">
                    <a16:creationId xmlns:a16="http://schemas.microsoft.com/office/drawing/2014/main" id="{C834BB11-63F0-2ED1-15B9-CCE9C671EA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2615" y="1399730"/>
                <a:ext cx="3302796" cy="463012"/>
              </a:xfrm>
              <a:prstGeom prst="rect">
                <a:avLst/>
              </a:prstGeom>
              <a:blipFill>
                <a:blip r:embed="rId10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8" name="Image 17">
            <a:extLst>
              <a:ext uri="{FF2B5EF4-FFF2-40B4-BE49-F238E27FC236}">
                <a16:creationId xmlns:a16="http://schemas.microsoft.com/office/drawing/2014/main" id="{2D811EC0-A6D7-90FD-C10D-712F5081DC6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3750544" y="7311370"/>
            <a:ext cx="1757201" cy="1348962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0B6C1989-91D8-FAFA-51EC-4FE54AE67319}"/>
              </a:ext>
            </a:extLst>
          </p:cNvPr>
          <p:cNvSpPr/>
          <p:nvPr/>
        </p:nvSpPr>
        <p:spPr>
          <a:xfrm>
            <a:off x="-4297680" y="6482133"/>
            <a:ext cx="3799756" cy="2907891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1E70A862-49DC-614B-353C-1E29EC7F99B6}"/>
              </a:ext>
            </a:extLst>
          </p:cNvPr>
          <p:cNvCxnSpPr>
            <a:cxnSpLocks/>
          </p:cNvCxnSpPr>
          <p:nvPr/>
        </p:nvCxnSpPr>
        <p:spPr>
          <a:xfrm>
            <a:off x="6248630" y="5695556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11CD02E-9515-C2B4-87AC-6CE1E74B6AC6}"/>
              </a:ext>
            </a:extLst>
          </p:cNvPr>
          <p:cNvSpPr/>
          <p:nvPr/>
        </p:nvSpPr>
        <p:spPr>
          <a:xfrm>
            <a:off x="947533" y="2068371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/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A61B0ACA-5EED-CDF0-B0C4-C46A402E84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7533" y="2154959"/>
                <a:ext cx="1143198" cy="276999"/>
              </a:xfrm>
              <a:prstGeom prst="rect">
                <a:avLst/>
              </a:prstGeom>
              <a:blipFill>
                <a:blip r:embed="rId12"/>
                <a:stretch>
                  <a:fillRect l="-4255" r="-425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0756534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22697" y="6488290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108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6D951AA3-FA85-8905-61E8-523A44B751F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32" y="2244921"/>
            <a:ext cx="4643641" cy="358960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/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- 11Tpy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ZoneTexte 16">
            <a:extLst>
              <a:ext uri="{FF2B5EF4-FFF2-40B4-BE49-F238E27FC236}">
                <a16:creationId xmlns:a16="http://schemas.microsoft.com/office/drawing/2014/main" id="{F61633AA-2AB8-F2F0-8D8B-F32256AFB29D}"/>
              </a:ext>
            </a:extLst>
          </p:cNvPr>
          <p:cNvSpPr txBox="1"/>
          <p:nvPr/>
        </p:nvSpPr>
        <p:spPr>
          <a:xfrm>
            <a:off x="215700" y="6025044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FC6EE4F3-1E09-4C30-43E3-9AC874E52527}"/>
              </a:ext>
            </a:extLst>
          </p:cNvPr>
          <p:cNvGrpSpPr/>
          <p:nvPr/>
        </p:nvGrpSpPr>
        <p:grpSpPr>
          <a:xfrm>
            <a:off x="4157492" y="5621833"/>
            <a:ext cx="1929823" cy="1126645"/>
            <a:chOff x="4343400" y="5665315"/>
            <a:chExt cx="1929823" cy="1126645"/>
          </a:xfrm>
        </p:grpSpPr>
        <p:sp>
          <p:nvSpPr>
            <p:cNvPr id="22" name="Freeform 575">
              <a:extLst>
                <a:ext uri="{FF2B5EF4-FFF2-40B4-BE49-F238E27FC236}">
                  <a16:creationId xmlns:a16="http://schemas.microsoft.com/office/drawing/2014/main" id="{FE3045AC-EE3D-302A-1DB0-34110A622222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4910E15-3CBE-A7E5-D331-89C5E7EF2B26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27" name="Groupe 26">
              <a:extLst>
                <a:ext uri="{FF2B5EF4-FFF2-40B4-BE49-F238E27FC236}">
                  <a16:creationId xmlns:a16="http://schemas.microsoft.com/office/drawing/2014/main" id="{569201CD-EBC5-CEBB-AD91-AC6E235C538A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F0219FD-05B4-D4E6-83DA-8C707E00B8F7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30" name="Freeform 574">
                <a:extLst>
                  <a:ext uri="{FF2B5EF4-FFF2-40B4-BE49-F238E27FC236}">
                    <a16:creationId xmlns:a16="http://schemas.microsoft.com/office/drawing/2014/main" id="{468D42CB-71E8-7664-0FE9-5B904F02121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" name="Forme libre 79">
                <a:extLst>
                  <a:ext uri="{FF2B5EF4-FFF2-40B4-BE49-F238E27FC236}">
                    <a16:creationId xmlns:a16="http://schemas.microsoft.com/office/drawing/2014/main" id="{445DFFE8-E049-B8F8-5857-131C4A5345E8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2" name="Forme libre 80">
                <a:extLst>
                  <a:ext uri="{FF2B5EF4-FFF2-40B4-BE49-F238E27FC236}">
                    <a16:creationId xmlns:a16="http://schemas.microsoft.com/office/drawing/2014/main" id="{FF8C84C1-057F-BDFB-D724-C84DB6E9EB9F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3" name="Forme libre 81">
                <a:extLst>
                  <a:ext uri="{FF2B5EF4-FFF2-40B4-BE49-F238E27FC236}">
                    <a16:creationId xmlns:a16="http://schemas.microsoft.com/office/drawing/2014/main" id="{53A06194-ECEA-AFCF-00DA-39182CE278AC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5" name="Ellipse 34">
                <a:extLst>
                  <a:ext uri="{FF2B5EF4-FFF2-40B4-BE49-F238E27FC236}">
                    <a16:creationId xmlns:a16="http://schemas.microsoft.com/office/drawing/2014/main" id="{895C2C51-03E1-B512-4E67-8412CE5B16AC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6" name="Forme libre 92">
                <a:extLst>
                  <a:ext uri="{FF2B5EF4-FFF2-40B4-BE49-F238E27FC236}">
                    <a16:creationId xmlns:a16="http://schemas.microsoft.com/office/drawing/2014/main" id="{8A8B8710-3BFB-B12B-F802-C5652D8AAC80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7" name="Forme libre 93">
                <a:extLst>
                  <a:ext uri="{FF2B5EF4-FFF2-40B4-BE49-F238E27FC236}">
                    <a16:creationId xmlns:a16="http://schemas.microsoft.com/office/drawing/2014/main" id="{91F9B79E-0FEE-05CD-BD80-166B92D2D971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8" name="Forme libre 99">
                <a:extLst>
                  <a:ext uri="{FF2B5EF4-FFF2-40B4-BE49-F238E27FC236}">
                    <a16:creationId xmlns:a16="http://schemas.microsoft.com/office/drawing/2014/main" id="{A478FACD-39DE-ED7A-7E8F-039FEFCAE01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39" name="Groupe 104">
                <a:extLst>
                  <a:ext uri="{FF2B5EF4-FFF2-40B4-BE49-F238E27FC236}">
                    <a16:creationId xmlns:a16="http://schemas.microsoft.com/office/drawing/2014/main" id="{DF252136-6883-3D78-2E2A-805E2FF38B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82" name="Line 591">
                  <a:extLst>
                    <a:ext uri="{FF2B5EF4-FFF2-40B4-BE49-F238E27FC236}">
                      <a16:creationId xmlns:a16="http://schemas.microsoft.com/office/drawing/2014/main" id="{B89F1377-01E7-F91F-19E0-B0A4051E05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3" name="Connecteur droit 82">
                  <a:extLst>
                    <a:ext uri="{FF2B5EF4-FFF2-40B4-BE49-F238E27FC236}">
                      <a16:creationId xmlns:a16="http://schemas.microsoft.com/office/drawing/2014/main" id="{57846053-C4FD-EBDC-B516-893E53F013E7}"/>
                    </a:ext>
                  </a:extLst>
                </p:cNvPr>
                <p:cNvCxnSpPr>
                  <a:stCxn id="82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Connecteur droit 83">
                  <a:extLst>
                    <a:ext uri="{FF2B5EF4-FFF2-40B4-BE49-F238E27FC236}">
                      <a16:creationId xmlns:a16="http://schemas.microsoft.com/office/drawing/2014/main" id="{5C6929EB-588F-03D1-DC6E-4B48E8DC99EA}"/>
                    </a:ext>
                  </a:extLst>
                </p:cNvPr>
                <p:cNvCxnSpPr>
                  <a:stCxn id="82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" name="Groupe 108">
                <a:extLst>
                  <a:ext uri="{FF2B5EF4-FFF2-40B4-BE49-F238E27FC236}">
                    <a16:creationId xmlns:a16="http://schemas.microsoft.com/office/drawing/2014/main" id="{8C41D7A4-F2D1-0D9C-A973-FE5661890F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79" name="Line 591">
                  <a:extLst>
                    <a:ext uri="{FF2B5EF4-FFF2-40B4-BE49-F238E27FC236}">
                      <a16:creationId xmlns:a16="http://schemas.microsoft.com/office/drawing/2014/main" id="{7C652137-AD4C-57E4-F819-C7091AE414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0" name="Connecteur droit 79">
                  <a:extLst>
                    <a:ext uri="{FF2B5EF4-FFF2-40B4-BE49-F238E27FC236}">
                      <a16:creationId xmlns:a16="http://schemas.microsoft.com/office/drawing/2014/main" id="{B7DC3E31-8345-F920-9174-CBC5130F4A83}"/>
                    </a:ext>
                  </a:extLst>
                </p:cNvPr>
                <p:cNvCxnSpPr>
                  <a:stCxn id="79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Connecteur droit 80">
                  <a:extLst>
                    <a:ext uri="{FF2B5EF4-FFF2-40B4-BE49-F238E27FC236}">
                      <a16:creationId xmlns:a16="http://schemas.microsoft.com/office/drawing/2014/main" id="{9D5EE662-1D0A-5CA7-FABB-49AD0C8F29D9}"/>
                    </a:ext>
                  </a:extLst>
                </p:cNvPr>
                <p:cNvCxnSpPr>
                  <a:stCxn id="79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2" name="Groupe 136">
                <a:extLst>
                  <a:ext uri="{FF2B5EF4-FFF2-40B4-BE49-F238E27FC236}">
                    <a16:creationId xmlns:a16="http://schemas.microsoft.com/office/drawing/2014/main" id="{C4593A7E-0A21-6B8B-1186-A92694816E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76" name="Line 591">
                  <a:extLst>
                    <a:ext uri="{FF2B5EF4-FFF2-40B4-BE49-F238E27FC236}">
                      <a16:creationId xmlns:a16="http://schemas.microsoft.com/office/drawing/2014/main" id="{E3B4D891-2738-20EC-C642-61796695EC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7" name="Connecteur droit 76">
                  <a:extLst>
                    <a:ext uri="{FF2B5EF4-FFF2-40B4-BE49-F238E27FC236}">
                      <a16:creationId xmlns:a16="http://schemas.microsoft.com/office/drawing/2014/main" id="{26F1FB68-1120-C472-0664-92C888C2CBBC}"/>
                    </a:ext>
                  </a:extLst>
                </p:cNvPr>
                <p:cNvCxnSpPr>
                  <a:stCxn id="76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Connecteur droit 77">
                  <a:extLst>
                    <a:ext uri="{FF2B5EF4-FFF2-40B4-BE49-F238E27FC236}">
                      <a16:creationId xmlns:a16="http://schemas.microsoft.com/office/drawing/2014/main" id="{8678E07D-B334-53BC-B342-6E4ADAEA28AF}"/>
                    </a:ext>
                  </a:extLst>
                </p:cNvPr>
                <p:cNvCxnSpPr>
                  <a:stCxn id="76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" name="Groupe 140">
                <a:extLst>
                  <a:ext uri="{FF2B5EF4-FFF2-40B4-BE49-F238E27FC236}">
                    <a16:creationId xmlns:a16="http://schemas.microsoft.com/office/drawing/2014/main" id="{8023563D-BB86-E913-C8A6-51B8335B26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73" name="Line 591">
                  <a:extLst>
                    <a:ext uri="{FF2B5EF4-FFF2-40B4-BE49-F238E27FC236}">
                      <a16:creationId xmlns:a16="http://schemas.microsoft.com/office/drawing/2014/main" id="{49508C44-B881-A39F-6FAD-615F07CE681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4" name="Connecteur droit 73">
                  <a:extLst>
                    <a:ext uri="{FF2B5EF4-FFF2-40B4-BE49-F238E27FC236}">
                      <a16:creationId xmlns:a16="http://schemas.microsoft.com/office/drawing/2014/main" id="{6FF382EF-5989-5903-9B54-65E9094B291E}"/>
                    </a:ext>
                  </a:extLst>
                </p:cNvPr>
                <p:cNvCxnSpPr>
                  <a:stCxn id="73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Connecteur droit 74">
                  <a:extLst>
                    <a:ext uri="{FF2B5EF4-FFF2-40B4-BE49-F238E27FC236}">
                      <a16:creationId xmlns:a16="http://schemas.microsoft.com/office/drawing/2014/main" id="{3F00ABD7-FAA6-BA59-E8D9-E9A1DE7CE18F}"/>
                    </a:ext>
                  </a:extLst>
                </p:cNvPr>
                <p:cNvCxnSpPr>
                  <a:stCxn id="73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44" name="Image 43">
                <a:extLst>
                  <a:ext uri="{FF2B5EF4-FFF2-40B4-BE49-F238E27FC236}">
                    <a16:creationId xmlns:a16="http://schemas.microsoft.com/office/drawing/2014/main" id="{57C13813-C655-3A74-BA88-1173552D4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45" name="Image 44">
                <a:extLst>
                  <a:ext uri="{FF2B5EF4-FFF2-40B4-BE49-F238E27FC236}">
                    <a16:creationId xmlns:a16="http://schemas.microsoft.com/office/drawing/2014/main" id="{D6601DAB-1CA8-3C42-DDE4-E5EA34C30F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46" name="Groupe 45">
                <a:extLst>
                  <a:ext uri="{FF2B5EF4-FFF2-40B4-BE49-F238E27FC236}">
                    <a16:creationId xmlns:a16="http://schemas.microsoft.com/office/drawing/2014/main" id="{D93AE35C-04C6-57C4-A5BE-479DDE438592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63" name="Forme libre 91">
                  <a:extLst>
                    <a:ext uri="{FF2B5EF4-FFF2-40B4-BE49-F238E27FC236}">
                      <a16:creationId xmlns:a16="http://schemas.microsoft.com/office/drawing/2014/main" id="{5D599838-AB00-77AC-A87D-5665D0D8D760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64" name="Groupe 100">
                  <a:extLst>
                    <a:ext uri="{FF2B5EF4-FFF2-40B4-BE49-F238E27FC236}">
                      <a16:creationId xmlns:a16="http://schemas.microsoft.com/office/drawing/2014/main" id="{41CDE074-9EA4-1C86-2D67-447B035DB9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70" name="Line 591">
                    <a:extLst>
                      <a:ext uri="{FF2B5EF4-FFF2-40B4-BE49-F238E27FC236}">
                        <a16:creationId xmlns:a16="http://schemas.microsoft.com/office/drawing/2014/main" id="{59C394D5-3701-FBB0-EC1C-E3CAA63C948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71" name="Connecteur droit 70">
                    <a:extLst>
                      <a:ext uri="{FF2B5EF4-FFF2-40B4-BE49-F238E27FC236}">
                        <a16:creationId xmlns:a16="http://schemas.microsoft.com/office/drawing/2014/main" id="{014C02E1-FE13-162E-C0D8-6383FAD7687A}"/>
                      </a:ext>
                    </a:extLst>
                  </p:cNvPr>
                  <p:cNvCxnSpPr>
                    <a:stCxn id="7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Connecteur droit 71">
                    <a:extLst>
                      <a:ext uri="{FF2B5EF4-FFF2-40B4-BE49-F238E27FC236}">
                        <a16:creationId xmlns:a16="http://schemas.microsoft.com/office/drawing/2014/main" id="{2C149450-0100-BED8-1CCB-47F6E4FF821C}"/>
                      </a:ext>
                    </a:extLst>
                  </p:cNvPr>
                  <p:cNvCxnSpPr>
                    <a:stCxn id="7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" name="Groupe 144">
                  <a:extLst>
                    <a:ext uri="{FF2B5EF4-FFF2-40B4-BE49-F238E27FC236}">
                      <a16:creationId xmlns:a16="http://schemas.microsoft.com/office/drawing/2014/main" id="{FE5E1B0B-8E43-837E-A020-DA28668246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67" name="Line 591">
                    <a:extLst>
                      <a:ext uri="{FF2B5EF4-FFF2-40B4-BE49-F238E27FC236}">
                        <a16:creationId xmlns:a16="http://schemas.microsoft.com/office/drawing/2014/main" id="{B930A203-4E98-01B5-69D5-883F3ACEECB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8" name="Connecteur droit 67">
                    <a:extLst>
                      <a:ext uri="{FF2B5EF4-FFF2-40B4-BE49-F238E27FC236}">
                        <a16:creationId xmlns:a16="http://schemas.microsoft.com/office/drawing/2014/main" id="{A54F7134-185F-EAFF-E56B-B85FBCCEC0AC}"/>
                      </a:ext>
                    </a:extLst>
                  </p:cNvPr>
                  <p:cNvCxnSpPr>
                    <a:stCxn id="6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Connecteur droit 68">
                    <a:extLst>
                      <a:ext uri="{FF2B5EF4-FFF2-40B4-BE49-F238E27FC236}">
                        <a16:creationId xmlns:a16="http://schemas.microsoft.com/office/drawing/2014/main" id="{33095103-A042-2DE6-40D3-8AA85848FEF3}"/>
                      </a:ext>
                    </a:extLst>
                  </p:cNvPr>
                  <p:cNvCxnSpPr>
                    <a:stCxn id="6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66" name="Image 65">
                  <a:extLst>
                    <a:ext uri="{FF2B5EF4-FFF2-40B4-BE49-F238E27FC236}">
                      <a16:creationId xmlns:a16="http://schemas.microsoft.com/office/drawing/2014/main" id="{AB3DEC92-8A90-15B5-4E4F-106588F1B6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47" name="Groupe 46">
                <a:extLst>
                  <a:ext uri="{FF2B5EF4-FFF2-40B4-BE49-F238E27FC236}">
                    <a16:creationId xmlns:a16="http://schemas.microsoft.com/office/drawing/2014/main" id="{08C17EE3-30E6-648E-CF55-CC0D211CAE1B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53" name="Forme libre 91">
                  <a:extLst>
                    <a:ext uri="{FF2B5EF4-FFF2-40B4-BE49-F238E27FC236}">
                      <a16:creationId xmlns:a16="http://schemas.microsoft.com/office/drawing/2014/main" id="{1A108981-A0E4-0A43-570E-10371C154C0E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54" name="Groupe 100">
                  <a:extLst>
                    <a:ext uri="{FF2B5EF4-FFF2-40B4-BE49-F238E27FC236}">
                      <a16:creationId xmlns:a16="http://schemas.microsoft.com/office/drawing/2014/main" id="{89C459A7-4213-E5CA-5EC7-6993CA684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60" name="Line 591">
                    <a:extLst>
                      <a:ext uri="{FF2B5EF4-FFF2-40B4-BE49-F238E27FC236}">
                        <a16:creationId xmlns:a16="http://schemas.microsoft.com/office/drawing/2014/main" id="{E3F0D4FC-436C-772E-8332-181117A64CF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1" name="Connecteur droit 60">
                    <a:extLst>
                      <a:ext uri="{FF2B5EF4-FFF2-40B4-BE49-F238E27FC236}">
                        <a16:creationId xmlns:a16="http://schemas.microsoft.com/office/drawing/2014/main" id="{34DBD3B4-FADD-71DE-E273-A83B42350B91}"/>
                      </a:ext>
                    </a:extLst>
                  </p:cNvPr>
                  <p:cNvCxnSpPr>
                    <a:stCxn id="6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" name="Connecteur droit 61">
                    <a:extLst>
                      <a:ext uri="{FF2B5EF4-FFF2-40B4-BE49-F238E27FC236}">
                        <a16:creationId xmlns:a16="http://schemas.microsoft.com/office/drawing/2014/main" id="{7BD27E21-39A6-006E-B5E8-BEAA0C5F9BAB}"/>
                      </a:ext>
                    </a:extLst>
                  </p:cNvPr>
                  <p:cNvCxnSpPr>
                    <a:stCxn id="6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5" name="Groupe 144">
                  <a:extLst>
                    <a:ext uri="{FF2B5EF4-FFF2-40B4-BE49-F238E27FC236}">
                      <a16:creationId xmlns:a16="http://schemas.microsoft.com/office/drawing/2014/main" id="{012F174A-4BBC-8C8A-1620-782AE90ED6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57" name="Line 591">
                    <a:extLst>
                      <a:ext uri="{FF2B5EF4-FFF2-40B4-BE49-F238E27FC236}">
                        <a16:creationId xmlns:a16="http://schemas.microsoft.com/office/drawing/2014/main" id="{FC9E8803-27F6-AADB-E470-4EE59CD22DE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58" name="Connecteur droit 57">
                    <a:extLst>
                      <a:ext uri="{FF2B5EF4-FFF2-40B4-BE49-F238E27FC236}">
                        <a16:creationId xmlns:a16="http://schemas.microsoft.com/office/drawing/2014/main" id="{B06A9658-7A20-4601-357D-22EE3FC4860D}"/>
                      </a:ext>
                    </a:extLst>
                  </p:cNvPr>
                  <p:cNvCxnSpPr>
                    <a:stCxn id="5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" name="Connecteur droit 58">
                    <a:extLst>
                      <a:ext uri="{FF2B5EF4-FFF2-40B4-BE49-F238E27FC236}">
                        <a16:creationId xmlns:a16="http://schemas.microsoft.com/office/drawing/2014/main" id="{9CB6989C-F9B2-56B4-5A08-FF9B20330632}"/>
                      </a:ext>
                    </a:extLst>
                  </p:cNvPr>
                  <p:cNvCxnSpPr>
                    <a:stCxn id="5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56" name="Image 55">
                  <a:extLst>
                    <a:ext uri="{FF2B5EF4-FFF2-40B4-BE49-F238E27FC236}">
                      <a16:creationId xmlns:a16="http://schemas.microsoft.com/office/drawing/2014/main" id="{6D33AE96-7D1D-0878-888F-0430CDFAC5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48" name="Forme libre 81">
                <a:extLst>
                  <a:ext uri="{FF2B5EF4-FFF2-40B4-BE49-F238E27FC236}">
                    <a16:creationId xmlns:a16="http://schemas.microsoft.com/office/drawing/2014/main" id="{7E26EF2A-C118-7590-70D0-95CA765B3A7B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4DAA398-7A56-2FCA-84F5-DE27C855182D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820A64C-1413-A175-66CB-3ADB78A75803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1" name="Forme libre : forme 50">
                <a:extLst>
                  <a:ext uri="{FF2B5EF4-FFF2-40B4-BE49-F238E27FC236}">
                    <a16:creationId xmlns:a16="http://schemas.microsoft.com/office/drawing/2014/main" id="{C24763B7-0281-F7BB-18FC-3F6479F0AD5F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52" name="Forme libre : forme 51">
                <a:extLst>
                  <a:ext uri="{FF2B5EF4-FFF2-40B4-BE49-F238E27FC236}">
                    <a16:creationId xmlns:a16="http://schemas.microsoft.com/office/drawing/2014/main" id="{A5C2590B-C05E-08AB-85C3-77C090AB3955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/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ZoneTexte 91">
            <a:extLst>
              <a:ext uri="{FF2B5EF4-FFF2-40B4-BE49-F238E27FC236}">
                <a16:creationId xmlns:a16="http://schemas.microsoft.com/office/drawing/2014/main" id="{E60BA0CF-C909-441E-58C5-FFF0729D4966}"/>
              </a:ext>
            </a:extLst>
          </p:cNvPr>
          <p:cNvSpPr txBox="1"/>
          <p:nvPr/>
        </p:nvSpPr>
        <p:spPr>
          <a:xfrm>
            <a:off x="259089" y="1198526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pic>
        <p:nvPicPr>
          <p:cNvPr id="98" name="Image 97">
            <a:extLst>
              <a:ext uri="{FF2B5EF4-FFF2-40B4-BE49-F238E27FC236}">
                <a16:creationId xmlns:a16="http://schemas.microsoft.com/office/drawing/2014/main" id="{7B0D2AA2-C9CC-F306-AF34-0A5ABEEB00A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36351" y="1864069"/>
            <a:ext cx="5127712" cy="417554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/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9" name="ZoneTexte 98">
                <a:extLst>
                  <a:ext uri="{FF2B5EF4-FFF2-40B4-BE49-F238E27FC236}">
                    <a16:creationId xmlns:a16="http://schemas.microsoft.com/office/drawing/2014/main" id="{A69C43EB-3230-BC69-10C0-CC08BF406E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4755" y="4321895"/>
                <a:ext cx="970074" cy="276999"/>
              </a:xfrm>
              <a:prstGeom prst="rect">
                <a:avLst/>
              </a:prstGeom>
              <a:blipFill>
                <a:blip r:embed="rId9"/>
                <a:stretch>
                  <a:fillRect l="-5660" r="-503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/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1" name="ZoneTexte 100">
                <a:extLst>
                  <a:ext uri="{FF2B5EF4-FFF2-40B4-BE49-F238E27FC236}">
                    <a16:creationId xmlns:a16="http://schemas.microsoft.com/office/drawing/2014/main" id="{E3BC0732-E2BE-7F7E-9D22-5B93B6F081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7548" y="4998417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2" name="Accolade fermante 101">
            <a:extLst>
              <a:ext uri="{FF2B5EF4-FFF2-40B4-BE49-F238E27FC236}">
                <a16:creationId xmlns:a16="http://schemas.microsoft.com/office/drawing/2014/main" id="{4EF3D09B-8767-B641-5D50-5C06ACEDC68A}"/>
              </a:ext>
            </a:extLst>
          </p:cNvPr>
          <p:cNvSpPr/>
          <p:nvPr/>
        </p:nvSpPr>
        <p:spPr>
          <a:xfrm>
            <a:off x="9804508" y="4109293"/>
            <a:ext cx="81280" cy="741680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03" name="Accolade fermante 102">
            <a:extLst>
              <a:ext uri="{FF2B5EF4-FFF2-40B4-BE49-F238E27FC236}">
                <a16:creationId xmlns:a16="http://schemas.microsoft.com/office/drawing/2014/main" id="{BB432B73-7C85-4F1F-AC21-026521C883EE}"/>
              </a:ext>
            </a:extLst>
          </p:cNvPr>
          <p:cNvSpPr/>
          <p:nvPr/>
        </p:nvSpPr>
        <p:spPr>
          <a:xfrm>
            <a:off x="9804508" y="4934678"/>
            <a:ext cx="81280" cy="404479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2AE4C88C-BE4A-5ABD-515D-0EE6A7D5941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47188" y="4222904"/>
            <a:ext cx="81280" cy="162560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97A97661-4760-3989-837F-7B356DBE022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450234"/>
            <a:ext cx="81280" cy="162560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C6ED6E4A-72D5-E993-1156-CDE6FC9477A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364841" y="4688994"/>
            <a:ext cx="81280" cy="162560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7E384CFA-C247-8715-FF3E-6B64694E267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2470" y="4219094"/>
            <a:ext cx="129685" cy="190711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F0B2F633-DB5D-0242-C715-91C1E22FF13C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447694"/>
            <a:ext cx="129685" cy="190711"/>
          </a:xfrm>
          <a:prstGeom prst="rect">
            <a:avLst/>
          </a:prstGeom>
        </p:spPr>
      </p:pic>
      <p:pic>
        <p:nvPicPr>
          <p:cNvPr id="24" name="Image 23">
            <a:extLst>
              <a:ext uri="{FF2B5EF4-FFF2-40B4-BE49-F238E27FC236}">
                <a16:creationId xmlns:a16="http://schemas.microsoft.com/office/drawing/2014/main" id="{68002FBF-BE6D-D166-911B-7643DB43712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8336280" y="4683914"/>
            <a:ext cx="129685" cy="190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428319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22697" y="6488290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109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6D951AA3-FA85-8905-61E8-523A44B751F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1332" y="2244921"/>
            <a:ext cx="4643641" cy="358960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/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- 11Tpy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4344DDD-6C2A-6076-1BF8-7C46C4372A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906" y="1735150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Ellipse 13">
            <a:extLst>
              <a:ext uri="{FF2B5EF4-FFF2-40B4-BE49-F238E27FC236}">
                <a16:creationId xmlns:a16="http://schemas.microsoft.com/office/drawing/2014/main" id="{342C943E-0403-2B97-CE7F-2AC513FB4C84}"/>
              </a:ext>
            </a:extLst>
          </p:cNvPr>
          <p:cNvSpPr/>
          <p:nvPr/>
        </p:nvSpPr>
        <p:spPr>
          <a:xfrm rot="19772158">
            <a:off x="758650" y="3939704"/>
            <a:ext cx="2179291" cy="724987"/>
          </a:xfrm>
          <a:prstGeom prst="ellipse">
            <a:avLst/>
          </a:prstGeom>
          <a:noFill/>
          <a:ln w="28575"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5" name="Ellipse 14">
            <a:extLst>
              <a:ext uri="{FF2B5EF4-FFF2-40B4-BE49-F238E27FC236}">
                <a16:creationId xmlns:a16="http://schemas.microsoft.com/office/drawing/2014/main" id="{83308A97-7475-6817-42B7-B4107D8B38BB}"/>
              </a:ext>
            </a:extLst>
          </p:cNvPr>
          <p:cNvSpPr/>
          <p:nvPr/>
        </p:nvSpPr>
        <p:spPr>
          <a:xfrm rot="16200000">
            <a:off x="2400477" y="3135937"/>
            <a:ext cx="2179291" cy="97007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F61633AA-2AB8-F2F0-8D8B-F32256AFB29D}"/>
              </a:ext>
            </a:extLst>
          </p:cNvPr>
          <p:cNvSpPr txBox="1"/>
          <p:nvPr/>
        </p:nvSpPr>
        <p:spPr>
          <a:xfrm>
            <a:off x="164314" y="6066927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FC6EE4F3-1E09-4C30-43E3-9AC874E52527}"/>
              </a:ext>
            </a:extLst>
          </p:cNvPr>
          <p:cNvGrpSpPr/>
          <p:nvPr/>
        </p:nvGrpSpPr>
        <p:grpSpPr>
          <a:xfrm>
            <a:off x="4106106" y="5663716"/>
            <a:ext cx="1929823" cy="1126645"/>
            <a:chOff x="4343400" y="5665315"/>
            <a:chExt cx="1929823" cy="1126645"/>
          </a:xfrm>
        </p:grpSpPr>
        <p:sp>
          <p:nvSpPr>
            <p:cNvPr id="22" name="Freeform 575">
              <a:extLst>
                <a:ext uri="{FF2B5EF4-FFF2-40B4-BE49-F238E27FC236}">
                  <a16:creationId xmlns:a16="http://schemas.microsoft.com/office/drawing/2014/main" id="{FE3045AC-EE3D-302A-1DB0-34110A622222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14910E15-3CBE-A7E5-D331-89C5E7EF2B26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27" name="Groupe 26">
              <a:extLst>
                <a:ext uri="{FF2B5EF4-FFF2-40B4-BE49-F238E27FC236}">
                  <a16:creationId xmlns:a16="http://schemas.microsoft.com/office/drawing/2014/main" id="{569201CD-EBC5-CEBB-AD91-AC6E235C538A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8F0219FD-05B4-D4E6-83DA-8C707E00B8F7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30" name="Freeform 574">
                <a:extLst>
                  <a:ext uri="{FF2B5EF4-FFF2-40B4-BE49-F238E27FC236}">
                    <a16:creationId xmlns:a16="http://schemas.microsoft.com/office/drawing/2014/main" id="{468D42CB-71E8-7664-0FE9-5B904F02121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" name="Forme libre 79">
                <a:extLst>
                  <a:ext uri="{FF2B5EF4-FFF2-40B4-BE49-F238E27FC236}">
                    <a16:creationId xmlns:a16="http://schemas.microsoft.com/office/drawing/2014/main" id="{445DFFE8-E049-B8F8-5857-131C4A5345E8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2" name="Forme libre 80">
                <a:extLst>
                  <a:ext uri="{FF2B5EF4-FFF2-40B4-BE49-F238E27FC236}">
                    <a16:creationId xmlns:a16="http://schemas.microsoft.com/office/drawing/2014/main" id="{FF8C84C1-057F-BDFB-D724-C84DB6E9EB9F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3" name="Forme libre 81">
                <a:extLst>
                  <a:ext uri="{FF2B5EF4-FFF2-40B4-BE49-F238E27FC236}">
                    <a16:creationId xmlns:a16="http://schemas.microsoft.com/office/drawing/2014/main" id="{53A06194-ECEA-AFCF-00DA-39182CE278AC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5" name="Ellipse 34">
                <a:extLst>
                  <a:ext uri="{FF2B5EF4-FFF2-40B4-BE49-F238E27FC236}">
                    <a16:creationId xmlns:a16="http://schemas.microsoft.com/office/drawing/2014/main" id="{895C2C51-03E1-B512-4E67-8412CE5B16AC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6" name="Forme libre 92">
                <a:extLst>
                  <a:ext uri="{FF2B5EF4-FFF2-40B4-BE49-F238E27FC236}">
                    <a16:creationId xmlns:a16="http://schemas.microsoft.com/office/drawing/2014/main" id="{8A8B8710-3BFB-B12B-F802-C5652D8AAC80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7" name="Forme libre 93">
                <a:extLst>
                  <a:ext uri="{FF2B5EF4-FFF2-40B4-BE49-F238E27FC236}">
                    <a16:creationId xmlns:a16="http://schemas.microsoft.com/office/drawing/2014/main" id="{91F9B79E-0FEE-05CD-BD80-166B92D2D971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8" name="Forme libre 99">
                <a:extLst>
                  <a:ext uri="{FF2B5EF4-FFF2-40B4-BE49-F238E27FC236}">
                    <a16:creationId xmlns:a16="http://schemas.microsoft.com/office/drawing/2014/main" id="{A478FACD-39DE-ED7A-7E8F-039FEFCAE012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39" name="Groupe 104">
                <a:extLst>
                  <a:ext uri="{FF2B5EF4-FFF2-40B4-BE49-F238E27FC236}">
                    <a16:creationId xmlns:a16="http://schemas.microsoft.com/office/drawing/2014/main" id="{DF252136-6883-3D78-2E2A-805E2FF38B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82" name="Line 591">
                  <a:extLst>
                    <a:ext uri="{FF2B5EF4-FFF2-40B4-BE49-F238E27FC236}">
                      <a16:creationId xmlns:a16="http://schemas.microsoft.com/office/drawing/2014/main" id="{B89F1377-01E7-F91F-19E0-B0A4051E052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3" name="Connecteur droit 82">
                  <a:extLst>
                    <a:ext uri="{FF2B5EF4-FFF2-40B4-BE49-F238E27FC236}">
                      <a16:creationId xmlns:a16="http://schemas.microsoft.com/office/drawing/2014/main" id="{57846053-C4FD-EBDC-B516-893E53F013E7}"/>
                    </a:ext>
                  </a:extLst>
                </p:cNvPr>
                <p:cNvCxnSpPr>
                  <a:stCxn id="82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Connecteur droit 83">
                  <a:extLst>
                    <a:ext uri="{FF2B5EF4-FFF2-40B4-BE49-F238E27FC236}">
                      <a16:creationId xmlns:a16="http://schemas.microsoft.com/office/drawing/2014/main" id="{5C6929EB-588F-03D1-DC6E-4B48E8DC99EA}"/>
                    </a:ext>
                  </a:extLst>
                </p:cNvPr>
                <p:cNvCxnSpPr>
                  <a:stCxn id="82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" name="Groupe 108">
                <a:extLst>
                  <a:ext uri="{FF2B5EF4-FFF2-40B4-BE49-F238E27FC236}">
                    <a16:creationId xmlns:a16="http://schemas.microsoft.com/office/drawing/2014/main" id="{8C41D7A4-F2D1-0D9C-A973-FE5661890F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79" name="Line 591">
                  <a:extLst>
                    <a:ext uri="{FF2B5EF4-FFF2-40B4-BE49-F238E27FC236}">
                      <a16:creationId xmlns:a16="http://schemas.microsoft.com/office/drawing/2014/main" id="{7C652137-AD4C-57E4-F819-C7091AE4148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0" name="Connecteur droit 79">
                  <a:extLst>
                    <a:ext uri="{FF2B5EF4-FFF2-40B4-BE49-F238E27FC236}">
                      <a16:creationId xmlns:a16="http://schemas.microsoft.com/office/drawing/2014/main" id="{B7DC3E31-8345-F920-9174-CBC5130F4A83}"/>
                    </a:ext>
                  </a:extLst>
                </p:cNvPr>
                <p:cNvCxnSpPr>
                  <a:stCxn id="79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1" name="Connecteur droit 80">
                  <a:extLst>
                    <a:ext uri="{FF2B5EF4-FFF2-40B4-BE49-F238E27FC236}">
                      <a16:creationId xmlns:a16="http://schemas.microsoft.com/office/drawing/2014/main" id="{9D5EE662-1D0A-5CA7-FABB-49AD0C8F29D9}"/>
                    </a:ext>
                  </a:extLst>
                </p:cNvPr>
                <p:cNvCxnSpPr>
                  <a:stCxn id="79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2" name="Groupe 136">
                <a:extLst>
                  <a:ext uri="{FF2B5EF4-FFF2-40B4-BE49-F238E27FC236}">
                    <a16:creationId xmlns:a16="http://schemas.microsoft.com/office/drawing/2014/main" id="{C4593A7E-0A21-6B8B-1186-A92694816E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76" name="Line 591">
                  <a:extLst>
                    <a:ext uri="{FF2B5EF4-FFF2-40B4-BE49-F238E27FC236}">
                      <a16:creationId xmlns:a16="http://schemas.microsoft.com/office/drawing/2014/main" id="{E3B4D891-2738-20EC-C642-61796695EC1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7" name="Connecteur droit 76">
                  <a:extLst>
                    <a:ext uri="{FF2B5EF4-FFF2-40B4-BE49-F238E27FC236}">
                      <a16:creationId xmlns:a16="http://schemas.microsoft.com/office/drawing/2014/main" id="{26F1FB68-1120-C472-0664-92C888C2CBBC}"/>
                    </a:ext>
                  </a:extLst>
                </p:cNvPr>
                <p:cNvCxnSpPr>
                  <a:stCxn id="76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Connecteur droit 77">
                  <a:extLst>
                    <a:ext uri="{FF2B5EF4-FFF2-40B4-BE49-F238E27FC236}">
                      <a16:creationId xmlns:a16="http://schemas.microsoft.com/office/drawing/2014/main" id="{8678E07D-B334-53BC-B342-6E4ADAEA28AF}"/>
                    </a:ext>
                  </a:extLst>
                </p:cNvPr>
                <p:cNvCxnSpPr>
                  <a:stCxn id="76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3" name="Groupe 140">
                <a:extLst>
                  <a:ext uri="{FF2B5EF4-FFF2-40B4-BE49-F238E27FC236}">
                    <a16:creationId xmlns:a16="http://schemas.microsoft.com/office/drawing/2014/main" id="{8023563D-BB86-E913-C8A6-51B8335B26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73" name="Line 591">
                  <a:extLst>
                    <a:ext uri="{FF2B5EF4-FFF2-40B4-BE49-F238E27FC236}">
                      <a16:creationId xmlns:a16="http://schemas.microsoft.com/office/drawing/2014/main" id="{49508C44-B881-A39F-6FAD-615F07CE681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4" name="Connecteur droit 73">
                  <a:extLst>
                    <a:ext uri="{FF2B5EF4-FFF2-40B4-BE49-F238E27FC236}">
                      <a16:creationId xmlns:a16="http://schemas.microsoft.com/office/drawing/2014/main" id="{6FF382EF-5989-5903-9B54-65E9094B291E}"/>
                    </a:ext>
                  </a:extLst>
                </p:cNvPr>
                <p:cNvCxnSpPr>
                  <a:stCxn id="73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Connecteur droit 74">
                  <a:extLst>
                    <a:ext uri="{FF2B5EF4-FFF2-40B4-BE49-F238E27FC236}">
                      <a16:creationId xmlns:a16="http://schemas.microsoft.com/office/drawing/2014/main" id="{3F00ABD7-FAA6-BA59-E8D9-E9A1DE7CE18F}"/>
                    </a:ext>
                  </a:extLst>
                </p:cNvPr>
                <p:cNvCxnSpPr>
                  <a:stCxn id="73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44" name="Image 43">
                <a:extLst>
                  <a:ext uri="{FF2B5EF4-FFF2-40B4-BE49-F238E27FC236}">
                    <a16:creationId xmlns:a16="http://schemas.microsoft.com/office/drawing/2014/main" id="{57C13813-C655-3A74-BA88-1173552D4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45" name="Image 44">
                <a:extLst>
                  <a:ext uri="{FF2B5EF4-FFF2-40B4-BE49-F238E27FC236}">
                    <a16:creationId xmlns:a16="http://schemas.microsoft.com/office/drawing/2014/main" id="{D6601DAB-1CA8-3C42-DDE4-E5EA34C30F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46" name="Groupe 45">
                <a:extLst>
                  <a:ext uri="{FF2B5EF4-FFF2-40B4-BE49-F238E27FC236}">
                    <a16:creationId xmlns:a16="http://schemas.microsoft.com/office/drawing/2014/main" id="{D93AE35C-04C6-57C4-A5BE-479DDE438592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63" name="Forme libre 91">
                  <a:extLst>
                    <a:ext uri="{FF2B5EF4-FFF2-40B4-BE49-F238E27FC236}">
                      <a16:creationId xmlns:a16="http://schemas.microsoft.com/office/drawing/2014/main" id="{5D599838-AB00-77AC-A87D-5665D0D8D760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64" name="Groupe 100">
                  <a:extLst>
                    <a:ext uri="{FF2B5EF4-FFF2-40B4-BE49-F238E27FC236}">
                      <a16:creationId xmlns:a16="http://schemas.microsoft.com/office/drawing/2014/main" id="{41CDE074-9EA4-1C86-2D67-447B035DB9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70" name="Line 591">
                    <a:extLst>
                      <a:ext uri="{FF2B5EF4-FFF2-40B4-BE49-F238E27FC236}">
                        <a16:creationId xmlns:a16="http://schemas.microsoft.com/office/drawing/2014/main" id="{59C394D5-3701-FBB0-EC1C-E3CAA63C948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71" name="Connecteur droit 70">
                    <a:extLst>
                      <a:ext uri="{FF2B5EF4-FFF2-40B4-BE49-F238E27FC236}">
                        <a16:creationId xmlns:a16="http://schemas.microsoft.com/office/drawing/2014/main" id="{014C02E1-FE13-162E-C0D8-6383FAD7687A}"/>
                      </a:ext>
                    </a:extLst>
                  </p:cNvPr>
                  <p:cNvCxnSpPr>
                    <a:stCxn id="7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" name="Connecteur droit 71">
                    <a:extLst>
                      <a:ext uri="{FF2B5EF4-FFF2-40B4-BE49-F238E27FC236}">
                        <a16:creationId xmlns:a16="http://schemas.microsoft.com/office/drawing/2014/main" id="{2C149450-0100-BED8-1CCB-47F6E4FF821C}"/>
                      </a:ext>
                    </a:extLst>
                  </p:cNvPr>
                  <p:cNvCxnSpPr>
                    <a:stCxn id="7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65" name="Groupe 144">
                  <a:extLst>
                    <a:ext uri="{FF2B5EF4-FFF2-40B4-BE49-F238E27FC236}">
                      <a16:creationId xmlns:a16="http://schemas.microsoft.com/office/drawing/2014/main" id="{FE5E1B0B-8E43-837E-A020-DA28668246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67" name="Line 591">
                    <a:extLst>
                      <a:ext uri="{FF2B5EF4-FFF2-40B4-BE49-F238E27FC236}">
                        <a16:creationId xmlns:a16="http://schemas.microsoft.com/office/drawing/2014/main" id="{B930A203-4E98-01B5-69D5-883F3ACEECB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8" name="Connecteur droit 67">
                    <a:extLst>
                      <a:ext uri="{FF2B5EF4-FFF2-40B4-BE49-F238E27FC236}">
                        <a16:creationId xmlns:a16="http://schemas.microsoft.com/office/drawing/2014/main" id="{A54F7134-185F-EAFF-E56B-B85FBCCEC0AC}"/>
                      </a:ext>
                    </a:extLst>
                  </p:cNvPr>
                  <p:cNvCxnSpPr>
                    <a:stCxn id="6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9" name="Connecteur droit 68">
                    <a:extLst>
                      <a:ext uri="{FF2B5EF4-FFF2-40B4-BE49-F238E27FC236}">
                        <a16:creationId xmlns:a16="http://schemas.microsoft.com/office/drawing/2014/main" id="{33095103-A042-2DE6-40D3-8AA85848FEF3}"/>
                      </a:ext>
                    </a:extLst>
                  </p:cNvPr>
                  <p:cNvCxnSpPr>
                    <a:stCxn id="6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66" name="Image 65">
                  <a:extLst>
                    <a:ext uri="{FF2B5EF4-FFF2-40B4-BE49-F238E27FC236}">
                      <a16:creationId xmlns:a16="http://schemas.microsoft.com/office/drawing/2014/main" id="{AB3DEC92-8A90-15B5-4E4F-106588F1B63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47" name="Groupe 46">
                <a:extLst>
                  <a:ext uri="{FF2B5EF4-FFF2-40B4-BE49-F238E27FC236}">
                    <a16:creationId xmlns:a16="http://schemas.microsoft.com/office/drawing/2014/main" id="{08C17EE3-30E6-648E-CF55-CC0D211CAE1B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53" name="Forme libre 91">
                  <a:extLst>
                    <a:ext uri="{FF2B5EF4-FFF2-40B4-BE49-F238E27FC236}">
                      <a16:creationId xmlns:a16="http://schemas.microsoft.com/office/drawing/2014/main" id="{1A108981-A0E4-0A43-570E-10371C154C0E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54" name="Groupe 100">
                  <a:extLst>
                    <a:ext uri="{FF2B5EF4-FFF2-40B4-BE49-F238E27FC236}">
                      <a16:creationId xmlns:a16="http://schemas.microsoft.com/office/drawing/2014/main" id="{89C459A7-4213-E5CA-5EC7-6993CA684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60" name="Line 591">
                    <a:extLst>
                      <a:ext uri="{FF2B5EF4-FFF2-40B4-BE49-F238E27FC236}">
                        <a16:creationId xmlns:a16="http://schemas.microsoft.com/office/drawing/2014/main" id="{E3F0D4FC-436C-772E-8332-181117A64CF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61" name="Connecteur droit 60">
                    <a:extLst>
                      <a:ext uri="{FF2B5EF4-FFF2-40B4-BE49-F238E27FC236}">
                        <a16:creationId xmlns:a16="http://schemas.microsoft.com/office/drawing/2014/main" id="{34DBD3B4-FADD-71DE-E273-A83B42350B91}"/>
                      </a:ext>
                    </a:extLst>
                  </p:cNvPr>
                  <p:cNvCxnSpPr>
                    <a:stCxn id="60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" name="Connecteur droit 61">
                    <a:extLst>
                      <a:ext uri="{FF2B5EF4-FFF2-40B4-BE49-F238E27FC236}">
                        <a16:creationId xmlns:a16="http://schemas.microsoft.com/office/drawing/2014/main" id="{7BD27E21-39A6-006E-B5E8-BEAA0C5F9BAB}"/>
                      </a:ext>
                    </a:extLst>
                  </p:cNvPr>
                  <p:cNvCxnSpPr>
                    <a:stCxn id="60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5" name="Groupe 144">
                  <a:extLst>
                    <a:ext uri="{FF2B5EF4-FFF2-40B4-BE49-F238E27FC236}">
                      <a16:creationId xmlns:a16="http://schemas.microsoft.com/office/drawing/2014/main" id="{012F174A-4BBC-8C8A-1620-782AE90ED6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57" name="Line 591">
                    <a:extLst>
                      <a:ext uri="{FF2B5EF4-FFF2-40B4-BE49-F238E27FC236}">
                        <a16:creationId xmlns:a16="http://schemas.microsoft.com/office/drawing/2014/main" id="{FC9E8803-27F6-AADB-E470-4EE59CD22DE4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58" name="Connecteur droit 57">
                    <a:extLst>
                      <a:ext uri="{FF2B5EF4-FFF2-40B4-BE49-F238E27FC236}">
                        <a16:creationId xmlns:a16="http://schemas.microsoft.com/office/drawing/2014/main" id="{B06A9658-7A20-4601-357D-22EE3FC4860D}"/>
                      </a:ext>
                    </a:extLst>
                  </p:cNvPr>
                  <p:cNvCxnSpPr>
                    <a:stCxn id="57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" name="Connecteur droit 58">
                    <a:extLst>
                      <a:ext uri="{FF2B5EF4-FFF2-40B4-BE49-F238E27FC236}">
                        <a16:creationId xmlns:a16="http://schemas.microsoft.com/office/drawing/2014/main" id="{9CB6989C-F9B2-56B4-5A08-FF9B20330632}"/>
                      </a:ext>
                    </a:extLst>
                  </p:cNvPr>
                  <p:cNvCxnSpPr>
                    <a:stCxn id="57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56" name="Image 55">
                  <a:extLst>
                    <a:ext uri="{FF2B5EF4-FFF2-40B4-BE49-F238E27FC236}">
                      <a16:creationId xmlns:a16="http://schemas.microsoft.com/office/drawing/2014/main" id="{6D33AE96-7D1D-0878-888F-0430CDFAC5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48" name="Forme libre 81">
                <a:extLst>
                  <a:ext uri="{FF2B5EF4-FFF2-40B4-BE49-F238E27FC236}">
                    <a16:creationId xmlns:a16="http://schemas.microsoft.com/office/drawing/2014/main" id="{7E26EF2A-C118-7590-70D0-95CA765B3A7B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E4DAA398-7A56-2FCA-84F5-DE27C855182D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820A64C-1413-A175-66CB-3ADB78A75803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51" name="Forme libre : forme 50">
                <a:extLst>
                  <a:ext uri="{FF2B5EF4-FFF2-40B4-BE49-F238E27FC236}">
                    <a16:creationId xmlns:a16="http://schemas.microsoft.com/office/drawing/2014/main" id="{C24763B7-0281-F7BB-18FC-3F6479F0AD5F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52" name="Forme libre : forme 51">
                <a:extLst>
                  <a:ext uri="{FF2B5EF4-FFF2-40B4-BE49-F238E27FC236}">
                    <a16:creationId xmlns:a16="http://schemas.microsoft.com/office/drawing/2014/main" id="{A5C2590B-C05E-08AB-85C3-77C090AB3955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/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BF9E8C27-ADFE-0B0F-08FA-F9426961D7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5186" y="2392830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ZoneTexte 91">
            <a:extLst>
              <a:ext uri="{FF2B5EF4-FFF2-40B4-BE49-F238E27FC236}">
                <a16:creationId xmlns:a16="http://schemas.microsoft.com/office/drawing/2014/main" id="{E60BA0CF-C909-441E-58C5-FFF0729D4966}"/>
              </a:ext>
            </a:extLst>
          </p:cNvPr>
          <p:cNvSpPr txBox="1"/>
          <p:nvPr/>
        </p:nvSpPr>
        <p:spPr>
          <a:xfrm>
            <a:off x="259089" y="1198526"/>
            <a:ext cx="13868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 err="1"/>
              <a:t>Yield</a:t>
            </a:r>
            <a:r>
              <a:rPr lang="fr-BE" sz="2000" dirty="0"/>
              <a:t> </a:t>
            </a:r>
            <a:r>
              <a:rPr lang="fr-BE" sz="2000" dirty="0" err="1"/>
              <a:t>strain</a:t>
            </a:r>
            <a:endParaRPr lang="fr-BE" sz="2000" dirty="0"/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E9249847-2073-C169-A62D-58266F1AA95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034183" y="1751399"/>
            <a:ext cx="2161729" cy="1514327"/>
          </a:xfrm>
          <a:prstGeom prst="rect">
            <a:avLst/>
          </a:prstGeom>
        </p:spPr>
      </p:pic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80270317-B6D9-F3FD-9776-EAA8110E3646}"/>
              </a:ext>
            </a:extLst>
          </p:cNvPr>
          <p:cNvCxnSpPr>
            <a:cxnSpLocks/>
          </p:cNvCxnSpPr>
          <p:nvPr/>
        </p:nvCxnSpPr>
        <p:spPr>
          <a:xfrm flipH="1">
            <a:off x="3894239" y="2536541"/>
            <a:ext cx="1139944" cy="153983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Connecteur droit 3">
            <a:extLst>
              <a:ext uri="{FF2B5EF4-FFF2-40B4-BE49-F238E27FC236}">
                <a16:creationId xmlns:a16="http://schemas.microsoft.com/office/drawing/2014/main" id="{16C9D3E5-35FB-7136-D229-1DF1C577513B}"/>
              </a:ext>
            </a:extLst>
          </p:cNvPr>
          <p:cNvCxnSpPr>
            <a:cxnSpLocks/>
          </p:cNvCxnSpPr>
          <p:nvPr/>
        </p:nvCxnSpPr>
        <p:spPr>
          <a:xfrm>
            <a:off x="6790409" y="3124625"/>
            <a:ext cx="0" cy="90584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685D7EA7-7FF0-0D27-DBF8-BA6AFED3DDAA}"/>
                  </a:ext>
                </a:extLst>
              </p:cNvPr>
              <p:cNvSpPr txBox="1"/>
              <p:nvPr/>
            </p:nvSpPr>
            <p:spPr>
              <a:xfrm>
                <a:off x="6561513" y="3209904"/>
                <a:ext cx="45779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𝐿</m:t>
                          </m:r>
                        </m:e>
                        <m:sup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685D7EA7-7FF0-0D27-DBF8-BA6AFED3DDA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61513" y="3209904"/>
                <a:ext cx="457791" cy="3693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Connecteur droit 5">
            <a:extLst>
              <a:ext uri="{FF2B5EF4-FFF2-40B4-BE49-F238E27FC236}">
                <a16:creationId xmlns:a16="http://schemas.microsoft.com/office/drawing/2014/main" id="{CFF77B8B-5ADD-CFAB-76FF-5F12DB09185E}"/>
              </a:ext>
            </a:extLst>
          </p:cNvPr>
          <p:cNvCxnSpPr>
            <a:cxnSpLocks/>
          </p:cNvCxnSpPr>
          <p:nvPr/>
        </p:nvCxnSpPr>
        <p:spPr>
          <a:xfrm>
            <a:off x="5126159" y="3133929"/>
            <a:ext cx="1664250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84FEE6F4-953F-1528-5DB9-B886FEAFA8CE}"/>
                  </a:ext>
                </a:extLst>
              </p:cNvPr>
              <p:cNvSpPr txBox="1"/>
              <p:nvPr/>
            </p:nvSpPr>
            <p:spPr>
              <a:xfrm>
                <a:off x="4403394" y="1455256"/>
                <a:ext cx="457791" cy="664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𝑓𝑏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84FEE6F4-953F-1528-5DB9-B886FEAFA8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3394" y="1455256"/>
                <a:ext cx="457791" cy="664221"/>
              </a:xfrm>
              <a:prstGeom prst="rect">
                <a:avLst/>
              </a:prstGeom>
              <a:blipFill>
                <a:blip r:embed="rId13"/>
                <a:stretch>
                  <a:fillRect r="-8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15909368-E9B0-039E-6FC2-4917D72F3139}"/>
                  </a:ext>
                </a:extLst>
              </p:cNvPr>
              <p:cNvSpPr txBox="1"/>
              <p:nvPr/>
            </p:nvSpPr>
            <p:spPr>
              <a:xfrm>
                <a:off x="6871984" y="3246275"/>
                <a:ext cx="75243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𝑅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𝑁𝑏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15909368-E9B0-039E-6FC2-4917D72F31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1984" y="3246275"/>
                <a:ext cx="752431" cy="369332"/>
              </a:xfrm>
              <a:prstGeom prst="rect">
                <a:avLst/>
              </a:prstGeom>
              <a:blipFill>
                <a:blip r:embed="rId14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Connecteur droit avec flèche 17">
            <a:extLst>
              <a:ext uri="{FF2B5EF4-FFF2-40B4-BE49-F238E27FC236}">
                <a16:creationId xmlns:a16="http://schemas.microsoft.com/office/drawing/2014/main" id="{0A447A92-61FF-E476-E3B4-2546F4D269B6}"/>
              </a:ext>
            </a:extLst>
          </p:cNvPr>
          <p:cNvCxnSpPr>
            <a:cxnSpLocks/>
          </p:cNvCxnSpPr>
          <p:nvPr/>
        </p:nvCxnSpPr>
        <p:spPr>
          <a:xfrm flipH="1" flipV="1">
            <a:off x="2519862" y="4309980"/>
            <a:ext cx="2412266" cy="823296"/>
          </a:xfrm>
          <a:prstGeom prst="straightConnector1">
            <a:avLst/>
          </a:prstGeom>
          <a:ln w="38100">
            <a:solidFill>
              <a:schemeClr val="accent6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Image 19">
            <a:extLst>
              <a:ext uri="{FF2B5EF4-FFF2-40B4-BE49-F238E27FC236}">
                <a16:creationId xmlns:a16="http://schemas.microsoft.com/office/drawing/2014/main" id="{EA3B2953-4867-C23D-F7FA-8816378F81D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032688" y="4178511"/>
            <a:ext cx="2240518" cy="1657150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9149E4B9-51DC-50B7-25B1-D50D463A8A54}"/>
              </a:ext>
            </a:extLst>
          </p:cNvPr>
          <p:cNvSpPr/>
          <p:nvPr/>
        </p:nvSpPr>
        <p:spPr>
          <a:xfrm>
            <a:off x="5697190" y="4198466"/>
            <a:ext cx="568215" cy="1423866"/>
          </a:xfrm>
          <a:prstGeom prst="rect">
            <a:avLst/>
          </a:prstGeom>
          <a:solidFill>
            <a:srgbClr val="FF0000">
              <a:alpha val="3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7B487E9-416F-0502-8B6F-B9A702068BD7}"/>
                  </a:ext>
                </a:extLst>
              </p:cNvPr>
              <p:cNvSpPr txBox="1"/>
              <p:nvPr/>
            </p:nvSpPr>
            <p:spPr>
              <a:xfrm>
                <a:off x="5848179" y="3377541"/>
                <a:ext cx="5337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𝑀𝑎𝑥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7B487E9-416F-0502-8B6F-B9A702068B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8179" y="3377541"/>
                <a:ext cx="533736" cy="276999"/>
              </a:xfrm>
              <a:prstGeom prst="rect">
                <a:avLst/>
              </a:prstGeom>
              <a:blipFill>
                <a:blip r:embed="rId16"/>
                <a:stretch>
                  <a:fillRect l="-9091" r="-4545" b="-244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B28AD4DC-CF5F-9302-A4B9-C876E4414ABB}"/>
                  </a:ext>
                </a:extLst>
              </p:cNvPr>
              <p:cNvSpPr txBox="1"/>
              <p:nvPr/>
            </p:nvSpPr>
            <p:spPr>
              <a:xfrm>
                <a:off x="5780176" y="5894820"/>
                <a:ext cx="98802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𝑊𝑖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̇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𝛾</m:t>
                          </m:r>
                        </m:e>
                      </m:acc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B28AD4DC-CF5F-9302-A4B9-C876E4414A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80176" y="5894820"/>
                <a:ext cx="988027" cy="276999"/>
              </a:xfrm>
              <a:prstGeom prst="rect">
                <a:avLst/>
              </a:prstGeom>
              <a:blipFill>
                <a:blip r:embed="rId17"/>
                <a:stretch>
                  <a:fillRect l="-5556" t="-4444" r="-1852" b="-222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6" name="Groupe 95">
            <a:extLst>
              <a:ext uri="{FF2B5EF4-FFF2-40B4-BE49-F238E27FC236}">
                <a16:creationId xmlns:a16="http://schemas.microsoft.com/office/drawing/2014/main" id="{2FB4CF38-AB78-F552-0070-A7D9150CF80A}"/>
              </a:ext>
            </a:extLst>
          </p:cNvPr>
          <p:cNvGrpSpPr/>
          <p:nvPr/>
        </p:nvGrpSpPr>
        <p:grpSpPr>
          <a:xfrm>
            <a:off x="7657668" y="2042174"/>
            <a:ext cx="4539242" cy="3920139"/>
            <a:chOff x="6945011" y="1864069"/>
            <a:chExt cx="5127712" cy="4175547"/>
          </a:xfrm>
        </p:grpSpPr>
        <p:pic>
          <p:nvPicPr>
            <p:cNvPr id="34" name="Image 33">
              <a:extLst>
                <a:ext uri="{FF2B5EF4-FFF2-40B4-BE49-F238E27FC236}">
                  <a16:creationId xmlns:a16="http://schemas.microsoft.com/office/drawing/2014/main" id="{0C52671B-79C9-3638-A236-F7F63F888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6945011" y="1864069"/>
              <a:ext cx="5127712" cy="4175547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" name="ZoneTexte 40">
                  <a:extLst>
                    <a:ext uri="{FF2B5EF4-FFF2-40B4-BE49-F238E27FC236}">
                      <a16:creationId xmlns:a16="http://schemas.microsoft.com/office/drawing/2014/main" id="{5BE40957-6103-084E-0C28-9A712E6FFB19}"/>
                    </a:ext>
                  </a:extLst>
                </p:cNvPr>
                <p:cNvSpPr txBox="1"/>
                <p:nvPr/>
              </p:nvSpPr>
              <p:spPr>
                <a:xfrm>
                  <a:off x="10703415" y="4321895"/>
                  <a:ext cx="970074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=50°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41" name="ZoneTexte 40">
                  <a:extLst>
                    <a:ext uri="{FF2B5EF4-FFF2-40B4-BE49-F238E27FC236}">
                      <a16:creationId xmlns:a16="http://schemas.microsoft.com/office/drawing/2014/main" id="{5BE40957-6103-084E-0C28-9A712E6FFB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703415" y="4321895"/>
                  <a:ext cx="970074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9929" r="-14894" b="-1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" name="ZoneTexte 84">
                  <a:extLst>
                    <a:ext uri="{FF2B5EF4-FFF2-40B4-BE49-F238E27FC236}">
                      <a16:creationId xmlns:a16="http://schemas.microsoft.com/office/drawing/2014/main" id="{F337B7B5-D3F9-0989-6CD2-1E811744B57E}"/>
                    </a:ext>
                  </a:extLst>
                </p:cNvPr>
                <p:cNvSpPr txBox="1"/>
                <p:nvPr/>
              </p:nvSpPr>
              <p:spPr>
                <a:xfrm>
                  <a:off x="10654249" y="4959027"/>
                  <a:ext cx="1132535" cy="295046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=25°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C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85" name="ZoneTexte 84">
                  <a:extLst>
                    <a:ext uri="{FF2B5EF4-FFF2-40B4-BE49-F238E27FC236}">
                      <a16:creationId xmlns:a16="http://schemas.microsoft.com/office/drawing/2014/main" id="{F337B7B5-D3F9-0989-6CD2-1E811744B5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654249" y="4959027"/>
                  <a:ext cx="1132535" cy="295046"/>
                </a:xfrm>
                <a:prstGeom prst="rect">
                  <a:avLst/>
                </a:prstGeom>
                <a:blipFill>
                  <a:blip r:embed="rId20"/>
                  <a:stretch>
                    <a:fillRect l="-3659" r="-3659" b="-888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6" name="Accolade fermante 85">
              <a:extLst>
                <a:ext uri="{FF2B5EF4-FFF2-40B4-BE49-F238E27FC236}">
                  <a16:creationId xmlns:a16="http://schemas.microsoft.com/office/drawing/2014/main" id="{58B962F9-6148-E2AC-60CC-260A986A51CC}"/>
                </a:ext>
              </a:extLst>
            </p:cNvPr>
            <p:cNvSpPr/>
            <p:nvPr/>
          </p:nvSpPr>
          <p:spPr>
            <a:xfrm>
              <a:off x="10513168" y="4109293"/>
              <a:ext cx="81280" cy="741680"/>
            </a:xfrm>
            <a:prstGeom prst="rightBrac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87" name="Accolade fermante 86">
              <a:extLst>
                <a:ext uri="{FF2B5EF4-FFF2-40B4-BE49-F238E27FC236}">
                  <a16:creationId xmlns:a16="http://schemas.microsoft.com/office/drawing/2014/main" id="{91DF904A-E80C-116D-39FA-F66C06E32A79}"/>
                </a:ext>
              </a:extLst>
            </p:cNvPr>
            <p:cNvSpPr/>
            <p:nvPr/>
          </p:nvSpPr>
          <p:spPr>
            <a:xfrm>
              <a:off x="10513168" y="4934678"/>
              <a:ext cx="81280" cy="404479"/>
            </a:xfrm>
            <a:prstGeom prst="rightBrac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pic>
          <p:nvPicPr>
            <p:cNvPr id="89" name="Image 88">
              <a:extLst>
                <a:ext uri="{FF2B5EF4-FFF2-40B4-BE49-F238E27FC236}">
                  <a16:creationId xmlns:a16="http://schemas.microsoft.com/office/drawing/2014/main" id="{3A14F2F7-82A8-82C9-4AFA-5FBC8194E9EE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/>
            <a:stretch>
              <a:fillRect/>
            </a:stretch>
          </p:blipFill>
          <p:spPr>
            <a:xfrm>
              <a:off x="9055848" y="4222904"/>
              <a:ext cx="81280" cy="162560"/>
            </a:xfrm>
            <a:prstGeom prst="rect">
              <a:avLst/>
            </a:prstGeom>
          </p:spPr>
        </p:pic>
        <p:pic>
          <p:nvPicPr>
            <p:cNvPr id="90" name="Image 89">
              <a:extLst>
                <a:ext uri="{FF2B5EF4-FFF2-40B4-BE49-F238E27FC236}">
                  <a16:creationId xmlns:a16="http://schemas.microsoft.com/office/drawing/2014/main" id="{8D389238-D690-A6E9-A1F0-579A7820FC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/>
            <a:stretch>
              <a:fillRect/>
            </a:stretch>
          </p:blipFill>
          <p:spPr>
            <a:xfrm>
              <a:off x="9073501" y="4450234"/>
              <a:ext cx="81280" cy="162560"/>
            </a:xfrm>
            <a:prstGeom prst="rect">
              <a:avLst/>
            </a:prstGeom>
          </p:spPr>
        </p:pic>
        <p:pic>
          <p:nvPicPr>
            <p:cNvPr id="91" name="Image 90">
              <a:extLst>
                <a:ext uri="{FF2B5EF4-FFF2-40B4-BE49-F238E27FC236}">
                  <a16:creationId xmlns:a16="http://schemas.microsoft.com/office/drawing/2014/main" id="{F1D4F760-615C-D880-9220-05B93C6B3091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/>
            <a:stretch>
              <a:fillRect/>
            </a:stretch>
          </p:blipFill>
          <p:spPr>
            <a:xfrm>
              <a:off x="9073501" y="4688994"/>
              <a:ext cx="81280" cy="162560"/>
            </a:xfrm>
            <a:prstGeom prst="rect">
              <a:avLst/>
            </a:prstGeom>
          </p:spPr>
        </p:pic>
        <p:pic>
          <p:nvPicPr>
            <p:cNvPr id="93" name="Image 92">
              <a:extLst>
                <a:ext uri="{FF2B5EF4-FFF2-40B4-BE49-F238E27FC236}">
                  <a16:creationId xmlns:a16="http://schemas.microsoft.com/office/drawing/2014/main" id="{4D298953-8D80-63E5-104C-CD4F6620129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9041130" y="4219094"/>
              <a:ext cx="129685" cy="190711"/>
            </a:xfrm>
            <a:prstGeom prst="rect">
              <a:avLst/>
            </a:prstGeom>
          </p:spPr>
        </p:pic>
        <p:pic>
          <p:nvPicPr>
            <p:cNvPr id="94" name="Image 93">
              <a:extLst>
                <a:ext uri="{FF2B5EF4-FFF2-40B4-BE49-F238E27FC236}">
                  <a16:creationId xmlns:a16="http://schemas.microsoft.com/office/drawing/2014/main" id="{1717AAC9-55FC-8158-B34C-B0729F4221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9044940" y="4447694"/>
              <a:ext cx="129685" cy="190711"/>
            </a:xfrm>
            <a:prstGeom prst="rect">
              <a:avLst/>
            </a:prstGeom>
          </p:spPr>
        </p:pic>
        <p:pic>
          <p:nvPicPr>
            <p:cNvPr id="95" name="Image 94">
              <a:extLst>
                <a:ext uri="{FF2B5EF4-FFF2-40B4-BE49-F238E27FC236}">
                  <a16:creationId xmlns:a16="http://schemas.microsoft.com/office/drawing/2014/main" id="{173A34FB-860D-9B62-6135-3D1C090C6024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/>
            <a:stretch>
              <a:fillRect/>
            </a:stretch>
          </p:blipFill>
          <p:spPr>
            <a:xfrm>
              <a:off x="9044940" y="4683914"/>
              <a:ext cx="129685" cy="19071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76283851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29">
            <a:extLst>
              <a:ext uri="{FF2B5EF4-FFF2-40B4-BE49-F238E27FC236}">
                <a16:creationId xmlns:a16="http://schemas.microsoft.com/office/drawing/2014/main" id="{7968C8E1-FE40-B9F2-A4D6-AB1B9BFCE833}"/>
              </a:ext>
            </a:extLst>
          </p:cNvPr>
          <p:cNvSpPr/>
          <p:nvPr/>
        </p:nvSpPr>
        <p:spPr>
          <a:xfrm>
            <a:off x="4382622" y="3701550"/>
            <a:ext cx="1810029" cy="1518676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1" name="Image 40">
            <a:extLst>
              <a:ext uri="{FF2B5EF4-FFF2-40B4-BE49-F238E27FC236}">
                <a16:creationId xmlns:a16="http://schemas.microsoft.com/office/drawing/2014/main" id="{324665D1-463E-4B76-A0CD-60ECBF4F93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3732" y="1607133"/>
            <a:ext cx="3294903" cy="2622259"/>
          </a:xfrm>
          <a:prstGeom prst="rect">
            <a:avLst/>
          </a:prstGeom>
        </p:spPr>
      </p:pic>
      <p:pic>
        <p:nvPicPr>
          <p:cNvPr id="28" name="Image 27">
            <a:extLst>
              <a:ext uri="{FF2B5EF4-FFF2-40B4-BE49-F238E27FC236}">
                <a16:creationId xmlns:a16="http://schemas.microsoft.com/office/drawing/2014/main" id="{19EF7810-33E1-7C1F-899F-606D5540F88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0171" y="4290385"/>
            <a:ext cx="3222172" cy="255428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5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110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34A5D19-C4EF-9A93-67D2-1D68E0244142}"/>
              </a:ext>
            </a:extLst>
          </p:cNvPr>
          <p:cNvSpPr txBox="1"/>
          <p:nvPr/>
        </p:nvSpPr>
        <p:spPr>
          <a:xfrm>
            <a:off x="222853" y="1092644"/>
            <a:ext cx="533832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effectLst/>
              </a:rPr>
              <a:t>Effects of the temperature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46E518C1-9C46-E76F-D8B4-526D4084E1A3}"/>
                  </a:ext>
                </a:extLst>
              </p:cNvPr>
              <p:cNvSpPr txBox="1"/>
              <p:nvPr/>
            </p:nvSpPr>
            <p:spPr>
              <a:xfrm>
                <a:off x="7832516" y="1452464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- 12Tpy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46E518C1-9C46-E76F-D8B4-526D4084E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32516" y="1452464"/>
                <a:ext cx="3302796" cy="463012"/>
              </a:xfrm>
              <a:prstGeom prst="rect">
                <a:avLst/>
              </a:prstGeom>
              <a:blipFill>
                <a:blip r:embed="rId6"/>
                <a:stretch>
                  <a:fillRect l="-1661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E588CCA-C890-0B6C-22A0-55EE934A4928}"/>
                  </a:ext>
                </a:extLst>
              </p:cNvPr>
              <p:cNvSpPr txBox="1"/>
              <p:nvPr/>
            </p:nvSpPr>
            <p:spPr>
              <a:xfrm>
                <a:off x="5632824" y="4500767"/>
                <a:ext cx="53935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𝜖</m:t>
                          </m:r>
                        </m:e>
                      </m:acc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E588CCA-C890-0B6C-22A0-55EE934A49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2824" y="4500767"/>
                <a:ext cx="539350" cy="369332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AB691359-CD07-08BD-9443-79CBE96BECAE}"/>
                  </a:ext>
                </a:extLst>
              </p:cNvPr>
              <p:cNvSpPr txBox="1"/>
              <p:nvPr/>
            </p:nvSpPr>
            <p:spPr>
              <a:xfrm>
                <a:off x="999355" y="174752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AB691359-CD07-08BD-9443-79CBE96BEC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9355" y="1747525"/>
                <a:ext cx="970074" cy="276999"/>
              </a:xfrm>
              <a:prstGeom prst="rect">
                <a:avLst/>
              </a:prstGeom>
              <a:blipFill>
                <a:blip r:embed="rId8"/>
                <a:stretch>
                  <a:fillRect l="-5660" r="-5031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4F4FC073-76B7-06ED-AE5E-E141193EE6A5}"/>
                  </a:ext>
                </a:extLst>
              </p:cNvPr>
              <p:cNvSpPr txBox="1"/>
              <p:nvPr/>
            </p:nvSpPr>
            <p:spPr>
              <a:xfrm>
                <a:off x="985672" y="4431175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4F4FC073-76B7-06ED-AE5E-E141193EE6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5672" y="4431175"/>
                <a:ext cx="970074" cy="276999"/>
              </a:xfrm>
              <a:prstGeom prst="rect">
                <a:avLst/>
              </a:prstGeom>
              <a:blipFill>
                <a:blip r:embed="rId9"/>
                <a:stretch>
                  <a:fillRect l="-5660" r="-503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Flèche : droite 20">
            <a:extLst>
              <a:ext uri="{FF2B5EF4-FFF2-40B4-BE49-F238E27FC236}">
                <a16:creationId xmlns:a16="http://schemas.microsoft.com/office/drawing/2014/main" id="{ECB35AF6-443B-FE98-CA2D-EB649F7F165B}"/>
              </a:ext>
            </a:extLst>
          </p:cNvPr>
          <p:cNvSpPr/>
          <p:nvPr/>
        </p:nvSpPr>
        <p:spPr>
          <a:xfrm>
            <a:off x="4826236" y="2922190"/>
            <a:ext cx="855677" cy="622464"/>
          </a:xfrm>
          <a:prstGeom prst="rightArrow">
            <a:avLst/>
          </a:prstGeom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E79F61EA-880F-BF0E-F31F-7CAE2A52B555}"/>
              </a:ext>
            </a:extLst>
          </p:cNvPr>
          <p:cNvSpPr txBox="1"/>
          <p:nvPr/>
        </p:nvSpPr>
        <p:spPr>
          <a:xfrm>
            <a:off x="4573766" y="3794388"/>
            <a:ext cx="16341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TTS </a:t>
            </a:r>
            <a:r>
              <a:rPr lang="fr-BE" b="1" dirty="0" err="1"/>
              <a:t>principle</a:t>
            </a:r>
            <a:endParaRPr lang="fr-BE" b="1" dirty="0"/>
          </a:p>
        </p:txBody>
      </p:sp>
      <p:pic>
        <p:nvPicPr>
          <p:cNvPr id="34" name="Image 33">
            <a:extLst>
              <a:ext uri="{FF2B5EF4-FFF2-40B4-BE49-F238E27FC236}">
                <a16:creationId xmlns:a16="http://schemas.microsoft.com/office/drawing/2014/main" id="{FF73FAFB-548F-08F6-B395-E988D6617C1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552866" y="1947029"/>
            <a:ext cx="5115402" cy="404762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42ADF900-2CDF-6CFB-D1C5-D3BB81BA5A4F}"/>
                  </a:ext>
                </a:extLst>
              </p:cNvPr>
              <p:cNvSpPr txBox="1"/>
              <p:nvPr/>
            </p:nvSpPr>
            <p:spPr>
              <a:xfrm>
                <a:off x="4007623" y="4163720"/>
                <a:ext cx="1830773" cy="88755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i="1" smtClean="0">
                                  <a:latin typeface="Cambria Math" panose="02040503050406030204" pitchFamily="18" charset="0"/>
                                </a:rPr>
                                <m:t>𝜂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</m:sup>
                          </m:s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42ADF900-2CDF-6CFB-D1C5-D3BB81BA5A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07623" y="4163720"/>
                <a:ext cx="1830773" cy="887551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C8A5573-D4DD-D2A0-D5CB-D3F929023F36}"/>
                  </a:ext>
                </a:extLst>
              </p:cNvPr>
              <p:cNvSpPr txBox="1"/>
              <p:nvPr/>
            </p:nvSpPr>
            <p:spPr>
              <a:xfrm>
                <a:off x="5421228" y="4546934"/>
                <a:ext cx="211596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&amp;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C8A5573-D4DD-D2A0-D5CB-D3F929023F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1228" y="4546934"/>
                <a:ext cx="211596" cy="276999"/>
              </a:xfrm>
              <a:prstGeom prst="rect">
                <a:avLst/>
              </a:prstGeom>
              <a:blipFill>
                <a:blip r:embed="rId12"/>
                <a:stretch>
                  <a:fillRect l="-25714" r="-25714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CED5FE3D-7326-CB57-E4B3-CD693512E30A}"/>
                  </a:ext>
                </a:extLst>
              </p:cNvPr>
              <p:cNvSpPr txBox="1"/>
              <p:nvPr/>
            </p:nvSpPr>
            <p:spPr>
              <a:xfrm>
                <a:off x="7337319" y="2164092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CED5FE3D-7326-CB57-E4B3-CD693512E3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37319" y="2164092"/>
                <a:ext cx="1236364" cy="299249"/>
              </a:xfrm>
              <a:prstGeom prst="rect">
                <a:avLst/>
              </a:prstGeom>
              <a:blipFill>
                <a:blip r:embed="rId13"/>
                <a:stretch>
                  <a:fillRect l="-4455" r="-4455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Image 13">
            <a:extLst>
              <a:ext uri="{FF2B5EF4-FFF2-40B4-BE49-F238E27FC236}">
                <a16:creationId xmlns:a16="http://schemas.microsoft.com/office/drawing/2014/main" id="{8B0DFBC5-7ED7-57D8-662D-4B216112D12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3196590" y="5403580"/>
            <a:ext cx="341913" cy="1201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096238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818EA4FE-7296-A3BF-D48D-B503EC5167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5999" y="2184279"/>
            <a:ext cx="5850834" cy="4400994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111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2524279-7AE7-3769-0630-80E5117E7E53}"/>
              </a:ext>
            </a:extLst>
          </p:cNvPr>
          <p:cNvSpPr txBox="1"/>
          <p:nvPr/>
        </p:nvSpPr>
        <p:spPr>
          <a:xfrm>
            <a:off x="511530" y="1268837"/>
            <a:ext cx="545993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fr-BE" sz="1800" dirty="0">
                <a:effectLst/>
              </a:rPr>
              <a:t>Violation of Cox-Merz </a:t>
            </a:r>
            <a:r>
              <a:rPr lang="fr-BE" sz="1800" dirty="0" err="1">
                <a:effectLst/>
              </a:rPr>
              <a:t>rule</a:t>
            </a:r>
            <a:r>
              <a:rPr lang="fr-BE" sz="1800" dirty="0">
                <a:effectLst/>
              </a:rPr>
              <a:t> for associative </a:t>
            </a:r>
            <a:r>
              <a:rPr lang="fr-BE" sz="1800" dirty="0" err="1">
                <a:effectLst/>
              </a:rPr>
              <a:t>polymers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4861031-4FCD-DE42-9DE8-6B6A26DDC7D8}"/>
              </a:ext>
            </a:extLst>
          </p:cNvPr>
          <p:cNvSpPr txBox="1"/>
          <p:nvPr/>
        </p:nvSpPr>
        <p:spPr>
          <a:xfrm>
            <a:off x="-3956078" y="2298168"/>
            <a:ext cx="3302796" cy="4630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fr-BE" sz="1800" dirty="0">
                <a:effectLst/>
              </a:rPr>
              <a:t>Flow </a:t>
            </a:r>
            <a:r>
              <a:rPr lang="fr-BE" sz="1800" dirty="0" err="1">
                <a:effectLst/>
              </a:rPr>
              <a:t>curve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D3BC3E6-A949-6C66-CB33-4AA233DE174C}"/>
                  </a:ext>
                </a:extLst>
              </p:cNvPr>
              <p:cNvSpPr txBox="1"/>
              <p:nvPr/>
            </p:nvSpPr>
            <p:spPr>
              <a:xfrm>
                <a:off x="-5175449" y="7806332"/>
                <a:ext cx="1889760" cy="569836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𝜂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̇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𝜂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𝜂</m:t>
                      </m:r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̇"/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e>
                      </m:d>
                      <m:r>
                        <a:rPr lang="en-US" i="1">
                          <a:latin typeface="Cambria Math" panose="02040503050406030204" pitchFamily="18" charset="0"/>
                        </a:rPr>
                        <m:t>≈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𝜂</m:t>
                                  </m:r>
                                </m:e>
                                <m: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p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𝜔</m:t>
                                  </m:r>
                                </m:e>
                              </m:d>
                            </m:e>
                          </m:d>
                        </m:e>
                        <m:sub>
                          <m:acc>
                            <m:accPr>
                              <m:chr m:val="̇"/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 = 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𝜔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2D3BC3E6-A949-6C66-CB33-4AA233DE17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175449" y="7806332"/>
                <a:ext cx="1889760" cy="569836"/>
              </a:xfrm>
              <a:prstGeom prst="rect">
                <a:avLst/>
              </a:prstGeom>
              <a:blipFill>
                <a:blip r:embed="rId6"/>
                <a:stretch>
                  <a:fillRect t="-1075" b="-967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87841CCD-BD7D-4B59-93D2-C820FC345F2E}"/>
                  </a:ext>
                </a:extLst>
              </p:cNvPr>
              <p:cNvSpPr txBox="1"/>
              <p:nvPr/>
            </p:nvSpPr>
            <p:spPr>
              <a:xfrm>
                <a:off x="4908974" y="1347744"/>
                <a:ext cx="3566160" cy="3915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𝜂</m:t>
                      </m:r>
                      <m:d>
                        <m:dPr>
                          <m:ctrlPr>
                            <a:rPr lang="fr-BE" i="1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acc>
                            <m:accPr>
                              <m:chr m:val="̇"/>
                              <m:ctrlPr>
                                <a:rPr lang="fr-BE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e>
                      </m:d>
                      <m:r>
                        <a:rPr lang="fr-BE" i="0">
                          <a:latin typeface="Cambria Math" panose="02040503050406030204" pitchFamily="18" charset="0"/>
                        </a:rPr>
                        <m:t>≈</m:t>
                      </m:r>
                      <m:sSub>
                        <m:sSubPr>
                          <m:ctrlPr>
                            <a:rPr lang="fr-BE" i="1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begChr m:val="|"/>
                              <m:endChr m:val="|"/>
                              <m:ctrlPr>
                                <a:rPr lang="fr-BE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fr-BE" i="1">
                                      <a:solidFill>
                                        <a:srgbClr val="83696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𝜂</m:t>
                                  </m:r>
                                </m:e>
                                <m:sup>
                                  <m:r>
                                    <a:rPr lang="fr-BE" i="0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p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rgbClr val="83696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𝜔</m:t>
                                  </m:r>
                                </m:e>
                              </m:d>
                            </m:e>
                          </m:d>
                        </m:e>
                        <m:sub>
                          <m:acc>
                            <m:accPr>
                              <m:chr m:val="̇"/>
                              <m:ctrlPr>
                                <a:rPr lang="fr-BE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  <m:r>
                            <a:rPr lang="fr-BE" i="0">
                              <a:latin typeface="Cambria Math" panose="02040503050406030204" pitchFamily="18" charset="0"/>
                            </a:rPr>
                            <m:t> = 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𝜔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87841CCD-BD7D-4B59-93D2-C820FC345F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8974" y="1347744"/>
                <a:ext cx="3566160" cy="391517"/>
              </a:xfrm>
              <a:prstGeom prst="rect">
                <a:avLst/>
              </a:prstGeom>
              <a:blipFill>
                <a:blip r:embed="rId7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A40BC64C-13EE-C4C0-DF6E-8F2971113193}"/>
                  </a:ext>
                </a:extLst>
              </p:cNvPr>
              <p:cNvSpPr txBox="1"/>
              <p:nvPr/>
            </p:nvSpPr>
            <p:spPr>
              <a:xfrm>
                <a:off x="6926791" y="4706955"/>
                <a:ext cx="429370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/10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A40BC64C-13EE-C4C0-DF6E-8F29711131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26791" y="4706955"/>
                <a:ext cx="429370" cy="276999"/>
              </a:xfrm>
              <a:prstGeom prst="rect">
                <a:avLst/>
              </a:prstGeom>
              <a:blipFill>
                <a:blip r:embed="rId8"/>
                <a:stretch>
                  <a:fillRect l="-18310" t="-2174" r="-12676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ZoneTexte 14">
            <a:extLst>
              <a:ext uri="{FF2B5EF4-FFF2-40B4-BE49-F238E27FC236}">
                <a16:creationId xmlns:a16="http://schemas.microsoft.com/office/drawing/2014/main" id="{74998C5F-8EBC-2A00-9E7D-8E7906C5006F}"/>
              </a:ext>
            </a:extLst>
          </p:cNvPr>
          <p:cNvSpPr txBox="1"/>
          <p:nvPr/>
        </p:nvSpPr>
        <p:spPr>
          <a:xfrm>
            <a:off x="8412026" y="1814405"/>
            <a:ext cx="88011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</a:rPr>
              <a:t>PnBA25k - 11Tpy 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AACD0F3E-A9C0-35DB-A446-FE355F31C346}"/>
                  </a:ext>
                </a:extLst>
              </p:cNvPr>
              <p:cNvSpPr txBox="1"/>
              <p:nvPr/>
            </p:nvSpPr>
            <p:spPr>
              <a:xfrm>
                <a:off x="-3632654" y="4227903"/>
                <a:ext cx="1055116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/2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AACD0F3E-A9C0-35DB-A446-FE355F31C3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632654" y="4227903"/>
                <a:ext cx="10551160" cy="369332"/>
              </a:xfrm>
              <a:prstGeom prst="rect">
                <a:avLst/>
              </a:prstGeom>
              <a:blipFill>
                <a:blip r:embed="rId11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Image 13">
            <a:extLst>
              <a:ext uri="{FF2B5EF4-FFF2-40B4-BE49-F238E27FC236}">
                <a16:creationId xmlns:a16="http://schemas.microsoft.com/office/drawing/2014/main" id="{EC599055-698B-C7E1-4608-E425974FA0F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79355" y="2156459"/>
            <a:ext cx="5850833" cy="442881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FB94D1C9-9FD2-3841-A3B3-EC9B916765B3}"/>
                  </a:ext>
                </a:extLst>
              </p:cNvPr>
              <p:cNvSpPr txBox="1"/>
              <p:nvPr/>
            </p:nvSpPr>
            <p:spPr>
              <a:xfrm>
                <a:off x="879591" y="2271380"/>
                <a:ext cx="9882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i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FB94D1C9-9FD2-3841-A3B3-EC9B916765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591" y="2271380"/>
                <a:ext cx="988219" cy="276999"/>
              </a:xfrm>
              <a:prstGeom prst="rect">
                <a:avLst/>
              </a:prstGeom>
              <a:blipFill>
                <a:blip r:embed="rId13"/>
                <a:stretch>
                  <a:fillRect l="-4938" r="-4938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CFDA4DD2-7B01-8483-1D20-003A06CBC638}"/>
                  </a:ext>
                </a:extLst>
              </p:cNvPr>
              <p:cNvSpPr txBox="1"/>
              <p:nvPr/>
            </p:nvSpPr>
            <p:spPr>
              <a:xfrm>
                <a:off x="879591" y="4427070"/>
                <a:ext cx="668177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/2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CFDA4DD2-7B01-8483-1D20-003A06CBC6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9591" y="4427070"/>
                <a:ext cx="668177" cy="369332"/>
              </a:xfrm>
              <a:prstGeom prst="rect">
                <a:avLst/>
              </a:prstGeom>
              <a:blipFill>
                <a:blip r:embed="rId14"/>
                <a:stretch>
                  <a:fillRect b="-1311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ZoneTexte 17">
            <a:extLst>
              <a:ext uri="{FF2B5EF4-FFF2-40B4-BE49-F238E27FC236}">
                <a16:creationId xmlns:a16="http://schemas.microsoft.com/office/drawing/2014/main" id="{C79F5EFD-5597-1025-3F78-59F45BA50D11}"/>
              </a:ext>
            </a:extLst>
          </p:cNvPr>
          <p:cNvSpPr txBox="1"/>
          <p:nvPr/>
        </p:nvSpPr>
        <p:spPr>
          <a:xfrm>
            <a:off x="2414119" y="1814405"/>
            <a:ext cx="190381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</a:rPr>
              <a:t>PnBA25k - 7Tpy 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0C71F745-907C-D651-87FE-9DDD2011DC19}"/>
                  </a:ext>
                </a:extLst>
              </p:cNvPr>
              <p:cNvSpPr txBox="1"/>
              <p:nvPr/>
            </p:nvSpPr>
            <p:spPr>
              <a:xfrm>
                <a:off x="2080155" y="6546357"/>
                <a:ext cx="116134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i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0C71F745-907C-D651-87FE-9DDD2011DC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155" y="6546357"/>
                <a:ext cx="1161344" cy="276999"/>
              </a:xfrm>
              <a:prstGeom prst="rect">
                <a:avLst/>
              </a:prstGeom>
              <a:blipFill>
                <a:blip r:embed="rId15"/>
                <a:stretch>
                  <a:fillRect l="-4188" r="-366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ZoneTexte 20">
            <a:extLst>
              <a:ext uri="{FF2B5EF4-FFF2-40B4-BE49-F238E27FC236}">
                <a16:creationId xmlns:a16="http://schemas.microsoft.com/office/drawing/2014/main" id="{379C4C2B-6407-B02E-6940-0737B48CA39B}"/>
              </a:ext>
            </a:extLst>
          </p:cNvPr>
          <p:cNvSpPr txBox="1"/>
          <p:nvPr/>
        </p:nvSpPr>
        <p:spPr>
          <a:xfrm>
            <a:off x="84672" y="6546357"/>
            <a:ext cx="1995483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fr-BE" dirty="0" err="1">
                <a:solidFill>
                  <a:schemeClr val="tx1"/>
                </a:solidFill>
              </a:rPr>
              <a:t>References</a:t>
            </a:r>
            <a:r>
              <a:rPr lang="fr-BE" dirty="0">
                <a:solidFill>
                  <a:schemeClr val="tx1"/>
                </a:solidFill>
              </a:rPr>
              <a:t> </a:t>
            </a:r>
            <a:r>
              <a:rPr lang="fr-BE" dirty="0" err="1">
                <a:solidFill>
                  <a:schemeClr val="tx1"/>
                </a:solidFill>
              </a:rPr>
              <a:t>shown</a:t>
            </a:r>
            <a:r>
              <a:rPr lang="fr-BE" dirty="0">
                <a:solidFill>
                  <a:schemeClr val="tx1"/>
                </a:solidFill>
              </a:rPr>
              <a:t> at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87A621FA-FCBF-D160-175A-E2F5E204C2D1}"/>
                  </a:ext>
                </a:extLst>
              </p:cNvPr>
              <p:cNvSpPr txBox="1"/>
              <p:nvPr/>
            </p:nvSpPr>
            <p:spPr>
              <a:xfrm>
                <a:off x="6802919" y="2277643"/>
                <a:ext cx="9882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=50°</m:t>
                      </m:r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i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87A621FA-FCBF-D160-175A-E2F5E204C2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2919" y="2277643"/>
                <a:ext cx="988219" cy="276999"/>
              </a:xfrm>
              <a:prstGeom prst="rect">
                <a:avLst/>
              </a:prstGeom>
              <a:blipFill>
                <a:blip r:embed="rId16"/>
                <a:stretch>
                  <a:fillRect l="-5556" r="-4938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3793847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Image 16">
            <a:extLst>
              <a:ext uri="{FF2B5EF4-FFF2-40B4-BE49-F238E27FC236}">
                <a16:creationId xmlns:a16="http://schemas.microsoft.com/office/drawing/2014/main" id="{D85ADB96-762F-153C-632A-10506CB8DA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62626" y="1726780"/>
            <a:ext cx="2698149" cy="2085939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58C0D00C-7E45-F8EE-9FB5-3965B2E732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77185" y="1756174"/>
            <a:ext cx="2513814" cy="1988777"/>
          </a:xfrm>
          <a:prstGeom prst="rect">
            <a:avLst/>
          </a:prstGeom>
        </p:spPr>
      </p:pic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3E90F79-B39F-4A91-99A3-7DE18A800FD4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C6C100C-96EB-454F-849D-71907B0E0989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333848C7-6311-4FFD-A64E-6050ADEEF192}"/>
              </a:ext>
            </a:extLst>
          </p:cNvPr>
          <p:cNvSpPr/>
          <p:nvPr/>
        </p:nvSpPr>
        <p:spPr>
          <a:xfrm>
            <a:off x="6106893" y="312750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112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1016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7" name="ZoneTexte 66">
            <a:extLst>
              <a:ext uri="{FF2B5EF4-FFF2-40B4-BE49-F238E27FC236}">
                <a16:creationId xmlns:a16="http://schemas.microsoft.com/office/drawing/2014/main" id="{DB9CA9CD-0B2A-4104-B3DE-8B8218BD3229}"/>
              </a:ext>
            </a:extLst>
          </p:cNvPr>
          <p:cNvSpPr txBox="1"/>
          <p:nvPr/>
        </p:nvSpPr>
        <p:spPr>
          <a:xfrm>
            <a:off x="-1115443" y="8621439"/>
            <a:ext cx="1172678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Reptation model  with a “delayed CLF” fits the data well in the Rouse and the terminal regime bu</a:t>
            </a: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 is less successful in the rubbery plateau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8ED0FDCC-E1FC-43A7-98BD-A0D80134E81E}"/>
                  </a:ext>
                </a:extLst>
              </p:cNvPr>
              <p:cNvSpPr txBox="1"/>
              <p:nvPr/>
            </p:nvSpPr>
            <p:spPr>
              <a:xfrm>
                <a:off x="399146" y="3956807"/>
                <a:ext cx="11870716" cy="40633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P</a:t>
                </a:r>
                <a:r>
                  <a:rPr lang="fr-BE" sz="2000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laying</a:t>
                </a:r>
                <a:r>
                  <a:rPr lang="fr-BE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on the </a:t>
                </a:r>
                <a:r>
                  <a:rPr lang="fr-BE" sz="2000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density</a:t>
                </a:r>
                <a:r>
                  <a:rPr lang="fr-BE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and the nature of ions </a:t>
                </a:r>
                <a:r>
                  <a:rPr lang="fr-BE" sz="2000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allows</a:t>
                </a:r>
                <a:r>
                  <a:rPr lang="fr-BE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to tune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2000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2000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2000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𝑟𝑒𝑙</m:t>
                        </m:r>
                      </m:sub>
                    </m:sSub>
                    <m:r>
                      <a:rPr lang="fr-BE" sz="2000" b="0" i="1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 </m:t>
                    </m:r>
                  </m:oMath>
                </a14:m>
                <a:r>
                  <a:rPr lang="fr-BE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and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fr-BE" sz="2000" b="0" i="1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SupPr>
                      <m:e>
                        <m:r>
                          <a:rPr lang="fr-BE" sz="2000" b="0" i="1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𝐺</m:t>
                        </m:r>
                      </m:e>
                      <m:sub>
                        <m:r>
                          <a:rPr lang="fr-BE" sz="2000" b="0" i="1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𝑁</m:t>
                        </m:r>
                      </m:sub>
                      <m:sup>
                        <m:r>
                          <a:rPr lang="fr-BE" sz="2000" b="0" i="1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0</m:t>
                        </m:r>
                      </m:sup>
                    </m:sSubSup>
                  </m:oMath>
                </a14:m>
                <a:endParaRPr lang="en-GB" sz="2000" dirty="0">
                  <a:latin typeface="Arno Pro"/>
                  <a:ea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8ED0FDCC-E1FC-43A7-98BD-A0D80134E8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146" y="3956807"/>
                <a:ext cx="11870716" cy="406330"/>
              </a:xfrm>
              <a:prstGeom prst="rect">
                <a:avLst/>
              </a:prstGeom>
              <a:blipFill>
                <a:blip r:embed="rId5"/>
                <a:stretch>
                  <a:fillRect l="-462" t="-5970" b="-2537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ZoneTexte 22">
            <a:extLst>
              <a:ext uri="{FF2B5EF4-FFF2-40B4-BE49-F238E27FC236}">
                <a16:creationId xmlns:a16="http://schemas.microsoft.com/office/drawing/2014/main" id="{209D9C2D-1755-454C-8549-94BFD5AF34C1}"/>
              </a:ext>
            </a:extLst>
          </p:cNvPr>
          <p:cNvSpPr txBox="1"/>
          <p:nvPr/>
        </p:nvSpPr>
        <p:spPr>
          <a:xfrm>
            <a:off x="413909" y="1288939"/>
            <a:ext cx="1187071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Associative systems exhibit well the separation of the timescales predicted by the theory</a:t>
            </a:r>
            <a:endParaRPr lang="en-GB" dirty="0"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636C8DD8-34E7-47FE-912B-1BA001A10CF7}"/>
              </a:ext>
            </a:extLst>
          </p:cNvPr>
          <p:cNvSpPr txBox="1"/>
          <p:nvPr/>
        </p:nvSpPr>
        <p:spPr>
          <a:xfrm>
            <a:off x="-3308408" y="8526995"/>
            <a:ext cx="117267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Rouse model fits well unentangled associative in the Rouse</a:t>
            </a:r>
            <a:endParaRPr lang="fr-BE" dirty="0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12D41F8-B33B-51A2-933E-600E6A420DF1}"/>
              </a:ext>
            </a:extLst>
          </p:cNvPr>
          <p:cNvSpPr txBox="1"/>
          <p:nvPr/>
        </p:nvSpPr>
        <p:spPr>
          <a:xfrm>
            <a:off x="2701633" y="5513459"/>
            <a:ext cx="7886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SAXS </a:t>
            </a:r>
            <a:r>
              <a:rPr lang="fr-BE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FDF38BE8-13E7-7CB2-EE46-FF39BF3BACBD}"/>
                  </a:ext>
                </a:extLst>
              </p:cNvPr>
              <p:cNvSpPr txBox="1"/>
              <p:nvPr/>
            </p:nvSpPr>
            <p:spPr>
              <a:xfrm>
                <a:off x="2888022" y="5524295"/>
                <a:ext cx="1333500" cy="338554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200" b="0" i="1" smtClean="0">
                          <a:latin typeface="Cambria Math" panose="02040503050406030204" pitchFamily="18" charset="0"/>
                        </a:rPr>
                        <m:t>→</m:t>
                      </m:r>
                    </m:oMath>
                  </m:oMathPara>
                </a14:m>
                <a:endParaRPr lang="fr-BE" sz="2200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FDF38BE8-13E7-7CB2-EE46-FF39BF3BAC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8022" y="5524295"/>
                <a:ext cx="1333500" cy="33855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ZoneTexte 7">
            <a:extLst>
              <a:ext uri="{FF2B5EF4-FFF2-40B4-BE49-F238E27FC236}">
                <a16:creationId xmlns:a16="http://schemas.microsoft.com/office/drawing/2014/main" id="{6C767543-8071-4D97-1BE2-FD26D5912B63}"/>
              </a:ext>
            </a:extLst>
          </p:cNvPr>
          <p:cNvSpPr txBox="1"/>
          <p:nvPr/>
        </p:nvSpPr>
        <p:spPr>
          <a:xfrm>
            <a:off x="3771940" y="5500063"/>
            <a:ext cx="392617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Detect</a:t>
            </a:r>
            <a:r>
              <a:rPr lang="fr-BE" sz="2000" i="1" dirty="0"/>
              <a:t> the </a:t>
            </a:r>
            <a:r>
              <a:rPr lang="fr-BE" sz="2000" i="1" dirty="0" err="1"/>
              <a:t>presence</a:t>
            </a:r>
            <a:r>
              <a:rPr lang="fr-BE" sz="2000" i="1" dirty="0"/>
              <a:t> of </a:t>
            </a:r>
            <a:r>
              <a:rPr lang="fr-BE" sz="2000" i="1" dirty="0" err="1"/>
              <a:t>aggregates</a:t>
            </a:r>
            <a:r>
              <a:rPr lang="fr-BE" sz="2000" i="1" dirty="0"/>
              <a:t> 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70761FE7-F29E-58C9-206B-4D1EE62463FC}"/>
              </a:ext>
            </a:extLst>
          </p:cNvPr>
          <p:cNvSpPr txBox="1"/>
          <p:nvPr/>
        </p:nvSpPr>
        <p:spPr>
          <a:xfrm>
            <a:off x="1989728" y="5006119"/>
            <a:ext cx="523623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More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characterization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methods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are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needed</a:t>
            </a:r>
            <a:endParaRPr lang="en-GB" sz="2000" dirty="0"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7B32EFE1-70DD-7CA1-B5DE-27C60AFF78A5}"/>
              </a:ext>
            </a:extLst>
          </p:cNvPr>
          <p:cNvSpPr txBox="1"/>
          <p:nvPr/>
        </p:nvSpPr>
        <p:spPr>
          <a:xfrm>
            <a:off x="399146" y="6123183"/>
            <a:ext cx="1187071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Nonlinear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data shows transient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shear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hardening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constant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yield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fr-BE" sz="2000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strain</a:t>
            </a:r>
            <a:r>
              <a:rPr lang="fr-BE" sz="20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and TTS  </a:t>
            </a:r>
            <a:endParaRPr lang="en-GB" sz="2000" dirty="0"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9F13F30A-D2F6-A85F-7748-A302950D00E6}"/>
              </a:ext>
            </a:extLst>
          </p:cNvPr>
          <p:cNvSpPr txBox="1"/>
          <p:nvPr/>
        </p:nvSpPr>
        <p:spPr>
          <a:xfrm>
            <a:off x="14382750" y="4956418"/>
            <a:ext cx="822198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Questions? Suggestions? </a:t>
            </a:r>
            <a:r>
              <a:rPr lang="fr-BE" dirty="0" err="1"/>
              <a:t>Remarks</a:t>
            </a:r>
            <a:r>
              <a:rPr lang="fr-BE" dirty="0"/>
              <a:t>?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A3DBAC88-6079-2F23-0252-500C2FCB2C34}"/>
                  </a:ext>
                </a:extLst>
              </p:cNvPr>
              <p:cNvSpPr txBox="1"/>
              <p:nvPr/>
            </p:nvSpPr>
            <p:spPr>
              <a:xfrm>
                <a:off x="830845" y="4437261"/>
                <a:ext cx="11870716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GB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But a structure develops at high </a:t>
                </a:r>
                <a14:m>
                  <m:oMath xmlns:m="http://schemas.openxmlformats.org/officeDocument/2006/math">
                    <m:r>
                      <a:rPr lang="fr-BE" sz="2000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[</m:t>
                    </m:r>
                    <m:sSup>
                      <m:sSupPr>
                        <m:ctrlPr>
                          <a:rPr lang="fr-BE" sz="2000" b="0" i="1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2000" b="0" i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M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fr-BE" sz="2000" b="0" i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n</m:t>
                        </m:r>
                        <m:r>
                          <a:rPr lang="fr-BE" sz="2000" b="0" i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+</m:t>
                        </m:r>
                      </m:sup>
                    </m:sSup>
                    <m:r>
                      <a:rPr lang="fr-BE" sz="2000" b="0" i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]</m:t>
                    </m:r>
                  </m:oMath>
                </a14:m>
                <a:r>
                  <a:rPr lang="en-GB" sz="2000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…</a:t>
                </a:r>
              </a:p>
            </p:txBody>
          </p:sp>
        </mc:Choice>
        <mc:Fallback xmlns="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A3DBAC88-6079-2F23-0252-500C2FCB2C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845" y="4437261"/>
                <a:ext cx="11870716" cy="400110"/>
              </a:xfrm>
              <a:prstGeom prst="rect">
                <a:avLst/>
              </a:prstGeom>
              <a:blipFill>
                <a:blip r:embed="rId7"/>
                <a:stretch>
                  <a:fillRect l="-513" t="-9091" b="-2575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" name="Connecteur droit avec flèche 21">
            <a:extLst>
              <a:ext uri="{FF2B5EF4-FFF2-40B4-BE49-F238E27FC236}">
                <a16:creationId xmlns:a16="http://schemas.microsoft.com/office/drawing/2014/main" id="{4882A85F-2343-6958-E100-C9FE3CC5B6A4}"/>
              </a:ext>
            </a:extLst>
          </p:cNvPr>
          <p:cNvCxnSpPr>
            <a:cxnSpLocks/>
          </p:cNvCxnSpPr>
          <p:nvPr/>
        </p:nvCxnSpPr>
        <p:spPr>
          <a:xfrm>
            <a:off x="1118776" y="5225588"/>
            <a:ext cx="789672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6C9D30B2-BDAB-15DD-66E0-DD374D2A8F2D}"/>
                  </a:ext>
                </a:extLst>
              </p:cNvPr>
              <p:cNvSpPr txBox="1"/>
              <p:nvPr/>
            </p:nvSpPr>
            <p:spPr>
              <a:xfrm>
                <a:off x="5713760" y="3162245"/>
                <a:ext cx="100348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WLF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shift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6C9D30B2-BDAB-15DD-66E0-DD374D2A8F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3760" y="3162245"/>
                <a:ext cx="1003480" cy="276999"/>
              </a:xfrm>
              <a:prstGeom prst="rect">
                <a:avLst/>
              </a:prstGeom>
              <a:blipFill>
                <a:blip r:embed="rId8"/>
                <a:stretch>
                  <a:fillRect l="-4848" r="-6061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09DE6A63-E28B-21DE-420E-C08BDC7D3474}"/>
                  </a:ext>
                </a:extLst>
              </p:cNvPr>
              <p:cNvSpPr txBox="1"/>
              <p:nvPr/>
            </p:nvSpPr>
            <p:spPr>
              <a:xfrm>
                <a:off x="7853022" y="1848447"/>
                <a:ext cx="46512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≫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09DE6A63-E28B-21DE-420E-C08BDC7D34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53022" y="1848447"/>
                <a:ext cx="465127" cy="276999"/>
              </a:xfrm>
              <a:prstGeom prst="rect">
                <a:avLst/>
              </a:prstGeom>
              <a:blipFill>
                <a:blip r:embed="rId9"/>
                <a:stretch>
                  <a:fillRect l="-10390" r="-10390" b="-869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" name="Image 1">
            <a:extLst>
              <a:ext uri="{FF2B5EF4-FFF2-40B4-BE49-F238E27FC236}">
                <a16:creationId xmlns:a16="http://schemas.microsoft.com/office/drawing/2014/main" id="{041D4A5E-5B70-652C-A7F8-DEFEFC3DD15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55045" y="1866527"/>
            <a:ext cx="1951574" cy="1830733"/>
          </a:xfrm>
          <a:prstGeom prst="rect">
            <a:avLst/>
          </a:prstGeom>
          <a:blipFill dpi="0" rotWithShape="1">
            <a:blip r:embed="rId11">
              <a:alphaModFix amt="15000"/>
            </a:blip>
            <a:srcRect/>
            <a:tile tx="0" ty="0" sx="100000" sy="100000" flip="none" algn="tl"/>
          </a:blipFill>
        </p:spPr>
      </p:pic>
      <p:sp>
        <p:nvSpPr>
          <p:cNvPr id="3" name="Rectangle: Rounded Corners 29">
            <a:extLst>
              <a:ext uri="{FF2B5EF4-FFF2-40B4-BE49-F238E27FC236}">
                <a16:creationId xmlns:a16="http://schemas.microsoft.com/office/drawing/2014/main" id="{ECE4D580-14EA-464E-D504-E03219FA0D2E}"/>
              </a:ext>
            </a:extLst>
          </p:cNvPr>
          <p:cNvSpPr/>
          <p:nvPr/>
        </p:nvSpPr>
        <p:spPr>
          <a:xfrm>
            <a:off x="1618020" y="3114263"/>
            <a:ext cx="1047731" cy="597870"/>
          </a:xfrm>
          <a:prstGeom prst="roundRect">
            <a:avLst/>
          </a:prstGeom>
          <a:solidFill>
            <a:schemeClr val="accent1">
              <a:lumMod val="40000"/>
              <a:lumOff val="60000"/>
              <a:alpha val="48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2CB43BCA-921F-361F-7B13-65C1FC189601}"/>
                  </a:ext>
                </a:extLst>
              </p:cNvPr>
              <p:cNvSpPr txBox="1"/>
              <p:nvPr/>
            </p:nvSpPr>
            <p:spPr>
              <a:xfrm>
                <a:off x="8347842" y="3131744"/>
                <a:ext cx="153888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Arrhenius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shift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2CB43BCA-921F-361F-7B13-65C1FC1896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7842" y="3131744"/>
                <a:ext cx="1538883" cy="276999"/>
              </a:xfrm>
              <a:prstGeom prst="rect">
                <a:avLst/>
              </a:prstGeom>
              <a:blipFill>
                <a:blip r:embed="rId12"/>
                <a:stretch>
                  <a:fillRect l="-3557" r="-3557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8" name="Image 27">
            <a:extLst>
              <a:ext uri="{FF2B5EF4-FFF2-40B4-BE49-F238E27FC236}">
                <a16:creationId xmlns:a16="http://schemas.microsoft.com/office/drawing/2014/main" id="{267BED24-7340-217A-4337-6D081A717909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701755" y="4022394"/>
            <a:ext cx="2743200" cy="2159847"/>
          </a:xfrm>
          <a:prstGeom prst="rect">
            <a:avLst/>
          </a:prstGeom>
        </p:spPr>
      </p:pic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501F93EB-3F6B-98EA-051B-8290D10556B9}"/>
              </a:ext>
            </a:extLst>
          </p:cNvPr>
          <p:cNvCxnSpPr>
            <a:cxnSpLocks/>
          </p:cNvCxnSpPr>
          <p:nvPr/>
        </p:nvCxnSpPr>
        <p:spPr>
          <a:xfrm flipH="1" flipV="1">
            <a:off x="9232248" y="4674336"/>
            <a:ext cx="1135798" cy="654935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19844F80-66BB-98E1-B79F-08B517556F91}"/>
                  </a:ext>
                </a:extLst>
              </p:cNvPr>
              <p:cNvSpPr txBox="1"/>
              <p:nvPr/>
            </p:nvSpPr>
            <p:spPr>
              <a:xfrm>
                <a:off x="9082167" y="4332399"/>
                <a:ext cx="340802" cy="23083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19844F80-66BB-98E1-B79F-08B517556F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2167" y="4332399"/>
                <a:ext cx="340802" cy="230832"/>
              </a:xfrm>
              <a:prstGeom prst="rect">
                <a:avLst/>
              </a:prstGeom>
              <a:blipFill>
                <a:blip r:embed="rId14"/>
                <a:stretch>
                  <a:fillRect l="-26786" t="-2632" r="-83929" b="-3684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" name="Connecteur droit avec flèche 30">
            <a:extLst>
              <a:ext uri="{FF2B5EF4-FFF2-40B4-BE49-F238E27FC236}">
                <a16:creationId xmlns:a16="http://schemas.microsoft.com/office/drawing/2014/main" id="{D4FE073D-B3F2-94E3-3929-BBD64C42F08E}"/>
              </a:ext>
            </a:extLst>
          </p:cNvPr>
          <p:cNvCxnSpPr>
            <a:cxnSpLocks/>
          </p:cNvCxnSpPr>
          <p:nvPr/>
        </p:nvCxnSpPr>
        <p:spPr>
          <a:xfrm flipV="1">
            <a:off x="9713245" y="4328322"/>
            <a:ext cx="79282" cy="21787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055727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3E90F79-B39F-4A91-99A3-7DE18A800FD4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C6C100C-96EB-454F-849D-71907B0E0989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333848C7-6311-4FFD-A64E-6050ADEEF192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113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75CEA0E-2D2F-5F39-156B-1FBC66AFE275}"/>
              </a:ext>
            </a:extLst>
          </p:cNvPr>
          <p:cNvSpPr txBox="1"/>
          <p:nvPr/>
        </p:nvSpPr>
        <p:spPr>
          <a:xfrm>
            <a:off x="2434205" y="2067361"/>
            <a:ext cx="8666397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4500" dirty="0" err="1"/>
              <a:t>Thank</a:t>
            </a:r>
            <a:r>
              <a:rPr lang="fr-BE" sz="4500" dirty="0"/>
              <a:t> </a:t>
            </a:r>
            <a:r>
              <a:rPr lang="fr-BE" sz="4500" dirty="0" err="1"/>
              <a:t>you</a:t>
            </a:r>
            <a:r>
              <a:rPr lang="fr-BE" sz="4500" dirty="0"/>
              <a:t> for </a:t>
            </a:r>
            <a:r>
              <a:rPr lang="fr-BE" sz="4500" dirty="0" err="1"/>
              <a:t>you</a:t>
            </a:r>
            <a:r>
              <a:rPr lang="fr-BE" sz="4500" dirty="0"/>
              <a:t> attention !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894CD16-A30F-17F5-8DDB-CC7A01A988E0}"/>
              </a:ext>
            </a:extLst>
          </p:cNvPr>
          <p:cNvSpPr txBox="1"/>
          <p:nvPr/>
        </p:nvSpPr>
        <p:spPr>
          <a:xfrm>
            <a:off x="3053965" y="3672934"/>
            <a:ext cx="8666397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4500" dirty="0"/>
              <a:t>Questions, suggestions ?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68561E-EE23-CE1A-E1B2-7B6BCEBCC0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214755" y="4073387"/>
            <a:ext cx="2611755" cy="1719621"/>
          </a:xfrm>
          <a:prstGeom prst="rect">
            <a:avLst/>
          </a:prstGeom>
        </p:spPr>
      </p:pic>
      <p:pic>
        <p:nvPicPr>
          <p:cNvPr id="6" name="Picture 2" descr="Afficher l’image source">
            <a:extLst>
              <a:ext uri="{FF2B5EF4-FFF2-40B4-BE49-F238E27FC236}">
                <a16:creationId xmlns:a16="http://schemas.microsoft.com/office/drawing/2014/main" id="{98CE3548-E3A5-DFB7-0E63-9B17DA27B0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10137" y="4551680"/>
            <a:ext cx="1956868" cy="19568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104139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114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45F8EA1-A9E7-5E8A-8C9F-4DC26E57C364}"/>
              </a:ext>
            </a:extLst>
          </p:cNvPr>
          <p:cNvSpPr txBox="1">
            <a:spLocks/>
          </p:cNvSpPr>
          <p:nvPr/>
        </p:nvSpPr>
        <p:spPr>
          <a:xfrm>
            <a:off x="5876360" y="5021499"/>
            <a:ext cx="2703759" cy="31403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Stimuli responsive</a:t>
            </a:r>
            <a:endParaRPr lang="en-GB" sz="2000" dirty="0">
              <a:solidFill>
                <a:schemeClr val="tx1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72A5E65-379F-13A7-BEA1-EBBA8D3B7E95}"/>
              </a:ext>
            </a:extLst>
          </p:cNvPr>
          <p:cNvSpPr txBox="1">
            <a:spLocks/>
          </p:cNvSpPr>
          <p:nvPr/>
        </p:nvSpPr>
        <p:spPr>
          <a:xfrm>
            <a:off x="5917993" y="456378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Self-</a:t>
            </a:r>
            <a:r>
              <a:rPr lang="fr-BE" sz="2000" dirty="0" err="1">
                <a:solidFill>
                  <a:schemeClr val="tx1"/>
                </a:solidFill>
              </a:rPr>
              <a:t>healing</a:t>
            </a:r>
            <a:r>
              <a:rPr lang="fr-BE" sz="2000" dirty="0">
                <a:solidFill>
                  <a:schemeClr val="tx1"/>
                </a:solidFill>
              </a:rPr>
              <a:t> </a:t>
            </a:r>
            <a:r>
              <a:rPr lang="fr-BE" sz="2000" dirty="0" err="1">
                <a:solidFill>
                  <a:schemeClr val="tx1"/>
                </a:solidFill>
              </a:rPr>
              <a:t>properties</a:t>
            </a:r>
            <a:endParaRPr lang="en-GB" sz="2000" dirty="0">
              <a:solidFill>
                <a:schemeClr val="tx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31C6FEBA-F673-F523-658E-2A6011D6C7BA}"/>
              </a:ext>
            </a:extLst>
          </p:cNvPr>
          <p:cNvSpPr txBox="1">
            <a:spLocks/>
          </p:cNvSpPr>
          <p:nvPr/>
        </p:nvSpPr>
        <p:spPr>
          <a:xfrm>
            <a:off x="5876360" y="5416591"/>
            <a:ext cx="6188639" cy="464808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>
                <a:solidFill>
                  <a:schemeClr val="tx1"/>
                </a:solidFill>
              </a:rPr>
              <a:t>High </a:t>
            </a:r>
            <a:r>
              <a:rPr lang="fr-BE" sz="2000" dirty="0" err="1">
                <a:solidFill>
                  <a:schemeClr val="tx1"/>
                </a:solidFill>
              </a:rPr>
              <a:t>tunability</a:t>
            </a:r>
            <a:r>
              <a:rPr lang="fr-BE" sz="2000" dirty="0">
                <a:solidFill>
                  <a:schemeClr val="tx1"/>
                </a:solidFill>
              </a:rPr>
              <a:t> (</a:t>
            </a:r>
            <a:r>
              <a:rPr lang="fr-BE" sz="2000" dirty="0" err="1">
                <a:solidFill>
                  <a:schemeClr val="tx1"/>
                </a:solidFill>
              </a:rPr>
              <a:t>Stiffness</a:t>
            </a:r>
            <a:r>
              <a:rPr lang="fr-BE" sz="2000" dirty="0">
                <a:solidFill>
                  <a:schemeClr val="tx1"/>
                </a:solidFill>
              </a:rPr>
              <a:t>, </a:t>
            </a:r>
            <a:r>
              <a:rPr lang="fr-BE" sz="2000" dirty="0" err="1">
                <a:solidFill>
                  <a:schemeClr val="tx1"/>
                </a:solidFill>
              </a:rPr>
              <a:t>Toughness</a:t>
            </a:r>
            <a:r>
              <a:rPr lang="fr-BE" sz="2000" dirty="0">
                <a:solidFill>
                  <a:schemeClr val="tx1"/>
                </a:solidFill>
              </a:rPr>
              <a:t> &amp; Relaxation time) </a:t>
            </a:r>
            <a:endParaRPr lang="en-GB" sz="2000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grpSp>
        <p:nvGrpSpPr>
          <p:cNvPr id="268" name="Groupe 267">
            <a:extLst>
              <a:ext uri="{FF2B5EF4-FFF2-40B4-BE49-F238E27FC236}">
                <a16:creationId xmlns:a16="http://schemas.microsoft.com/office/drawing/2014/main" id="{95DA96FA-2779-2C14-B439-FA68E8F42915}"/>
              </a:ext>
            </a:extLst>
          </p:cNvPr>
          <p:cNvGrpSpPr/>
          <p:nvPr/>
        </p:nvGrpSpPr>
        <p:grpSpPr>
          <a:xfrm>
            <a:off x="6236361" y="2619866"/>
            <a:ext cx="1616554" cy="940420"/>
            <a:chOff x="7106441" y="2311400"/>
            <a:chExt cx="1616554" cy="940420"/>
          </a:xfrm>
        </p:grpSpPr>
        <p:sp>
          <p:nvSpPr>
            <p:cNvPr id="157" name="Ellipse 156">
              <a:extLst>
                <a:ext uri="{FF2B5EF4-FFF2-40B4-BE49-F238E27FC236}">
                  <a16:creationId xmlns:a16="http://schemas.microsoft.com/office/drawing/2014/main" id="{CA13357D-1EBB-3845-5605-748231B60CD4}"/>
                </a:ext>
              </a:extLst>
            </p:cNvPr>
            <p:cNvSpPr/>
            <p:nvPr/>
          </p:nvSpPr>
          <p:spPr>
            <a:xfrm>
              <a:off x="7365080" y="259217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8" name="Ellipse 157">
              <a:extLst>
                <a:ext uri="{FF2B5EF4-FFF2-40B4-BE49-F238E27FC236}">
                  <a16:creationId xmlns:a16="http://schemas.microsoft.com/office/drawing/2014/main" id="{593187CB-7298-F1C6-67B7-C0E53CA5CFFC}"/>
                </a:ext>
              </a:extLst>
            </p:cNvPr>
            <p:cNvSpPr/>
            <p:nvPr/>
          </p:nvSpPr>
          <p:spPr>
            <a:xfrm>
              <a:off x="7436321" y="249238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9" name="Ellipse 158">
              <a:extLst>
                <a:ext uri="{FF2B5EF4-FFF2-40B4-BE49-F238E27FC236}">
                  <a16:creationId xmlns:a16="http://schemas.microsoft.com/office/drawing/2014/main" id="{9569ED17-0F9D-90F8-CC24-F216AB0661D4}"/>
                </a:ext>
              </a:extLst>
            </p:cNvPr>
            <p:cNvSpPr/>
            <p:nvPr/>
          </p:nvSpPr>
          <p:spPr>
            <a:xfrm>
              <a:off x="7507093" y="275500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0" name="Ellipse 159">
              <a:extLst>
                <a:ext uri="{FF2B5EF4-FFF2-40B4-BE49-F238E27FC236}">
                  <a16:creationId xmlns:a16="http://schemas.microsoft.com/office/drawing/2014/main" id="{73CAA4E9-9990-85CA-1318-F9BF56410EA1}"/>
                </a:ext>
              </a:extLst>
            </p:cNvPr>
            <p:cNvSpPr/>
            <p:nvPr/>
          </p:nvSpPr>
          <p:spPr>
            <a:xfrm>
              <a:off x="7617359" y="278225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1" name="Ellipse 160">
              <a:extLst>
                <a:ext uri="{FF2B5EF4-FFF2-40B4-BE49-F238E27FC236}">
                  <a16:creationId xmlns:a16="http://schemas.microsoft.com/office/drawing/2014/main" id="{B13717AE-A033-B197-9AA6-A26FC3C79638}"/>
                </a:ext>
              </a:extLst>
            </p:cNvPr>
            <p:cNvSpPr/>
            <p:nvPr/>
          </p:nvSpPr>
          <p:spPr>
            <a:xfrm>
              <a:off x="8002232" y="2583094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2" name="Ellipse 161">
              <a:extLst>
                <a:ext uri="{FF2B5EF4-FFF2-40B4-BE49-F238E27FC236}">
                  <a16:creationId xmlns:a16="http://schemas.microsoft.com/office/drawing/2014/main" id="{970DC41F-1795-A055-85B8-9A35095C9017}"/>
                </a:ext>
              </a:extLst>
            </p:cNvPr>
            <p:cNvSpPr/>
            <p:nvPr/>
          </p:nvSpPr>
          <p:spPr>
            <a:xfrm>
              <a:off x="8112890" y="30124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3" name="Ellipse 162">
              <a:extLst>
                <a:ext uri="{FF2B5EF4-FFF2-40B4-BE49-F238E27FC236}">
                  <a16:creationId xmlns:a16="http://schemas.microsoft.com/office/drawing/2014/main" id="{03D553ED-4C57-4B01-8645-5FED09F2F215}"/>
                </a:ext>
              </a:extLst>
            </p:cNvPr>
            <p:cNvSpPr/>
            <p:nvPr/>
          </p:nvSpPr>
          <p:spPr>
            <a:xfrm>
              <a:off x="8414934" y="25615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4" name="Ellipse 163">
              <a:extLst>
                <a:ext uri="{FF2B5EF4-FFF2-40B4-BE49-F238E27FC236}">
                  <a16:creationId xmlns:a16="http://schemas.microsoft.com/office/drawing/2014/main" id="{67241813-8E08-92DF-C8BB-C4922A211E68}"/>
                </a:ext>
              </a:extLst>
            </p:cNvPr>
            <p:cNvSpPr/>
            <p:nvPr/>
          </p:nvSpPr>
          <p:spPr>
            <a:xfrm>
              <a:off x="8476577" y="265424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6" name="Ellipse 165">
              <a:extLst>
                <a:ext uri="{FF2B5EF4-FFF2-40B4-BE49-F238E27FC236}">
                  <a16:creationId xmlns:a16="http://schemas.microsoft.com/office/drawing/2014/main" id="{DAB15BA1-8B9D-939C-E213-0C7213717797}"/>
                </a:ext>
              </a:extLst>
            </p:cNvPr>
            <p:cNvSpPr/>
            <p:nvPr/>
          </p:nvSpPr>
          <p:spPr>
            <a:xfrm>
              <a:off x="7505596" y="298150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67" name="Connecteur droit 166">
              <a:extLst>
                <a:ext uri="{FF2B5EF4-FFF2-40B4-BE49-F238E27FC236}">
                  <a16:creationId xmlns:a16="http://schemas.microsoft.com/office/drawing/2014/main" id="{5B928F1C-5594-C513-9DE0-812922FD85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23359" y="2574600"/>
              <a:ext cx="58929" cy="3541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Connecteur droit 167">
              <a:extLst>
                <a:ext uri="{FF2B5EF4-FFF2-40B4-BE49-F238E27FC236}">
                  <a16:creationId xmlns:a16="http://schemas.microsoft.com/office/drawing/2014/main" id="{A3C090DB-C51E-DAE2-7374-E6EB225D3BD7}"/>
                </a:ext>
              </a:extLst>
            </p:cNvPr>
            <p:cNvCxnSpPr>
              <a:cxnSpLocks/>
              <a:stCxn id="160" idx="2"/>
            </p:cNvCxnSpPr>
            <p:nvPr/>
          </p:nvCxnSpPr>
          <p:spPr>
            <a:xfrm flipH="1" flipV="1">
              <a:off x="7563782" y="2798924"/>
              <a:ext cx="53577" cy="1857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Connecteur droit 169">
              <a:extLst>
                <a:ext uri="{FF2B5EF4-FFF2-40B4-BE49-F238E27FC236}">
                  <a16:creationId xmlns:a16="http://schemas.microsoft.com/office/drawing/2014/main" id="{240D69F2-0914-B2CA-8D90-613EFAC85B64}"/>
                </a:ext>
              </a:extLst>
            </p:cNvPr>
            <p:cNvCxnSpPr>
              <a:cxnSpLocks/>
              <a:endCxn id="182" idx="1"/>
            </p:cNvCxnSpPr>
            <p:nvPr/>
          </p:nvCxnSpPr>
          <p:spPr>
            <a:xfrm>
              <a:off x="8147180" y="3059339"/>
              <a:ext cx="40288" cy="713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Connecteur droit 170">
              <a:extLst>
                <a:ext uri="{FF2B5EF4-FFF2-40B4-BE49-F238E27FC236}">
                  <a16:creationId xmlns:a16="http://schemas.microsoft.com/office/drawing/2014/main" id="{6D7F80A2-17F1-06CC-4F33-F4049F99889C}"/>
                </a:ext>
              </a:extLst>
            </p:cNvPr>
            <p:cNvCxnSpPr>
              <a:cxnSpLocks/>
            </p:cNvCxnSpPr>
            <p:nvPr/>
          </p:nvCxnSpPr>
          <p:spPr>
            <a:xfrm>
              <a:off x="8461606" y="2611270"/>
              <a:ext cx="33528" cy="5601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Ellipse 172">
              <a:extLst>
                <a:ext uri="{FF2B5EF4-FFF2-40B4-BE49-F238E27FC236}">
                  <a16:creationId xmlns:a16="http://schemas.microsoft.com/office/drawing/2014/main" id="{0829068F-FF99-67B9-CF1B-88A8720792A5}"/>
                </a:ext>
              </a:extLst>
            </p:cNvPr>
            <p:cNvSpPr/>
            <p:nvPr/>
          </p:nvSpPr>
          <p:spPr>
            <a:xfrm>
              <a:off x="7998992" y="269032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D31D8381-C8AC-3E5F-B3D6-89E6A7102A3E}"/>
                </a:ext>
              </a:extLst>
            </p:cNvPr>
            <p:cNvSpPr/>
            <p:nvPr/>
          </p:nvSpPr>
          <p:spPr>
            <a:xfrm>
              <a:off x="7890489" y="2512695"/>
              <a:ext cx="832506" cy="421005"/>
            </a:xfrm>
            <a:custGeom>
              <a:avLst/>
              <a:gdLst>
                <a:gd name="connsiteX0" fmla="*/ 32406 w 832506"/>
                <a:gd name="connsiteY0" fmla="*/ 363855 h 421005"/>
                <a:gd name="connsiteX1" fmla="*/ 24786 w 832506"/>
                <a:gd name="connsiteY1" fmla="*/ 354330 h 421005"/>
                <a:gd name="connsiteX2" fmla="*/ 7641 w 832506"/>
                <a:gd name="connsiteY2" fmla="*/ 337185 h 421005"/>
                <a:gd name="connsiteX3" fmla="*/ 1926 w 832506"/>
                <a:gd name="connsiteY3" fmla="*/ 327660 h 421005"/>
                <a:gd name="connsiteX4" fmla="*/ 1926 w 832506"/>
                <a:gd name="connsiteY4" fmla="*/ 310515 h 421005"/>
                <a:gd name="connsiteX5" fmla="*/ 7641 w 832506"/>
                <a:gd name="connsiteY5" fmla="*/ 304800 h 421005"/>
                <a:gd name="connsiteX6" fmla="*/ 13356 w 832506"/>
                <a:gd name="connsiteY6" fmla="*/ 297180 h 421005"/>
                <a:gd name="connsiteX7" fmla="*/ 22881 w 832506"/>
                <a:gd name="connsiteY7" fmla="*/ 295275 h 421005"/>
                <a:gd name="connsiteX8" fmla="*/ 30501 w 832506"/>
                <a:gd name="connsiteY8" fmla="*/ 289560 h 421005"/>
                <a:gd name="connsiteX9" fmla="*/ 57171 w 832506"/>
                <a:gd name="connsiteY9" fmla="*/ 289560 h 421005"/>
                <a:gd name="connsiteX10" fmla="*/ 64791 w 832506"/>
                <a:gd name="connsiteY10" fmla="*/ 293370 h 421005"/>
                <a:gd name="connsiteX11" fmla="*/ 72411 w 832506"/>
                <a:gd name="connsiteY11" fmla="*/ 295275 h 421005"/>
                <a:gd name="connsiteX12" fmla="*/ 80031 w 832506"/>
                <a:gd name="connsiteY12" fmla="*/ 300990 h 421005"/>
                <a:gd name="connsiteX13" fmla="*/ 100986 w 832506"/>
                <a:gd name="connsiteY13" fmla="*/ 297180 h 421005"/>
                <a:gd name="connsiteX14" fmla="*/ 108606 w 832506"/>
                <a:gd name="connsiteY14" fmla="*/ 289560 h 421005"/>
                <a:gd name="connsiteX15" fmla="*/ 116226 w 832506"/>
                <a:gd name="connsiteY15" fmla="*/ 283845 h 421005"/>
                <a:gd name="connsiteX16" fmla="*/ 123846 w 832506"/>
                <a:gd name="connsiteY16" fmla="*/ 272415 h 421005"/>
                <a:gd name="connsiteX17" fmla="*/ 131466 w 832506"/>
                <a:gd name="connsiteY17" fmla="*/ 260985 h 421005"/>
                <a:gd name="connsiteX18" fmla="*/ 133371 w 832506"/>
                <a:gd name="connsiteY18" fmla="*/ 255270 h 421005"/>
                <a:gd name="connsiteX19" fmla="*/ 139086 w 832506"/>
                <a:gd name="connsiteY19" fmla="*/ 251460 h 421005"/>
                <a:gd name="connsiteX20" fmla="*/ 156231 w 832506"/>
                <a:gd name="connsiteY20" fmla="*/ 257175 h 421005"/>
                <a:gd name="connsiteX21" fmla="*/ 165756 w 832506"/>
                <a:gd name="connsiteY21" fmla="*/ 262890 h 421005"/>
                <a:gd name="connsiteX22" fmla="*/ 180996 w 832506"/>
                <a:gd name="connsiteY22" fmla="*/ 266700 h 421005"/>
                <a:gd name="connsiteX23" fmla="*/ 198141 w 832506"/>
                <a:gd name="connsiteY23" fmla="*/ 274320 h 421005"/>
                <a:gd name="connsiteX24" fmla="*/ 207666 w 832506"/>
                <a:gd name="connsiteY24" fmla="*/ 276225 h 421005"/>
                <a:gd name="connsiteX25" fmla="*/ 222906 w 832506"/>
                <a:gd name="connsiteY25" fmla="*/ 281940 h 421005"/>
                <a:gd name="connsiteX26" fmla="*/ 230526 w 832506"/>
                <a:gd name="connsiteY26" fmla="*/ 285750 h 421005"/>
                <a:gd name="connsiteX27" fmla="*/ 255291 w 832506"/>
                <a:gd name="connsiteY27" fmla="*/ 291465 h 421005"/>
                <a:gd name="connsiteX28" fmla="*/ 283866 w 832506"/>
                <a:gd name="connsiteY28" fmla="*/ 289560 h 421005"/>
                <a:gd name="connsiteX29" fmla="*/ 293391 w 832506"/>
                <a:gd name="connsiteY29" fmla="*/ 283845 h 421005"/>
                <a:gd name="connsiteX30" fmla="*/ 312441 w 832506"/>
                <a:gd name="connsiteY30" fmla="*/ 260985 h 421005"/>
                <a:gd name="connsiteX31" fmla="*/ 320061 w 832506"/>
                <a:gd name="connsiteY31" fmla="*/ 251460 h 421005"/>
                <a:gd name="connsiteX32" fmla="*/ 325776 w 832506"/>
                <a:gd name="connsiteY32" fmla="*/ 243840 h 421005"/>
                <a:gd name="connsiteX33" fmla="*/ 344826 w 832506"/>
                <a:gd name="connsiteY33" fmla="*/ 236220 h 421005"/>
                <a:gd name="connsiteX34" fmla="*/ 381021 w 832506"/>
                <a:gd name="connsiteY34" fmla="*/ 238125 h 421005"/>
                <a:gd name="connsiteX35" fmla="*/ 386736 w 832506"/>
                <a:gd name="connsiteY35" fmla="*/ 240030 h 421005"/>
                <a:gd name="connsiteX36" fmla="*/ 392451 w 832506"/>
                <a:gd name="connsiteY36" fmla="*/ 247650 h 421005"/>
                <a:gd name="connsiteX37" fmla="*/ 398166 w 832506"/>
                <a:gd name="connsiteY37" fmla="*/ 253365 h 421005"/>
                <a:gd name="connsiteX38" fmla="*/ 401976 w 832506"/>
                <a:gd name="connsiteY38" fmla="*/ 262890 h 421005"/>
                <a:gd name="connsiteX39" fmla="*/ 405786 w 832506"/>
                <a:gd name="connsiteY39" fmla="*/ 270510 h 421005"/>
                <a:gd name="connsiteX40" fmla="*/ 407691 w 832506"/>
                <a:gd name="connsiteY40" fmla="*/ 278130 h 421005"/>
                <a:gd name="connsiteX41" fmla="*/ 409596 w 832506"/>
                <a:gd name="connsiteY41" fmla="*/ 283845 h 421005"/>
                <a:gd name="connsiteX42" fmla="*/ 407691 w 832506"/>
                <a:gd name="connsiteY42" fmla="*/ 297180 h 421005"/>
                <a:gd name="connsiteX43" fmla="*/ 403881 w 832506"/>
                <a:gd name="connsiteY43" fmla="*/ 302895 h 421005"/>
                <a:gd name="connsiteX44" fmla="*/ 390546 w 832506"/>
                <a:gd name="connsiteY44" fmla="*/ 318135 h 421005"/>
                <a:gd name="connsiteX45" fmla="*/ 386736 w 832506"/>
                <a:gd name="connsiteY45" fmla="*/ 323850 h 421005"/>
                <a:gd name="connsiteX46" fmla="*/ 381021 w 832506"/>
                <a:gd name="connsiteY46" fmla="*/ 327660 h 421005"/>
                <a:gd name="connsiteX47" fmla="*/ 373401 w 832506"/>
                <a:gd name="connsiteY47" fmla="*/ 337185 h 421005"/>
                <a:gd name="connsiteX48" fmla="*/ 367686 w 832506"/>
                <a:gd name="connsiteY48" fmla="*/ 342900 h 421005"/>
                <a:gd name="connsiteX49" fmla="*/ 363876 w 832506"/>
                <a:gd name="connsiteY49" fmla="*/ 348615 h 421005"/>
                <a:gd name="connsiteX50" fmla="*/ 358161 w 832506"/>
                <a:gd name="connsiteY50" fmla="*/ 356235 h 421005"/>
                <a:gd name="connsiteX51" fmla="*/ 356256 w 832506"/>
                <a:gd name="connsiteY51" fmla="*/ 361950 h 421005"/>
                <a:gd name="connsiteX52" fmla="*/ 360066 w 832506"/>
                <a:gd name="connsiteY52" fmla="*/ 379095 h 421005"/>
                <a:gd name="connsiteX53" fmla="*/ 373401 w 832506"/>
                <a:gd name="connsiteY53" fmla="*/ 390525 h 421005"/>
                <a:gd name="connsiteX54" fmla="*/ 386736 w 832506"/>
                <a:gd name="connsiteY54" fmla="*/ 398145 h 421005"/>
                <a:gd name="connsiteX55" fmla="*/ 392451 w 832506"/>
                <a:gd name="connsiteY55" fmla="*/ 405765 h 421005"/>
                <a:gd name="connsiteX56" fmla="*/ 400071 w 832506"/>
                <a:gd name="connsiteY56" fmla="*/ 409575 h 421005"/>
                <a:gd name="connsiteX57" fmla="*/ 407691 w 832506"/>
                <a:gd name="connsiteY57" fmla="*/ 415290 h 421005"/>
                <a:gd name="connsiteX58" fmla="*/ 426741 w 832506"/>
                <a:gd name="connsiteY58" fmla="*/ 421005 h 421005"/>
                <a:gd name="connsiteX59" fmla="*/ 461031 w 832506"/>
                <a:gd name="connsiteY59" fmla="*/ 417195 h 421005"/>
                <a:gd name="connsiteX60" fmla="*/ 468651 w 832506"/>
                <a:gd name="connsiteY60" fmla="*/ 413385 h 421005"/>
                <a:gd name="connsiteX61" fmla="*/ 487701 w 832506"/>
                <a:gd name="connsiteY61" fmla="*/ 390525 h 421005"/>
                <a:gd name="connsiteX62" fmla="*/ 493416 w 832506"/>
                <a:gd name="connsiteY62" fmla="*/ 365760 h 421005"/>
                <a:gd name="connsiteX63" fmla="*/ 495321 w 832506"/>
                <a:gd name="connsiteY63" fmla="*/ 358140 h 421005"/>
                <a:gd name="connsiteX64" fmla="*/ 497226 w 832506"/>
                <a:gd name="connsiteY64" fmla="*/ 350520 h 421005"/>
                <a:gd name="connsiteX65" fmla="*/ 499131 w 832506"/>
                <a:gd name="connsiteY65" fmla="*/ 335280 h 421005"/>
                <a:gd name="connsiteX66" fmla="*/ 501036 w 832506"/>
                <a:gd name="connsiteY66" fmla="*/ 314325 h 421005"/>
                <a:gd name="connsiteX67" fmla="*/ 506751 w 832506"/>
                <a:gd name="connsiteY67" fmla="*/ 300990 h 421005"/>
                <a:gd name="connsiteX68" fmla="*/ 512466 w 832506"/>
                <a:gd name="connsiteY68" fmla="*/ 295275 h 421005"/>
                <a:gd name="connsiteX69" fmla="*/ 523896 w 832506"/>
                <a:gd name="connsiteY69" fmla="*/ 281940 h 421005"/>
                <a:gd name="connsiteX70" fmla="*/ 533421 w 832506"/>
                <a:gd name="connsiteY70" fmla="*/ 280035 h 421005"/>
                <a:gd name="connsiteX71" fmla="*/ 544851 w 832506"/>
                <a:gd name="connsiteY71" fmla="*/ 281940 h 421005"/>
                <a:gd name="connsiteX72" fmla="*/ 550566 w 832506"/>
                <a:gd name="connsiteY72" fmla="*/ 287655 h 421005"/>
                <a:gd name="connsiteX73" fmla="*/ 560091 w 832506"/>
                <a:gd name="connsiteY73" fmla="*/ 293370 h 421005"/>
                <a:gd name="connsiteX74" fmla="*/ 565806 w 832506"/>
                <a:gd name="connsiteY74" fmla="*/ 297180 h 421005"/>
                <a:gd name="connsiteX75" fmla="*/ 573426 w 832506"/>
                <a:gd name="connsiteY75" fmla="*/ 299085 h 421005"/>
                <a:gd name="connsiteX76" fmla="*/ 579141 w 832506"/>
                <a:gd name="connsiteY76" fmla="*/ 300990 h 421005"/>
                <a:gd name="connsiteX77" fmla="*/ 602001 w 832506"/>
                <a:gd name="connsiteY77" fmla="*/ 299085 h 421005"/>
                <a:gd name="connsiteX78" fmla="*/ 611526 w 832506"/>
                <a:gd name="connsiteY78" fmla="*/ 297180 h 421005"/>
                <a:gd name="connsiteX79" fmla="*/ 619146 w 832506"/>
                <a:gd name="connsiteY79" fmla="*/ 291465 h 421005"/>
                <a:gd name="connsiteX80" fmla="*/ 624861 w 832506"/>
                <a:gd name="connsiteY80" fmla="*/ 287655 h 421005"/>
                <a:gd name="connsiteX81" fmla="*/ 636291 w 832506"/>
                <a:gd name="connsiteY81" fmla="*/ 268605 h 421005"/>
                <a:gd name="connsiteX82" fmla="*/ 634386 w 832506"/>
                <a:gd name="connsiteY82" fmla="*/ 241935 h 421005"/>
                <a:gd name="connsiteX83" fmla="*/ 634386 w 832506"/>
                <a:gd name="connsiteY83" fmla="*/ 217170 h 421005"/>
                <a:gd name="connsiteX84" fmla="*/ 643911 w 832506"/>
                <a:gd name="connsiteY84" fmla="*/ 215265 h 421005"/>
                <a:gd name="connsiteX85" fmla="*/ 693441 w 832506"/>
                <a:gd name="connsiteY85" fmla="*/ 219075 h 421005"/>
                <a:gd name="connsiteX86" fmla="*/ 712491 w 832506"/>
                <a:gd name="connsiteY86" fmla="*/ 217170 h 421005"/>
                <a:gd name="connsiteX87" fmla="*/ 727731 w 832506"/>
                <a:gd name="connsiteY87" fmla="*/ 207645 h 421005"/>
                <a:gd name="connsiteX88" fmla="*/ 731541 w 832506"/>
                <a:gd name="connsiteY88" fmla="*/ 200025 h 421005"/>
                <a:gd name="connsiteX89" fmla="*/ 735351 w 832506"/>
                <a:gd name="connsiteY89" fmla="*/ 194310 h 421005"/>
                <a:gd name="connsiteX90" fmla="*/ 739161 w 832506"/>
                <a:gd name="connsiteY90" fmla="*/ 177165 h 421005"/>
                <a:gd name="connsiteX91" fmla="*/ 735351 w 832506"/>
                <a:gd name="connsiteY91" fmla="*/ 140970 h 421005"/>
                <a:gd name="connsiteX92" fmla="*/ 727731 w 832506"/>
                <a:gd name="connsiteY92" fmla="*/ 125730 h 421005"/>
                <a:gd name="connsiteX93" fmla="*/ 718206 w 832506"/>
                <a:gd name="connsiteY93" fmla="*/ 112395 h 421005"/>
                <a:gd name="connsiteX94" fmla="*/ 714396 w 832506"/>
                <a:gd name="connsiteY94" fmla="*/ 102870 h 421005"/>
                <a:gd name="connsiteX95" fmla="*/ 704871 w 832506"/>
                <a:gd name="connsiteY95" fmla="*/ 87630 h 421005"/>
                <a:gd name="connsiteX96" fmla="*/ 701061 w 832506"/>
                <a:gd name="connsiteY96" fmla="*/ 72390 h 421005"/>
                <a:gd name="connsiteX97" fmla="*/ 704871 w 832506"/>
                <a:gd name="connsiteY97" fmla="*/ 36195 h 421005"/>
                <a:gd name="connsiteX98" fmla="*/ 714396 w 832506"/>
                <a:gd name="connsiteY98" fmla="*/ 24765 h 421005"/>
                <a:gd name="connsiteX99" fmla="*/ 720111 w 832506"/>
                <a:gd name="connsiteY99" fmla="*/ 17145 h 421005"/>
                <a:gd name="connsiteX100" fmla="*/ 746781 w 832506"/>
                <a:gd name="connsiteY100" fmla="*/ 1905 h 421005"/>
                <a:gd name="connsiteX101" fmla="*/ 758211 w 832506"/>
                <a:gd name="connsiteY101" fmla="*/ 0 h 421005"/>
                <a:gd name="connsiteX102" fmla="*/ 796311 w 832506"/>
                <a:gd name="connsiteY102" fmla="*/ 1905 h 421005"/>
                <a:gd name="connsiteX103" fmla="*/ 809646 w 832506"/>
                <a:gd name="connsiteY103" fmla="*/ 3810 h 421005"/>
                <a:gd name="connsiteX104" fmla="*/ 832506 w 832506"/>
                <a:gd name="connsiteY104" fmla="*/ 5715 h 42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832506" h="421005">
                  <a:moveTo>
                    <a:pt x="32406" y="363855"/>
                  </a:moveTo>
                  <a:cubicBezTo>
                    <a:pt x="29866" y="360680"/>
                    <a:pt x="27553" y="357310"/>
                    <a:pt x="24786" y="354330"/>
                  </a:cubicBezTo>
                  <a:cubicBezTo>
                    <a:pt x="19286" y="348407"/>
                    <a:pt x="11799" y="344115"/>
                    <a:pt x="7641" y="337185"/>
                  </a:cubicBezTo>
                  <a:lnTo>
                    <a:pt x="1926" y="327660"/>
                  </a:lnTo>
                  <a:cubicBezTo>
                    <a:pt x="617" y="321113"/>
                    <a:pt x="-1661" y="316792"/>
                    <a:pt x="1926" y="310515"/>
                  </a:cubicBezTo>
                  <a:cubicBezTo>
                    <a:pt x="3263" y="308176"/>
                    <a:pt x="5888" y="306845"/>
                    <a:pt x="7641" y="304800"/>
                  </a:cubicBezTo>
                  <a:cubicBezTo>
                    <a:pt x="9707" y="302389"/>
                    <a:pt x="10664" y="298863"/>
                    <a:pt x="13356" y="297180"/>
                  </a:cubicBezTo>
                  <a:cubicBezTo>
                    <a:pt x="16102" y="295464"/>
                    <a:pt x="19706" y="295910"/>
                    <a:pt x="22881" y="295275"/>
                  </a:cubicBezTo>
                  <a:cubicBezTo>
                    <a:pt x="25421" y="293370"/>
                    <a:pt x="27744" y="291135"/>
                    <a:pt x="30501" y="289560"/>
                  </a:cubicBezTo>
                  <a:cubicBezTo>
                    <a:pt x="38424" y="285033"/>
                    <a:pt x="49747" y="288885"/>
                    <a:pt x="57171" y="289560"/>
                  </a:cubicBezTo>
                  <a:cubicBezTo>
                    <a:pt x="59711" y="290830"/>
                    <a:pt x="62132" y="292373"/>
                    <a:pt x="64791" y="293370"/>
                  </a:cubicBezTo>
                  <a:cubicBezTo>
                    <a:pt x="67242" y="294289"/>
                    <a:pt x="70069" y="294104"/>
                    <a:pt x="72411" y="295275"/>
                  </a:cubicBezTo>
                  <a:cubicBezTo>
                    <a:pt x="75251" y="296695"/>
                    <a:pt x="77491" y="299085"/>
                    <a:pt x="80031" y="300990"/>
                  </a:cubicBezTo>
                  <a:cubicBezTo>
                    <a:pt x="87016" y="299720"/>
                    <a:pt x="94394" y="299817"/>
                    <a:pt x="100986" y="297180"/>
                  </a:cubicBezTo>
                  <a:cubicBezTo>
                    <a:pt x="104321" y="295846"/>
                    <a:pt x="105903" y="291925"/>
                    <a:pt x="108606" y="289560"/>
                  </a:cubicBezTo>
                  <a:cubicBezTo>
                    <a:pt x="110995" y="287469"/>
                    <a:pt x="114117" y="286218"/>
                    <a:pt x="116226" y="283845"/>
                  </a:cubicBezTo>
                  <a:cubicBezTo>
                    <a:pt x="119268" y="280423"/>
                    <a:pt x="121306" y="276225"/>
                    <a:pt x="123846" y="272415"/>
                  </a:cubicBezTo>
                  <a:cubicBezTo>
                    <a:pt x="126386" y="268605"/>
                    <a:pt x="130018" y="265329"/>
                    <a:pt x="131466" y="260985"/>
                  </a:cubicBezTo>
                  <a:cubicBezTo>
                    <a:pt x="132101" y="259080"/>
                    <a:pt x="132117" y="256838"/>
                    <a:pt x="133371" y="255270"/>
                  </a:cubicBezTo>
                  <a:cubicBezTo>
                    <a:pt x="134801" y="253482"/>
                    <a:pt x="137181" y="252730"/>
                    <a:pt x="139086" y="251460"/>
                  </a:cubicBezTo>
                  <a:cubicBezTo>
                    <a:pt x="144801" y="253365"/>
                    <a:pt x="150694" y="254802"/>
                    <a:pt x="156231" y="257175"/>
                  </a:cubicBezTo>
                  <a:cubicBezTo>
                    <a:pt x="159634" y="258634"/>
                    <a:pt x="162300" y="261561"/>
                    <a:pt x="165756" y="262890"/>
                  </a:cubicBezTo>
                  <a:cubicBezTo>
                    <a:pt x="170643" y="264770"/>
                    <a:pt x="176312" y="264358"/>
                    <a:pt x="180996" y="266700"/>
                  </a:cubicBezTo>
                  <a:cubicBezTo>
                    <a:pt x="186625" y="269514"/>
                    <a:pt x="192060" y="272496"/>
                    <a:pt x="198141" y="274320"/>
                  </a:cubicBezTo>
                  <a:cubicBezTo>
                    <a:pt x="201242" y="275250"/>
                    <a:pt x="204491" y="275590"/>
                    <a:pt x="207666" y="276225"/>
                  </a:cubicBezTo>
                  <a:cubicBezTo>
                    <a:pt x="228881" y="286833"/>
                    <a:pt x="202156" y="274159"/>
                    <a:pt x="222906" y="281940"/>
                  </a:cubicBezTo>
                  <a:cubicBezTo>
                    <a:pt x="225565" y="282937"/>
                    <a:pt x="227832" y="284852"/>
                    <a:pt x="230526" y="285750"/>
                  </a:cubicBezTo>
                  <a:cubicBezTo>
                    <a:pt x="237419" y="288048"/>
                    <a:pt x="247735" y="289954"/>
                    <a:pt x="255291" y="291465"/>
                  </a:cubicBezTo>
                  <a:cubicBezTo>
                    <a:pt x="264816" y="290830"/>
                    <a:pt x="274505" y="291432"/>
                    <a:pt x="283866" y="289560"/>
                  </a:cubicBezTo>
                  <a:cubicBezTo>
                    <a:pt x="287497" y="288834"/>
                    <a:pt x="290468" y="286118"/>
                    <a:pt x="293391" y="283845"/>
                  </a:cubicBezTo>
                  <a:cubicBezTo>
                    <a:pt x="300838" y="278053"/>
                    <a:pt x="307098" y="267930"/>
                    <a:pt x="312441" y="260985"/>
                  </a:cubicBezTo>
                  <a:cubicBezTo>
                    <a:pt x="314920" y="257762"/>
                    <a:pt x="317565" y="254669"/>
                    <a:pt x="320061" y="251460"/>
                  </a:cubicBezTo>
                  <a:cubicBezTo>
                    <a:pt x="322010" y="248954"/>
                    <a:pt x="322936" y="245260"/>
                    <a:pt x="325776" y="243840"/>
                  </a:cubicBezTo>
                  <a:cubicBezTo>
                    <a:pt x="336988" y="238234"/>
                    <a:pt x="330702" y="240928"/>
                    <a:pt x="344826" y="236220"/>
                  </a:cubicBezTo>
                  <a:cubicBezTo>
                    <a:pt x="356891" y="236855"/>
                    <a:pt x="368989" y="237031"/>
                    <a:pt x="381021" y="238125"/>
                  </a:cubicBezTo>
                  <a:cubicBezTo>
                    <a:pt x="383021" y="238307"/>
                    <a:pt x="385193" y="238744"/>
                    <a:pt x="386736" y="240030"/>
                  </a:cubicBezTo>
                  <a:cubicBezTo>
                    <a:pt x="389175" y="242063"/>
                    <a:pt x="390385" y="245239"/>
                    <a:pt x="392451" y="247650"/>
                  </a:cubicBezTo>
                  <a:cubicBezTo>
                    <a:pt x="394204" y="249695"/>
                    <a:pt x="396261" y="251460"/>
                    <a:pt x="398166" y="253365"/>
                  </a:cubicBezTo>
                  <a:cubicBezTo>
                    <a:pt x="399436" y="256540"/>
                    <a:pt x="400587" y="259765"/>
                    <a:pt x="401976" y="262890"/>
                  </a:cubicBezTo>
                  <a:cubicBezTo>
                    <a:pt x="403129" y="265485"/>
                    <a:pt x="404789" y="267851"/>
                    <a:pt x="405786" y="270510"/>
                  </a:cubicBezTo>
                  <a:cubicBezTo>
                    <a:pt x="406705" y="272961"/>
                    <a:pt x="406972" y="275613"/>
                    <a:pt x="407691" y="278130"/>
                  </a:cubicBezTo>
                  <a:cubicBezTo>
                    <a:pt x="408243" y="280061"/>
                    <a:pt x="408961" y="281940"/>
                    <a:pt x="409596" y="283845"/>
                  </a:cubicBezTo>
                  <a:cubicBezTo>
                    <a:pt x="408961" y="288290"/>
                    <a:pt x="408981" y="292879"/>
                    <a:pt x="407691" y="297180"/>
                  </a:cubicBezTo>
                  <a:cubicBezTo>
                    <a:pt x="407033" y="299373"/>
                    <a:pt x="405212" y="301032"/>
                    <a:pt x="403881" y="302895"/>
                  </a:cubicBezTo>
                  <a:cubicBezTo>
                    <a:pt x="392031" y="319485"/>
                    <a:pt x="404913" y="301373"/>
                    <a:pt x="390546" y="318135"/>
                  </a:cubicBezTo>
                  <a:cubicBezTo>
                    <a:pt x="389056" y="319873"/>
                    <a:pt x="388355" y="322231"/>
                    <a:pt x="386736" y="323850"/>
                  </a:cubicBezTo>
                  <a:cubicBezTo>
                    <a:pt x="385117" y="325469"/>
                    <a:pt x="382640" y="326041"/>
                    <a:pt x="381021" y="327660"/>
                  </a:cubicBezTo>
                  <a:cubicBezTo>
                    <a:pt x="378146" y="330535"/>
                    <a:pt x="376078" y="334125"/>
                    <a:pt x="373401" y="337185"/>
                  </a:cubicBezTo>
                  <a:cubicBezTo>
                    <a:pt x="371627" y="339212"/>
                    <a:pt x="369411" y="340830"/>
                    <a:pt x="367686" y="342900"/>
                  </a:cubicBezTo>
                  <a:cubicBezTo>
                    <a:pt x="366220" y="344659"/>
                    <a:pt x="365207" y="346752"/>
                    <a:pt x="363876" y="348615"/>
                  </a:cubicBezTo>
                  <a:cubicBezTo>
                    <a:pt x="362031" y="351199"/>
                    <a:pt x="360066" y="353695"/>
                    <a:pt x="358161" y="356235"/>
                  </a:cubicBezTo>
                  <a:cubicBezTo>
                    <a:pt x="357526" y="358140"/>
                    <a:pt x="356089" y="359949"/>
                    <a:pt x="356256" y="361950"/>
                  </a:cubicBezTo>
                  <a:cubicBezTo>
                    <a:pt x="356742" y="367784"/>
                    <a:pt x="357613" y="373779"/>
                    <a:pt x="360066" y="379095"/>
                  </a:cubicBezTo>
                  <a:cubicBezTo>
                    <a:pt x="362331" y="384003"/>
                    <a:pt x="369142" y="387483"/>
                    <a:pt x="373401" y="390525"/>
                  </a:cubicBezTo>
                  <a:cubicBezTo>
                    <a:pt x="383492" y="397733"/>
                    <a:pt x="377462" y="395054"/>
                    <a:pt x="386736" y="398145"/>
                  </a:cubicBezTo>
                  <a:cubicBezTo>
                    <a:pt x="388641" y="400685"/>
                    <a:pt x="390040" y="403699"/>
                    <a:pt x="392451" y="405765"/>
                  </a:cubicBezTo>
                  <a:cubicBezTo>
                    <a:pt x="394607" y="407613"/>
                    <a:pt x="397663" y="408070"/>
                    <a:pt x="400071" y="409575"/>
                  </a:cubicBezTo>
                  <a:cubicBezTo>
                    <a:pt x="402763" y="411258"/>
                    <a:pt x="404916" y="413748"/>
                    <a:pt x="407691" y="415290"/>
                  </a:cubicBezTo>
                  <a:cubicBezTo>
                    <a:pt x="414740" y="419206"/>
                    <a:pt x="419054" y="419468"/>
                    <a:pt x="426741" y="421005"/>
                  </a:cubicBezTo>
                  <a:cubicBezTo>
                    <a:pt x="438171" y="419735"/>
                    <a:pt x="449716" y="419252"/>
                    <a:pt x="461031" y="417195"/>
                  </a:cubicBezTo>
                  <a:cubicBezTo>
                    <a:pt x="463825" y="416687"/>
                    <a:pt x="466409" y="415128"/>
                    <a:pt x="468651" y="413385"/>
                  </a:cubicBezTo>
                  <a:cubicBezTo>
                    <a:pt x="476622" y="407185"/>
                    <a:pt x="482192" y="398788"/>
                    <a:pt x="487701" y="390525"/>
                  </a:cubicBezTo>
                  <a:cubicBezTo>
                    <a:pt x="490633" y="375865"/>
                    <a:pt x="488821" y="384141"/>
                    <a:pt x="493416" y="365760"/>
                  </a:cubicBezTo>
                  <a:lnTo>
                    <a:pt x="495321" y="358140"/>
                  </a:lnTo>
                  <a:cubicBezTo>
                    <a:pt x="495956" y="355600"/>
                    <a:pt x="496901" y="353118"/>
                    <a:pt x="497226" y="350520"/>
                  </a:cubicBezTo>
                  <a:cubicBezTo>
                    <a:pt x="497861" y="345440"/>
                    <a:pt x="498595" y="340371"/>
                    <a:pt x="499131" y="335280"/>
                  </a:cubicBezTo>
                  <a:cubicBezTo>
                    <a:pt x="499865" y="328305"/>
                    <a:pt x="500044" y="321268"/>
                    <a:pt x="501036" y="314325"/>
                  </a:cubicBezTo>
                  <a:cubicBezTo>
                    <a:pt x="501480" y="311216"/>
                    <a:pt x="505379" y="302911"/>
                    <a:pt x="506751" y="300990"/>
                  </a:cubicBezTo>
                  <a:cubicBezTo>
                    <a:pt x="508317" y="298798"/>
                    <a:pt x="510713" y="297320"/>
                    <a:pt x="512466" y="295275"/>
                  </a:cubicBezTo>
                  <a:cubicBezTo>
                    <a:pt x="514595" y="292792"/>
                    <a:pt x="520351" y="283713"/>
                    <a:pt x="523896" y="281940"/>
                  </a:cubicBezTo>
                  <a:cubicBezTo>
                    <a:pt x="526792" y="280492"/>
                    <a:pt x="530246" y="280670"/>
                    <a:pt x="533421" y="280035"/>
                  </a:cubicBezTo>
                  <a:cubicBezTo>
                    <a:pt x="537231" y="280670"/>
                    <a:pt x="541321" y="280371"/>
                    <a:pt x="544851" y="281940"/>
                  </a:cubicBezTo>
                  <a:cubicBezTo>
                    <a:pt x="547313" y="283034"/>
                    <a:pt x="548411" y="286039"/>
                    <a:pt x="550566" y="287655"/>
                  </a:cubicBezTo>
                  <a:cubicBezTo>
                    <a:pt x="553528" y="289877"/>
                    <a:pt x="556951" y="291408"/>
                    <a:pt x="560091" y="293370"/>
                  </a:cubicBezTo>
                  <a:cubicBezTo>
                    <a:pt x="562033" y="294583"/>
                    <a:pt x="563702" y="296278"/>
                    <a:pt x="565806" y="297180"/>
                  </a:cubicBezTo>
                  <a:cubicBezTo>
                    <a:pt x="568212" y="298211"/>
                    <a:pt x="570909" y="298366"/>
                    <a:pt x="573426" y="299085"/>
                  </a:cubicBezTo>
                  <a:cubicBezTo>
                    <a:pt x="575357" y="299637"/>
                    <a:pt x="577236" y="300355"/>
                    <a:pt x="579141" y="300990"/>
                  </a:cubicBezTo>
                  <a:cubicBezTo>
                    <a:pt x="586761" y="300355"/>
                    <a:pt x="594407" y="299978"/>
                    <a:pt x="602001" y="299085"/>
                  </a:cubicBezTo>
                  <a:cubicBezTo>
                    <a:pt x="605217" y="298707"/>
                    <a:pt x="608567" y="298495"/>
                    <a:pt x="611526" y="297180"/>
                  </a:cubicBezTo>
                  <a:cubicBezTo>
                    <a:pt x="614427" y="295891"/>
                    <a:pt x="616562" y="293310"/>
                    <a:pt x="619146" y="291465"/>
                  </a:cubicBezTo>
                  <a:cubicBezTo>
                    <a:pt x="621009" y="290134"/>
                    <a:pt x="622956" y="288925"/>
                    <a:pt x="624861" y="287655"/>
                  </a:cubicBezTo>
                  <a:cubicBezTo>
                    <a:pt x="634056" y="273862"/>
                    <a:pt x="630433" y="280321"/>
                    <a:pt x="636291" y="268605"/>
                  </a:cubicBezTo>
                  <a:cubicBezTo>
                    <a:pt x="635656" y="259715"/>
                    <a:pt x="635370" y="250793"/>
                    <a:pt x="634386" y="241935"/>
                  </a:cubicBezTo>
                  <a:cubicBezTo>
                    <a:pt x="633320" y="232340"/>
                    <a:pt x="627286" y="229003"/>
                    <a:pt x="634386" y="217170"/>
                  </a:cubicBezTo>
                  <a:cubicBezTo>
                    <a:pt x="636052" y="214394"/>
                    <a:pt x="640736" y="215900"/>
                    <a:pt x="643911" y="215265"/>
                  </a:cubicBezTo>
                  <a:cubicBezTo>
                    <a:pt x="660421" y="216535"/>
                    <a:pt x="676889" y="218615"/>
                    <a:pt x="693441" y="219075"/>
                  </a:cubicBezTo>
                  <a:cubicBezTo>
                    <a:pt x="699820" y="219252"/>
                    <a:pt x="706437" y="219188"/>
                    <a:pt x="712491" y="217170"/>
                  </a:cubicBezTo>
                  <a:cubicBezTo>
                    <a:pt x="718174" y="215276"/>
                    <a:pt x="727731" y="207645"/>
                    <a:pt x="727731" y="207645"/>
                  </a:cubicBezTo>
                  <a:cubicBezTo>
                    <a:pt x="729001" y="205105"/>
                    <a:pt x="730132" y="202491"/>
                    <a:pt x="731541" y="200025"/>
                  </a:cubicBezTo>
                  <a:cubicBezTo>
                    <a:pt x="732677" y="198037"/>
                    <a:pt x="734449" y="196414"/>
                    <a:pt x="735351" y="194310"/>
                  </a:cubicBezTo>
                  <a:cubicBezTo>
                    <a:pt x="736360" y="191956"/>
                    <a:pt x="738822" y="178860"/>
                    <a:pt x="739161" y="177165"/>
                  </a:cubicBezTo>
                  <a:cubicBezTo>
                    <a:pt x="738336" y="167267"/>
                    <a:pt x="737484" y="151636"/>
                    <a:pt x="735351" y="140970"/>
                  </a:cubicBezTo>
                  <a:cubicBezTo>
                    <a:pt x="734045" y="134440"/>
                    <a:pt x="731216" y="132002"/>
                    <a:pt x="727731" y="125730"/>
                  </a:cubicBezTo>
                  <a:cubicBezTo>
                    <a:pt x="721462" y="114447"/>
                    <a:pt x="727118" y="121307"/>
                    <a:pt x="718206" y="112395"/>
                  </a:cubicBezTo>
                  <a:cubicBezTo>
                    <a:pt x="716936" y="109220"/>
                    <a:pt x="716057" y="105859"/>
                    <a:pt x="714396" y="102870"/>
                  </a:cubicBezTo>
                  <a:cubicBezTo>
                    <a:pt x="708965" y="93094"/>
                    <a:pt x="708323" y="97987"/>
                    <a:pt x="704871" y="87630"/>
                  </a:cubicBezTo>
                  <a:cubicBezTo>
                    <a:pt x="703215" y="82662"/>
                    <a:pt x="702331" y="77470"/>
                    <a:pt x="701061" y="72390"/>
                  </a:cubicBezTo>
                  <a:cubicBezTo>
                    <a:pt x="701305" y="69466"/>
                    <a:pt x="703079" y="42765"/>
                    <a:pt x="704871" y="36195"/>
                  </a:cubicBezTo>
                  <a:cubicBezTo>
                    <a:pt x="707936" y="24956"/>
                    <a:pt x="707744" y="31417"/>
                    <a:pt x="714396" y="24765"/>
                  </a:cubicBezTo>
                  <a:cubicBezTo>
                    <a:pt x="716641" y="22520"/>
                    <a:pt x="717672" y="19178"/>
                    <a:pt x="720111" y="17145"/>
                  </a:cubicBezTo>
                  <a:cubicBezTo>
                    <a:pt x="726907" y="11482"/>
                    <a:pt x="737448" y="4450"/>
                    <a:pt x="746781" y="1905"/>
                  </a:cubicBezTo>
                  <a:cubicBezTo>
                    <a:pt x="750507" y="889"/>
                    <a:pt x="754401" y="635"/>
                    <a:pt x="758211" y="0"/>
                  </a:cubicBezTo>
                  <a:cubicBezTo>
                    <a:pt x="770911" y="635"/>
                    <a:pt x="783630" y="966"/>
                    <a:pt x="796311" y="1905"/>
                  </a:cubicBezTo>
                  <a:cubicBezTo>
                    <a:pt x="800789" y="2237"/>
                    <a:pt x="805181" y="3340"/>
                    <a:pt x="809646" y="3810"/>
                  </a:cubicBezTo>
                  <a:cubicBezTo>
                    <a:pt x="817250" y="4610"/>
                    <a:pt x="824886" y="5080"/>
                    <a:pt x="832506" y="571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76" name="Connecteur droit 175">
              <a:extLst>
                <a:ext uri="{FF2B5EF4-FFF2-40B4-BE49-F238E27FC236}">
                  <a16:creationId xmlns:a16="http://schemas.microsoft.com/office/drawing/2014/main" id="{0FB8EF72-060C-9C29-0203-501C4266EDB8}"/>
                </a:ext>
              </a:extLst>
            </p:cNvPr>
            <p:cNvCxnSpPr>
              <a:cxnSpLocks/>
            </p:cNvCxnSpPr>
            <p:nvPr/>
          </p:nvCxnSpPr>
          <p:spPr>
            <a:xfrm>
              <a:off x="8038548" y="2635978"/>
              <a:ext cx="1029" cy="6290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C9603A35-F842-45A0-CFEF-93DF20AFB0C5}"/>
                </a:ext>
              </a:extLst>
            </p:cNvPr>
            <p:cNvSpPr/>
            <p:nvPr/>
          </p:nvSpPr>
          <p:spPr>
            <a:xfrm>
              <a:off x="7685887" y="2413000"/>
              <a:ext cx="843433" cy="701040"/>
            </a:xfrm>
            <a:custGeom>
              <a:avLst/>
              <a:gdLst>
                <a:gd name="connsiteX0" fmla="*/ 116993 w 843433"/>
                <a:gd name="connsiteY0" fmla="*/ 0 h 701040"/>
                <a:gd name="connsiteX1" fmla="*/ 162713 w 843433"/>
                <a:gd name="connsiteY1" fmla="*/ 35560 h 701040"/>
                <a:gd name="connsiteX2" fmla="*/ 177953 w 843433"/>
                <a:gd name="connsiteY2" fmla="*/ 50800 h 701040"/>
                <a:gd name="connsiteX3" fmla="*/ 180493 w 843433"/>
                <a:gd name="connsiteY3" fmla="*/ 60960 h 701040"/>
                <a:gd name="connsiteX4" fmla="*/ 185573 w 843433"/>
                <a:gd name="connsiteY4" fmla="*/ 71120 h 701040"/>
                <a:gd name="connsiteX5" fmla="*/ 208433 w 843433"/>
                <a:gd name="connsiteY5" fmla="*/ 106680 h 701040"/>
                <a:gd name="connsiteX6" fmla="*/ 210973 w 843433"/>
                <a:gd name="connsiteY6" fmla="*/ 116840 h 701040"/>
                <a:gd name="connsiteX7" fmla="*/ 216053 w 843433"/>
                <a:gd name="connsiteY7" fmla="*/ 124460 h 701040"/>
                <a:gd name="connsiteX8" fmla="*/ 218593 w 843433"/>
                <a:gd name="connsiteY8" fmla="*/ 137160 h 701040"/>
                <a:gd name="connsiteX9" fmla="*/ 208433 w 843433"/>
                <a:gd name="connsiteY9" fmla="*/ 172720 h 701040"/>
                <a:gd name="connsiteX10" fmla="*/ 203353 w 843433"/>
                <a:gd name="connsiteY10" fmla="*/ 182880 h 701040"/>
                <a:gd name="connsiteX11" fmla="*/ 195733 w 843433"/>
                <a:gd name="connsiteY11" fmla="*/ 187960 h 701040"/>
                <a:gd name="connsiteX12" fmla="*/ 190653 w 843433"/>
                <a:gd name="connsiteY12" fmla="*/ 198120 h 701040"/>
                <a:gd name="connsiteX13" fmla="*/ 190653 w 843433"/>
                <a:gd name="connsiteY13" fmla="*/ 236220 h 701040"/>
                <a:gd name="connsiteX14" fmla="*/ 198273 w 843433"/>
                <a:gd name="connsiteY14" fmla="*/ 246380 h 701040"/>
                <a:gd name="connsiteX15" fmla="*/ 205893 w 843433"/>
                <a:gd name="connsiteY15" fmla="*/ 266700 h 701040"/>
                <a:gd name="connsiteX16" fmla="*/ 193193 w 843433"/>
                <a:gd name="connsiteY16" fmla="*/ 302260 h 701040"/>
                <a:gd name="connsiteX17" fmla="*/ 188113 w 843433"/>
                <a:gd name="connsiteY17" fmla="*/ 312420 h 701040"/>
                <a:gd name="connsiteX18" fmla="*/ 175413 w 843433"/>
                <a:gd name="connsiteY18" fmla="*/ 320040 h 701040"/>
                <a:gd name="connsiteX19" fmla="*/ 157633 w 843433"/>
                <a:gd name="connsiteY19" fmla="*/ 340360 h 701040"/>
                <a:gd name="connsiteX20" fmla="*/ 150013 w 843433"/>
                <a:gd name="connsiteY20" fmla="*/ 345440 h 701040"/>
                <a:gd name="connsiteX21" fmla="*/ 122073 w 843433"/>
                <a:gd name="connsiteY21" fmla="*/ 368300 h 701040"/>
                <a:gd name="connsiteX22" fmla="*/ 114453 w 843433"/>
                <a:gd name="connsiteY22" fmla="*/ 370840 h 701040"/>
                <a:gd name="connsiteX23" fmla="*/ 66193 w 843433"/>
                <a:gd name="connsiteY23" fmla="*/ 375920 h 701040"/>
                <a:gd name="connsiteX24" fmla="*/ 50953 w 843433"/>
                <a:gd name="connsiteY24" fmla="*/ 381000 h 701040"/>
                <a:gd name="connsiteX25" fmla="*/ 35713 w 843433"/>
                <a:gd name="connsiteY25" fmla="*/ 386080 h 701040"/>
                <a:gd name="connsiteX26" fmla="*/ 25553 w 843433"/>
                <a:gd name="connsiteY26" fmla="*/ 388620 h 701040"/>
                <a:gd name="connsiteX27" fmla="*/ 10313 w 843433"/>
                <a:gd name="connsiteY27" fmla="*/ 401320 h 701040"/>
                <a:gd name="connsiteX28" fmla="*/ 2693 w 843433"/>
                <a:gd name="connsiteY28" fmla="*/ 406400 h 701040"/>
                <a:gd name="connsiteX29" fmla="*/ 153 w 843433"/>
                <a:gd name="connsiteY29" fmla="*/ 424180 h 701040"/>
                <a:gd name="connsiteX30" fmla="*/ 17933 w 843433"/>
                <a:gd name="connsiteY30" fmla="*/ 454660 h 701040"/>
                <a:gd name="connsiteX31" fmla="*/ 23013 w 843433"/>
                <a:gd name="connsiteY31" fmla="*/ 464820 h 701040"/>
                <a:gd name="connsiteX32" fmla="*/ 35713 w 843433"/>
                <a:gd name="connsiteY32" fmla="*/ 474980 h 701040"/>
                <a:gd name="connsiteX33" fmla="*/ 43333 w 843433"/>
                <a:gd name="connsiteY33" fmla="*/ 485140 h 701040"/>
                <a:gd name="connsiteX34" fmla="*/ 78893 w 843433"/>
                <a:gd name="connsiteY34" fmla="*/ 518160 h 701040"/>
                <a:gd name="connsiteX35" fmla="*/ 104293 w 843433"/>
                <a:gd name="connsiteY35" fmla="*/ 538480 h 701040"/>
                <a:gd name="connsiteX36" fmla="*/ 111913 w 843433"/>
                <a:gd name="connsiteY36" fmla="*/ 548640 h 701040"/>
                <a:gd name="connsiteX37" fmla="*/ 144933 w 843433"/>
                <a:gd name="connsiteY37" fmla="*/ 546100 h 701040"/>
                <a:gd name="connsiteX38" fmla="*/ 157633 w 843433"/>
                <a:gd name="connsiteY38" fmla="*/ 533400 h 701040"/>
                <a:gd name="connsiteX39" fmla="*/ 172873 w 843433"/>
                <a:gd name="connsiteY39" fmla="*/ 523240 h 701040"/>
                <a:gd name="connsiteX40" fmla="*/ 190653 w 843433"/>
                <a:gd name="connsiteY40" fmla="*/ 508000 h 701040"/>
                <a:gd name="connsiteX41" fmla="*/ 203353 w 843433"/>
                <a:gd name="connsiteY41" fmla="*/ 505460 h 701040"/>
                <a:gd name="connsiteX42" fmla="*/ 226213 w 843433"/>
                <a:gd name="connsiteY42" fmla="*/ 508000 h 701040"/>
                <a:gd name="connsiteX43" fmla="*/ 233833 w 843433"/>
                <a:gd name="connsiteY43" fmla="*/ 510540 h 701040"/>
                <a:gd name="connsiteX44" fmla="*/ 241453 w 843433"/>
                <a:gd name="connsiteY44" fmla="*/ 518160 h 701040"/>
                <a:gd name="connsiteX45" fmla="*/ 269393 w 843433"/>
                <a:gd name="connsiteY45" fmla="*/ 548640 h 701040"/>
                <a:gd name="connsiteX46" fmla="*/ 269393 w 843433"/>
                <a:gd name="connsiteY46" fmla="*/ 548640 h 701040"/>
                <a:gd name="connsiteX47" fmla="*/ 284633 w 843433"/>
                <a:gd name="connsiteY47" fmla="*/ 566420 h 701040"/>
                <a:gd name="connsiteX48" fmla="*/ 289713 w 843433"/>
                <a:gd name="connsiteY48" fmla="*/ 576580 h 701040"/>
                <a:gd name="connsiteX49" fmla="*/ 294793 w 843433"/>
                <a:gd name="connsiteY49" fmla="*/ 584200 h 701040"/>
                <a:gd name="connsiteX50" fmla="*/ 307493 w 843433"/>
                <a:gd name="connsiteY50" fmla="*/ 609600 h 701040"/>
                <a:gd name="connsiteX51" fmla="*/ 335433 w 843433"/>
                <a:gd name="connsiteY51" fmla="*/ 640080 h 701040"/>
                <a:gd name="connsiteX52" fmla="*/ 345593 w 843433"/>
                <a:gd name="connsiteY52" fmla="*/ 647700 h 701040"/>
                <a:gd name="connsiteX53" fmla="*/ 368453 w 843433"/>
                <a:gd name="connsiteY53" fmla="*/ 642620 h 701040"/>
                <a:gd name="connsiteX54" fmla="*/ 386233 w 843433"/>
                <a:gd name="connsiteY54" fmla="*/ 632460 h 701040"/>
                <a:gd name="connsiteX55" fmla="*/ 396393 w 843433"/>
                <a:gd name="connsiteY55" fmla="*/ 624840 h 701040"/>
                <a:gd name="connsiteX56" fmla="*/ 406553 w 843433"/>
                <a:gd name="connsiteY56" fmla="*/ 619760 h 701040"/>
                <a:gd name="connsiteX57" fmla="*/ 421793 w 843433"/>
                <a:gd name="connsiteY57" fmla="*/ 609600 h 701040"/>
                <a:gd name="connsiteX58" fmla="*/ 429413 w 843433"/>
                <a:gd name="connsiteY58" fmla="*/ 604520 h 701040"/>
                <a:gd name="connsiteX59" fmla="*/ 452273 w 843433"/>
                <a:gd name="connsiteY59" fmla="*/ 594360 h 701040"/>
                <a:gd name="connsiteX60" fmla="*/ 462433 w 843433"/>
                <a:gd name="connsiteY60" fmla="*/ 584200 h 701040"/>
                <a:gd name="connsiteX61" fmla="*/ 482753 w 843433"/>
                <a:gd name="connsiteY61" fmla="*/ 568960 h 701040"/>
                <a:gd name="connsiteX62" fmla="*/ 558953 w 843433"/>
                <a:gd name="connsiteY62" fmla="*/ 579120 h 701040"/>
                <a:gd name="connsiteX63" fmla="*/ 579273 w 843433"/>
                <a:gd name="connsiteY63" fmla="*/ 594360 h 701040"/>
                <a:gd name="connsiteX64" fmla="*/ 609753 w 843433"/>
                <a:gd name="connsiteY64" fmla="*/ 624840 h 701040"/>
                <a:gd name="connsiteX65" fmla="*/ 630073 w 843433"/>
                <a:gd name="connsiteY65" fmla="*/ 642620 h 701040"/>
                <a:gd name="connsiteX66" fmla="*/ 637693 w 843433"/>
                <a:gd name="connsiteY66" fmla="*/ 650240 h 701040"/>
                <a:gd name="connsiteX67" fmla="*/ 645313 w 843433"/>
                <a:gd name="connsiteY67" fmla="*/ 652780 h 701040"/>
                <a:gd name="connsiteX68" fmla="*/ 668173 w 843433"/>
                <a:gd name="connsiteY68" fmla="*/ 668020 h 701040"/>
                <a:gd name="connsiteX69" fmla="*/ 680873 w 843433"/>
                <a:gd name="connsiteY69" fmla="*/ 675640 h 701040"/>
                <a:gd name="connsiteX70" fmla="*/ 693573 w 843433"/>
                <a:gd name="connsiteY70" fmla="*/ 685800 h 701040"/>
                <a:gd name="connsiteX71" fmla="*/ 708813 w 843433"/>
                <a:gd name="connsiteY71" fmla="*/ 698500 h 701040"/>
                <a:gd name="connsiteX72" fmla="*/ 726593 w 843433"/>
                <a:gd name="connsiteY72" fmla="*/ 701040 h 701040"/>
                <a:gd name="connsiteX73" fmla="*/ 749453 w 843433"/>
                <a:gd name="connsiteY73" fmla="*/ 695960 h 701040"/>
                <a:gd name="connsiteX74" fmla="*/ 754533 w 843433"/>
                <a:gd name="connsiteY74" fmla="*/ 680720 h 701040"/>
                <a:gd name="connsiteX75" fmla="*/ 762153 w 843433"/>
                <a:gd name="connsiteY75" fmla="*/ 655320 h 701040"/>
                <a:gd name="connsiteX76" fmla="*/ 769773 w 843433"/>
                <a:gd name="connsiteY76" fmla="*/ 563880 h 701040"/>
                <a:gd name="connsiteX77" fmla="*/ 774853 w 843433"/>
                <a:gd name="connsiteY77" fmla="*/ 546100 h 701040"/>
                <a:gd name="connsiteX78" fmla="*/ 795173 w 843433"/>
                <a:gd name="connsiteY78" fmla="*/ 533400 h 701040"/>
                <a:gd name="connsiteX79" fmla="*/ 820573 w 843433"/>
                <a:gd name="connsiteY79" fmla="*/ 520700 h 701040"/>
                <a:gd name="connsiteX80" fmla="*/ 843433 w 843433"/>
                <a:gd name="connsiteY80" fmla="*/ 51816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843433" h="701040">
                  <a:moveTo>
                    <a:pt x="116993" y="0"/>
                  </a:moveTo>
                  <a:cubicBezTo>
                    <a:pt x="191616" y="47972"/>
                    <a:pt x="130476" y="3323"/>
                    <a:pt x="162713" y="35560"/>
                  </a:cubicBezTo>
                  <a:cubicBezTo>
                    <a:pt x="181616" y="54463"/>
                    <a:pt x="165981" y="32842"/>
                    <a:pt x="177953" y="50800"/>
                  </a:cubicBezTo>
                  <a:cubicBezTo>
                    <a:pt x="178800" y="54187"/>
                    <a:pt x="179267" y="57691"/>
                    <a:pt x="180493" y="60960"/>
                  </a:cubicBezTo>
                  <a:cubicBezTo>
                    <a:pt x="181822" y="64505"/>
                    <a:pt x="183694" y="67832"/>
                    <a:pt x="185573" y="71120"/>
                  </a:cubicBezTo>
                  <a:cubicBezTo>
                    <a:pt x="199507" y="95505"/>
                    <a:pt x="196382" y="90612"/>
                    <a:pt x="208433" y="106680"/>
                  </a:cubicBezTo>
                  <a:cubicBezTo>
                    <a:pt x="209280" y="110067"/>
                    <a:pt x="209598" y="113631"/>
                    <a:pt x="210973" y="116840"/>
                  </a:cubicBezTo>
                  <a:cubicBezTo>
                    <a:pt x="212176" y="119646"/>
                    <a:pt x="214981" y="121602"/>
                    <a:pt x="216053" y="124460"/>
                  </a:cubicBezTo>
                  <a:cubicBezTo>
                    <a:pt x="217569" y="128502"/>
                    <a:pt x="217746" y="132927"/>
                    <a:pt x="218593" y="137160"/>
                  </a:cubicBezTo>
                  <a:cubicBezTo>
                    <a:pt x="215382" y="150005"/>
                    <a:pt x="213292" y="160574"/>
                    <a:pt x="208433" y="172720"/>
                  </a:cubicBezTo>
                  <a:cubicBezTo>
                    <a:pt x="207027" y="176236"/>
                    <a:pt x="205777" y="179971"/>
                    <a:pt x="203353" y="182880"/>
                  </a:cubicBezTo>
                  <a:cubicBezTo>
                    <a:pt x="201399" y="185225"/>
                    <a:pt x="198273" y="186267"/>
                    <a:pt x="195733" y="187960"/>
                  </a:cubicBezTo>
                  <a:cubicBezTo>
                    <a:pt x="194040" y="191347"/>
                    <a:pt x="191850" y="194528"/>
                    <a:pt x="190653" y="198120"/>
                  </a:cubicBezTo>
                  <a:cubicBezTo>
                    <a:pt x="186656" y="210111"/>
                    <a:pt x="187266" y="224366"/>
                    <a:pt x="190653" y="236220"/>
                  </a:cubicBezTo>
                  <a:cubicBezTo>
                    <a:pt x="191816" y="240290"/>
                    <a:pt x="196029" y="242790"/>
                    <a:pt x="198273" y="246380"/>
                  </a:cubicBezTo>
                  <a:cubicBezTo>
                    <a:pt x="203807" y="255235"/>
                    <a:pt x="203455" y="256949"/>
                    <a:pt x="205893" y="266700"/>
                  </a:cubicBezTo>
                  <a:cubicBezTo>
                    <a:pt x="201660" y="278553"/>
                    <a:pt x="197755" y="290529"/>
                    <a:pt x="193193" y="302260"/>
                  </a:cubicBezTo>
                  <a:cubicBezTo>
                    <a:pt x="191821" y="305789"/>
                    <a:pt x="190790" y="309743"/>
                    <a:pt x="188113" y="312420"/>
                  </a:cubicBezTo>
                  <a:cubicBezTo>
                    <a:pt x="184622" y="315911"/>
                    <a:pt x="179646" y="317500"/>
                    <a:pt x="175413" y="320040"/>
                  </a:cubicBezTo>
                  <a:cubicBezTo>
                    <a:pt x="168407" y="329381"/>
                    <a:pt x="166840" y="332468"/>
                    <a:pt x="157633" y="340360"/>
                  </a:cubicBezTo>
                  <a:cubicBezTo>
                    <a:pt x="155315" y="342347"/>
                    <a:pt x="152413" y="343554"/>
                    <a:pt x="150013" y="345440"/>
                  </a:cubicBezTo>
                  <a:cubicBezTo>
                    <a:pt x="140551" y="352874"/>
                    <a:pt x="133489" y="364495"/>
                    <a:pt x="122073" y="368300"/>
                  </a:cubicBezTo>
                  <a:cubicBezTo>
                    <a:pt x="119533" y="369147"/>
                    <a:pt x="117078" y="370315"/>
                    <a:pt x="114453" y="370840"/>
                  </a:cubicBezTo>
                  <a:cubicBezTo>
                    <a:pt x="100232" y="373684"/>
                    <a:pt x="79391" y="374820"/>
                    <a:pt x="66193" y="375920"/>
                  </a:cubicBezTo>
                  <a:lnTo>
                    <a:pt x="50953" y="381000"/>
                  </a:lnTo>
                  <a:cubicBezTo>
                    <a:pt x="45873" y="382693"/>
                    <a:pt x="40908" y="384781"/>
                    <a:pt x="35713" y="386080"/>
                  </a:cubicBezTo>
                  <a:lnTo>
                    <a:pt x="25553" y="388620"/>
                  </a:lnTo>
                  <a:cubicBezTo>
                    <a:pt x="6634" y="401233"/>
                    <a:pt x="29870" y="385022"/>
                    <a:pt x="10313" y="401320"/>
                  </a:cubicBezTo>
                  <a:cubicBezTo>
                    <a:pt x="7968" y="403274"/>
                    <a:pt x="5233" y="404707"/>
                    <a:pt x="2693" y="406400"/>
                  </a:cubicBezTo>
                  <a:cubicBezTo>
                    <a:pt x="1846" y="412327"/>
                    <a:pt x="-638" y="418246"/>
                    <a:pt x="153" y="424180"/>
                  </a:cubicBezTo>
                  <a:cubicBezTo>
                    <a:pt x="3411" y="448617"/>
                    <a:pt x="6659" y="439628"/>
                    <a:pt x="17933" y="454660"/>
                  </a:cubicBezTo>
                  <a:cubicBezTo>
                    <a:pt x="20205" y="457689"/>
                    <a:pt x="20520" y="461970"/>
                    <a:pt x="23013" y="464820"/>
                  </a:cubicBezTo>
                  <a:cubicBezTo>
                    <a:pt x="26583" y="468900"/>
                    <a:pt x="31880" y="471147"/>
                    <a:pt x="35713" y="474980"/>
                  </a:cubicBezTo>
                  <a:cubicBezTo>
                    <a:pt x="38706" y="477973"/>
                    <a:pt x="40462" y="482029"/>
                    <a:pt x="43333" y="485140"/>
                  </a:cubicBezTo>
                  <a:cubicBezTo>
                    <a:pt x="86060" y="531427"/>
                    <a:pt x="49712" y="491411"/>
                    <a:pt x="78893" y="518160"/>
                  </a:cubicBezTo>
                  <a:cubicBezTo>
                    <a:pt x="101377" y="538770"/>
                    <a:pt x="87824" y="532990"/>
                    <a:pt x="104293" y="538480"/>
                  </a:cubicBezTo>
                  <a:cubicBezTo>
                    <a:pt x="106833" y="541867"/>
                    <a:pt x="108323" y="546396"/>
                    <a:pt x="111913" y="548640"/>
                  </a:cubicBezTo>
                  <a:cubicBezTo>
                    <a:pt x="121965" y="554923"/>
                    <a:pt x="135778" y="548389"/>
                    <a:pt x="144933" y="546100"/>
                  </a:cubicBezTo>
                  <a:cubicBezTo>
                    <a:pt x="149166" y="541867"/>
                    <a:pt x="152999" y="537191"/>
                    <a:pt x="157633" y="533400"/>
                  </a:cubicBezTo>
                  <a:cubicBezTo>
                    <a:pt x="162358" y="529534"/>
                    <a:pt x="168556" y="527557"/>
                    <a:pt x="172873" y="523240"/>
                  </a:cubicBezTo>
                  <a:cubicBezTo>
                    <a:pt x="177404" y="518709"/>
                    <a:pt x="184788" y="510607"/>
                    <a:pt x="190653" y="508000"/>
                  </a:cubicBezTo>
                  <a:cubicBezTo>
                    <a:pt x="194598" y="506247"/>
                    <a:pt x="199120" y="506307"/>
                    <a:pt x="203353" y="505460"/>
                  </a:cubicBezTo>
                  <a:cubicBezTo>
                    <a:pt x="210973" y="506307"/>
                    <a:pt x="218650" y="506740"/>
                    <a:pt x="226213" y="508000"/>
                  </a:cubicBezTo>
                  <a:cubicBezTo>
                    <a:pt x="228854" y="508440"/>
                    <a:pt x="231605" y="509055"/>
                    <a:pt x="233833" y="510540"/>
                  </a:cubicBezTo>
                  <a:cubicBezTo>
                    <a:pt x="236822" y="512533"/>
                    <a:pt x="238726" y="515822"/>
                    <a:pt x="241453" y="518160"/>
                  </a:cubicBezTo>
                  <a:cubicBezTo>
                    <a:pt x="263806" y="537320"/>
                    <a:pt x="238819" y="509331"/>
                    <a:pt x="269393" y="548640"/>
                  </a:cubicBezTo>
                  <a:lnTo>
                    <a:pt x="269393" y="548640"/>
                  </a:lnTo>
                  <a:cubicBezTo>
                    <a:pt x="276320" y="555567"/>
                    <a:pt x="279202" y="557731"/>
                    <a:pt x="284633" y="566420"/>
                  </a:cubicBezTo>
                  <a:cubicBezTo>
                    <a:pt x="286640" y="569631"/>
                    <a:pt x="287834" y="573292"/>
                    <a:pt x="289713" y="576580"/>
                  </a:cubicBezTo>
                  <a:cubicBezTo>
                    <a:pt x="291228" y="579230"/>
                    <a:pt x="293428" y="581470"/>
                    <a:pt x="294793" y="584200"/>
                  </a:cubicBezTo>
                  <a:cubicBezTo>
                    <a:pt x="305552" y="605718"/>
                    <a:pt x="293363" y="588405"/>
                    <a:pt x="307493" y="609600"/>
                  </a:cubicBezTo>
                  <a:cubicBezTo>
                    <a:pt x="314455" y="620044"/>
                    <a:pt x="326612" y="633464"/>
                    <a:pt x="335433" y="640080"/>
                  </a:cubicBezTo>
                  <a:lnTo>
                    <a:pt x="345593" y="647700"/>
                  </a:lnTo>
                  <a:cubicBezTo>
                    <a:pt x="354727" y="646178"/>
                    <a:pt x="360495" y="646031"/>
                    <a:pt x="368453" y="642620"/>
                  </a:cubicBezTo>
                  <a:cubicBezTo>
                    <a:pt x="375894" y="639431"/>
                    <a:pt x="379856" y="637015"/>
                    <a:pt x="386233" y="632460"/>
                  </a:cubicBezTo>
                  <a:cubicBezTo>
                    <a:pt x="389678" y="629999"/>
                    <a:pt x="392803" y="627084"/>
                    <a:pt x="396393" y="624840"/>
                  </a:cubicBezTo>
                  <a:cubicBezTo>
                    <a:pt x="399604" y="622833"/>
                    <a:pt x="403306" y="621708"/>
                    <a:pt x="406553" y="619760"/>
                  </a:cubicBezTo>
                  <a:cubicBezTo>
                    <a:pt x="411788" y="616619"/>
                    <a:pt x="416713" y="612987"/>
                    <a:pt x="421793" y="609600"/>
                  </a:cubicBezTo>
                  <a:cubicBezTo>
                    <a:pt x="424333" y="607907"/>
                    <a:pt x="426683" y="605885"/>
                    <a:pt x="429413" y="604520"/>
                  </a:cubicBezTo>
                  <a:cubicBezTo>
                    <a:pt x="443651" y="597401"/>
                    <a:pt x="436057" y="600846"/>
                    <a:pt x="452273" y="594360"/>
                  </a:cubicBezTo>
                  <a:cubicBezTo>
                    <a:pt x="455660" y="590973"/>
                    <a:pt x="458853" y="587382"/>
                    <a:pt x="462433" y="584200"/>
                  </a:cubicBezTo>
                  <a:cubicBezTo>
                    <a:pt x="471483" y="576155"/>
                    <a:pt x="474020" y="574782"/>
                    <a:pt x="482753" y="568960"/>
                  </a:cubicBezTo>
                  <a:cubicBezTo>
                    <a:pt x="483655" y="569055"/>
                    <a:pt x="548322" y="574644"/>
                    <a:pt x="558953" y="579120"/>
                  </a:cubicBezTo>
                  <a:cubicBezTo>
                    <a:pt x="566756" y="582406"/>
                    <a:pt x="573286" y="588373"/>
                    <a:pt x="579273" y="594360"/>
                  </a:cubicBezTo>
                  <a:lnTo>
                    <a:pt x="609753" y="624840"/>
                  </a:lnTo>
                  <a:cubicBezTo>
                    <a:pt x="627370" y="642457"/>
                    <a:pt x="605265" y="620913"/>
                    <a:pt x="630073" y="642620"/>
                  </a:cubicBezTo>
                  <a:cubicBezTo>
                    <a:pt x="632776" y="644985"/>
                    <a:pt x="634704" y="648247"/>
                    <a:pt x="637693" y="650240"/>
                  </a:cubicBezTo>
                  <a:cubicBezTo>
                    <a:pt x="639921" y="651725"/>
                    <a:pt x="642973" y="651480"/>
                    <a:pt x="645313" y="652780"/>
                  </a:cubicBezTo>
                  <a:cubicBezTo>
                    <a:pt x="649885" y="655320"/>
                    <a:pt x="662077" y="664210"/>
                    <a:pt x="668173" y="668020"/>
                  </a:cubicBezTo>
                  <a:cubicBezTo>
                    <a:pt x="672359" y="670637"/>
                    <a:pt x="677018" y="672556"/>
                    <a:pt x="680873" y="675640"/>
                  </a:cubicBezTo>
                  <a:cubicBezTo>
                    <a:pt x="685106" y="679027"/>
                    <a:pt x="689740" y="681967"/>
                    <a:pt x="693573" y="685800"/>
                  </a:cubicBezTo>
                  <a:cubicBezTo>
                    <a:pt x="702442" y="694669"/>
                    <a:pt x="693828" y="694413"/>
                    <a:pt x="708813" y="698500"/>
                  </a:cubicBezTo>
                  <a:cubicBezTo>
                    <a:pt x="714589" y="700075"/>
                    <a:pt x="720666" y="700193"/>
                    <a:pt x="726593" y="701040"/>
                  </a:cubicBezTo>
                  <a:cubicBezTo>
                    <a:pt x="734213" y="699347"/>
                    <a:pt x="743140" y="700551"/>
                    <a:pt x="749453" y="695960"/>
                  </a:cubicBezTo>
                  <a:cubicBezTo>
                    <a:pt x="753784" y="692810"/>
                    <a:pt x="752840" y="685800"/>
                    <a:pt x="754533" y="680720"/>
                  </a:cubicBezTo>
                  <a:cubicBezTo>
                    <a:pt x="759022" y="667252"/>
                    <a:pt x="756337" y="675674"/>
                    <a:pt x="762153" y="655320"/>
                  </a:cubicBezTo>
                  <a:cubicBezTo>
                    <a:pt x="764693" y="624840"/>
                    <a:pt x="762355" y="593552"/>
                    <a:pt x="769773" y="563880"/>
                  </a:cubicBezTo>
                  <a:cubicBezTo>
                    <a:pt x="770112" y="562525"/>
                    <a:pt x="773395" y="548286"/>
                    <a:pt x="774853" y="546100"/>
                  </a:cubicBezTo>
                  <a:cubicBezTo>
                    <a:pt x="782480" y="534660"/>
                    <a:pt x="783221" y="540571"/>
                    <a:pt x="795173" y="533400"/>
                  </a:cubicBezTo>
                  <a:cubicBezTo>
                    <a:pt x="816108" y="520839"/>
                    <a:pt x="798684" y="524068"/>
                    <a:pt x="820573" y="520700"/>
                  </a:cubicBezTo>
                  <a:cubicBezTo>
                    <a:pt x="837766" y="518055"/>
                    <a:pt x="834559" y="518160"/>
                    <a:pt x="843433" y="5181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8855AB16-9F4B-CB31-4D27-067D971AD0A6}"/>
                </a:ext>
              </a:extLst>
            </p:cNvPr>
            <p:cNvSpPr/>
            <p:nvPr/>
          </p:nvSpPr>
          <p:spPr>
            <a:xfrm>
              <a:off x="7106441" y="2329180"/>
              <a:ext cx="698979" cy="896620"/>
            </a:xfrm>
            <a:custGeom>
              <a:avLst/>
              <a:gdLst>
                <a:gd name="connsiteX0" fmla="*/ 452599 w 698979"/>
                <a:gd name="connsiteY0" fmla="*/ 0 h 896620"/>
                <a:gd name="connsiteX1" fmla="*/ 536419 w 698979"/>
                <a:gd name="connsiteY1" fmla="*/ 38100 h 896620"/>
                <a:gd name="connsiteX2" fmla="*/ 554199 w 698979"/>
                <a:gd name="connsiteY2" fmla="*/ 55880 h 896620"/>
                <a:gd name="connsiteX3" fmla="*/ 561819 w 698979"/>
                <a:gd name="connsiteY3" fmla="*/ 66040 h 896620"/>
                <a:gd name="connsiteX4" fmla="*/ 571979 w 698979"/>
                <a:gd name="connsiteY4" fmla="*/ 76200 h 896620"/>
                <a:gd name="connsiteX5" fmla="*/ 577059 w 698979"/>
                <a:gd name="connsiteY5" fmla="*/ 88900 h 896620"/>
                <a:gd name="connsiteX6" fmla="*/ 574519 w 698979"/>
                <a:gd name="connsiteY6" fmla="*/ 154940 h 896620"/>
                <a:gd name="connsiteX7" fmla="*/ 566899 w 698979"/>
                <a:gd name="connsiteY7" fmla="*/ 162560 h 896620"/>
                <a:gd name="connsiteX8" fmla="*/ 556739 w 698979"/>
                <a:gd name="connsiteY8" fmla="*/ 180340 h 896620"/>
                <a:gd name="connsiteX9" fmla="*/ 546579 w 698979"/>
                <a:gd name="connsiteY9" fmla="*/ 182880 h 896620"/>
                <a:gd name="connsiteX10" fmla="*/ 538959 w 698979"/>
                <a:gd name="connsiteY10" fmla="*/ 187960 h 896620"/>
                <a:gd name="connsiteX11" fmla="*/ 526259 w 698979"/>
                <a:gd name="connsiteY11" fmla="*/ 203200 h 896620"/>
                <a:gd name="connsiteX12" fmla="*/ 516099 w 698979"/>
                <a:gd name="connsiteY12" fmla="*/ 223520 h 896620"/>
                <a:gd name="connsiteX13" fmla="*/ 518639 w 698979"/>
                <a:gd name="connsiteY13" fmla="*/ 269240 h 896620"/>
                <a:gd name="connsiteX14" fmla="*/ 533879 w 698979"/>
                <a:gd name="connsiteY14" fmla="*/ 287020 h 896620"/>
                <a:gd name="connsiteX15" fmla="*/ 551659 w 698979"/>
                <a:gd name="connsiteY15" fmla="*/ 307340 h 896620"/>
                <a:gd name="connsiteX16" fmla="*/ 577059 w 698979"/>
                <a:gd name="connsiteY16" fmla="*/ 332740 h 896620"/>
                <a:gd name="connsiteX17" fmla="*/ 589759 w 698979"/>
                <a:gd name="connsiteY17" fmla="*/ 345440 h 896620"/>
                <a:gd name="connsiteX18" fmla="*/ 599919 w 698979"/>
                <a:gd name="connsiteY18" fmla="*/ 355600 h 896620"/>
                <a:gd name="connsiteX19" fmla="*/ 604999 w 698979"/>
                <a:gd name="connsiteY19" fmla="*/ 368300 h 896620"/>
                <a:gd name="connsiteX20" fmla="*/ 612619 w 698979"/>
                <a:gd name="connsiteY20" fmla="*/ 375920 h 896620"/>
                <a:gd name="connsiteX21" fmla="*/ 620239 w 698979"/>
                <a:gd name="connsiteY21" fmla="*/ 386080 h 896620"/>
                <a:gd name="connsiteX22" fmla="*/ 615159 w 698979"/>
                <a:gd name="connsiteY22" fmla="*/ 414020 h 896620"/>
                <a:gd name="connsiteX23" fmla="*/ 604999 w 698979"/>
                <a:gd name="connsiteY23" fmla="*/ 419100 h 896620"/>
                <a:gd name="connsiteX24" fmla="*/ 592299 w 698979"/>
                <a:gd name="connsiteY24" fmla="*/ 426720 h 896620"/>
                <a:gd name="connsiteX25" fmla="*/ 571979 w 698979"/>
                <a:gd name="connsiteY25" fmla="*/ 431800 h 896620"/>
                <a:gd name="connsiteX26" fmla="*/ 455139 w 698979"/>
                <a:gd name="connsiteY26" fmla="*/ 429260 h 896620"/>
                <a:gd name="connsiteX27" fmla="*/ 437359 w 698979"/>
                <a:gd name="connsiteY27" fmla="*/ 421640 h 896620"/>
                <a:gd name="connsiteX28" fmla="*/ 394179 w 698979"/>
                <a:gd name="connsiteY28" fmla="*/ 416560 h 896620"/>
                <a:gd name="connsiteX29" fmla="*/ 366239 w 698979"/>
                <a:gd name="connsiteY29" fmla="*/ 408940 h 896620"/>
                <a:gd name="connsiteX30" fmla="*/ 343379 w 698979"/>
                <a:gd name="connsiteY30" fmla="*/ 403860 h 896620"/>
                <a:gd name="connsiteX31" fmla="*/ 325599 w 698979"/>
                <a:gd name="connsiteY31" fmla="*/ 406400 h 896620"/>
                <a:gd name="connsiteX32" fmla="*/ 317979 w 698979"/>
                <a:gd name="connsiteY32" fmla="*/ 408940 h 896620"/>
                <a:gd name="connsiteX33" fmla="*/ 310359 w 698979"/>
                <a:gd name="connsiteY33" fmla="*/ 419100 h 896620"/>
                <a:gd name="connsiteX34" fmla="*/ 302739 w 698979"/>
                <a:gd name="connsiteY34" fmla="*/ 424180 h 896620"/>
                <a:gd name="connsiteX35" fmla="*/ 295119 w 698979"/>
                <a:gd name="connsiteY35" fmla="*/ 436880 h 896620"/>
                <a:gd name="connsiteX36" fmla="*/ 282419 w 698979"/>
                <a:gd name="connsiteY36" fmla="*/ 452120 h 896620"/>
                <a:gd name="connsiteX37" fmla="*/ 279879 w 698979"/>
                <a:gd name="connsiteY37" fmla="*/ 477520 h 896620"/>
                <a:gd name="connsiteX38" fmla="*/ 284959 w 698979"/>
                <a:gd name="connsiteY38" fmla="*/ 510540 h 896620"/>
                <a:gd name="connsiteX39" fmla="*/ 307819 w 698979"/>
                <a:gd name="connsiteY39" fmla="*/ 553720 h 896620"/>
                <a:gd name="connsiteX40" fmla="*/ 312899 w 698979"/>
                <a:gd name="connsiteY40" fmla="*/ 563880 h 896620"/>
                <a:gd name="connsiteX41" fmla="*/ 317979 w 698979"/>
                <a:gd name="connsiteY41" fmla="*/ 571500 h 896620"/>
                <a:gd name="connsiteX42" fmla="*/ 320519 w 698979"/>
                <a:gd name="connsiteY42" fmla="*/ 579120 h 896620"/>
                <a:gd name="connsiteX43" fmla="*/ 333219 w 698979"/>
                <a:gd name="connsiteY43" fmla="*/ 596900 h 896620"/>
                <a:gd name="connsiteX44" fmla="*/ 343379 w 698979"/>
                <a:gd name="connsiteY44" fmla="*/ 617220 h 896620"/>
                <a:gd name="connsiteX45" fmla="*/ 350999 w 698979"/>
                <a:gd name="connsiteY45" fmla="*/ 635000 h 896620"/>
                <a:gd name="connsiteX46" fmla="*/ 345919 w 698979"/>
                <a:gd name="connsiteY46" fmla="*/ 665480 h 896620"/>
                <a:gd name="connsiteX47" fmla="*/ 325599 w 698979"/>
                <a:gd name="connsiteY47" fmla="*/ 683260 h 896620"/>
                <a:gd name="connsiteX48" fmla="*/ 307819 w 698979"/>
                <a:gd name="connsiteY48" fmla="*/ 685800 h 896620"/>
                <a:gd name="connsiteX49" fmla="*/ 282419 w 698979"/>
                <a:gd name="connsiteY49" fmla="*/ 693420 h 896620"/>
                <a:gd name="connsiteX50" fmla="*/ 257019 w 698979"/>
                <a:gd name="connsiteY50" fmla="*/ 698500 h 896620"/>
                <a:gd name="connsiteX51" fmla="*/ 213839 w 698979"/>
                <a:gd name="connsiteY51" fmla="*/ 693420 h 896620"/>
                <a:gd name="connsiteX52" fmla="*/ 203679 w 698979"/>
                <a:gd name="connsiteY52" fmla="*/ 690880 h 896620"/>
                <a:gd name="connsiteX53" fmla="*/ 183359 w 698979"/>
                <a:gd name="connsiteY53" fmla="*/ 675640 h 896620"/>
                <a:gd name="connsiteX54" fmla="*/ 173199 w 698979"/>
                <a:gd name="connsiteY54" fmla="*/ 668020 h 896620"/>
                <a:gd name="connsiteX55" fmla="*/ 157959 w 698979"/>
                <a:gd name="connsiteY55" fmla="*/ 657860 h 896620"/>
                <a:gd name="connsiteX56" fmla="*/ 147799 w 698979"/>
                <a:gd name="connsiteY56" fmla="*/ 650240 h 896620"/>
                <a:gd name="connsiteX57" fmla="*/ 135099 w 698979"/>
                <a:gd name="connsiteY57" fmla="*/ 617220 h 896620"/>
                <a:gd name="connsiteX58" fmla="*/ 132559 w 698979"/>
                <a:gd name="connsiteY58" fmla="*/ 599440 h 896620"/>
                <a:gd name="connsiteX59" fmla="*/ 122399 w 698979"/>
                <a:gd name="connsiteY59" fmla="*/ 584200 h 896620"/>
                <a:gd name="connsiteX60" fmla="*/ 114779 w 698979"/>
                <a:gd name="connsiteY60" fmla="*/ 568960 h 896620"/>
                <a:gd name="connsiteX61" fmla="*/ 107159 w 698979"/>
                <a:gd name="connsiteY61" fmla="*/ 563880 h 896620"/>
                <a:gd name="connsiteX62" fmla="*/ 96999 w 698979"/>
                <a:gd name="connsiteY62" fmla="*/ 556260 h 896620"/>
                <a:gd name="connsiteX63" fmla="*/ 76679 w 698979"/>
                <a:gd name="connsiteY63" fmla="*/ 548640 h 896620"/>
                <a:gd name="connsiteX64" fmla="*/ 61439 w 698979"/>
                <a:gd name="connsiteY64" fmla="*/ 546100 h 896620"/>
                <a:gd name="connsiteX65" fmla="*/ 33499 w 698979"/>
                <a:gd name="connsiteY65" fmla="*/ 553720 h 896620"/>
                <a:gd name="connsiteX66" fmla="*/ 23339 w 698979"/>
                <a:gd name="connsiteY66" fmla="*/ 561340 h 896620"/>
                <a:gd name="connsiteX67" fmla="*/ 5559 w 698979"/>
                <a:gd name="connsiteY67" fmla="*/ 574040 h 896620"/>
                <a:gd name="connsiteX68" fmla="*/ 3019 w 698979"/>
                <a:gd name="connsiteY68" fmla="*/ 632460 h 896620"/>
                <a:gd name="connsiteX69" fmla="*/ 5559 w 698979"/>
                <a:gd name="connsiteY69" fmla="*/ 655320 h 896620"/>
                <a:gd name="connsiteX70" fmla="*/ 13179 w 698979"/>
                <a:gd name="connsiteY70" fmla="*/ 665480 h 896620"/>
                <a:gd name="connsiteX71" fmla="*/ 18259 w 698979"/>
                <a:gd name="connsiteY71" fmla="*/ 675640 h 896620"/>
                <a:gd name="connsiteX72" fmla="*/ 25879 w 698979"/>
                <a:gd name="connsiteY72" fmla="*/ 683260 h 896620"/>
                <a:gd name="connsiteX73" fmla="*/ 33499 w 698979"/>
                <a:gd name="connsiteY73" fmla="*/ 695960 h 896620"/>
                <a:gd name="connsiteX74" fmla="*/ 51279 w 698979"/>
                <a:gd name="connsiteY74" fmla="*/ 713740 h 896620"/>
                <a:gd name="connsiteX75" fmla="*/ 58899 w 698979"/>
                <a:gd name="connsiteY75" fmla="*/ 726440 h 896620"/>
                <a:gd name="connsiteX76" fmla="*/ 79219 w 698979"/>
                <a:gd name="connsiteY76" fmla="*/ 744220 h 896620"/>
                <a:gd name="connsiteX77" fmla="*/ 89379 w 698979"/>
                <a:gd name="connsiteY77" fmla="*/ 749300 h 896620"/>
                <a:gd name="connsiteX78" fmla="*/ 99539 w 698979"/>
                <a:gd name="connsiteY78" fmla="*/ 759460 h 896620"/>
                <a:gd name="connsiteX79" fmla="*/ 109699 w 698979"/>
                <a:gd name="connsiteY79" fmla="*/ 767080 h 896620"/>
                <a:gd name="connsiteX80" fmla="*/ 124939 w 698979"/>
                <a:gd name="connsiteY80" fmla="*/ 779780 h 896620"/>
                <a:gd name="connsiteX81" fmla="*/ 135099 w 698979"/>
                <a:gd name="connsiteY81" fmla="*/ 787400 h 896620"/>
                <a:gd name="connsiteX82" fmla="*/ 150339 w 698979"/>
                <a:gd name="connsiteY82" fmla="*/ 800100 h 896620"/>
                <a:gd name="connsiteX83" fmla="*/ 168119 w 698979"/>
                <a:gd name="connsiteY83" fmla="*/ 810260 h 896620"/>
                <a:gd name="connsiteX84" fmla="*/ 190979 w 698979"/>
                <a:gd name="connsiteY84" fmla="*/ 828040 h 896620"/>
                <a:gd name="connsiteX85" fmla="*/ 203679 w 698979"/>
                <a:gd name="connsiteY85" fmla="*/ 833120 h 896620"/>
                <a:gd name="connsiteX86" fmla="*/ 236699 w 698979"/>
                <a:gd name="connsiteY86" fmla="*/ 838200 h 896620"/>
                <a:gd name="connsiteX87" fmla="*/ 257019 w 698979"/>
                <a:gd name="connsiteY87" fmla="*/ 843280 h 896620"/>
                <a:gd name="connsiteX88" fmla="*/ 269719 w 698979"/>
                <a:gd name="connsiteY88" fmla="*/ 845820 h 896620"/>
                <a:gd name="connsiteX89" fmla="*/ 290039 w 698979"/>
                <a:gd name="connsiteY89" fmla="*/ 843280 h 896620"/>
                <a:gd name="connsiteX90" fmla="*/ 302739 w 698979"/>
                <a:gd name="connsiteY90" fmla="*/ 835660 h 896620"/>
                <a:gd name="connsiteX91" fmla="*/ 310359 w 698979"/>
                <a:gd name="connsiteY91" fmla="*/ 833120 h 896620"/>
                <a:gd name="connsiteX92" fmla="*/ 333219 w 698979"/>
                <a:gd name="connsiteY92" fmla="*/ 812800 h 896620"/>
                <a:gd name="connsiteX93" fmla="*/ 353539 w 698979"/>
                <a:gd name="connsiteY93" fmla="*/ 795020 h 896620"/>
                <a:gd name="connsiteX94" fmla="*/ 358619 w 698979"/>
                <a:gd name="connsiteY94" fmla="*/ 787400 h 896620"/>
                <a:gd name="connsiteX95" fmla="*/ 371319 w 698979"/>
                <a:gd name="connsiteY95" fmla="*/ 774700 h 896620"/>
                <a:gd name="connsiteX96" fmla="*/ 386559 w 698979"/>
                <a:gd name="connsiteY96" fmla="*/ 764540 h 896620"/>
                <a:gd name="connsiteX97" fmla="*/ 406879 w 698979"/>
                <a:gd name="connsiteY97" fmla="*/ 746760 h 896620"/>
                <a:gd name="connsiteX98" fmla="*/ 424659 w 698979"/>
                <a:gd name="connsiteY98" fmla="*/ 731520 h 896620"/>
                <a:gd name="connsiteX99" fmla="*/ 434819 w 698979"/>
                <a:gd name="connsiteY99" fmla="*/ 728980 h 896620"/>
                <a:gd name="connsiteX100" fmla="*/ 450059 w 698979"/>
                <a:gd name="connsiteY100" fmla="*/ 718820 h 896620"/>
                <a:gd name="connsiteX101" fmla="*/ 485619 w 698979"/>
                <a:gd name="connsiteY101" fmla="*/ 706120 h 896620"/>
                <a:gd name="connsiteX102" fmla="*/ 536419 w 698979"/>
                <a:gd name="connsiteY102" fmla="*/ 708660 h 896620"/>
                <a:gd name="connsiteX103" fmla="*/ 544039 w 698979"/>
                <a:gd name="connsiteY103" fmla="*/ 711200 h 896620"/>
                <a:gd name="connsiteX104" fmla="*/ 569439 w 698979"/>
                <a:gd name="connsiteY104" fmla="*/ 716280 h 896620"/>
                <a:gd name="connsiteX105" fmla="*/ 579599 w 698979"/>
                <a:gd name="connsiteY105" fmla="*/ 721360 h 896620"/>
                <a:gd name="connsiteX106" fmla="*/ 599919 w 698979"/>
                <a:gd name="connsiteY106" fmla="*/ 728980 h 896620"/>
                <a:gd name="connsiteX107" fmla="*/ 625319 w 698979"/>
                <a:gd name="connsiteY107" fmla="*/ 751840 h 896620"/>
                <a:gd name="connsiteX108" fmla="*/ 645639 w 698979"/>
                <a:gd name="connsiteY108" fmla="*/ 769620 h 896620"/>
                <a:gd name="connsiteX109" fmla="*/ 655799 w 698979"/>
                <a:gd name="connsiteY109" fmla="*/ 782320 h 896620"/>
                <a:gd name="connsiteX110" fmla="*/ 663419 w 698979"/>
                <a:gd name="connsiteY110" fmla="*/ 789940 h 896620"/>
                <a:gd name="connsiteX111" fmla="*/ 673579 w 698979"/>
                <a:gd name="connsiteY111" fmla="*/ 805180 h 896620"/>
                <a:gd name="connsiteX112" fmla="*/ 678659 w 698979"/>
                <a:gd name="connsiteY112" fmla="*/ 825500 h 896620"/>
                <a:gd name="connsiteX113" fmla="*/ 683739 w 698979"/>
                <a:gd name="connsiteY113" fmla="*/ 840740 h 896620"/>
                <a:gd name="connsiteX114" fmla="*/ 686279 w 698979"/>
                <a:gd name="connsiteY114" fmla="*/ 855980 h 896620"/>
                <a:gd name="connsiteX115" fmla="*/ 691359 w 698979"/>
                <a:gd name="connsiteY115" fmla="*/ 866140 h 896620"/>
                <a:gd name="connsiteX116" fmla="*/ 698979 w 698979"/>
                <a:gd name="connsiteY116" fmla="*/ 896620 h 89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698979" h="896620">
                  <a:moveTo>
                    <a:pt x="452599" y="0"/>
                  </a:moveTo>
                  <a:cubicBezTo>
                    <a:pt x="480539" y="12700"/>
                    <a:pt x="518004" y="13547"/>
                    <a:pt x="536419" y="38100"/>
                  </a:cubicBezTo>
                  <a:cubicBezTo>
                    <a:pt x="556739" y="65193"/>
                    <a:pt x="530492" y="32173"/>
                    <a:pt x="554199" y="55880"/>
                  </a:cubicBezTo>
                  <a:cubicBezTo>
                    <a:pt x="557192" y="58873"/>
                    <a:pt x="559031" y="62854"/>
                    <a:pt x="561819" y="66040"/>
                  </a:cubicBezTo>
                  <a:cubicBezTo>
                    <a:pt x="564973" y="69644"/>
                    <a:pt x="568592" y="72813"/>
                    <a:pt x="571979" y="76200"/>
                  </a:cubicBezTo>
                  <a:cubicBezTo>
                    <a:pt x="573672" y="80433"/>
                    <a:pt x="575953" y="84477"/>
                    <a:pt x="577059" y="88900"/>
                  </a:cubicBezTo>
                  <a:cubicBezTo>
                    <a:pt x="582328" y="109977"/>
                    <a:pt x="579032" y="135082"/>
                    <a:pt x="574519" y="154940"/>
                  </a:cubicBezTo>
                  <a:cubicBezTo>
                    <a:pt x="573723" y="158443"/>
                    <a:pt x="569439" y="160020"/>
                    <a:pt x="566899" y="162560"/>
                  </a:cubicBezTo>
                  <a:cubicBezTo>
                    <a:pt x="564601" y="169455"/>
                    <a:pt x="563467" y="175535"/>
                    <a:pt x="556739" y="180340"/>
                  </a:cubicBezTo>
                  <a:cubicBezTo>
                    <a:pt x="553898" y="182369"/>
                    <a:pt x="549966" y="182033"/>
                    <a:pt x="546579" y="182880"/>
                  </a:cubicBezTo>
                  <a:cubicBezTo>
                    <a:pt x="544039" y="184573"/>
                    <a:pt x="541304" y="186006"/>
                    <a:pt x="538959" y="187960"/>
                  </a:cubicBezTo>
                  <a:cubicBezTo>
                    <a:pt x="533584" y="192439"/>
                    <a:pt x="529589" y="197095"/>
                    <a:pt x="526259" y="203200"/>
                  </a:cubicBezTo>
                  <a:cubicBezTo>
                    <a:pt x="522633" y="209848"/>
                    <a:pt x="516099" y="223520"/>
                    <a:pt x="516099" y="223520"/>
                  </a:cubicBezTo>
                  <a:cubicBezTo>
                    <a:pt x="516946" y="238760"/>
                    <a:pt x="515909" y="254223"/>
                    <a:pt x="518639" y="269240"/>
                  </a:cubicBezTo>
                  <a:cubicBezTo>
                    <a:pt x="519640" y="274744"/>
                    <a:pt x="530711" y="282796"/>
                    <a:pt x="533879" y="287020"/>
                  </a:cubicBezTo>
                  <a:cubicBezTo>
                    <a:pt x="559005" y="320522"/>
                    <a:pt x="524406" y="282033"/>
                    <a:pt x="551659" y="307340"/>
                  </a:cubicBezTo>
                  <a:cubicBezTo>
                    <a:pt x="560433" y="315488"/>
                    <a:pt x="568592" y="324273"/>
                    <a:pt x="577059" y="332740"/>
                  </a:cubicBezTo>
                  <a:lnTo>
                    <a:pt x="589759" y="345440"/>
                  </a:lnTo>
                  <a:lnTo>
                    <a:pt x="599919" y="355600"/>
                  </a:lnTo>
                  <a:cubicBezTo>
                    <a:pt x="601612" y="359833"/>
                    <a:pt x="602583" y="364434"/>
                    <a:pt x="604999" y="368300"/>
                  </a:cubicBezTo>
                  <a:cubicBezTo>
                    <a:pt x="606903" y="371346"/>
                    <a:pt x="610281" y="373193"/>
                    <a:pt x="612619" y="375920"/>
                  </a:cubicBezTo>
                  <a:cubicBezTo>
                    <a:pt x="615374" y="379134"/>
                    <a:pt x="617699" y="382693"/>
                    <a:pt x="620239" y="386080"/>
                  </a:cubicBezTo>
                  <a:cubicBezTo>
                    <a:pt x="618546" y="395393"/>
                    <a:pt x="619126" y="405425"/>
                    <a:pt x="615159" y="414020"/>
                  </a:cubicBezTo>
                  <a:cubicBezTo>
                    <a:pt x="613572" y="417458"/>
                    <a:pt x="608309" y="417261"/>
                    <a:pt x="604999" y="419100"/>
                  </a:cubicBezTo>
                  <a:cubicBezTo>
                    <a:pt x="600683" y="421498"/>
                    <a:pt x="596715" y="424512"/>
                    <a:pt x="592299" y="426720"/>
                  </a:cubicBezTo>
                  <a:cubicBezTo>
                    <a:pt x="587092" y="429323"/>
                    <a:pt x="576809" y="430834"/>
                    <a:pt x="571979" y="431800"/>
                  </a:cubicBezTo>
                  <a:lnTo>
                    <a:pt x="455139" y="429260"/>
                  </a:lnTo>
                  <a:cubicBezTo>
                    <a:pt x="447481" y="428947"/>
                    <a:pt x="444887" y="423074"/>
                    <a:pt x="437359" y="421640"/>
                  </a:cubicBezTo>
                  <a:cubicBezTo>
                    <a:pt x="423122" y="418928"/>
                    <a:pt x="408539" y="418518"/>
                    <a:pt x="394179" y="416560"/>
                  </a:cubicBezTo>
                  <a:cubicBezTo>
                    <a:pt x="377019" y="414220"/>
                    <a:pt x="384594" y="413835"/>
                    <a:pt x="366239" y="408940"/>
                  </a:cubicBezTo>
                  <a:cubicBezTo>
                    <a:pt x="358697" y="406929"/>
                    <a:pt x="350999" y="405553"/>
                    <a:pt x="343379" y="403860"/>
                  </a:cubicBezTo>
                  <a:cubicBezTo>
                    <a:pt x="337452" y="404707"/>
                    <a:pt x="331470" y="405226"/>
                    <a:pt x="325599" y="406400"/>
                  </a:cubicBezTo>
                  <a:cubicBezTo>
                    <a:pt x="322974" y="406925"/>
                    <a:pt x="320036" y="407226"/>
                    <a:pt x="317979" y="408940"/>
                  </a:cubicBezTo>
                  <a:cubicBezTo>
                    <a:pt x="314727" y="411650"/>
                    <a:pt x="313352" y="416107"/>
                    <a:pt x="310359" y="419100"/>
                  </a:cubicBezTo>
                  <a:cubicBezTo>
                    <a:pt x="308200" y="421259"/>
                    <a:pt x="305279" y="422487"/>
                    <a:pt x="302739" y="424180"/>
                  </a:cubicBezTo>
                  <a:cubicBezTo>
                    <a:pt x="300199" y="428413"/>
                    <a:pt x="298023" y="432887"/>
                    <a:pt x="295119" y="436880"/>
                  </a:cubicBezTo>
                  <a:cubicBezTo>
                    <a:pt x="291230" y="442228"/>
                    <a:pt x="284741" y="445928"/>
                    <a:pt x="282419" y="452120"/>
                  </a:cubicBezTo>
                  <a:cubicBezTo>
                    <a:pt x="279431" y="460087"/>
                    <a:pt x="280726" y="469053"/>
                    <a:pt x="279879" y="477520"/>
                  </a:cubicBezTo>
                  <a:cubicBezTo>
                    <a:pt x="280872" y="486457"/>
                    <a:pt x="281439" y="500861"/>
                    <a:pt x="284959" y="510540"/>
                  </a:cubicBezTo>
                  <a:cubicBezTo>
                    <a:pt x="295460" y="539419"/>
                    <a:pt x="290805" y="519692"/>
                    <a:pt x="307819" y="553720"/>
                  </a:cubicBezTo>
                  <a:cubicBezTo>
                    <a:pt x="309512" y="557107"/>
                    <a:pt x="311020" y="560592"/>
                    <a:pt x="312899" y="563880"/>
                  </a:cubicBezTo>
                  <a:cubicBezTo>
                    <a:pt x="314414" y="566530"/>
                    <a:pt x="316614" y="568770"/>
                    <a:pt x="317979" y="571500"/>
                  </a:cubicBezTo>
                  <a:cubicBezTo>
                    <a:pt x="319176" y="573895"/>
                    <a:pt x="319191" y="576795"/>
                    <a:pt x="320519" y="579120"/>
                  </a:cubicBezTo>
                  <a:cubicBezTo>
                    <a:pt x="336024" y="606254"/>
                    <a:pt x="321425" y="575278"/>
                    <a:pt x="333219" y="596900"/>
                  </a:cubicBezTo>
                  <a:cubicBezTo>
                    <a:pt x="336845" y="603548"/>
                    <a:pt x="339992" y="610447"/>
                    <a:pt x="343379" y="617220"/>
                  </a:cubicBezTo>
                  <a:cubicBezTo>
                    <a:pt x="349656" y="629775"/>
                    <a:pt x="347262" y="623788"/>
                    <a:pt x="350999" y="635000"/>
                  </a:cubicBezTo>
                  <a:cubicBezTo>
                    <a:pt x="349306" y="645160"/>
                    <a:pt x="349841" y="655956"/>
                    <a:pt x="345919" y="665480"/>
                  </a:cubicBezTo>
                  <a:cubicBezTo>
                    <a:pt x="345290" y="667008"/>
                    <a:pt x="330945" y="681656"/>
                    <a:pt x="325599" y="683260"/>
                  </a:cubicBezTo>
                  <a:cubicBezTo>
                    <a:pt x="319865" y="684980"/>
                    <a:pt x="313724" y="684816"/>
                    <a:pt x="307819" y="685800"/>
                  </a:cubicBezTo>
                  <a:cubicBezTo>
                    <a:pt x="275278" y="691224"/>
                    <a:pt x="315360" y="684636"/>
                    <a:pt x="282419" y="693420"/>
                  </a:cubicBezTo>
                  <a:cubicBezTo>
                    <a:pt x="274076" y="695645"/>
                    <a:pt x="257019" y="698500"/>
                    <a:pt x="257019" y="698500"/>
                  </a:cubicBezTo>
                  <a:cubicBezTo>
                    <a:pt x="242626" y="696807"/>
                    <a:pt x="228186" y="695470"/>
                    <a:pt x="213839" y="693420"/>
                  </a:cubicBezTo>
                  <a:cubicBezTo>
                    <a:pt x="210383" y="692926"/>
                    <a:pt x="206694" y="692639"/>
                    <a:pt x="203679" y="690880"/>
                  </a:cubicBezTo>
                  <a:cubicBezTo>
                    <a:pt x="196366" y="686614"/>
                    <a:pt x="190132" y="680720"/>
                    <a:pt x="183359" y="675640"/>
                  </a:cubicBezTo>
                  <a:cubicBezTo>
                    <a:pt x="179972" y="673100"/>
                    <a:pt x="176721" y="670368"/>
                    <a:pt x="173199" y="668020"/>
                  </a:cubicBezTo>
                  <a:cubicBezTo>
                    <a:pt x="168119" y="664633"/>
                    <a:pt x="162843" y="661523"/>
                    <a:pt x="157959" y="657860"/>
                  </a:cubicBezTo>
                  <a:lnTo>
                    <a:pt x="147799" y="650240"/>
                  </a:lnTo>
                  <a:cubicBezTo>
                    <a:pt x="139084" y="635715"/>
                    <a:pt x="137845" y="636444"/>
                    <a:pt x="135099" y="617220"/>
                  </a:cubicBezTo>
                  <a:cubicBezTo>
                    <a:pt x="134252" y="611293"/>
                    <a:pt x="134708" y="605028"/>
                    <a:pt x="132559" y="599440"/>
                  </a:cubicBezTo>
                  <a:cubicBezTo>
                    <a:pt x="130367" y="593742"/>
                    <a:pt x="125129" y="589661"/>
                    <a:pt x="122399" y="584200"/>
                  </a:cubicBezTo>
                  <a:cubicBezTo>
                    <a:pt x="119859" y="579120"/>
                    <a:pt x="118187" y="573504"/>
                    <a:pt x="114779" y="568960"/>
                  </a:cubicBezTo>
                  <a:cubicBezTo>
                    <a:pt x="112947" y="566518"/>
                    <a:pt x="109643" y="565654"/>
                    <a:pt x="107159" y="563880"/>
                  </a:cubicBezTo>
                  <a:cubicBezTo>
                    <a:pt x="103714" y="561419"/>
                    <a:pt x="100700" y="558316"/>
                    <a:pt x="96999" y="556260"/>
                  </a:cubicBezTo>
                  <a:cubicBezTo>
                    <a:pt x="95681" y="555528"/>
                    <a:pt x="80481" y="549485"/>
                    <a:pt x="76679" y="548640"/>
                  </a:cubicBezTo>
                  <a:cubicBezTo>
                    <a:pt x="71652" y="547523"/>
                    <a:pt x="66519" y="546947"/>
                    <a:pt x="61439" y="546100"/>
                  </a:cubicBezTo>
                  <a:cubicBezTo>
                    <a:pt x="52126" y="548640"/>
                    <a:pt x="42462" y="550135"/>
                    <a:pt x="33499" y="553720"/>
                  </a:cubicBezTo>
                  <a:cubicBezTo>
                    <a:pt x="29568" y="555292"/>
                    <a:pt x="26929" y="559096"/>
                    <a:pt x="23339" y="561340"/>
                  </a:cubicBezTo>
                  <a:cubicBezTo>
                    <a:pt x="5509" y="572484"/>
                    <a:pt x="20085" y="559514"/>
                    <a:pt x="5559" y="574040"/>
                  </a:cubicBezTo>
                  <a:cubicBezTo>
                    <a:pt x="-2299" y="605472"/>
                    <a:pt x="-549" y="589647"/>
                    <a:pt x="3019" y="632460"/>
                  </a:cubicBezTo>
                  <a:cubicBezTo>
                    <a:pt x="3656" y="640100"/>
                    <a:pt x="3304" y="647992"/>
                    <a:pt x="5559" y="655320"/>
                  </a:cubicBezTo>
                  <a:cubicBezTo>
                    <a:pt x="6804" y="659366"/>
                    <a:pt x="10935" y="661890"/>
                    <a:pt x="13179" y="665480"/>
                  </a:cubicBezTo>
                  <a:cubicBezTo>
                    <a:pt x="15186" y="668691"/>
                    <a:pt x="16058" y="672559"/>
                    <a:pt x="18259" y="675640"/>
                  </a:cubicBezTo>
                  <a:cubicBezTo>
                    <a:pt x="20347" y="678563"/>
                    <a:pt x="23724" y="680386"/>
                    <a:pt x="25879" y="683260"/>
                  </a:cubicBezTo>
                  <a:cubicBezTo>
                    <a:pt x="28841" y="687209"/>
                    <a:pt x="30338" y="692167"/>
                    <a:pt x="33499" y="695960"/>
                  </a:cubicBezTo>
                  <a:cubicBezTo>
                    <a:pt x="38865" y="702399"/>
                    <a:pt x="46967" y="706553"/>
                    <a:pt x="51279" y="713740"/>
                  </a:cubicBezTo>
                  <a:cubicBezTo>
                    <a:pt x="53819" y="717973"/>
                    <a:pt x="55868" y="722543"/>
                    <a:pt x="58899" y="726440"/>
                  </a:cubicBezTo>
                  <a:cubicBezTo>
                    <a:pt x="63370" y="732188"/>
                    <a:pt x="72902" y="740272"/>
                    <a:pt x="79219" y="744220"/>
                  </a:cubicBezTo>
                  <a:cubicBezTo>
                    <a:pt x="82430" y="746227"/>
                    <a:pt x="86350" y="747028"/>
                    <a:pt x="89379" y="749300"/>
                  </a:cubicBezTo>
                  <a:cubicBezTo>
                    <a:pt x="93211" y="752174"/>
                    <a:pt x="95935" y="756306"/>
                    <a:pt x="99539" y="759460"/>
                  </a:cubicBezTo>
                  <a:cubicBezTo>
                    <a:pt x="102725" y="762248"/>
                    <a:pt x="106393" y="764435"/>
                    <a:pt x="109699" y="767080"/>
                  </a:cubicBezTo>
                  <a:cubicBezTo>
                    <a:pt x="114863" y="771211"/>
                    <a:pt x="119775" y="775649"/>
                    <a:pt x="124939" y="779780"/>
                  </a:cubicBezTo>
                  <a:cubicBezTo>
                    <a:pt x="128245" y="782425"/>
                    <a:pt x="131793" y="784755"/>
                    <a:pt x="135099" y="787400"/>
                  </a:cubicBezTo>
                  <a:cubicBezTo>
                    <a:pt x="140263" y="791531"/>
                    <a:pt x="144902" y="796336"/>
                    <a:pt x="150339" y="800100"/>
                  </a:cubicBezTo>
                  <a:cubicBezTo>
                    <a:pt x="155951" y="803985"/>
                    <a:pt x="162494" y="806393"/>
                    <a:pt x="168119" y="810260"/>
                  </a:cubicBezTo>
                  <a:cubicBezTo>
                    <a:pt x="176074" y="815729"/>
                    <a:pt x="182016" y="824455"/>
                    <a:pt x="190979" y="828040"/>
                  </a:cubicBezTo>
                  <a:cubicBezTo>
                    <a:pt x="195212" y="829733"/>
                    <a:pt x="199354" y="831678"/>
                    <a:pt x="203679" y="833120"/>
                  </a:cubicBezTo>
                  <a:cubicBezTo>
                    <a:pt x="214678" y="836786"/>
                    <a:pt x="224863" y="836885"/>
                    <a:pt x="236699" y="838200"/>
                  </a:cubicBezTo>
                  <a:lnTo>
                    <a:pt x="257019" y="843280"/>
                  </a:lnTo>
                  <a:cubicBezTo>
                    <a:pt x="261226" y="844251"/>
                    <a:pt x="265402" y="845820"/>
                    <a:pt x="269719" y="845820"/>
                  </a:cubicBezTo>
                  <a:cubicBezTo>
                    <a:pt x="276545" y="845820"/>
                    <a:pt x="283266" y="844127"/>
                    <a:pt x="290039" y="843280"/>
                  </a:cubicBezTo>
                  <a:cubicBezTo>
                    <a:pt x="294272" y="840740"/>
                    <a:pt x="298323" y="837868"/>
                    <a:pt x="302739" y="835660"/>
                  </a:cubicBezTo>
                  <a:cubicBezTo>
                    <a:pt x="305134" y="834463"/>
                    <a:pt x="308326" y="834862"/>
                    <a:pt x="310359" y="833120"/>
                  </a:cubicBezTo>
                  <a:cubicBezTo>
                    <a:pt x="343837" y="804425"/>
                    <a:pt x="297444" y="834265"/>
                    <a:pt x="333219" y="812800"/>
                  </a:cubicBezTo>
                  <a:cubicBezTo>
                    <a:pt x="362936" y="775654"/>
                    <a:pt x="326523" y="817533"/>
                    <a:pt x="353539" y="795020"/>
                  </a:cubicBezTo>
                  <a:cubicBezTo>
                    <a:pt x="355884" y="793066"/>
                    <a:pt x="356609" y="789697"/>
                    <a:pt x="358619" y="787400"/>
                  </a:cubicBezTo>
                  <a:cubicBezTo>
                    <a:pt x="362561" y="782894"/>
                    <a:pt x="366685" y="778491"/>
                    <a:pt x="371319" y="774700"/>
                  </a:cubicBezTo>
                  <a:cubicBezTo>
                    <a:pt x="376044" y="770834"/>
                    <a:pt x="382242" y="768857"/>
                    <a:pt x="386559" y="764540"/>
                  </a:cubicBezTo>
                  <a:cubicBezTo>
                    <a:pt x="411585" y="739514"/>
                    <a:pt x="382394" y="767747"/>
                    <a:pt x="406879" y="746760"/>
                  </a:cubicBezTo>
                  <a:cubicBezTo>
                    <a:pt x="413996" y="740660"/>
                    <a:pt x="415746" y="735977"/>
                    <a:pt x="424659" y="731520"/>
                  </a:cubicBezTo>
                  <a:cubicBezTo>
                    <a:pt x="427781" y="729959"/>
                    <a:pt x="431432" y="729827"/>
                    <a:pt x="434819" y="728980"/>
                  </a:cubicBezTo>
                  <a:cubicBezTo>
                    <a:pt x="439899" y="725593"/>
                    <a:pt x="444598" y="721550"/>
                    <a:pt x="450059" y="718820"/>
                  </a:cubicBezTo>
                  <a:cubicBezTo>
                    <a:pt x="467244" y="710228"/>
                    <a:pt x="470998" y="709775"/>
                    <a:pt x="485619" y="706120"/>
                  </a:cubicBezTo>
                  <a:cubicBezTo>
                    <a:pt x="502552" y="706967"/>
                    <a:pt x="519528" y="707191"/>
                    <a:pt x="536419" y="708660"/>
                  </a:cubicBezTo>
                  <a:cubicBezTo>
                    <a:pt x="539086" y="708892"/>
                    <a:pt x="541430" y="710598"/>
                    <a:pt x="544039" y="711200"/>
                  </a:cubicBezTo>
                  <a:cubicBezTo>
                    <a:pt x="552452" y="713142"/>
                    <a:pt x="569439" y="716280"/>
                    <a:pt x="569439" y="716280"/>
                  </a:cubicBezTo>
                  <a:cubicBezTo>
                    <a:pt x="572826" y="717973"/>
                    <a:pt x="576054" y="720031"/>
                    <a:pt x="579599" y="721360"/>
                  </a:cubicBezTo>
                  <a:cubicBezTo>
                    <a:pt x="597782" y="728179"/>
                    <a:pt x="581918" y="718694"/>
                    <a:pt x="599919" y="728980"/>
                  </a:cubicBezTo>
                  <a:cubicBezTo>
                    <a:pt x="614786" y="737476"/>
                    <a:pt x="604630" y="735289"/>
                    <a:pt x="625319" y="751840"/>
                  </a:cubicBezTo>
                  <a:cubicBezTo>
                    <a:pt x="633622" y="758482"/>
                    <a:pt x="638958" y="761984"/>
                    <a:pt x="645639" y="769620"/>
                  </a:cubicBezTo>
                  <a:cubicBezTo>
                    <a:pt x="649209" y="773700"/>
                    <a:pt x="652229" y="778240"/>
                    <a:pt x="655799" y="782320"/>
                  </a:cubicBezTo>
                  <a:cubicBezTo>
                    <a:pt x="658164" y="785023"/>
                    <a:pt x="661214" y="787105"/>
                    <a:pt x="663419" y="789940"/>
                  </a:cubicBezTo>
                  <a:cubicBezTo>
                    <a:pt x="667167" y="794759"/>
                    <a:pt x="673579" y="805180"/>
                    <a:pt x="673579" y="805180"/>
                  </a:cubicBezTo>
                  <a:cubicBezTo>
                    <a:pt x="675272" y="811953"/>
                    <a:pt x="676451" y="818876"/>
                    <a:pt x="678659" y="825500"/>
                  </a:cubicBezTo>
                  <a:cubicBezTo>
                    <a:pt x="680352" y="830580"/>
                    <a:pt x="682859" y="835458"/>
                    <a:pt x="683739" y="840740"/>
                  </a:cubicBezTo>
                  <a:cubicBezTo>
                    <a:pt x="684586" y="845820"/>
                    <a:pt x="684799" y="851047"/>
                    <a:pt x="686279" y="855980"/>
                  </a:cubicBezTo>
                  <a:cubicBezTo>
                    <a:pt x="687367" y="859607"/>
                    <a:pt x="690230" y="862526"/>
                    <a:pt x="691359" y="866140"/>
                  </a:cubicBezTo>
                  <a:cubicBezTo>
                    <a:pt x="694483" y="876136"/>
                    <a:pt x="696439" y="886460"/>
                    <a:pt x="698979" y="896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3AB007B-D85A-1B9F-1373-33F8E3D3C267}"/>
                </a:ext>
              </a:extLst>
            </p:cNvPr>
            <p:cNvSpPr/>
            <p:nvPr/>
          </p:nvSpPr>
          <p:spPr>
            <a:xfrm>
              <a:off x="7112161" y="2466960"/>
              <a:ext cx="1280160" cy="784860"/>
            </a:xfrm>
            <a:custGeom>
              <a:avLst/>
              <a:gdLst>
                <a:gd name="connsiteX0" fmla="*/ 0 w 1280160"/>
                <a:gd name="connsiteY0" fmla="*/ 30480 h 784860"/>
                <a:gd name="connsiteX1" fmla="*/ 58420 w 1280160"/>
                <a:gd name="connsiteY1" fmla="*/ 15240 h 784860"/>
                <a:gd name="connsiteX2" fmla="*/ 78740 w 1280160"/>
                <a:gd name="connsiteY2" fmla="*/ 5080 h 784860"/>
                <a:gd name="connsiteX3" fmla="*/ 116840 w 1280160"/>
                <a:gd name="connsiteY3" fmla="*/ 0 h 784860"/>
                <a:gd name="connsiteX4" fmla="*/ 157480 w 1280160"/>
                <a:gd name="connsiteY4" fmla="*/ 10160 h 784860"/>
                <a:gd name="connsiteX5" fmla="*/ 170180 w 1280160"/>
                <a:gd name="connsiteY5" fmla="*/ 20320 h 784860"/>
                <a:gd name="connsiteX6" fmla="*/ 185420 w 1280160"/>
                <a:gd name="connsiteY6" fmla="*/ 40640 h 784860"/>
                <a:gd name="connsiteX7" fmla="*/ 193040 w 1280160"/>
                <a:gd name="connsiteY7" fmla="*/ 124460 h 784860"/>
                <a:gd name="connsiteX8" fmla="*/ 208280 w 1280160"/>
                <a:gd name="connsiteY8" fmla="*/ 149860 h 784860"/>
                <a:gd name="connsiteX9" fmla="*/ 213360 w 1280160"/>
                <a:gd name="connsiteY9" fmla="*/ 162560 h 784860"/>
                <a:gd name="connsiteX10" fmla="*/ 220980 w 1280160"/>
                <a:gd name="connsiteY10" fmla="*/ 167640 h 784860"/>
                <a:gd name="connsiteX11" fmla="*/ 236220 w 1280160"/>
                <a:gd name="connsiteY11" fmla="*/ 180340 h 784860"/>
                <a:gd name="connsiteX12" fmla="*/ 238760 w 1280160"/>
                <a:gd name="connsiteY12" fmla="*/ 187960 h 784860"/>
                <a:gd name="connsiteX13" fmla="*/ 254000 w 1280160"/>
                <a:gd name="connsiteY13" fmla="*/ 193040 h 784860"/>
                <a:gd name="connsiteX14" fmla="*/ 276860 w 1280160"/>
                <a:gd name="connsiteY14" fmla="*/ 203200 h 784860"/>
                <a:gd name="connsiteX15" fmla="*/ 284480 w 1280160"/>
                <a:gd name="connsiteY15" fmla="*/ 228600 h 784860"/>
                <a:gd name="connsiteX16" fmla="*/ 279400 w 1280160"/>
                <a:gd name="connsiteY16" fmla="*/ 276860 h 784860"/>
                <a:gd name="connsiteX17" fmla="*/ 274320 w 1280160"/>
                <a:gd name="connsiteY17" fmla="*/ 287020 h 784860"/>
                <a:gd name="connsiteX18" fmla="*/ 271780 w 1280160"/>
                <a:gd name="connsiteY18" fmla="*/ 294640 h 784860"/>
                <a:gd name="connsiteX19" fmla="*/ 248920 w 1280160"/>
                <a:gd name="connsiteY19" fmla="*/ 320040 h 784860"/>
                <a:gd name="connsiteX20" fmla="*/ 236220 w 1280160"/>
                <a:gd name="connsiteY20" fmla="*/ 327660 h 784860"/>
                <a:gd name="connsiteX21" fmla="*/ 218440 w 1280160"/>
                <a:gd name="connsiteY21" fmla="*/ 353060 h 784860"/>
                <a:gd name="connsiteX22" fmla="*/ 213360 w 1280160"/>
                <a:gd name="connsiteY22" fmla="*/ 360680 h 784860"/>
                <a:gd name="connsiteX23" fmla="*/ 208280 w 1280160"/>
                <a:gd name="connsiteY23" fmla="*/ 368300 h 784860"/>
                <a:gd name="connsiteX24" fmla="*/ 200660 w 1280160"/>
                <a:gd name="connsiteY24" fmla="*/ 383540 h 784860"/>
                <a:gd name="connsiteX25" fmla="*/ 198120 w 1280160"/>
                <a:gd name="connsiteY25" fmla="*/ 396240 h 784860"/>
                <a:gd name="connsiteX26" fmla="*/ 205740 w 1280160"/>
                <a:gd name="connsiteY26" fmla="*/ 436880 h 784860"/>
                <a:gd name="connsiteX27" fmla="*/ 208280 w 1280160"/>
                <a:gd name="connsiteY27" fmla="*/ 444500 h 784860"/>
                <a:gd name="connsiteX28" fmla="*/ 213360 w 1280160"/>
                <a:gd name="connsiteY28" fmla="*/ 452120 h 784860"/>
                <a:gd name="connsiteX29" fmla="*/ 218440 w 1280160"/>
                <a:gd name="connsiteY29" fmla="*/ 462280 h 784860"/>
                <a:gd name="connsiteX30" fmla="*/ 233680 w 1280160"/>
                <a:gd name="connsiteY30" fmla="*/ 474980 h 784860"/>
                <a:gd name="connsiteX31" fmla="*/ 241300 w 1280160"/>
                <a:gd name="connsiteY31" fmla="*/ 482600 h 784860"/>
                <a:gd name="connsiteX32" fmla="*/ 304800 w 1280160"/>
                <a:gd name="connsiteY32" fmla="*/ 477520 h 784860"/>
                <a:gd name="connsiteX33" fmla="*/ 325120 w 1280160"/>
                <a:gd name="connsiteY33" fmla="*/ 472440 h 784860"/>
                <a:gd name="connsiteX34" fmla="*/ 342900 w 1280160"/>
                <a:gd name="connsiteY34" fmla="*/ 464820 h 784860"/>
                <a:gd name="connsiteX35" fmla="*/ 360680 w 1280160"/>
                <a:gd name="connsiteY35" fmla="*/ 457200 h 784860"/>
                <a:gd name="connsiteX36" fmla="*/ 386080 w 1280160"/>
                <a:gd name="connsiteY36" fmla="*/ 444500 h 784860"/>
                <a:gd name="connsiteX37" fmla="*/ 398780 w 1280160"/>
                <a:gd name="connsiteY37" fmla="*/ 439420 h 784860"/>
                <a:gd name="connsiteX38" fmla="*/ 424180 w 1280160"/>
                <a:gd name="connsiteY38" fmla="*/ 436880 h 784860"/>
                <a:gd name="connsiteX39" fmla="*/ 459740 w 1280160"/>
                <a:gd name="connsiteY39" fmla="*/ 439420 h 784860"/>
                <a:gd name="connsiteX40" fmla="*/ 467360 w 1280160"/>
                <a:gd name="connsiteY40" fmla="*/ 441960 h 784860"/>
                <a:gd name="connsiteX41" fmla="*/ 480060 w 1280160"/>
                <a:gd name="connsiteY41" fmla="*/ 444500 h 784860"/>
                <a:gd name="connsiteX42" fmla="*/ 500380 w 1280160"/>
                <a:gd name="connsiteY42" fmla="*/ 447040 h 784860"/>
                <a:gd name="connsiteX43" fmla="*/ 510540 w 1280160"/>
                <a:gd name="connsiteY43" fmla="*/ 449580 h 784860"/>
                <a:gd name="connsiteX44" fmla="*/ 546100 w 1280160"/>
                <a:gd name="connsiteY44" fmla="*/ 454660 h 784860"/>
                <a:gd name="connsiteX45" fmla="*/ 556260 w 1280160"/>
                <a:gd name="connsiteY45" fmla="*/ 457200 h 784860"/>
                <a:gd name="connsiteX46" fmla="*/ 574040 w 1280160"/>
                <a:gd name="connsiteY46" fmla="*/ 467360 h 784860"/>
                <a:gd name="connsiteX47" fmla="*/ 584200 w 1280160"/>
                <a:gd name="connsiteY47" fmla="*/ 474980 h 784860"/>
                <a:gd name="connsiteX48" fmla="*/ 589280 w 1280160"/>
                <a:gd name="connsiteY48" fmla="*/ 482600 h 784860"/>
                <a:gd name="connsiteX49" fmla="*/ 601980 w 1280160"/>
                <a:gd name="connsiteY49" fmla="*/ 490220 h 784860"/>
                <a:gd name="connsiteX50" fmla="*/ 627380 w 1280160"/>
                <a:gd name="connsiteY50" fmla="*/ 513080 h 784860"/>
                <a:gd name="connsiteX51" fmla="*/ 645160 w 1280160"/>
                <a:gd name="connsiteY51" fmla="*/ 530860 h 784860"/>
                <a:gd name="connsiteX52" fmla="*/ 655320 w 1280160"/>
                <a:gd name="connsiteY52" fmla="*/ 541020 h 784860"/>
                <a:gd name="connsiteX53" fmla="*/ 668020 w 1280160"/>
                <a:gd name="connsiteY53" fmla="*/ 563880 h 784860"/>
                <a:gd name="connsiteX54" fmla="*/ 675640 w 1280160"/>
                <a:gd name="connsiteY54" fmla="*/ 584200 h 784860"/>
                <a:gd name="connsiteX55" fmla="*/ 683260 w 1280160"/>
                <a:gd name="connsiteY55" fmla="*/ 596900 h 784860"/>
                <a:gd name="connsiteX56" fmla="*/ 688340 w 1280160"/>
                <a:gd name="connsiteY56" fmla="*/ 614680 h 784860"/>
                <a:gd name="connsiteX57" fmla="*/ 693420 w 1280160"/>
                <a:gd name="connsiteY57" fmla="*/ 627380 h 784860"/>
                <a:gd name="connsiteX58" fmla="*/ 698500 w 1280160"/>
                <a:gd name="connsiteY58" fmla="*/ 645160 h 784860"/>
                <a:gd name="connsiteX59" fmla="*/ 711200 w 1280160"/>
                <a:gd name="connsiteY59" fmla="*/ 662940 h 784860"/>
                <a:gd name="connsiteX60" fmla="*/ 769620 w 1280160"/>
                <a:gd name="connsiteY60" fmla="*/ 660400 h 784860"/>
                <a:gd name="connsiteX61" fmla="*/ 777240 w 1280160"/>
                <a:gd name="connsiteY61" fmla="*/ 650240 h 784860"/>
                <a:gd name="connsiteX62" fmla="*/ 784860 w 1280160"/>
                <a:gd name="connsiteY62" fmla="*/ 642620 h 784860"/>
                <a:gd name="connsiteX63" fmla="*/ 789940 w 1280160"/>
                <a:gd name="connsiteY63" fmla="*/ 635000 h 784860"/>
                <a:gd name="connsiteX64" fmla="*/ 797560 w 1280160"/>
                <a:gd name="connsiteY64" fmla="*/ 632460 h 784860"/>
                <a:gd name="connsiteX65" fmla="*/ 914400 w 1280160"/>
                <a:gd name="connsiteY65" fmla="*/ 637540 h 784860"/>
                <a:gd name="connsiteX66" fmla="*/ 927100 w 1280160"/>
                <a:gd name="connsiteY66" fmla="*/ 647700 h 784860"/>
                <a:gd name="connsiteX67" fmla="*/ 947420 w 1280160"/>
                <a:gd name="connsiteY67" fmla="*/ 662940 h 784860"/>
                <a:gd name="connsiteX68" fmla="*/ 970280 w 1280160"/>
                <a:gd name="connsiteY68" fmla="*/ 688340 h 784860"/>
                <a:gd name="connsiteX69" fmla="*/ 982980 w 1280160"/>
                <a:gd name="connsiteY69" fmla="*/ 695960 h 784860"/>
                <a:gd name="connsiteX70" fmla="*/ 1000760 w 1280160"/>
                <a:gd name="connsiteY70" fmla="*/ 713740 h 784860"/>
                <a:gd name="connsiteX71" fmla="*/ 1010920 w 1280160"/>
                <a:gd name="connsiteY71" fmla="*/ 723900 h 784860"/>
                <a:gd name="connsiteX72" fmla="*/ 1036320 w 1280160"/>
                <a:gd name="connsiteY72" fmla="*/ 728980 h 784860"/>
                <a:gd name="connsiteX73" fmla="*/ 1104900 w 1280160"/>
                <a:gd name="connsiteY73" fmla="*/ 726440 h 784860"/>
                <a:gd name="connsiteX74" fmla="*/ 1117600 w 1280160"/>
                <a:gd name="connsiteY74" fmla="*/ 723900 h 784860"/>
                <a:gd name="connsiteX75" fmla="*/ 1137920 w 1280160"/>
                <a:gd name="connsiteY75" fmla="*/ 721360 h 784860"/>
                <a:gd name="connsiteX76" fmla="*/ 1160780 w 1280160"/>
                <a:gd name="connsiteY76" fmla="*/ 716280 h 784860"/>
                <a:gd name="connsiteX77" fmla="*/ 1176020 w 1280160"/>
                <a:gd name="connsiteY77" fmla="*/ 711200 h 784860"/>
                <a:gd name="connsiteX78" fmla="*/ 1214120 w 1280160"/>
                <a:gd name="connsiteY78" fmla="*/ 713740 h 784860"/>
                <a:gd name="connsiteX79" fmla="*/ 1221740 w 1280160"/>
                <a:gd name="connsiteY79" fmla="*/ 718820 h 784860"/>
                <a:gd name="connsiteX80" fmla="*/ 1231900 w 1280160"/>
                <a:gd name="connsiteY80" fmla="*/ 726440 h 784860"/>
                <a:gd name="connsiteX81" fmla="*/ 1247140 w 1280160"/>
                <a:gd name="connsiteY81" fmla="*/ 739140 h 784860"/>
                <a:gd name="connsiteX82" fmla="*/ 1262380 w 1280160"/>
                <a:gd name="connsiteY82" fmla="*/ 767080 h 784860"/>
                <a:gd name="connsiteX83" fmla="*/ 1270000 w 1280160"/>
                <a:gd name="connsiteY83" fmla="*/ 777240 h 784860"/>
                <a:gd name="connsiteX84" fmla="*/ 1280160 w 1280160"/>
                <a:gd name="connsiteY8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280160" h="784860">
                  <a:moveTo>
                    <a:pt x="0" y="30480"/>
                  </a:moveTo>
                  <a:cubicBezTo>
                    <a:pt x="19473" y="25400"/>
                    <a:pt x="40420" y="24240"/>
                    <a:pt x="58420" y="15240"/>
                  </a:cubicBezTo>
                  <a:cubicBezTo>
                    <a:pt x="65193" y="11853"/>
                    <a:pt x="71412" y="6992"/>
                    <a:pt x="78740" y="5080"/>
                  </a:cubicBezTo>
                  <a:cubicBezTo>
                    <a:pt x="91137" y="1846"/>
                    <a:pt x="104140" y="1693"/>
                    <a:pt x="116840" y="0"/>
                  </a:cubicBezTo>
                  <a:cubicBezTo>
                    <a:pt x="130387" y="3387"/>
                    <a:pt x="144431" y="5189"/>
                    <a:pt x="157480" y="10160"/>
                  </a:cubicBezTo>
                  <a:cubicBezTo>
                    <a:pt x="162546" y="12090"/>
                    <a:pt x="166128" y="16718"/>
                    <a:pt x="170180" y="20320"/>
                  </a:cubicBezTo>
                  <a:cubicBezTo>
                    <a:pt x="181734" y="30590"/>
                    <a:pt x="179213" y="28226"/>
                    <a:pt x="185420" y="40640"/>
                  </a:cubicBezTo>
                  <a:cubicBezTo>
                    <a:pt x="193294" y="80010"/>
                    <a:pt x="183948" y="30514"/>
                    <a:pt x="193040" y="124460"/>
                  </a:cubicBezTo>
                  <a:cubicBezTo>
                    <a:pt x="194024" y="134632"/>
                    <a:pt x="203709" y="141633"/>
                    <a:pt x="208280" y="149860"/>
                  </a:cubicBezTo>
                  <a:cubicBezTo>
                    <a:pt x="210494" y="153846"/>
                    <a:pt x="210710" y="158850"/>
                    <a:pt x="213360" y="162560"/>
                  </a:cubicBezTo>
                  <a:cubicBezTo>
                    <a:pt x="215134" y="165044"/>
                    <a:pt x="218635" y="165686"/>
                    <a:pt x="220980" y="167640"/>
                  </a:cubicBezTo>
                  <a:cubicBezTo>
                    <a:pt x="240537" y="183938"/>
                    <a:pt x="217301" y="167727"/>
                    <a:pt x="236220" y="180340"/>
                  </a:cubicBezTo>
                  <a:cubicBezTo>
                    <a:pt x="237067" y="182880"/>
                    <a:pt x="236581" y="186404"/>
                    <a:pt x="238760" y="187960"/>
                  </a:cubicBezTo>
                  <a:cubicBezTo>
                    <a:pt x="243117" y="191072"/>
                    <a:pt x="249211" y="190645"/>
                    <a:pt x="254000" y="193040"/>
                  </a:cubicBezTo>
                  <a:cubicBezTo>
                    <a:pt x="268238" y="200159"/>
                    <a:pt x="260644" y="196714"/>
                    <a:pt x="276860" y="203200"/>
                  </a:cubicBezTo>
                  <a:cubicBezTo>
                    <a:pt x="283443" y="213074"/>
                    <a:pt x="285074" y="213147"/>
                    <a:pt x="284480" y="228600"/>
                  </a:cubicBezTo>
                  <a:cubicBezTo>
                    <a:pt x="283858" y="244764"/>
                    <a:pt x="282172" y="260924"/>
                    <a:pt x="279400" y="276860"/>
                  </a:cubicBezTo>
                  <a:cubicBezTo>
                    <a:pt x="278751" y="280590"/>
                    <a:pt x="275812" y="283540"/>
                    <a:pt x="274320" y="287020"/>
                  </a:cubicBezTo>
                  <a:cubicBezTo>
                    <a:pt x="273265" y="289481"/>
                    <a:pt x="272977" y="292245"/>
                    <a:pt x="271780" y="294640"/>
                  </a:cubicBezTo>
                  <a:cubicBezTo>
                    <a:pt x="267600" y="302999"/>
                    <a:pt x="253622" y="317219"/>
                    <a:pt x="248920" y="320040"/>
                  </a:cubicBezTo>
                  <a:lnTo>
                    <a:pt x="236220" y="327660"/>
                  </a:lnTo>
                  <a:cubicBezTo>
                    <a:pt x="224937" y="342704"/>
                    <a:pt x="230948" y="334298"/>
                    <a:pt x="218440" y="353060"/>
                  </a:cubicBezTo>
                  <a:lnTo>
                    <a:pt x="213360" y="360680"/>
                  </a:lnTo>
                  <a:cubicBezTo>
                    <a:pt x="211667" y="363220"/>
                    <a:pt x="209245" y="365404"/>
                    <a:pt x="208280" y="368300"/>
                  </a:cubicBezTo>
                  <a:cubicBezTo>
                    <a:pt x="204775" y="378816"/>
                    <a:pt x="207225" y="373692"/>
                    <a:pt x="200660" y="383540"/>
                  </a:cubicBezTo>
                  <a:cubicBezTo>
                    <a:pt x="199813" y="387773"/>
                    <a:pt x="198120" y="391923"/>
                    <a:pt x="198120" y="396240"/>
                  </a:cubicBezTo>
                  <a:cubicBezTo>
                    <a:pt x="198120" y="417750"/>
                    <a:pt x="199903" y="419369"/>
                    <a:pt x="205740" y="436880"/>
                  </a:cubicBezTo>
                  <a:cubicBezTo>
                    <a:pt x="206587" y="439420"/>
                    <a:pt x="206795" y="442272"/>
                    <a:pt x="208280" y="444500"/>
                  </a:cubicBezTo>
                  <a:cubicBezTo>
                    <a:pt x="209973" y="447040"/>
                    <a:pt x="211845" y="449470"/>
                    <a:pt x="213360" y="452120"/>
                  </a:cubicBezTo>
                  <a:cubicBezTo>
                    <a:pt x="215239" y="455408"/>
                    <a:pt x="216239" y="459199"/>
                    <a:pt x="218440" y="462280"/>
                  </a:cubicBezTo>
                  <a:cubicBezTo>
                    <a:pt x="224988" y="471447"/>
                    <a:pt x="225817" y="468427"/>
                    <a:pt x="233680" y="474980"/>
                  </a:cubicBezTo>
                  <a:cubicBezTo>
                    <a:pt x="236440" y="477280"/>
                    <a:pt x="238760" y="480060"/>
                    <a:pt x="241300" y="482600"/>
                  </a:cubicBezTo>
                  <a:cubicBezTo>
                    <a:pt x="262467" y="480907"/>
                    <a:pt x="283720" y="480075"/>
                    <a:pt x="304800" y="477520"/>
                  </a:cubicBezTo>
                  <a:cubicBezTo>
                    <a:pt x="311731" y="476680"/>
                    <a:pt x="325120" y="472440"/>
                    <a:pt x="325120" y="472440"/>
                  </a:cubicBezTo>
                  <a:cubicBezTo>
                    <a:pt x="344250" y="459686"/>
                    <a:pt x="319937" y="474661"/>
                    <a:pt x="342900" y="464820"/>
                  </a:cubicBezTo>
                  <a:cubicBezTo>
                    <a:pt x="367457" y="454295"/>
                    <a:pt x="331511" y="464492"/>
                    <a:pt x="360680" y="457200"/>
                  </a:cubicBezTo>
                  <a:cubicBezTo>
                    <a:pt x="385857" y="440416"/>
                    <a:pt x="365976" y="451201"/>
                    <a:pt x="386080" y="444500"/>
                  </a:cubicBezTo>
                  <a:cubicBezTo>
                    <a:pt x="390405" y="443058"/>
                    <a:pt x="394309" y="440314"/>
                    <a:pt x="398780" y="439420"/>
                  </a:cubicBezTo>
                  <a:cubicBezTo>
                    <a:pt x="407124" y="437751"/>
                    <a:pt x="415713" y="437727"/>
                    <a:pt x="424180" y="436880"/>
                  </a:cubicBezTo>
                  <a:cubicBezTo>
                    <a:pt x="436033" y="437727"/>
                    <a:pt x="447938" y="438032"/>
                    <a:pt x="459740" y="439420"/>
                  </a:cubicBezTo>
                  <a:cubicBezTo>
                    <a:pt x="462399" y="439733"/>
                    <a:pt x="464763" y="441311"/>
                    <a:pt x="467360" y="441960"/>
                  </a:cubicBezTo>
                  <a:cubicBezTo>
                    <a:pt x="471548" y="443007"/>
                    <a:pt x="475793" y="443844"/>
                    <a:pt x="480060" y="444500"/>
                  </a:cubicBezTo>
                  <a:cubicBezTo>
                    <a:pt x="486807" y="445538"/>
                    <a:pt x="493647" y="445918"/>
                    <a:pt x="500380" y="447040"/>
                  </a:cubicBezTo>
                  <a:cubicBezTo>
                    <a:pt x="503823" y="447614"/>
                    <a:pt x="507097" y="449006"/>
                    <a:pt x="510540" y="449580"/>
                  </a:cubicBezTo>
                  <a:cubicBezTo>
                    <a:pt x="522351" y="451548"/>
                    <a:pt x="534289" y="452692"/>
                    <a:pt x="546100" y="454660"/>
                  </a:cubicBezTo>
                  <a:cubicBezTo>
                    <a:pt x="549543" y="455234"/>
                    <a:pt x="552991" y="455974"/>
                    <a:pt x="556260" y="457200"/>
                  </a:cubicBezTo>
                  <a:cubicBezTo>
                    <a:pt x="562526" y="459550"/>
                    <a:pt x="568610" y="463481"/>
                    <a:pt x="574040" y="467360"/>
                  </a:cubicBezTo>
                  <a:cubicBezTo>
                    <a:pt x="577485" y="469821"/>
                    <a:pt x="581207" y="471987"/>
                    <a:pt x="584200" y="474980"/>
                  </a:cubicBezTo>
                  <a:cubicBezTo>
                    <a:pt x="586359" y="477139"/>
                    <a:pt x="586962" y="480613"/>
                    <a:pt x="589280" y="482600"/>
                  </a:cubicBezTo>
                  <a:cubicBezTo>
                    <a:pt x="593028" y="485813"/>
                    <a:pt x="597747" y="487680"/>
                    <a:pt x="601980" y="490220"/>
                  </a:cubicBezTo>
                  <a:cubicBezTo>
                    <a:pt x="615860" y="511040"/>
                    <a:pt x="593237" y="478937"/>
                    <a:pt x="627380" y="513080"/>
                  </a:cubicBezTo>
                  <a:lnTo>
                    <a:pt x="645160" y="530860"/>
                  </a:lnTo>
                  <a:cubicBezTo>
                    <a:pt x="648547" y="534247"/>
                    <a:pt x="652856" y="536913"/>
                    <a:pt x="655320" y="541020"/>
                  </a:cubicBezTo>
                  <a:cubicBezTo>
                    <a:pt x="660137" y="549048"/>
                    <a:pt x="664376" y="555378"/>
                    <a:pt x="668020" y="563880"/>
                  </a:cubicBezTo>
                  <a:cubicBezTo>
                    <a:pt x="674615" y="579268"/>
                    <a:pt x="665116" y="563151"/>
                    <a:pt x="675640" y="584200"/>
                  </a:cubicBezTo>
                  <a:cubicBezTo>
                    <a:pt x="677848" y="588616"/>
                    <a:pt x="680720" y="592667"/>
                    <a:pt x="683260" y="596900"/>
                  </a:cubicBezTo>
                  <a:cubicBezTo>
                    <a:pt x="685262" y="604906"/>
                    <a:pt x="685607" y="607392"/>
                    <a:pt x="688340" y="614680"/>
                  </a:cubicBezTo>
                  <a:cubicBezTo>
                    <a:pt x="689941" y="618949"/>
                    <a:pt x="691978" y="623055"/>
                    <a:pt x="693420" y="627380"/>
                  </a:cubicBezTo>
                  <a:cubicBezTo>
                    <a:pt x="695048" y="632263"/>
                    <a:pt x="696054" y="640268"/>
                    <a:pt x="698500" y="645160"/>
                  </a:cubicBezTo>
                  <a:cubicBezTo>
                    <a:pt x="700357" y="648874"/>
                    <a:pt x="709474" y="660639"/>
                    <a:pt x="711200" y="662940"/>
                  </a:cubicBezTo>
                  <a:cubicBezTo>
                    <a:pt x="730673" y="662093"/>
                    <a:pt x="750479" y="664081"/>
                    <a:pt x="769620" y="660400"/>
                  </a:cubicBezTo>
                  <a:cubicBezTo>
                    <a:pt x="773777" y="659601"/>
                    <a:pt x="774485" y="653454"/>
                    <a:pt x="777240" y="650240"/>
                  </a:cubicBezTo>
                  <a:cubicBezTo>
                    <a:pt x="779578" y="647513"/>
                    <a:pt x="782560" y="645380"/>
                    <a:pt x="784860" y="642620"/>
                  </a:cubicBezTo>
                  <a:cubicBezTo>
                    <a:pt x="786814" y="640275"/>
                    <a:pt x="787556" y="636907"/>
                    <a:pt x="789940" y="635000"/>
                  </a:cubicBezTo>
                  <a:cubicBezTo>
                    <a:pt x="792031" y="633327"/>
                    <a:pt x="795020" y="633307"/>
                    <a:pt x="797560" y="632460"/>
                  </a:cubicBezTo>
                  <a:cubicBezTo>
                    <a:pt x="836507" y="634153"/>
                    <a:pt x="875684" y="632985"/>
                    <a:pt x="914400" y="637540"/>
                  </a:cubicBezTo>
                  <a:cubicBezTo>
                    <a:pt x="919784" y="638173"/>
                    <a:pt x="923048" y="644098"/>
                    <a:pt x="927100" y="647700"/>
                  </a:cubicBezTo>
                  <a:cubicBezTo>
                    <a:pt x="943605" y="662371"/>
                    <a:pt x="930076" y="654268"/>
                    <a:pt x="947420" y="662940"/>
                  </a:cubicBezTo>
                  <a:cubicBezTo>
                    <a:pt x="954666" y="671997"/>
                    <a:pt x="961095" y="680992"/>
                    <a:pt x="970280" y="688340"/>
                  </a:cubicBezTo>
                  <a:cubicBezTo>
                    <a:pt x="974135" y="691424"/>
                    <a:pt x="978747" y="693420"/>
                    <a:pt x="982980" y="695960"/>
                  </a:cubicBezTo>
                  <a:cubicBezTo>
                    <a:pt x="996835" y="714433"/>
                    <a:pt x="983519" y="698654"/>
                    <a:pt x="1000760" y="713740"/>
                  </a:cubicBezTo>
                  <a:cubicBezTo>
                    <a:pt x="1004364" y="716894"/>
                    <a:pt x="1007023" y="721116"/>
                    <a:pt x="1010920" y="723900"/>
                  </a:cubicBezTo>
                  <a:cubicBezTo>
                    <a:pt x="1015353" y="727067"/>
                    <a:pt x="1035715" y="728894"/>
                    <a:pt x="1036320" y="728980"/>
                  </a:cubicBezTo>
                  <a:cubicBezTo>
                    <a:pt x="1059180" y="728133"/>
                    <a:pt x="1082069" y="727867"/>
                    <a:pt x="1104900" y="726440"/>
                  </a:cubicBezTo>
                  <a:cubicBezTo>
                    <a:pt x="1109209" y="726171"/>
                    <a:pt x="1113333" y="724556"/>
                    <a:pt x="1117600" y="723900"/>
                  </a:cubicBezTo>
                  <a:cubicBezTo>
                    <a:pt x="1124347" y="722862"/>
                    <a:pt x="1131198" y="722546"/>
                    <a:pt x="1137920" y="721360"/>
                  </a:cubicBezTo>
                  <a:cubicBezTo>
                    <a:pt x="1145607" y="720003"/>
                    <a:pt x="1153238" y="718291"/>
                    <a:pt x="1160780" y="716280"/>
                  </a:cubicBezTo>
                  <a:cubicBezTo>
                    <a:pt x="1165954" y="714900"/>
                    <a:pt x="1176020" y="711200"/>
                    <a:pt x="1176020" y="711200"/>
                  </a:cubicBezTo>
                  <a:cubicBezTo>
                    <a:pt x="1188720" y="712047"/>
                    <a:pt x="1201565" y="711647"/>
                    <a:pt x="1214120" y="713740"/>
                  </a:cubicBezTo>
                  <a:cubicBezTo>
                    <a:pt x="1217131" y="714242"/>
                    <a:pt x="1219256" y="717046"/>
                    <a:pt x="1221740" y="718820"/>
                  </a:cubicBezTo>
                  <a:cubicBezTo>
                    <a:pt x="1225185" y="721281"/>
                    <a:pt x="1228455" y="723979"/>
                    <a:pt x="1231900" y="726440"/>
                  </a:cubicBezTo>
                  <a:cubicBezTo>
                    <a:pt x="1240564" y="732628"/>
                    <a:pt x="1239650" y="730402"/>
                    <a:pt x="1247140" y="739140"/>
                  </a:cubicBezTo>
                  <a:cubicBezTo>
                    <a:pt x="1260330" y="754528"/>
                    <a:pt x="1250502" y="745303"/>
                    <a:pt x="1262380" y="767080"/>
                  </a:cubicBezTo>
                  <a:cubicBezTo>
                    <a:pt x="1264407" y="770796"/>
                    <a:pt x="1267007" y="774247"/>
                    <a:pt x="1270000" y="777240"/>
                  </a:cubicBezTo>
                  <a:cubicBezTo>
                    <a:pt x="1272993" y="780233"/>
                    <a:pt x="1280160" y="784860"/>
                    <a:pt x="1280160" y="784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2" name="Ellipse 181">
              <a:extLst>
                <a:ext uri="{FF2B5EF4-FFF2-40B4-BE49-F238E27FC236}">
                  <a16:creationId xmlns:a16="http://schemas.microsoft.com/office/drawing/2014/main" id="{014788D8-56C5-7369-DC16-01B945709AD0}"/>
                </a:ext>
              </a:extLst>
            </p:cNvPr>
            <p:cNvSpPr/>
            <p:nvPr/>
          </p:nvSpPr>
          <p:spPr>
            <a:xfrm>
              <a:off x="8177425" y="3120337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429747B8-3D42-A483-2A78-837987FA880C}"/>
                </a:ext>
              </a:extLst>
            </p:cNvPr>
            <p:cNvSpPr/>
            <p:nvPr/>
          </p:nvSpPr>
          <p:spPr>
            <a:xfrm>
              <a:off x="7381240" y="2311400"/>
              <a:ext cx="1124610" cy="403860"/>
            </a:xfrm>
            <a:custGeom>
              <a:avLst/>
              <a:gdLst>
                <a:gd name="connsiteX0" fmla="*/ 91440 w 1124610"/>
                <a:gd name="connsiteY0" fmla="*/ 0 h 403860"/>
                <a:gd name="connsiteX1" fmla="*/ 55880 w 1124610"/>
                <a:gd name="connsiteY1" fmla="*/ 15240 h 403860"/>
                <a:gd name="connsiteX2" fmla="*/ 35560 w 1124610"/>
                <a:gd name="connsiteY2" fmla="*/ 38100 h 403860"/>
                <a:gd name="connsiteX3" fmla="*/ 25400 w 1124610"/>
                <a:gd name="connsiteY3" fmla="*/ 48260 h 403860"/>
                <a:gd name="connsiteX4" fmla="*/ 17780 w 1124610"/>
                <a:gd name="connsiteY4" fmla="*/ 60960 h 403860"/>
                <a:gd name="connsiteX5" fmla="*/ 5080 w 1124610"/>
                <a:gd name="connsiteY5" fmla="*/ 76200 h 403860"/>
                <a:gd name="connsiteX6" fmla="*/ 0 w 1124610"/>
                <a:gd name="connsiteY6" fmla="*/ 96520 h 403860"/>
                <a:gd name="connsiteX7" fmla="*/ 5080 w 1124610"/>
                <a:gd name="connsiteY7" fmla="*/ 132080 h 403860"/>
                <a:gd name="connsiteX8" fmla="*/ 10160 w 1124610"/>
                <a:gd name="connsiteY8" fmla="*/ 147320 h 403860"/>
                <a:gd name="connsiteX9" fmla="*/ 17780 w 1124610"/>
                <a:gd name="connsiteY9" fmla="*/ 157480 h 403860"/>
                <a:gd name="connsiteX10" fmla="*/ 22860 w 1124610"/>
                <a:gd name="connsiteY10" fmla="*/ 165100 h 403860"/>
                <a:gd name="connsiteX11" fmla="*/ 30480 w 1124610"/>
                <a:gd name="connsiteY11" fmla="*/ 170180 h 403860"/>
                <a:gd name="connsiteX12" fmla="*/ 55880 w 1124610"/>
                <a:gd name="connsiteY12" fmla="*/ 185420 h 403860"/>
                <a:gd name="connsiteX13" fmla="*/ 101600 w 1124610"/>
                <a:gd name="connsiteY13" fmla="*/ 182880 h 403860"/>
                <a:gd name="connsiteX14" fmla="*/ 114300 w 1124610"/>
                <a:gd name="connsiteY14" fmla="*/ 175260 h 403860"/>
                <a:gd name="connsiteX15" fmla="*/ 134620 w 1124610"/>
                <a:gd name="connsiteY15" fmla="*/ 170180 h 403860"/>
                <a:gd name="connsiteX16" fmla="*/ 162560 w 1124610"/>
                <a:gd name="connsiteY16" fmla="*/ 160020 h 403860"/>
                <a:gd name="connsiteX17" fmla="*/ 180340 w 1124610"/>
                <a:gd name="connsiteY17" fmla="*/ 152400 h 403860"/>
                <a:gd name="connsiteX18" fmla="*/ 205740 w 1124610"/>
                <a:gd name="connsiteY18" fmla="*/ 147320 h 403860"/>
                <a:gd name="connsiteX19" fmla="*/ 215900 w 1124610"/>
                <a:gd name="connsiteY19" fmla="*/ 149860 h 403860"/>
                <a:gd name="connsiteX20" fmla="*/ 231140 w 1124610"/>
                <a:gd name="connsiteY20" fmla="*/ 157480 h 403860"/>
                <a:gd name="connsiteX21" fmla="*/ 271780 w 1124610"/>
                <a:gd name="connsiteY21" fmla="*/ 185420 h 403860"/>
                <a:gd name="connsiteX22" fmla="*/ 279400 w 1124610"/>
                <a:gd name="connsiteY22" fmla="*/ 193040 h 403860"/>
                <a:gd name="connsiteX23" fmla="*/ 289560 w 1124610"/>
                <a:gd name="connsiteY23" fmla="*/ 200660 h 403860"/>
                <a:gd name="connsiteX24" fmla="*/ 309880 w 1124610"/>
                <a:gd name="connsiteY24" fmla="*/ 218440 h 403860"/>
                <a:gd name="connsiteX25" fmla="*/ 337820 w 1124610"/>
                <a:gd name="connsiteY25" fmla="*/ 251460 h 403860"/>
                <a:gd name="connsiteX26" fmla="*/ 358140 w 1124610"/>
                <a:gd name="connsiteY26" fmla="*/ 266700 h 403860"/>
                <a:gd name="connsiteX27" fmla="*/ 378460 w 1124610"/>
                <a:gd name="connsiteY27" fmla="*/ 274320 h 403860"/>
                <a:gd name="connsiteX28" fmla="*/ 393700 w 1124610"/>
                <a:gd name="connsiteY28" fmla="*/ 271780 h 403860"/>
                <a:gd name="connsiteX29" fmla="*/ 414020 w 1124610"/>
                <a:gd name="connsiteY29" fmla="*/ 264160 h 403860"/>
                <a:gd name="connsiteX30" fmla="*/ 434340 w 1124610"/>
                <a:gd name="connsiteY30" fmla="*/ 243840 h 403860"/>
                <a:gd name="connsiteX31" fmla="*/ 452120 w 1124610"/>
                <a:gd name="connsiteY31" fmla="*/ 228600 h 403860"/>
                <a:gd name="connsiteX32" fmla="*/ 477520 w 1124610"/>
                <a:gd name="connsiteY32" fmla="*/ 213360 h 403860"/>
                <a:gd name="connsiteX33" fmla="*/ 500380 w 1124610"/>
                <a:gd name="connsiteY33" fmla="*/ 200660 h 403860"/>
                <a:gd name="connsiteX34" fmla="*/ 510540 w 1124610"/>
                <a:gd name="connsiteY34" fmla="*/ 195580 h 403860"/>
                <a:gd name="connsiteX35" fmla="*/ 525780 w 1124610"/>
                <a:gd name="connsiteY35" fmla="*/ 193040 h 403860"/>
                <a:gd name="connsiteX36" fmla="*/ 556260 w 1124610"/>
                <a:gd name="connsiteY36" fmla="*/ 198120 h 403860"/>
                <a:gd name="connsiteX37" fmla="*/ 589280 w 1124610"/>
                <a:gd name="connsiteY37" fmla="*/ 218440 h 403860"/>
                <a:gd name="connsiteX38" fmla="*/ 604520 w 1124610"/>
                <a:gd name="connsiteY38" fmla="*/ 226060 h 403860"/>
                <a:gd name="connsiteX39" fmla="*/ 627380 w 1124610"/>
                <a:gd name="connsiteY39" fmla="*/ 243840 h 403860"/>
                <a:gd name="connsiteX40" fmla="*/ 637540 w 1124610"/>
                <a:gd name="connsiteY40" fmla="*/ 251460 h 403860"/>
                <a:gd name="connsiteX41" fmla="*/ 645160 w 1124610"/>
                <a:gd name="connsiteY41" fmla="*/ 259080 h 403860"/>
                <a:gd name="connsiteX42" fmla="*/ 665480 w 1124610"/>
                <a:gd name="connsiteY42" fmla="*/ 271780 h 403860"/>
                <a:gd name="connsiteX43" fmla="*/ 675640 w 1124610"/>
                <a:gd name="connsiteY43" fmla="*/ 274320 h 403860"/>
                <a:gd name="connsiteX44" fmla="*/ 695960 w 1124610"/>
                <a:gd name="connsiteY44" fmla="*/ 287020 h 403860"/>
                <a:gd name="connsiteX45" fmla="*/ 706120 w 1124610"/>
                <a:gd name="connsiteY45" fmla="*/ 289560 h 403860"/>
                <a:gd name="connsiteX46" fmla="*/ 713740 w 1124610"/>
                <a:gd name="connsiteY46" fmla="*/ 292100 h 403860"/>
                <a:gd name="connsiteX47" fmla="*/ 728980 w 1124610"/>
                <a:gd name="connsiteY47" fmla="*/ 294640 h 403860"/>
                <a:gd name="connsiteX48" fmla="*/ 741680 w 1124610"/>
                <a:gd name="connsiteY48" fmla="*/ 297180 h 403860"/>
                <a:gd name="connsiteX49" fmla="*/ 772160 w 1124610"/>
                <a:gd name="connsiteY49" fmla="*/ 294640 h 403860"/>
                <a:gd name="connsiteX50" fmla="*/ 787400 w 1124610"/>
                <a:gd name="connsiteY50" fmla="*/ 281940 h 403860"/>
                <a:gd name="connsiteX51" fmla="*/ 795020 w 1124610"/>
                <a:gd name="connsiteY51" fmla="*/ 271780 h 403860"/>
                <a:gd name="connsiteX52" fmla="*/ 789940 w 1124610"/>
                <a:gd name="connsiteY52" fmla="*/ 248920 h 403860"/>
                <a:gd name="connsiteX53" fmla="*/ 774700 w 1124610"/>
                <a:gd name="connsiteY53" fmla="*/ 233680 h 403860"/>
                <a:gd name="connsiteX54" fmla="*/ 767080 w 1124610"/>
                <a:gd name="connsiteY54" fmla="*/ 223520 h 403860"/>
                <a:gd name="connsiteX55" fmla="*/ 759460 w 1124610"/>
                <a:gd name="connsiteY55" fmla="*/ 215900 h 403860"/>
                <a:gd name="connsiteX56" fmla="*/ 754380 w 1124610"/>
                <a:gd name="connsiteY56" fmla="*/ 208280 h 403860"/>
                <a:gd name="connsiteX57" fmla="*/ 744220 w 1124610"/>
                <a:gd name="connsiteY57" fmla="*/ 200660 h 403860"/>
                <a:gd name="connsiteX58" fmla="*/ 739140 w 1124610"/>
                <a:gd name="connsiteY58" fmla="*/ 190500 h 403860"/>
                <a:gd name="connsiteX59" fmla="*/ 718820 w 1124610"/>
                <a:gd name="connsiteY59" fmla="*/ 172720 h 403860"/>
                <a:gd name="connsiteX60" fmla="*/ 711200 w 1124610"/>
                <a:gd name="connsiteY60" fmla="*/ 162560 h 403860"/>
                <a:gd name="connsiteX61" fmla="*/ 708660 w 1124610"/>
                <a:gd name="connsiteY61" fmla="*/ 154940 h 403860"/>
                <a:gd name="connsiteX62" fmla="*/ 695960 w 1124610"/>
                <a:gd name="connsiteY62" fmla="*/ 137160 h 403860"/>
                <a:gd name="connsiteX63" fmla="*/ 693420 w 1124610"/>
                <a:gd name="connsiteY63" fmla="*/ 129540 h 403860"/>
                <a:gd name="connsiteX64" fmla="*/ 695960 w 1124610"/>
                <a:gd name="connsiteY64" fmla="*/ 119380 h 403860"/>
                <a:gd name="connsiteX65" fmla="*/ 716280 w 1124610"/>
                <a:gd name="connsiteY65" fmla="*/ 111760 h 403860"/>
                <a:gd name="connsiteX66" fmla="*/ 759460 w 1124610"/>
                <a:gd name="connsiteY66" fmla="*/ 104140 h 403860"/>
                <a:gd name="connsiteX67" fmla="*/ 782320 w 1124610"/>
                <a:gd name="connsiteY67" fmla="*/ 106680 h 403860"/>
                <a:gd name="connsiteX68" fmla="*/ 807720 w 1124610"/>
                <a:gd name="connsiteY68" fmla="*/ 116840 h 403860"/>
                <a:gd name="connsiteX69" fmla="*/ 822960 w 1124610"/>
                <a:gd name="connsiteY69" fmla="*/ 132080 h 403860"/>
                <a:gd name="connsiteX70" fmla="*/ 830580 w 1124610"/>
                <a:gd name="connsiteY70" fmla="*/ 142240 h 403860"/>
                <a:gd name="connsiteX71" fmla="*/ 848360 w 1124610"/>
                <a:gd name="connsiteY71" fmla="*/ 160020 h 403860"/>
                <a:gd name="connsiteX72" fmla="*/ 853440 w 1124610"/>
                <a:gd name="connsiteY72" fmla="*/ 180340 h 403860"/>
                <a:gd name="connsiteX73" fmla="*/ 858520 w 1124610"/>
                <a:gd name="connsiteY73" fmla="*/ 198120 h 403860"/>
                <a:gd name="connsiteX74" fmla="*/ 866140 w 1124610"/>
                <a:gd name="connsiteY74" fmla="*/ 251460 h 403860"/>
                <a:gd name="connsiteX75" fmla="*/ 871220 w 1124610"/>
                <a:gd name="connsiteY75" fmla="*/ 264160 h 403860"/>
                <a:gd name="connsiteX76" fmla="*/ 899160 w 1124610"/>
                <a:gd name="connsiteY76" fmla="*/ 271780 h 403860"/>
                <a:gd name="connsiteX77" fmla="*/ 932180 w 1124610"/>
                <a:gd name="connsiteY77" fmla="*/ 256540 h 403860"/>
                <a:gd name="connsiteX78" fmla="*/ 934720 w 1124610"/>
                <a:gd name="connsiteY78" fmla="*/ 243840 h 403860"/>
                <a:gd name="connsiteX79" fmla="*/ 932180 w 1124610"/>
                <a:gd name="connsiteY79" fmla="*/ 167640 h 403860"/>
                <a:gd name="connsiteX80" fmla="*/ 937260 w 1124610"/>
                <a:gd name="connsiteY80" fmla="*/ 142240 h 403860"/>
                <a:gd name="connsiteX81" fmla="*/ 962660 w 1124610"/>
                <a:gd name="connsiteY81" fmla="*/ 119380 h 403860"/>
                <a:gd name="connsiteX82" fmla="*/ 972820 w 1124610"/>
                <a:gd name="connsiteY82" fmla="*/ 114300 h 403860"/>
                <a:gd name="connsiteX83" fmla="*/ 985520 w 1124610"/>
                <a:gd name="connsiteY83" fmla="*/ 106680 h 403860"/>
                <a:gd name="connsiteX84" fmla="*/ 993140 w 1124610"/>
                <a:gd name="connsiteY84" fmla="*/ 101600 h 403860"/>
                <a:gd name="connsiteX85" fmla="*/ 1018540 w 1124610"/>
                <a:gd name="connsiteY85" fmla="*/ 93980 h 403860"/>
                <a:gd name="connsiteX86" fmla="*/ 1089660 w 1124610"/>
                <a:gd name="connsiteY86" fmla="*/ 104140 h 403860"/>
                <a:gd name="connsiteX87" fmla="*/ 1109980 w 1124610"/>
                <a:gd name="connsiteY87" fmla="*/ 127000 h 403860"/>
                <a:gd name="connsiteX88" fmla="*/ 1115060 w 1124610"/>
                <a:gd name="connsiteY88" fmla="*/ 134620 h 403860"/>
                <a:gd name="connsiteX89" fmla="*/ 1120140 w 1124610"/>
                <a:gd name="connsiteY89" fmla="*/ 142240 h 403860"/>
                <a:gd name="connsiteX90" fmla="*/ 1120140 w 1124610"/>
                <a:gd name="connsiteY90" fmla="*/ 215900 h 403860"/>
                <a:gd name="connsiteX91" fmla="*/ 1109980 w 1124610"/>
                <a:gd name="connsiteY91" fmla="*/ 231140 h 403860"/>
                <a:gd name="connsiteX92" fmla="*/ 1102360 w 1124610"/>
                <a:gd name="connsiteY92" fmla="*/ 236220 h 403860"/>
                <a:gd name="connsiteX93" fmla="*/ 1079500 w 1124610"/>
                <a:gd name="connsiteY93" fmla="*/ 243840 h 403860"/>
                <a:gd name="connsiteX94" fmla="*/ 1071880 w 1124610"/>
                <a:gd name="connsiteY94" fmla="*/ 246380 h 403860"/>
                <a:gd name="connsiteX95" fmla="*/ 1023620 w 1124610"/>
                <a:gd name="connsiteY95" fmla="*/ 251460 h 403860"/>
                <a:gd name="connsiteX96" fmla="*/ 1010920 w 1124610"/>
                <a:gd name="connsiteY96" fmla="*/ 256540 h 403860"/>
                <a:gd name="connsiteX97" fmla="*/ 995680 w 1124610"/>
                <a:gd name="connsiteY97" fmla="*/ 266700 h 403860"/>
                <a:gd name="connsiteX98" fmla="*/ 990600 w 1124610"/>
                <a:gd name="connsiteY98" fmla="*/ 276860 h 403860"/>
                <a:gd name="connsiteX99" fmla="*/ 982980 w 1124610"/>
                <a:gd name="connsiteY99" fmla="*/ 287020 h 403860"/>
                <a:gd name="connsiteX100" fmla="*/ 980440 w 1124610"/>
                <a:gd name="connsiteY100" fmla="*/ 297180 h 403860"/>
                <a:gd name="connsiteX101" fmla="*/ 975360 w 1124610"/>
                <a:gd name="connsiteY101" fmla="*/ 307340 h 403860"/>
                <a:gd name="connsiteX102" fmla="*/ 980440 w 1124610"/>
                <a:gd name="connsiteY102" fmla="*/ 360680 h 403860"/>
                <a:gd name="connsiteX103" fmla="*/ 985520 w 1124610"/>
                <a:gd name="connsiteY103" fmla="*/ 370840 h 403860"/>
                <a:gd name="connsiteX104" fmla="*/ 990600 w 1124610"/>
                <a:gd name="connsiteY104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124610" h="403860">
                  <a:moveTo>
                    <a:pt x="91440" y="0"/>
                  </a:moveTo>
                  <a:cubicBezTo>
                    <a:pt x="76644" y="4932"/>
                    <a:pt x="67633" y="6099"/>
                    <a:pt x="55880" y="15240"/>
                  </a:cubicBezTo>
                  <a:cubicBezTo>
                    <a:pt x="46659" y="22412"/>
                    <a:pt x="43309" y="29382"/>
                    <a:pt x="35560" y="38100"/>
                  </a:cubicBezTo>
                  <a:cubicBezTo>
                    <a:pt x="32378" y="41680"/>
                    <a:pt x="28340" y="44479"/>
                    <a:pt x="25400" y="48260"/>
                  </a:cubicBezTo>
                  <a:cubicBezTo>
                    <a:pt x="22369" y="52157"/>
                    <a:pt x="20684" y="56967"/>
                    <a:pt x="17780" y="60960"/>
                  </a:cubicBezTo>
                  <a:cubicBezTo>
                    <a:pt x="13891" y="66308"/>
                    <a:pt x="9313" y="71120"/>
                    <a:pt x="5080" y="76200"/>
                  </a:cubicBezTo>
                  <a:cubicBezTo>
                    <a:pt x="3076" y="82213"/>
                    <a:pt x="0" y="90390"/>
                    <a:pt x="0" y="96520"/>
                  </a:cubicBezTo>
                  <a:cubicBezTo>
                    <a:pt x="0" y="103035"/>
                    <a:pt x="2735" y="123482"/>
                    <a:pt x="5080" y="132080"/>
                  </a:cubicBezTo>
                  <a:cubicBezTo>
                    <a:pt x="6489" y="137246"/>
                    <a:pt x="6947" y="143036"/>
                    <a:pt x="10160" y="147320"/>
                  </a:cubicBezTo>
                  <a:cubicBezTo>
                    <a:pt x="12700" y="150707"/>
                    <a:pt x="15319" y="154035"/>
                    <a:pt x="17780" y="157480"/>
                  </a:cubicBezTo>
                  <a:cubicBezTo>
                    <a:pt x="19554" y="159964"/>
                    <a:pt x="20701" y="162941"/>
                    <a:pt x="22860" y="165100"/>
                  </a:cubicBezTo>
                  <a:cubicBezTo>
                    <a:pt x="25019" y="167259"/>
                    <a:pt x="27996" y="168406"/>
                    <a:pt x="30480" y="170180"/>
                  </a:cubicBezTo>
                  <a:cubicBezTo>
                    <a:pt x="47634" y="182433"/>
                    <a:pt x="33566" y="174263"/>
                    <a:pt x="55880" y="185420"/>
                  </a:cubicBezTo>
                  <a:cubicBezTo>
                    <a:pt x="71120" y="184573"/>
                    <a:pt x="86562" y="185495"/>
                    <a:pt x="101600" y="182880"/>
                  </a:cubicBezTo>
                  <a:cubicBezTo>
                    <a:pt x="106464" y="182034"/>
                    <a:pt x="109692" y="177032"/>
                    <a:pt x="114300" y="175260"/>
                  </a:cubicBezTo>
                  <a:cubicBezTo>
                    <a:pt x="120816" y="172754"/>
                    <a:pt x="127962" y="172282"/>
                    <a:pt x="134620" y="170180"/>
                  </a:cubicBezTo>
                  <a:cubicBezTo>
                    <a:pt x="144070" y="167196"/>
                    <a:pt x="153324" y="163612"/>
                    <a:pt x="162560" y="160020"/>
                  </a:cubicBezTo>
                  <a:cubicBezTo>
                    <a:pt x="168570" y="157683"/>
                    <a:pt x="174154" y="154219"/>
                    <a:pt x="180340" y="152400"/>
                  </a:cubicBezTo>
                  <a:cubicBezTo>
                    <a:pt x="188623" y="149964"/>
                    <a:pt x="205740" y="147320"/>
                    <a:pt x="205740" y="147320"/>
                  </a:cubicBezTo>
                  <a:cubicBezTo>
                    <a:pt x="209127" y="148167"/>
                    <a:pt x="212659" y="148564"/>
                    <a:pt x="215900" y="149860"/>
                  </a:cubicBezTo>
                  <a:cubicBezTo>
                    <a:pt x="221173" y="151969"/>
                    <a:pt x="226245" y="154600"/>
                    <a:pt x="231140" y="157480"/>
                  </a:cubicBezTo>
                  <a:cubicBezTo>
                    <a:pt x="246843" y="166717"/>
                    <a:pt x="258716" y="173989"/>
                    <a:pt x="271780" y="185420"/>
                  </a:cubicBezTo>
                  <a:cubicBezTo>
                    <a:pt x="274483" y="187785"/>
                    <a:pt x="276673" y="190702"/>
                    <a:pt x="279400" y="193040"/>
                  </a:cubicBezTo>
                  <a:cubicBezTo>
                    <a:pt x="282614" y="195795"/>
                    <a:pt x="286374" y="197872"/>
                    <a:pt x="289560" y="200660"/>
                  </a:cubicBezTo>
                  <a:cubicBezTo>
                    <a:pt x="315867" y="223678"/>
                    <a:pt x="284262" y="199227"/>
                    <a:pt x="309880" y="218440"/>
                  </a:cubicBezTo>
                  <a:cubicBezTo>
                    <a:pt x="319081" y="233776"/>
                    <a:pt x="320503" y="238472"/>
                    <a:pt x="337820" y="251460"/>
                  </a:cubicBezTo>
                  <a:cubicBezTo>
                    <a:pt x="344593" y="256540"/>
                    <a:pt x="350279" y="263556"/>
                    <a:pt x="358140" y="266700"/>
                  </a:cubicBezTo>
                  <a:cubicBezTo>
                    <a:pt x="373326" y="272774"/>
                    <a:pt x="366515" y="270338"/>
                    <a:pt x="378460" y="274320"/>
                  </a:cubicBezTo>
                  <a:cubicBezTo>
                    <a:pt x="383540" y="273473"/>
                    <a:pt x="388673" y="272897"/>
                    <a:pt x="393700" y="271780"/>
                  </a:cubicBezTo>
                  <a:cubicBezTo>
                    <a:pt x="398180" y="270785"/>
                    <a:pt x="411548" y="265149"/>
                    <a:pt x="414020" y="264160"/>
                  </a:cubicBezTo>
                  <a:cubicBezTo>
                    <a:pt x="423506" y="249931"/>
                    <a:pt x="415156" y="260892"/>
                    <a:pt x="434340" y="243840"/>
                  </a:cubicBezTo>
                  <a:cubicBezTo>
                    <a:pt x="444930" y="234426"/>
                    <a:pt x="439113" y="236961"/>
                    <a:pt x="452120" y="228600"/>
                  </a:cubicBezTo>
                  <a:cubicBezTo>
                    <a:pt x="460426" y="223261"/>
                    <a:pt x="469621" y="219284"/>
                    <a:pt x="477520" y="213360"/>
                  </a:cubicBezTo>
                  <a:cubicBezTo>
                    <a:pt x="493574" y="201320"/>
                    <a:pt x="481330" y="209126"/>
                    <a:pt x="500380" y="200660"/>
                  </a:cubicBezTo>
                  <a:cubicBezTo>
                    <a:pt x="503840" y="199122"/>
                    <a:pt x="506913" y="196668"/>
                    <a:pt x="510540" y="195580"/>
                  </a:cubicBezTo>
                  <a:cubicBezTo>
                    <a:pt x="515473" y="194100"/>
                    <a:pt x="520700" y="193887"/>
                    <a:pt x="525780" y="193040"/>
                  </a:cubicBezTo>
                  <a:cubicBezTo>
                    <a:pt x="535940" y="194733"/>
                    <a:pt x="546394" y="195160"/>
                    <a:pt x="556260" y="198120"/>
                  </a:cubicBezTo>
                  <a:cubicBezTo>
                    <a:pt x="579112" y="204976"/>
                    <a:pt x="572325" y="207650"/>
                    <a:pt x="589280" y="218440"/>
                  </a:cubicBezTo>
                  <a:cubicBezTo>
                    <a:pt x="594072" y="221489"/>
                    <a:pt x="599794" y="222910"/>
                    <a:pt x="604520" y="226060"/>
                  </a:cubicBezTo>
                  <a:cubicBezTo>
                    <a:pt x="612552" y="231415"/>
                    <a:pt x="619728" y="237954"/>
                    <a:pt x="627380" y="243840"/>
                  </a:cubicBezTo>
                  <a:cubicBezTo>
                    <a:pt x="630735" y="246421"/>
                    <a:pt x="634547" y="248467"/>
                    <a:pt x="637540" y="251460"/>
                  </a:cubicBezTo>
                  <a:cubicBezTo>
                    <a:pt x="640080" y="254000"/>
                    <a:pt x="642433" y="256742"/>
                    <a:pt x="645160" y="259080"/>
                  </a:cubicBezTo>
                  <a:cubicBezTo>
                    <a:pt x="651376" y="264408"/>
                    <a:pt x="657771" y="268889"/>
                    <a:pt x="665480" y="271780"/>
                  </a:cubicBezTo>
                  <a:cubicBezTo>
                    <a:pt x="668749" y="273006"/>
                    <a:pt x="672253" y="273473"/>
                    <a:pt x="675640" y="274320"/>
                  </a:cubicBezTo>
                  <a:cubicBezTo>
                    <a:pt x="682413" y="278553"/>
                    <a:pt x="688211" y="285083"/>
                    <a:pt x="695960" y="287020"/>
                  </a:cubicBezTo>
                  <a:cubicBezTo>
                    <a:pt x="699347" y="287867"/>
                    <a:pt x="702763" y="288601"/>
                    <a:pt x="706120" y="289560"/>
                  </a:cubicBezTo>
                  <a:cubicBezTo>
                    <a:pt x="708694" y="290296"/>
                    <a:pt x="711126" y="291519"/>
                    <a:pt x="713740" y="292100"/>
                  </a:cubicBezTo>
                  <a:cubicBezTo>
                    <a:pt x="718767" y="293217"/>
                    <a:pt x="723913" y="293719"/>
                    <a:pt x="728980" y="294640"/>
                  </a:cubicBezTo>
                  <a:cubicBezTo>
                    <a:pt x="733228" y="295412"/>
                    <a:pt x="737447" y="296333"/>
                    <a:pt x="741680" y="297180"/>
                  </a:cubicBezTo>
                  <a:cubicBezTo>
                    <a:pt x="751840" y="296333"/>
                    <a:pt x="762139" y="296519"/>
                    <a:pt x="772160" y="294640"/>
                  </a:cubicBezTo>
                  <a:cubicBezTo>
                    <a:pt x="782463" y="292708"/>
                    <a:pt x="782306" y="289072"/>
                    <a:pt x="787400" y="281940"/>
                  </a:cubicBezTo>
                  <a:cubicBezTo>
                    <a:pt x="789861" y="278495"/>
                    <a:pt x="792480" y="275167"/>
                    <a:pt x="795020" y="271780"/>
                  </a:cubicBezTo>
                  <a:cubicBezTo>
                    <a:pt x="793327" y="264160"/>
                    <a:pt x="792742" y="256206"/>
                    <a:pt x="789940" y="248920"/>
                  </a:cubicBezTo>
                  <a:cubicBezTo>
                    <a:pt x="784752" y="235431"/>
                    <a:pt x="782768" y="241748"/>
                    <a:pt x="774700" y="233680"/>
                  </a:cubicBezTo>
                  <a:cubicBezTo>
                    <a:pt x="771707" y="230687"/>
                    <a:pt x="769835" y="226734"/>
                    <a:pt x="767080" y="223520"/>
                  </a:cubicBezTo>
                  <a:cubicBezTo>
                    <a:pt x="764742" y="220793"/>
                    <a:pt x="761760" y="218660"/>
                    <a:pt x="759460" y="215900"/>
                  </a:cubicBezTo>
                  <a:cubicBezTo>
                    <a:pt x="757506" y="213555"/>
                    <a:pt x="756539" y="210439"/>
                    <a:pt x="754380" y="208280"/>
                  </a:cubicBezTo>
                  <a:cubicBezTo>
                    <a:pt x="751387" y="205287"/>
                    <a:pt x="747607" y="203200"/>
                    <a:pt x="744220" y="200660"/>
                  </a:cubicBezTo>
                  <a:cubicBezTo>
                    <a:pt x="742527" y="197273"/>
                    <a:pt x="741341" y="193581"/>
                    <a:pt x="739140" y="190500"/>
                  </a:cubicBezTo>
                  <a:cubicBezTo>
                    <a:pt x="734003" y="183309"/>
                    <a:pt x="724792" y="178692"/>
                    <a:pt x="718820" y="172720"/>
                  </a:cubicBezTo>
                  <a:cubicBezTo>
                    <a:pt x="715827" y="169727"/>
                    <a:pt x="713740" y="165947"/>
                    <a:pt x="711200" y="162560"/>
                  </a:cubicBezTo>
                  <a:cubicBezTo>
                    <a:pt x="710353" y="160020"/>
                    <a:pt x="709857" y="157335"/>
                    <a:pt x="708660" y="154940"/>
                  </a:cubicBezTo>
                  <a:cubicBezTo>
                    <a:pt x="706803" y="151226"/>
                    <a:pt x="697686" y="139461"/>
                    <a:pt x="695960" y="137160"/>
                  </a:cubicBezTo>
                  <a:cubicBezTo>
                    <a:pt x="695113" y="134620"/>
                    <a:pt x="693420" y="132217"/>
                    <a:pt x="693420" y="129540"/>
                  </a:cubicBezTo>
                  <a:cubicBezTo>
                    <a:pt x="693420" y="126049"/>
                    <a:pt x="694024" y="122285"/>
                    <a:pt x="695960" y="119380"/>
                  </a:cubicBezTo>
                  <a:cubicBezTo>
                    <a:pt x="700217" y="112995"/>
                    <a:pt x="710423" y="113357"/>
                    <a:pt x="716280" y="111760"/>
                  </a:cubicBezTo>
                  <a:cubicBezTo>
                    <a:pt x="748429" y="102992"/>
                    <a:pt x="712151" y="108441"/>
                    <a:pt x="759460" y="104140"/>
                  </a:cubicBezTo>
                  <a:cubicBezTo>
                    <a:pt x="767080" y="104987"/>
                    <a:pt x="774802" y="105176"/>
                    <a:pt x="782320" y="106680"/>
                  </a:cubicBezTo>
                  <a:cubicBezTo>
                    <a:pt x="792782" y="108772"/>
                    <a:pt x="798689" y="112324"/>
                    <a:pt x="807720" y="116840"/>
                  </a:cubicBezTo>
                  <a:cubicBezTo>
                    <a:pt x="819692" y="134798"/>
                    <a:pt x="804057" y="113177"/>
                    <a:pt x="822960" y="132080"/>
                  </a:cubicBezTo>
                  <a:cubicBezTo>
                    <a:pt x="825953" y="135073"/>
                    <a:pt x="827732" y="139108"/>
                    <a:pt x="830580" y="142240"/>
                  </a:cubicBezTo>
                  <a:cubicBezTo>
                    <a:pt x="836218" y="148442"/>
                    <a:pt x="848360" y="160020"/>
                    <a:pt x="848360" y="160020"/>
                  </a:cubicBezTo>
                  <a:cubicBezTo>
                    <a:pt x="850053" y="166793"/>
                    <a:pt x="851232" y="173716"/>
                    <a:pt x="853440" y="180340"/>
                  </a:cubicBezTo>
                  <a:cubicBezTo>
                    <a:pt x="857084" y="191272"/>
                    <a:pt x="855331" y="185363"/>
                    <a:pt x="858520" y="198120"/>
                  </a:cubicBezTo>
                  <a:cubicBezTo>
                    <a:pt x="859960" y="216841"/>
                    <a:pt x="859593" y="234002"/>
                    <a:pt x="866140" y="251460"/>
                  </a:cubicBezTo>
                  <a:cubicBezTo>
                    <a:pt x="867741" y="255729"/>
                    <a:pt x="867789" y="261158"/>
                    <a:pt x="871220" y="264160"/>
                  </a:cubicBezTo>
                  <a:cubicBezTo>
                    <a:pt x="875039" y="267502"/>
                    <a:pt x="893719" y="270692"/>
                    <a:pt x="899160" y="271780"/>
                  </a:cubicBezTo>
                  <a:cubicBezTo>
                    <a:pt x="904919" y="269860"/>
                    <a:pt x="926724" y="265269"/>
                    <a:pt x="932180" y="256540"/>
                  </a:cubicBezTo>
                  <a:cubicBezTo>
                    <a:pt x="934468" y="252879"/>
                    <a:pt x="933873" y="248073"/>
                    <a:pt x="934720" y="243840"/>
                  </a:cubicBezTo>
                  <a:cubicBezTo>
                    <a:pt x="933873" y="218440"/>
                    <a:pt x="931545" y="193046"/>
                    <a:pt x="932180" y="167640"/>
                  </a:cubicBezTo>
                  <a:cubicBezTo>
                    <a:pt x="932396" y="159008"/>
                    <a:pt x="933220" y="149871"/>
                    <a:pt x="937260" y="142240"/>
                  </a:cubicBezTo>
                  <a:cubicBezTo>
                    <a:pt x="940849" y="135460"/>
                    <a:pt x="954021" y="124317"/>
                    <a:pt x="962660" y="119380"/>
                  </a:cubicBezTo>
                  <a:cubicBezTo>
                    <a:pt x="965948" y="117501"/>
                    <a:pt x="969510" y="116139"/>
                    <a:pt x="972820" y="114300"/>
                  </a:cubicBezTo>
                  <a:cubicBezTo>
                    <a:pt x="977136" y="111902"/>
                    <a:pt x="981334" y="109297"/>
                    <a:pt x="985520" y="106680"/>
                  </a:cubicBezTo>
                  <a:cubicBezTo>
                    <a:pt x="988109" y="105062"/>
                    <a:pt x="990350" y="102840"/>
                    <a:pt x="993140" y="101600"/>
                  </a:cubicBezTo>
                  <a:cubicBezTo>
                    <a:pt x="1001091" y="98066"/>
                    <a:pt x="1010096" y="96091"/>
                    <a:pt x="1018540" y="93980"/>
                  </a:cubicBezTo>
                  <a:cubicBezTo>
                    <a:pt x="1071877" y="98247"/>
                    <a:pt x="1066270" y="87433"/>
                    <a:pt x="1089660" y="104140"/>
                  </a:cubicBezTo>
                  <a:cubicBezTo>
                    <a:pt x="1104020" y="114397"/>
                    <a:pt x="1098458" y="109717"/>
                    <a:pt x="1109980" y="127000"/>
                  </a:cubicBezTo>
                  <a:lnTo>
                    <a:pt x="1115060" y="134620"/>
                  </a:lnTo>
                  <a:lnTo>
                    <a:pt x="1120140" y="142240"/>
                  </a:lnTo>
                  <a:cubicBezTo>
                    <a:pt x="1127548" y="171872"/>
                    <a:pt x="1124457" y="155462"/>
                    <a:pt x="1120140" y="215900"/>
                  </a:cubicBezTo>
                  <a:cubicBezTo>
                    <a:pt x="1119625" y="223112"/>
                    <a:pt x="1115253" y="226746"/>
                    <a:pt x="1109980" y="231140"/>
                  </a:cubicBezTo>
                  <a:cubicBezTo>
                    <a:pt x="1107635" y="233094"/>
                    <a:pt x="1105178" y="235046"/>
                    <a:pt x="1102360" y="236220"/>
                  </a:cubicBezTo>
                  <a:cubicBezTo>
                    <a:pt x="1094946" y="239309"/>
                    <a:pt x="1087120" y="241300"/>
                    <a:pt x="1079500" y="243840"/>
                  </a:cubicBezTo>
                  <a:cubicBezTo>
                    <a:pt x="1076960" y="244687"/>
                    <a:pt x="1074530" y="246001"/>
                    <a:pt x="1071880" y="246380"/>
                  </a:cubicBezTo>
                  <a:cubicBezTo>
                    <a:pt x="1044007" y="250362"/>
                    <a:pt x="1060066" y="248423"/>
                    <a:pt x="1023620" y="251460"/>
                  </a:cubicBezTo>
                  <a:cubicBezTo>
                    <a:pt x="1019387" y="253153"/>
                    <a:pt x="1014923" y="254357"/>
                    <a:pt x="1010920" y="256540"/>
                  </a:cubicBezTo>
                  <a:cubicBezTo>
                    <a:pt x="1005560" y="259464"/>
                    <a:pt x="995680" y="266700"/>
                    <a:pt x="995680" y="266700"/>
                  </a:cubicBezTo>
                  <a:cubicBezTo>
                    <a:pt x="993987" y="270087"/>
                    <a:pt x="992607" y="273649"/>
                    <a:pt x="990600" y="276860"/>
                  </a:cubicBezTo>
                  <a:cubicBezTo>
                    <a:pt x="988356" y="280450"/>
                    <a:pt x="984873" y="283234"/>
                    <a:pt x="982980" y="287020"/>
                  </a:cubicBezTo>
                  <a:cubicBezTo>
                    <a:pt x="981419" y="290142"/>
                    <a:pt x="981666" y="293911"/>
                    <a:pt x="980440" y="297180"/>
                  </a:cubicBezTo>
                  <a:cubicBezTo>
                    <a:pt x="979111" y="300725"/>
                    <a:pt x="977053" y="303953"/>
                    <a:pt x="975360" y="307340"/>
                  </a:cubicBezTo>
                  <a:cubicBezTo>
                    <a:pt x="977053" y="325120"/>
                    <a:pt x="977618" y="343044"/>
                    <a:pt x="980440" y="360680"/>
                  </a:cubicBezTo>
                  <a:cubicBezTo>
                    <a:pt x="981038" y="364419"/>
                    <a:pt x="984226" y="367282"/>
                    <a:pt x="985520" y="370840"/>
                  </a:cubicBezTo>
                  <a:cubicBezTo>
                    <a:pt x="991996" y="388648"/>
                    <a:pt x="990600" y="386459"/>
                    <a:pt x="990600" y="403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6" name="Ellipse 185">
              <a:extLst>
                <a:ext uri="{FF2B5EF4-FFF2-40B4-BE49-F238E27FC236}">
                  <a16:creationId xmlns:a16="http://schemas.microsoft.com/office/drawing/2014/main" id="{817A3168-B896-9C9E-D81C-D017F0607DDA}"/>
                </a:ext>
              </a:extLst>
            </p:cNvPr>
            <p:cNvSpPr/>
            <p:nvPr/>
          </p:nvSpPr>
          <p:spPr>
            <a:xfrm>
              <a:off x="7594694" y="292003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87" name="Connecteur droit 186">
              <a:extLst>
                <a:ext uri="{FF2B5EF4-FFF2-40B4-BE49-F238E27FC236}">
                  <a16:creationId xmlns:a16="http://schemas.microsoft.com/office/drawing/2014/main" id="{AB6A648E-8D34-53E5-93F6-0B5CC67B11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5121" y="2972575"/>
              <a:ext cx="49616" cy="3039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916685CF-4F4E-C5C6-B6F3-1B6053391293}"/>
              </a:ext>
            </a:extLst>
          </p:cNvPr>
          <p:cNvGrpSpPr/>
          <p:nvPr/>
        </p:nvGrpSpPr>
        <p:grpSpPr>
          <a:xfrm>
            <a:off x="9795404" y="2614807"/>
            <a:ext cx="1602673" cy="1022306"/>
            <a:chOff x="9459027" y="2334260"/>
            <a:chExt cx="1602673" cy="1022306"/>
          </a:xfrm>
        </p:grpSpPr>
        <p:sp>
          <p:nvSpPr>
            <p:cNvPr id="191" name="Ellipse 190">
              <a:extLst>
                <a:ext uri="{FF2B5EF4-FFF2-40B4-BE49-F238E27FC236}">
                  <a16:creationId xmlns:a16="http://schemas.microsoft.com/office/drawing/2014/main" id="{9C363A29-ECA2-404E-1009-CBC33DBFF235}"/>
                </a:ext>
              </a:extLst>
            </p:cNvPr>
            <p:cNvSpPr/>
            <p:nvPr/>
          </p:nvSpPr>
          <p:spPr>
            <a:xfrm>
              <a:off x="9763254" y="256799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93" name="Ellipse 192">
              <a:extLst>
                <a:ext uri="{FF2B5EF4-FFF2-40B4-BE49-F238E27FC236}">
                  <a16:creationId xmlns:a16="http://schemas.microsoft.com/office/drawing/2014/main" id="{2E023336-6175-479F-7DFB-E8EB58A4BECD}"/>
                </a:ext>
              </a:extLst>
            </p:cNvPr>
            <p:cNvSpPr/>
            <p:nvPr/>
          </p:nvSpPr>
          <p:spPr>
            <a:xfrm>
              <a:off x="9627308" y="292399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id="{6C44E1BB-6DB8-7267-C218-D079FCC8CB54}"/>
                </a:ext>
              </a:extLst>
            </p:cNvPr>
            <p:cNvCxnSpPr>
              <a:cxnSpLocks/>
              <a:endCxn id="218" idx="2"/>
            </p:cNvCxnSpPr>
            <p:nvPr/>
          </p:nvCxnSpPr>
          <p:spPr>
            <a:xfrm flipV="1">
              <a:off x="9800938" y="258462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Ellipse 211">
              <a:extLst>
                <a:ext uri="{FF2B5EF4-FFF2-40B4-BE49-F238E27FC236}">
                  <a16:creationId xmlns:a16="http://schemas.microsoft.com/office/drawing/2014/main" id="{8EB4CB38-E9DF-5BD9-D93D-6BEF5D710E30}"/>
                </a:ext>
              </a:extLst>
            </p:cNvPr>
            <p:cNvSpPr/>
            <p:nvPr/>
          </p:nvSpPr>
          <p:spPr>
            <a:xfrm>
              <a:off x="10148852" y="2940691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63035F8-8192-7A39-0F01-B224332E0DDE}"/>
                </a:ext>
              </a:extLst>
            </p:cNvPr>
            <p:cNvSpPr/>
            <p:nvPr/>
          </p:nvSpPr>
          <p:spPr>
            <a:xfrm>
              <a:off x="9496753" y="2339931"/>
              <a:ext cx="350894" cy="895350"/>
            </a:xfrm>
            <a:custGeom>
              <a:avLst/>
              <a:gdLst>
                <a:gd name="connsiteX0" fmla="*/ 95624 w 350894"/>
                <a:gd name="connsiteY0" fmla="*/ 0 h 895350"/>
                <a:gd name="connsiteX1" fmla="*/ 36569 w 350894"/>
                <a:gd name="connsiteY1" fmla="*/ 32385 h 895350"/>
                <a:gd name="connsiteX2" fmla="*/ 11804 w 350894"/>
                <a:gd name="connsiteY2" fmla="*/ 57150 h 895350"/>
                <a:gd name="connsiteX3" fmla="*/ 7994 w 350894"/>
                <a:gd name="connsiteY3" fmla="*/ 66675 h 895350"/>
                <a:gd name="connsiteX4" fmla="*/ 6089 w 350894"/>
                <a:gd name="connsiteY4" fmla="*/ 100965 h 895350"/>
                <a:gd name="connsiteX5" fmla="*/ 21329 w 350894"/>
                <a:gd name="connsiteY5" fmla="*/ 116205 h 895350"/>
                <a:gd name="connsiteX6" fmla="*/ 28949 w 350894"/>
                <a:gd name="connsiteY6" fmla="*/ 123825 h 895350"/>
                <a:gd name="connsiteX7" fmla="*/ 44189 w 350894"/>
                <a:gd name="connsiteY7" fmla="*/ 131445 h 895350"/>
                <a:gd name="connsiteX8" fmla="*/ 51809 w 350894"/>
                <a:gd name="connsiteY8" fmla="*/ 135255 h 895350"/>
                <a:gd name="connsiteX9" fmla="*/ 91814 w 350894"/>
                <a:gd name="connsiteY9" fmla="*/ 133350 h 895350"/>
                <a:gd name="connsiteX10" fmla="*/ 101339 w 350894"/>
                <a:gd name="connsiteY10" fmla="*/ 131445 h 895350"/>
                <a:gd name="connsiteX11" fmla="*/ 112769 w 350894"/>
                <a:gd name="connsiteY11" fmla="*/ 125730 h 895350"/>
                <a:gd name="connsiteX12" fmla="*/ 129914 w 350894"/>
                <a:gd name="connsiteY12" fmla="*/ 112395 h 895350"/>
                <a:gd name="connsiteX13" fmla="*/ 143249 w 350894"/>
                <a:gd name="connsiteY13" fmla="*/ 102870 h 895350"/>
                <a:gd name="connsiteX14" fmla="*/ 162299 w 350894"/>
                <a:gd name="connsiteY14" fmla="*/ 95250 h 895350"/>
                <a:gd name="connsiteX15" fmla="*/ 188969 w 350894"/>
                <a:gd name="connsiteY15" fmla="*/ 102870 h 895350"/>
                <a:gd name="connsiteX16" fmla="*/ 194684 w 350894"/>
                <a:gd name="connsiteY16" fmla="*/ 106680 h 895350"/>
                <a:gd name="connsiteX17" fmla="*/ 200399 w 350894"/>
                <a:gd name="connsiteY17" fmla="*/ 116205 h 895350"/>
                <a:gd name="connsiteX18" fmla="*/ 194684 w 350894"/>
                <a:gd name="connsiteY18" fmla="*/ 133350 h 895350"/>
                <a:gd name="connsiteX19" fmla="*/ 187064 w 350894"/>
                <a:gd name="connsiteY19" fmla="*/ 140970 h 895350"/>
                <a:gd name="connsiteX20" fmla="*/ 171824 w 350894"/>
                <a:gd name="connsiteY20" fmla="*/ 152400 h 895350"/>
                <a:gd name="connsiteX21" fmla="*/ 162299 w 350894"/>
                <a:gd name="connsiteY21" fmla="*/ 160020 h 895350"/>
                <a:gd name="connsiteX22" fmla="*/ 150869 w 350894"/>
                <a:gd name="connsiteY22" fmla="*/ 167640 h 895350"/>
                <a:gd name="connsiteX23" fmla="*/ 131819 w 350894"/>
                <a:gd name="connsiteY23" fmla="*/ 182880 h 895350"/>
                <a:gd name="connsiteX24" fmla="*/ 122294 w 350894"/>
                <a:gd name="connsiteY24" fmla="*/ 192405 h 895350"/>
                <a:gd name="connsiteX25" fmla="*/ 89909 w 350894"/>
                <a:gd name="connsiteY25" fmla="*/ 215265 h 895350"/>
                <a:gd name="connsiteX26" fmla="*/ 76574 w 350894"/>
                <a:gd name="connsiteY26" fmla="*/ 228600 h 895350"/>
                <a:gd name="connsiteX27" fmla="*/ 70859 w 350894"/>
                <a:gd name="connsiteY27" fmla="*/ 234315 h 895350"/>
                <a:gd name="connsiteX28" fmla="*/ 68954 w 350894"/>
                <a:gd name="connsiteY28" fmla="*/ 241935 h 895350"/>
                <a:gd name="connsiteX29" fmla="*/ 72764 w 350894"/>
                <a:gd name="connsiteY29" fmla="*/ 276225 h 895350"/>
                <a:gd name="connsiteX30" fmla="*/ 78479 w 350894"/>
                <a:gd name="connsiteY30" fmla="*/ 289560 h 895350"/>
                <a:gd name="connsiteX31" fmla="*/ 91814 w 350894"/>
                <a:gd name="connsiteY31" fmla="*/ 306705 h 895350"/>
                <a:gd name="connsiteX32" fmla="*/ 107054 w 350894"/>
                <a:gd name="connsiteY32" fmla="*/ 314325 h 895350"/>
                <a:gd name="connsiteX33" fmla="*/ 114674 w 350894"/>
                <a:gd name="connsiteY33" fmla="*/ 320040 h 895350"/>
                <a:gd name="connsiteX34" fmla="*/ 120389 w 350894"/>
                <a:gd name="connsiteY34" fmla="*/ 325755 h 895350"/>
                <a:gd name="connsiteX35" fmla="*/ 129914 w 350894"/>
                <a:gd name="connsiteY35" fmla="*/ 331470 h 895350"/>
                <a:gd name="connsiteX36" fmla="*/ 145154 w 350894"/>
                <a:gd name="connsiteY36" fmla="*/ 344805 h 895350"/>
                <a:gd name="connsiteX37" fmla="*/ 160394 w 350894"/>
                <a:gd name="connsiteY37" fmla="*/ 350520 h 895350"/>
                <a:gd name="connsiteX38" fmla="*/ 211829 w 350894"/>
                <a:gd name="connsiteY38" fmla="*/ 348615 h 895350"/>
                <a:gd name="connsiteX39" fmla="*/ 221354 w 350894"/>
                <a:gd name="connsiteY39" fmla="*/ 346710 h 895350"/>
                <a:gd name="connsiteX40" fmla="*/ 253739 w 350894"/>
                <a:gd name="connsiteY40" fmla="*/ 333375 h 895350"/>
                <a:gd name="connsiteX41" fmla="*/ 267074 w 350894"/>
                <a:gd name="connsiteY41" fmla="*/ 320040 h 895350"/>
                <a:gd name="connsiteX42" fmla="*/ 274694 w 350894"/>
                <a:gd name="connsiteY42" fmla="*/ 312420 h 895350"/>
                <a:gd name="connsiteX43" fmla="*/ 289934 w 350894"/>
                <a:gd name="connsiteY43" fmla="*/ 300990 h 895350"/>
                <a:gd name="connsiteX44" fmla="*/ 307079 w 350894"/>
                <a:gd name="connsiteY44" fmla="*/ 297180 h 895350"/>
                <a:gd name="connsiteX45" fmla="*/ 333749 w 350894"/>
                <a:gd name="connsiteY45" fmla="*/ 304800 h 895350"/>
                <a:gd name="connsiteX46" fmla="*/ 341369 w 350894"/>
                <a:gd name="connsiteY46" fmla="*/ 320040 h 895350"/>
                <a:gd name="connsiteX47" fmla="*/ 345179 w 350894"/>
                <a:gd name="connsiteY47" fmla="*/ 327660 h 895350"/>
                <a:gd name="connsiteX48" fmla="*/ 350894 w 350894"/>
                <a:gd name="connsiteY48" fmla="*/ 342900 h 895350"/>
                <a:gd name="connsiteX49" fmla="*/ 348989 w 350894"/>
                <a:gd name="connsiteY49" fmla="*/ 373380 h 895350"/>
                <a:gd name="connsiteX50" fmla="*/ 347084 w 350894"/>
                <a:gd name="connsiteY50" fmla="*/ 381000 h 895350"/>
                <a:gd name="connsiteX51" fmla="*/ 341369 w 350894"/>
                <a:gd name="connsiteY51" fmla="*/ 386715 h 895350"/>
                <a:gd name="connsiteX52" fmla="*/ 329939 w 350894"/>
                <a:gd name="connsiteY52" fmla="*/ 398145 h 895350"/>
                <a:gd name="connsiteX53" fmla="*/ 320414 w 350894"/>
                <a:gd name="connsiteY53" fmla="*/ 405765 h 895350"/>
                <a:gd name="connsiteX54" fmla="*/ 312794 w 350894"/>
                <a:gd name="connsiteY54" fmla="*/ 413385 h 895350"/>
                <a:gd name="connsiteX55" fmla="*/ 278504 w 350894"/>
                <a:gd name="connsiteY55" fmla="*/ 422910 h 895350"/>
                <a:gd name="connsiteX56" fmla="*/ 246119 w 350894"/>
                <a:gd name="connsiteY56" fmla="*/ 430530 h 895350"/>
                <a:gd name="connsiteX57" fmla="*/ 169919 w 350894"/>
                <a:gd name="connsiteY57" fmla="*/ 447675 h 895350"/>
                <a:gd name="connsiteX58" fmla="*/ 118484 w 350894"/>
                <a:gd name="connsiteY58" fmla="*/ 457200 h 895350"/>
                <a:gd name="connsiteX59" fmla="*/ 86099 w 350894"/>
                <a:gd name="connsiteY59" fmla="*/ 451485 h 895350"/>
                <a:gd name="connsiteX60" fmla="*/ 76574 w 350894"/>
                <a:gd name="connsiteY60" fmla="*/ 447675 h 895350"/>
                <a:gd name="connsiteX61" fmla="*/ 49904 w 350894"/>
                <a:gd name="connsiteY61" fmla="*/ 451485 h 895350"/>
                <a:gd name="connsiteX62" fmla="*/ 44189 w 350894"/>
                <a:gd name="connsiteY62" fmla="*/ 457200 h 895350"/>
                <a:gd name="connsiteX63" fmla="*/ 34664 w 350894"/>
                <a:gd name="connsiteY63" fmla="*/ 462915 h 895350"/>
                <a:gd name="connsiteX64" fmla="*/ 30854 w 350894"/>
                <a:gd name="connsiteY64" fmla="*/ 470535 h 895350"/>
                <a:gd name="connsiteX65" fmla="*/ 25139 w 350894"/>
                <a:gd name="connsiteY65" fmla="*/ 478155 h 895350"/>
                <a:gd name="connsiteX66" fmla="*/ 21329 w 350894"/>
                <a:gd name="connsiteY66" fmla="*/ 483870 h 895350"/>
                <a:gd name="connsiteX67" fmla="*/ 19424 w 350894"/>
                <a:gd name="connsiteY67" fmla="*/ 493395 h 895350"/>
                <a:gd name="connsiteX68" fmla="*/ 15614 w 350894"/>
                <a:gd name="connsiteY68" fmla="*/ 501015 h 895350"/>
                <a:gd name="connsiteX69" fmla="*/ 19424 w 350894"/>
                <a:gd name="connsiteY69" fmla="*/ 541020 h 895350"/>
                <a:gd name="connsiteX70" fmla="*/ 23234 w 350894"/>
                <a:gd name="connsiteY70" fmla="*/ 554355 h 895350"/>
                <a:gd name="connsiteX71" fmla="*/ 28949 w 350894"/>
                <a:gd name="connsiteY71" fmla="*/ 565785 h 895350"/>
                <a:gd name="connsiteX72" fmla="*/ 40379 w 350894"/>
                <a:gd name="connsiteY72" fmla="*/ 582930 h 895350"/>
                <a:gd name="connsiteX73" fmla="*/ 55619 w 350894"/>
                <a:gd name="connsiteY73" fmla="*/ 596265 h 895350"/>
                <a:gd name="connsiteX74" fmla="*/ 63239 w 350894"/>
                <a:gd name="connsiteY74" fmla="*/ 605790 h 895350"/>
                <a:gd name="connsiteX75" fmla="*/ 72764 w 350894"/>
                <a:gd name="connsiteY75" fmla="*/ 613410 h 895350"/>
                <a:gd name="connsiteX76" fmla="*/ 93719 w 350894"/>
                <a:gd name="connsiteY76" fmla="*/ 632460 h 895350"/>
                <a:gd name="connsiteX77" fmla="*/ 122294 w 350894"/>
                <a:gd name="connsiteY77" fmla="*/ 643890 h 895350"/>
                <a:gd name="connsiteX78" fmla="*/ 156584 w 350894"/>
                <a:gd name="connsiteY78" fmla="*/ 674370 h 895350"/>
                <a:gd name="connsiteX79" fmla="*/ 162299 w 350894"/>
                <a:gd name="connsiteY79" fmla="*/ 683895 h 895350"/>
                <a:gd name="connsiteX80" fmla="*/ 162299 w 350894"/>
                <a:gd name="connsiteY80" fmla="*/ 752475 h 895350"/>
                <a:gd name="connsiteX81" fmla="*/ 160394 w 350894"/>
                <a:gd name="connsiteY81" fmla="*/ 788670 h 895350"/>
                <a:gd name="connsiteX82" fmla="*/ 156584 w 350894"/>
                <a:gd name="connsiteY82" fmla="*/ 807720 h 895350"/>
                <a:gd name="connsiteX83" fmla="*/ 154679 w 350894"/>
                <a:gd name="connsiteY83" fmla="*/ 817245 h 895350"/>
                <a:gd name="connsiteX84" fmla="*/ 150869 w 350894"/>
                <a:gd name="connsiteY84" fmla="*/ 828675 h 895350"/>
                <a:gd name="connsiteX85" fmla="*/ 148964 w 350894"/>
                <a:gd name="connsiteY85" fmla="*/ 836295 h 895350"/>
                <a:gd name="connsiteX86" fmla="*/ 141344 w 350894"/>
                <a:gd name="connsiteY86" fmla="*/ 843915 h 895350"/>
                <a:gd name="connsiteX87" fmla="*/ 135629 w 350894"/>
                <a:gd name="connsiteY87" fmla="*/ 859155 h 895350"/>
                <a:gd name="connsiteX88" fmla="*/ 128009 w 350894"/>
                <a:gd name="connsiteY88" fmla="*/ 868680 h 895350"/>
                <a:gd name="connsiteX89" fmla="*/ 126104 w 350894"/>
                <a:gd name="connsiteY89" fmla="*/ 878205 h 895350"/>
                <a:gd name="connsiteX90" fmla="*/ 116579 w 350894"/>
                <a:gd name="connsiteY90" fmla="*/ 891540 h 895350"/>
                <a:gd name="connsiteX91" fmla="*/ 116579 w 350894"/>
                <a:gd name="connsiteY91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50894" h="895350">
                  <a:moveTo>
                    <a:pt x="95624" y="0"/>
                  </a:moveTo>
                  <a:cubicBezTo>
                    <a:pt x="75042" y="8233"/>
                    <a:pt x="52047" y="16907"/>
                    <a:pt x="36569" y="32385"/>
                  </a:cubicBezTo>
                  <a:lnTo>
                    <a:pt x="11804" y="57150"/>
                  </a:lnTo>
                  <a:cubicBezTo>
                    <a:pt x="10534" y="60325"/>
                    <a:pt x="9523" y="63616"/>
                    <a:pt x="7994" y="66675"/>
                  </a:cubicBezTo>
                  <a:cubicBezTo>
                    <a:pt x="876" y="80910"/>
                    <a:pt x="-4813" y="78070"/>
                    <a:pt x="6089" y="100965"/>
                  </a:cubicBezTo>
                  <a:cubicBezTo>
                    <a:pt x="9178" y="107451"/>
                    <a:pt x="16249" y="111125"/>
                    <a:pt x="21329" y="116205"/>
                  </a:cubicBezTo>
                  <a:cubicBezTo>
                    <a:pt x="23869" y="118745"/>
                    <a:pt x="25736" y="122219"/>
                    <a:pt x="28949" y="123825"/>
                  </a:cubicBezTo>
                  <a:lnTo>
                    <a:pt x="44189" y="131445"/>
                  </a:lnTo>
                  <a:lnTo>
                    <a:pt x="51809" y="135255"/>
                  </a:lnTo>
                  <a:cubicBezTo>
                    <a:pt x="65144" y="134620"/>
                    <a:pt x="78503" y="134374"/>
                    <a:pt x="91814" y="133350"/>
                  </a:cubicBezTo>
                  <a:cubicBezTo>
                    <a:pt x="95042" y="133102"/>
                    <a:pt x="98296" y="132552"/>
                    <a:pt x="101339" y="131445"/>
                  </a:cubicBezTo>
                  <a:cubicBezTo>
                    <a:pt x="105342" y="129989"/>
                    <a:pt x="109225" y="128093"/>
                    <a:pt x="112769" y="125730"/>
                  </a:cubicBezTo>
                  <a:cubicBezTo>
                    <a:pt x="118793" y="121714"/>
                    <a:pt x="124022" y="116603"/>
                    <a:pt x="129914" y="112395"/>
                  </a:cubicBezTo>
                  <a:cubicBezTo>
                    <a:pt x="134359" y="109220"/>
                    <a:pt x="138421" y="105426"/>
                    <a:pt x="143249" y="102870"/>
                  </a:cubicBezTo>
                  <a:cubicBezTo>
                    <a:pt x="149293" y="99670"/>
                    <a:pt x="162299" y="95250"/>
                    <a:pt x="162299" y="95250"/>
                  </a:cubicBezTo>
                  <a:cubicBezTo>
                    <a:pt x="171189" y="97790"/>
                    <a:pt x="180250" y="99793"/>
                    <a:pt x="188969" y="102870"/>
                  </a:cubicBezTo>
                  <a:cubicBezTo>
                    <a:pt x="191128" y="103632"/>
                    <a:pt x="193194" y="104942"/>
                    <a:pt x="194684" y="106680"/>
                  </a:cubicBezTo>
                  <a:cubicBezTo>
                    <a:pt x="197094" y="109491"/>
                    <a:pt x="198494" y="113030"/>
                    <a:pt x="200399" y="116205"/>
                  </a:cubicBezTo>
                  <a:cubicBezTo>
                    <a:pt x="198494" y="121920"/>
                    <a:pt x="197540" y="128046"/>
                    <a:pt x="194684" y="133350"/>
                  </a:cubicBezTo>
                  <a:cubicBezTo>
                    <a:pt x="192981" y="136513"/>
                    <a:pt x="189824" y="138670"/>
                    <a:pt x="187064" y="140970"/>
                  </a:cubicBezTo>
                  <a:cubicBezTo>
                    <a:pt x="182186" y="145035"/>
                    <a:pt x="176857" y="148528"/>
                    <a:pt x="171824" y="152400"/>
                  </a:cubicBezTo>
                  <a:cubicBezTo>
                    <a:pt x="168601" y="154879"/>
                    <a:pt x="165682" y="157765"/>
                    <a:pt x="162299" y="160020"/>
                  </a:cubicBezTo>
                  <a:cubicBezTo>
                    <a:pt x="158489" y="162560"/>
                    <a:pt x="154532" y="164893"/>
                    <a:pt x="150869" y="167640"/>
                  </a:cubicBezTo>
                  <a:cubicBezTo>
                    <a:pt x="144363" y="172519"/>
                    <a:pt x="137569" y="177130"/>
                    <a:pt x="131819" y="182880"/>
                  </a:cubicBezTo>
                  <a:cubicBezTo>
                    <a:pt x="128644" y="186055"/>
                    <a:pt x="125861" y="189677"/>
                    <a:pt x="122294" y="192405"/>
                  </a:cubicBezTo>
                  <a:cubicBezTo>
                    <a:pt x="107957" y="203368"/>
                    <a:pt x="101299" y="204824"/>
                    <a:pt x="89909" y="215265"/>
                  </a:cubicBezTo>
                  <a:cubicBezTo>
                    <a:pt x="85275" y="219513"/>
                    <a:pt x="81019" y="224155"/>
                    <a:pt x="76574" y="228600"/>
                  </a:cubicBezTo>
                  <a:lnTo>
                    <a:pt x="70859" y="234315"/>
                  </a:lnTo>
                  <a:cubicBezTo>
                    <a:pt x="70224" y="236855"/>
                    <a:pt x="68835" y="239320"/>
                    <a:pt x="68954" y="241935"/>
                  </a:cubicBezTo>
                  <a:cubicBezTo>
                    <a:pt x="69476" y="253423"/>
                    <a:pt x="70509" y="264948"/>
                    <a:pt x="72764" y="276225"/>
                  </a:cubicBezTo>
                  <a:cubicBezTo>
                    <a:pt x="73712" y="280967"/>
                    <a:pt x="76316" y="285235"/>
                    <a:pt x="78479" y="289560"/>
                  </a:cubicBezTo>
                  <a:cubicBezTo>
                    <a:pt x="82517" y="297636"/>
                    <a:pt x="84996" y="300861"/>
                    <a:pt x="91814" y="306705"/>
                  </a:cubicBezTo>
                  <a:cubicBezTo>
                    <a:pt x="98991" y="312857"/>
                    <a:pt x="97469" y="309000"/>
                    <a:pt x="107054" y="314325"/>
                  </a:cubicBezTo>
                  <a:cubicBezTo>
                    <a:pt x="109829" y="315867"/>
                    <a:pt x="112263" y="317974"/>
                    <a:pt x="114674" y="320040"/>
                  </a:cubicBezTo>
                  <a:cubicBezTo>
                    <a:pt x="116719" y="321793"/>
                    <a:pt x="118234" y="324139"/>
                    <a:pt x="120389" y="325755"/>
                  </a:cubicBezTo>
                  <a:cubicBezTo>
                    <a:pt x="123351" y="327977"/>
                    <a:pt x="126952" y="329248"/>
                    <a:pt x="129914" y="331470"/>
                  </a:cubicBezTo>
                  <a:cubicBezTo>
                    <a:pt x="151946" y="347994"/>
                    <a:pt x="113238" y="323528"/>
                    <a:pt x="145154" y="344805"/>
                  </a:cubicBezTo>
                  <a:cubicBezTo>
                    <a:pt x="151131" y="348790"/>
                    <a:pt x="153693" y="348845"/>
                    <a:pt x="160394" y="350520"/>
                  </a:cubicBezTo>
                  <a:cubicBezTo>
                    <a:pt x="177539" y="349885"/>
                    <a:pt x="194706" y="349685"/>
                    <a:pt x="211829" y="348615"/>
                  </a:cubicBezTo>
                  <a:cubicBezTo>
                    <a:pt x="215061" y="348413"/>
                    <a:pt x="218311" y="347817"/>
                    <a:pt x="221354" y="346710"/>
                  </a:cubicBezTo>
                  <a:cubicBezTo>
                    <a:pt x="232325" y="342720"/>
                    <a:pt x="253739" y="333375"/>
                    <a:pt x="253739" y="333375"/>
                  </a:cubicBezTo>
                  <a:cubicBezTo>
                    <a:pt x="264130" y="319520"/>
                    <a:pt x="254143" y="331355"/>
                    <a:pt x="267074" y="320040"/>
                  </a:cubicBezTo>
                  <a:cubicBezTo>
                    <a:pt x="269777" y="317675"/>
                    <a:pt x="271934" y="314720"/>
                    <a:pt x="274694" y="312420"/>
                  </a:cubicBezTo>
                  <a:cubicBezTo>
                    <a:pt x="279572" y="308355"/>
                    <a:pt x="283774" y="302530"/>
                    <a:pt x="289934" y="300990"/>
                  </a:cubicBezTo>
                  <a:cubicBezTo>
                    <a:pt x="300695" y="298300"/>
                    <a:pt x="294987" y="299598"/>
                    <a:pt x="307079" y="297180"/>
                  </a:cubicBezTo>
                  <a:cubicBezTo>
                    <a:pt x="315332" y="298097"/>
                    <a:pt x="327388" y="297026"/>
                    <a:pt x="333749" y="304800"/>
                  </a:cubicBezTo>
                  <a:cubicBezTo>
                    <a:pt x="337346" y="309196"/>
                    <a:pt x="338829" y="314960"/>
                    <a:pt x="341369" y="320040"/>
                  </a:cubicBezTo>
                  <a:cubicBezTo>
                    <a:pt x="342639" y="322580"/>
                    <a:pt x="344124" y="325023"/>
                    <a:pt x="345179" y="327660"/>
                  </a:cubicBezTo>
                  <a:cubicBezTo>
                    <a:pt x="349735" y="339049"/>
                    <a:pt x="347908" y="333941"/>
                    <a:pt x="350894" y="342900"/>
                  </a:cubicBezTo>
                  <a:cubicBezTo>
                    <a:pt x="350259" y="353060"/>
                    <a:pt x="350002" y="363251"/>
                    <a:pt x="348989" y="373380"/>
                  </a:cubicBezTo>
                  <a:cubicBezTo>
                    <a:pt x="348728" y="375985"/>
                    <a:pt x="348383" y="378727"/>
                    <a:pt x="347084" y="381000"/>
                  </a:cubicBezTo>
                  <a:cubicBezTo>
                    <a:pt x="345747" y="383339"/>
                    <a:pt x="343122" y="384670"/>
                    <a:pt x="341369" y="386715"/>
                  </a:cubicBezTo>
                  <a:cubicBezTo>
                    <a:pt x="329127" y="400997"/>
                    <a:pt x="342012" y="389090"/>
                    <a:pt x="329939" y="398145"/>
                  </a:cubicBezTo>
                  <a:cubicBezTo>
                    <a:pt x="326686" y="400585"/>
                    <a:pt x="323453" y="403064"/>
                    <a:pt x="320414" y="405765"/>
                  </a:cubicBezTo>
                  <a:cubicBezTo>
                    <a:pt x="317729" y="408151"/>
                    <a:pt x="315825" y="411456"/>
                    <a:pt x="312794" y="413385"/>
                  </a:cubicBezTo>
                  <a:cubicBezTo>
                    <a:pt x="301364" y="420659"/>
                    <a:pt x="291841" y="420052"/>
                    <a:pt x="278504" y="422910"/>
                  </a:cubicBezTo>
                  <a:cubicBezTo>
                    <a:pt x="267660" y="425234"/>
                    <a:pt x="256878" y="427840"/>
                    <a:pt x="246119" y="430530"/>
                  </a:cubicBezTo>
                  <a:cubicBezTo>
                    <a:pt x="140992" y="456812"/>
                    <a:pt x="282899" y="423247"/>
                    <a:pt x="169919" y="447675"/>
                  </a:cubicBezTo>
                  <a:cubicBezTo>
                    <a:pt x="122582" y="457910"/>
                    <a:pt x="156601" y="453735"/>
                    <a:pt x="118484" y="457200"/>
                  </a:cubicBezTo>
                  <a:cubicBezTo>
                    <a:pt x="107689" y="455295"/>
                    <a:pt x="96788" y="453914"/>
                    <a:pt x="86099" y="451485"/>
                  </a:cubicBezTo>
                  <a:cubicBezTo>
                    <a:pt x="82764" y="450727"/>
                    <a:pt x="79994" y="447675"/>
                    <a:pt x="76574" y="447675"/>
                  </a:cubicBezTo>
                  <a:cubicBezTo>
                    <a:pt x="67594" y="447675"/>
                    <a:pt x="58794" y="450215"/>
                    <a:pt x="49904" y="451485"/>
                  </a:cubicBezTo>
                  <a:cubicBezTo>
                    <a:pt x="47999" y="453390"/>
                    <a:pt x="46344" y="455584"/>
                    <a:pt x="44189" y="457200"/>
                  </a:cubicBezTo>
                  <a:cubicBezTo>
                    <a:pt x="41227" y="459422"/>
                    <a:pt x="37282" y="460297"/>
                    <a:pt x="34664" y="462915"/>
                  </a:cubicBezTo>
                  <a:cubicBezTo>
                    <a:pt x="32656" y="464923"/>
                    <a:pt x="32359" y="468127"/>
                    <a:pt x="30854" y="470535"/>
                  </a:cubicBezTo>
                  <a:cubicBezTo>
                    <a:pt x="29171" y="473227"/>
                    <a:pt x="26984" y="475571"/>
                    <a:pt x="25139" y="478155"/>
                  </a:cubicBezTo>
                  <a:cubicBezTo>
                    <a:pt x="23808" y="480018"/>
                    <a:pt x="22599" y="481965"/>
                    <a:pt x="21329" y="483870"/>
                  </a:cubicBezTo>
                  <a:cubicBezTo>
                    <a:pt x="20694" y="487045"/>
                    <a:pt x="20448" y="490323"/>
                    <a:pt x="19424" y="493395"/>
                  </a:cubicBezTo>
                  <a:cubicBezTo>
                    <a:pt x="18526" y="496089"/>
                    <a:pt x="15749" y="498178"/>
                    <a:pt x="15614" y="501015"/>
                  </a:cubicBezTo>
                  <a:cubicBezTo>
                    <a:pt x="14754" y="519078"/>
                    <a:pt x="15603" y="527010"/>
                    <a:pt x="19424" y="541020"/>
                  </a:cubicBezTo>
                  <a:cubicBezTo>
                    <a:pt x="20640" y="545480"/>
                    <a:pt x="21574" y="550040"/>
                    <a:pt x="23234" y="554355"/>
                  </a:cubicBezTo>
                  <a:cubicBezTo>
                    <a:pt x="24763" y="558331"/>
                    <a:pt x="26909" y="562045"/>
                    <a:pt x="28949" y="565785"/>
                  </a:cubicBezTo>
                  <a:cubicBezTo>
                    <a:pt x="31126" y="569775"/>
                    <a:pt x="36877" y="579428"/>
                    <a:pt x="40379" y="582930"/>
                  </a:cubicBezTo>
                  <a:cubicBezTo>
                    <a:pt x="63140" y="605691"/>
                    <a:pt x="31875" y="569552"/>
                    <a:pt x="55619" y="596265"/>
                  </a:cubicBezTo>
                  <a:cubicBezTo>
                    <a:pt x="58320" y="599304"/>
                    <a:pt x="60364" y="602915"/>
                    <a:pt x="63239" y="605790"/>
                  </a:cubicBezTo>
                  <a:cubicBezTo>
                    <a:pt x="66114" y="608665"/>
                    <a:pt x="69889" y="610535"/>
                    <a:pt x="72764" y="613410"/>
                  </a:cubicBezTo>
                  <a:cubicBezTo>
                    <a:pt x="84685" y="625331"/>
                    <a:pt x="71148" y="620684"/>
                    <a:pt x="93719" y="632460"/>
                  </a:cubicBezTo>
                  <a:cubicBezTo>
                    <a:pt x="102814" y="637205"/>
                    <a:pt x="113118" y="639302"/>
                    <a:pt x="122294" y="643890"/>
                  </a:cubicBezTo>
                  <a:cubicBezTo>
                    <a:pt x="136265" y="650875"/>
                    <a:pt x="147498" y="661877"/>
                    <a:pt x="156584" y="674370"/>
                  </a:cubicBezTo>
                  <a:cubicBezTo>
                    <a:pt x="158762" y="677364"/>
                    <a:pt x="160394" y="680720"/>
                    <a:pt x="162299" y="683895"/>
                  </a:cubicBezTo>
                  <a:cubicBezTo>
                    <a:pt x="168000" y="712402"/>
                    <a:pt x="164710" y="692193"/>
                    <a:pt x="162299" y="752475"/>
                  </a:cubicBezTo>
                  <a:cubicBezTo>
                    <a:pt x="161816" y="764547"/>
                    <a:pt x="161357" y="776627"/>
                    <a:pt x="160394" y="788670"/>
                  </a:cubicBezTo>
                  <a:cubicBezTo>
                    <a:pt x="159694" y="797419"/>
                    <a:pt x="158317" y="799921"/>
                    <a:pt x="156584" y="807720"/>
                  </a:cubicBezTo>
                  <a:cubicBezTo>
                    <a:pt x="155882" y="810881"/>
                    <a:pt x="155531" y="814121"/>
                    <a:pt x="154679" y="817245"/>
                  </a:cubicBezTo>
                  <a:cubicBezTo>
                    <a:pt x="153622" y="821120"/>
                    <a:pt x="152023" y="824828"/>
                    <a:pt x="150869" y="828675"/>
                  </a:cubicBezTo>
                  <a:cubicBezTo>
                    <a:pt x="150117" y="831183"/>
                    <a:pt x="150352" y="834075"/>
                    <a:pt x="148964" y="836295"/>
                  </a:cubicBezTo>
                  <a:cubicBezTo>
                    <a:pt x="147060" y="839341"/>
                    <a:pt x="143884" y="841375"/>
                    <a:pt x="141344" y="843915"/>
                  </a:cubicBezTo>
                  <a:cubicBezTo>
                    <a:pt x="140030" y="847858"/>
                    <a:pt x="137337" y="856308"/>
                    <a:pt x="135629" y="859155"/>
                  </a:cubicBezTo>
                  <a:cubicBezTo>
                    <a:pt x="133537" y="862642"/>
                    <a:pt x="130549" y="865505"/>
                    <a:pt x="128009" y="868680"/>
                  </a:cubicBezTo>
                  <a:cubicBezTo>
                    <a:pt x="127374" y="871855"/>
                    <a:pt x="127419" y="875246"/>
                    <a:pt x="126104" y="878205"/>
                  </a:cubicBezTo>
                  <a:cubicBezTo>
                    <a:pt x="123927" y="883104"/>
                    <a:pt x="118609" y="886466"/>
                    <a:pt x="116579" y="891540"/>
                  </a:cubicBezTo>
                  <a:cubicBezTo>
                    <a:pt x="116107" y="892719"/>
                    <a:pt x="116579" y="894080"/>
                    <a:pt x="116579" y="89535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35D43022-0A0C-7DD9-9E5F-9D87A4DCDA02}"/>
                </a:ext>
              </a:extLst>
            </p:cNvPr>
            <p:cNvSpPr/>
            <p:nvPr/>
          </p:nvSpPr>
          <p:spPr>
            <a:xfrm>
              <a:off x="9459027" y="2452326"/>
              <a:ext cx="704901" cy="853440"/>
            </a:xfrm>
            <a:custGeom>
              <a:avLst/>
              <a:gdLst>
                <a:gd name="connsiteX0" fmla="*/ 0 w 704901"/>
                <a:gd name="connsiteY0" fmla="*/ 182880 h 853440"/>
                <a:gd name="connsiteX1" fmla="*/ 7620 w 704901"/>
                <a:gd name="connsiteY1" fmla="*/ 173355 h 853440"/>
                <a:gd name="connsiteX2" fmla="*/ 11430 w 704901"/>
                <a:gd name="connsiteY2" fmla="*/ 167640 h 853440"/>
                <a:gd name="connsiteX3" fmla="*/ 19050 w 704901"/>
                <a:gd name="connsiteY3" fmla="*/ 160020 h 853440"/>
                <a:gd name="connsiteX4" fmla="*/ 36195 w 704901"/>
                <a:gd name="connsiteY4" fmla="*/ 139065 h 853440"/>
                <a:gd name="connsiteX5" fmla="*/ 53340 w 704901"/>
                <a:gd name="connsiteY5" fmla="*/ 125730 h 853440"/>
                <a:gd name="connsiteX6" fmla="*/ 70485 w 704901"/>
                <a:gd name="connsiteY6" fmla="*/ 120015 h 853440"/>
                <a:gd name="connsiteX7" fmla="*/ 100965 w 704901"/>
                <a:gd name="connsiteY7" fmla="*/ 116205 h 853440"/>
                <a:gd name="connsiteX8" fmla="*/ 121920 w 704901"/>
                <a:gd name="connsiteY8" fmla="*/ 112395 h 853440"/>
                <a:gd name="connsiteX9" fmla="*/ 203835 w 704901"/>
                <a:gd name="connsiteY9" fmla="*/ 112395 h 853440"/>
                <a:gd name="connsiteX10" fmla="*/ 220980 w 704901"/>
                <a:gd name="connsiteY10" fmla="*/ 100965 h 853440"/>
                <a:gd name="connsiteX11" fmla="*/ 238125 w 704901"/>
                <a:gd name="connsiteY11" fmla="*/ 93345 h 853440"/>
                <a:gd name="connsiteX12" fmla="*/ 255270 w 704901"/>
                <a:gd name="connsiteY12" fmla="*/ 83820 h 853440"/>
                <a:gd name="connsiteX13" fmla="*/ 262890 w 704901"/>
                <a:gd name="connsiteY13" fmla="*/ 76200 h 853440"/>
                <a:gd name="connsiteX14" fmla="*/ 272415 w 704901"/>
                <a:gd name="connsiteY14" fmla="*/ 70485 h 853440"/>
                <a:gd name="connsiteX15" fmla="*/ 289560 w 704901"/>
                <a:gd name="connsiteY15" fmla="*/ 53340 h 853440"/>
                <a:gd name="connsiteX16" fmla="*/ 297180 w 704901"/>
                <a:gd name="connsiteY16" fmla="*/ 47625 h 853440"/>
                <a:gd name="connsiteX17" fmla="*/ 300990 w 704901"/>
                <a:gd name="connsiteY17" fmla="*/ 40005 h 853440"/>
                <a:gd name="connsiteX18" fmla="*/ 312420 w 704901"/>
                <a:gd name="connsiteY18" fmla="*/ 32385 h 853440"/>
                <a:gd name="connsiteX19" fmla="*/ 325755 w 704901"/>
                <a:gd name="connsiteY19" fmla="*/ 19050 h 853440"/>
                <a:gd name="connsiteX20" fmla="*/ 333375 w 704901"/>
                <a:gd name="connsiteY20" fmla="*/ 11430 h 853440"/>
                <a:gd name="connsiteX21" fmla="*/ 348615 w 704901"/>
                <a:gd name="connsiteY21" fmla="*/ 7620 h 853440"/>
                <a:gd name="connsiteX22" fmla="*/ 361950 w 704901"/>
                <a:gd name="connsiteY22" fmla="*/ 13335 h 853440"/>
                <a:gd name="connsiteX23" fmla="*/ 382905 w 704901"/>
                <a:gd name="connsiteY23" fmla="*/ 26670 h 853440"/>
                <a:gd name="connsiteX24" fmla="*/ 392430 w 704901"/>
                <a:gd name="connsiteY24" fmla="*/ 36195 h 853440"/>
                <a:gd name="connsiteX25" fmla="*/ 409575 w 704901"/>
                <a:gd name="connsiteY25" fmla="*/ 49530 h 853440"/>
                <a:gd name="connsiteX26" fmla="*/ 415290 w 704901"/>
                <a:gd name="connsiteY26" fmla="*/ 55245 h 853440"/>
                <a:gd name="connsiteX27" fmla="*/ 421005 w 704901"/>
                <a:gd name="connsiteY27" fmla="*/ 59055 h 853440"/>
                <a:gd name="connsiteX28" fmla="*/ 428625 w 704901"/>
                <a:gd name="connsiteY28" fmla="*/ 64770 h 853440"/>
                <a:gd name="connsiteX29" fmla="*/ 434340 w 704901"/>
                <a:gd name="connsiteY29" fmla="*/ 70485 h 853440"/>
                <a:gd name="connsiteX30" fmla="*/ 455295 w 704901"/>
                <a:gd name="connsiteY30" fmla="*/ 80010 h 853440"/>
                <a:gd name="connsiteX31" fmla="*/ 470535 w 704901"/>
                <a:gd name="connsiteY31" fmla="*/ 93345 h 853440"/>
                <a:gd name="connsiteX32" fmla="*/ 480060 w 704901"/>
                <a:gd name="connsiteY32" fmla="*/ 95250 h 853440"/>
                <a:gd name="connsiteX33" fmla="*/ 487680 w 704901"/>
                <a:gd name="connsiteY33" fmla="*/ 97155 h 853440"/>
                <a:gd name="connsiteX34" fmla="*/ 501015 w 704901"/>
                <a:gd name="connsiteY34" fmla="*/ 95250 h 853440"/>
                <a:gd name="connsiteX35" fmla="*/ 508635 w 704901"/>
                <a:gd name="connsiteY35" fmla="*/ 89535 h 853440"/>
                <a:gd name="connsiteX36" fmla="*/ 518160 w 704901"/>
                <a:gd name="connsiteY36" fmla="*/ 83820 h 853440"/>
                <a:gd name="connsiteX37" fmla="*/ 541020 w 704901"/>
                <a:gd name="connsiteY37" fmla="*/ 70485 h 853440"/>
                <a:gd name="connsiteX38" fmla="*/ 550545 w 704901"/>
                <a:gd name="connsiteY38" fmla="*/ 57150 h 853440"/>
                <a:gd name="connsiteX39" fmla="*/ 556260 w 704901"/>
                <a:gd name="connsiteY39" fmla="*/ 51435 h 853440"/>
                <a:gd name="connsiteX40" fmla="*/ 560070 w 704901"/>
                <a:gd name="connsiteY40" fmla="*/ 41910 h 853440"/>
                <a:gd name="connsiteX41" fmla="*/ 565785 w 704901"/>
                <a:gd name="connsiteY41" fmla="*/ 34290 h 853440"/>
                <a:gd name="connsiteX42" fmla="*/ 594360 w 704901"/>
                <a:gd name="connsiteY42" fmla="*/ 9525 h 853440"/>
                <a:gd name="connsiteX43" fmla="*/ 605790 w 704901"/>
                <a:gd name="connsiteY43" fmla="*/ 1905 h 853440"/>
                <a:gd name="connsiteX44" fmla="*/ 615315 w 704901"/>
                <a:gd name="connsiteY44" fmla="*/ 0 h 853440"/>
                <a:gd name="connsiteX45" fmla="*/ 626745 w 704901"/>
                <a:gd name="connsiteY45" fmla="*/ 1905 h 853440"/>
                <a:gd name="connsiteX46" fmla="*/ 634365 w 704901"/>
                <a:gd name="connsiteY46" fmla="*/ 5715 h 853440"/>
                <a:gd name="connsiteX47" fmla="*/ 643890 w 704901"/>
                <a:gd name="connsiteY47" fmla="*/ 9525 h 853440"/>
                <a:gd name="connsiteX48" fmla="*/ 662940 w 704901"/>
                <a:gd name="connsiteY48" fmla="*/ 22860 h 853440"/>
                <a:gd name="connsiteX49" fmla="*/ 672465 w 704901"/>
                <a:gd name="connsiteY49" fmla="*/ 38100 h 853440"/>
                <a:gd name="connsiteX50" fmla="*/ 680085 w 704901"/>
                <a:gd name="connsiteY50" fmla="*/ 45720 h 853440"/>
                <a:gd name="connsiteX51" fmla="*/ 689610 w 704901"/>
                <a:gd name="connsiteY51" fmla="*/ 66675 h 853440"/>
                <a:gd name="connsiteX52" fmla="*/ 699135 w 704901"/>
                <a:gd name="connsiteY52" fmla="*/ 83820 h 853440"/>
                <a:gd name="connsiteX53" fmla="*/ 699135 w 704901"/>
                <a:gd name="connsiteY53" fmla="*/ 161925 h 853440"/>
                <a:gd name="connsiteX54" fmla="*/ 695325 w 704901"/>
                <a:gd name="connsiteY54" fmla="*/ 169545 h 853440"/>
                <a:gd name="connsiteX55" fmla="*/ 685800 w 704901"/>
                <a:gd name="connsiteY55" fmla="*/ 186690 h 853440"/>
                <a:gd name="connsiteX56" fmla="*/ 680085 w 704901"/>
                <a:gd name="connsiteY56" fmla="*/ 205740 h 853440"/>
                <a:gd name="connsiteX57" fmla="*/ 657225 w 704901"/>
                <a:gd name="connsiteY57" fmla="*/ 232410 h 853440"/>
                <a:gd name="connsiteX58" fmla="*/ 651510 w 704901"/>
                <a:gd name="connsiteY58" fmla="*/ 236220 h 853440"/>
                <a:gd name="connsiteX59" fmla="*/ 645795 w 704901"/>
                <a:gd name="connsiteY59" fmla="*/ 243840 h 853440"/>
                <a:gd name="connsiteX60" fmla="*/ 638175 w 704901"/>
                <a:gd name="connsiteY60" fmla="*/ 251460 h 853440"/>
                <a:gd name="connsiteX61" fmla="*/ 632460 w 704901"/>
                <a:gd name="connsiteY61" fmla="*/ 259080 h 853440"/>
                <a:gd name="connsiteX62" fmla="*/ 622935 w 704901"/>
                <a:gd name="connsiteY62" fmla="*/ 266700 h 853440"/>
                <a:gd name="connsiteX63" fmla="*/ 615315 w 704901"/>
                <a:gd name="connsiteY63" fmla="*/ 274320 h 853440"/>
                <a:gd name="connsiteX64" fmla="*/ 605790 w 704901"/>
                <a:gd name="connsiteY64" fmla="*/ 281940 h 853440"/>
                <a:gd name="connsiteX65" fmla="*/ 594360 w 704901"/>
                <a:gd name="connsiteY65" fmla="*/ 295275 h 853440"/>
                <a:gd name="connsiteX66" fmla="*/ 586740 w 704901"/>
                <a:gd name="connsiteY66" fmla="*/ 302895 h 853440"/>
                <a:gd name="connsiteX67" fmla="*/ 573405 w 704901"/>
                <a:gd name="connsiteY67" fmla="*/ 333375 h 853440"/>
                <a:gd name="connsiteX68" fmla="*/ 571500 w 704901"/>
                <a:gd name="connsiteY68" fmla="*/ 344805 h 853440"/>
                <a:gd name="connsiteX69" fmla="*/ 569595 w 704901"/>
                <a:gd name="connsiteY69" fmla="*/ 352425 h 853440"/>
                <a:gd name="connsiteX70" fmla="*/ 567690 w 704901"/>
                <a:gd name="connsiteY70" fmla="*/ 373380 h 853440"/>
                <a:gd name="connsiteX71" fmla="*/ 565785 w 704901"/>
                <a:gd name="connsiteY71" fmla="*/ 388620 h 853440"/>
                <a:gd name="connsiteX72" fmla="*/ 569595 w 704901"/>
                <a:gd name="connsiteY72" fmla="*/ 407670 h 853440"/>
                <a:gd name="connsiteX73" fmla="*/ 581025 w 704901"/>
                <a:gd name="connsiteY73" fmla="*/ 422910 h 853440"/>
                <a:gd name="connsiteX74" fmla="*/ 592455 w 704901"/>
                <a:gd name="connsiteY74" fmla="*/ 445770 h 853440"/>
                <a:gd name="connsiteX75" fmla="*/ 603885 w 704901"/>
                <a:gd name="connsiteY75" fmla="*/ 459105 h 853440"/>
                <a:gd name="connsiteX76" fmla="*/ 617220 w 704901"/>
                <a:gd name="connsiteY76" fmla="*/ 472440 h 853440"/>
                <a:gd name="connsiteX77" fmla="*/ 630555 w 704901"/>
                <a:gd name="connsiteY77" fmla="*/ 487680 h 853440"/>
                <a:gd name="connsiteX78" fmla="*/ 645795 w 704901"/>
                <a:gd name="connsiteY78" fmla="*/ 501015 h 853440"/>
                <a:gd name="connsiteX79" fmla="*/ 668655 w 704901"/>
                <a:gd name="connsiteY79" fmla="*/ 525780 h 853440"/>
                <a:gd name="connsiteX80" fmla="*/ 683895 w 704901"/>
                <a:gd name="connsiteY80" fmla="*/ 541020 h 853440"/>
                <a:gd name="connsiteX81" fmla="*/ 689610 w 704901"/>
                <a:gd name="connsiteY81" fmla="*/ 550545 h 853440"/>
                <a:gd name="connsiteX82" fmla="*/ 695325 w 704901"/>
                <a:gd name="connsiteY82" fmla="*/ 558165 h 853440"/>
                <a:gd name="connsiteX83" fmla="*/ 699135 w 704901"/>
                <a:gd name="connsiteY83" fmla="*/ 567690 h 853440"/>
                <a:gd name="connsiteX84" fmla="*/ 702945 w 704901"/>
                <a:gd name="connsiteY84" fmla="*/ 575310 h 853440"/>
                <a:gd name="connsiteX85" fmla="*/ 701040 w 704901"/>
                <a:gd name="connsiteY85" fmla="*/ 603885 h 853440"/>
                <a:gd name="connsiteX86" fmla="*/ 687705 w 704901"/>
                <a:gd name="connsiteY86" fmla="*/ 609600 h 853440"/>
                <a:gd name="connsiteX87" fmla="*/ 668655 w 704901"/>
                <a:gd name="connsiteY87" fmla="*/ 617220 h 853440"/>
                <a:gd name="connsiteX88" fmla="*/ 651510 w 704901"/>
                <a:gd name="connsiteY88" fmla="*/ 624840 h 853440"/>
                <a:gd name="connsiteX89" fmla="*/ 645795 w 704901"/>
                <a:gd name="connsiteY89" fmla="*/ 628650 h 853440"/>
                <a:gd name="connsiteX90" fmla="*/ 630555 w 704901"/>
                <a:gd name="connsiteY90" fmla="*/ 630555 h 853440"/>
                <a:gd name="connsiteX91" fmla="*/ 579120 w 704901"/>
                <a:gd name="connsiteY91" fmla="*/ 634365 h 853440"/>
                <a:gd name="connsiteX92" fmla="*/ 561975 w 704901"/>
                <a:gd name="connsiteY92" fmla="*/ 630555 h 853440"/>
                <a:gd name="connsiteX93" fmla="*/ 560070 w 704901"/>
                <a:gd name="connsiteY93" fmla="*/ 624840 h 853440"/>
                <a:gd name="connsiteX94" fmla="*/ 558165 w 704901"/>
                <a:gd name="connsiteY94" fmla="*/ 581025 h 853440"/>
                <a:gd name="connsiteX95" fmla="*/ 556260 w 704901"/>
                <a:gd name="connsiteY95" fmla="*/ 575310 h 853440"/>
                <a:gd name="connsiteX96" fmla="*/ 550545 w 704901"/>
                <a:gd name="connsiteY96" fmla="*/ 569595 h 853440"/>
                <a:gd name="connsiteX97" fmla="*/ 548640 w 704901"/>
                <a:gd name="connsiteY97" fmla="*/ 563880 h 853440"/>
                <a:gd name="connsiteX98" fmla="*/ 542925 w 704901"/>
                <a:gd name="connsiteY98" fmla="*/ 560070 h 853440"/>
                <a:gd name="connsiteX99" fmla="*/ 537210 w 704901"/>
                <a:gd name="connsiteY99" fmla="*/ 554355 h 853440"/>
                <a:gd name="connsiteX100" fmla="*/ 531495 w 704901"/>
                <a:gd name="connsiteY100" fmla="*/ 550545 h 853440"/>
                <a:gd name="connsiteX101" fmla="*/ 525780 w 704901"/>
                <a:gd name="connsiteY101" fmla="*/ 544830 h 853440"/>
                <a:gd name="connsiteX102" fmla="*/ 518160 w 704901"/>
                <a:gd name="connsiteY102" fmla="*/ 542925 h 853440"/>
                <a:gd name="connsiteX103" fmla="*/ 510540 w 704901"/>
                <a:gd name="connsiteY103" fmla="*/ 537210 h 853440"/>
                <a:gd name="connsiteX104" fmla="*/ 459105 w 704901"/>
                <a:gd name="connsiteY104" fmla="*/ 535305 h 853440"/>
                <a:gd name="connsiteX105" fmla="*/ 449580 w 704901"/>
                <a:gd name="connsiteY105" fmla="*/ 546735 h 853440"/>
                <a:gd name="connsiteX106" fmla="*/ 440055 w 704901"/>
                <a:gd name="connsiteY106" fmla="*/ 560070 h 853440"/>
                <a:gd name="connsiteX107" fmla="*/ 434340 w 704901"/>
                <a:gd name="connsiteY107" fmla="*/ 567690 h 853440"/>
                <a:gd name="connsiteX108" fmla="*/ 430530 w 704901"/>
                <a:gd name="connsiteY108" fmla="*/ 581025 h 853440"/>
                <a:gd name="connsiteX109" fmla="*/ 426720 w 704901"/>
                <a:gd name="connsiteY109" fmla="*/ 590550 h 853440"/>
                <a:gd name="connsiteX110" fmla="*/ 424815 w 704901"/>
                <a:gd name="connsiteY110" fmla="*/ 609600 h 853440"/>
                <a:gd name="connsiteX111" fmla="*/ 415290 w 704901"/>
                <a:gd name="connsiteY111" fmla="*/ 630555 h 853440"/>
                <a:gd name="connsiteX112" fmla="*/ 413385 w 704901"/>
                <a:gd name="connsiteY112" fmla="*/ 640080 h 853440"/>
                <a:gd name="connsiteX113" fmla="*/ 409575 w 704901"/>
                <a:gd name="connsiteY113" fmla="*/ 649605 h 853440"/>
                <a:gd name="connsiteX114" fmla="*/ 407670 w 704901"/>
                <a:gd name="connsiteY114" fmla="*/ 678180 h 853440"/>
                <a:gd name="connsiteX115" fmla="*/ 400050 w 704901"/>
                <a:gd name="connsiteY115" fmla="*/ 716280 h 853440"/>
                <a:gd name="connsiteX116" fmla="*/ 392430 w 704901"/>
                <a:gd name="connsiteY116" fmla="*/ 737235 h 853440"/>
                <a:gd name="connsiteX117" fmla="*/ 382905 w 704901"/>
                <a:gd name="connsiteY117" fmla="*/ 773430 h 853440"/>
                <a:gd name="connsiteX118" fmla="*/ 373380 w 704901"/>
                <a:gd name="connsiteY118" fmla="*/ 805815 h 853440"/>
                <a:gd name="connsiteX119" fmla="*/ 371475 w 704901"/>
                <a:gd name="connsiteY119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704901" h="853440">
                  <a:moveTo>
                    <a:pt x="0" y="182880"/>
                  </a:moveTo>
                  <a:cubicBezTo>
                    <a:pt x="2540" y="179705"/>
                    <a:pt x="5180" y="176608"/>
                    <a:pt x="7620" y="173355"/>
                  </a:cubicBezTo>
                  <a:cubicBezTo>
                    <a:pt x="8994" y="171523"/>
                    <a:pt x="9940" y="169378"/>
                    <a:pt x="11430" y="167640"/>
                  </a:cubicBezTo>
                  <a:cubicBezTo>
                    <a:pt x="13768" y="164913"/>
                    <a:pt x="16895" y="162894"/>
                    <a:pt x="19050" y="160020"/>
                  </a:cubicBezTo>
                  <a:cubicBezTo>
                    <a:pt x="30844" y="144294"/>
                    <a:pt x="9401" y="159905"/>
                    <a:pt x="36195" y="139065"/>
                  </a:cubicBezTo>
                  <a:cubicBezTo>
                    <a:pt x="41910" y="134620"/>
                    <a:pt x="46471" y="128020"/>
                    <a:pt x="53340" y="125730"/>
                  </a:cubicBezTo>
                  <a:cubicBezTo>
                    <a:pt x="59055" y="123825"/>
                    <a:pt x="64641" y="121476"/>
                    <a:pt x="70485" y="120015"/>
                  </a:cubicBezTo>
                  <a:cubicBezTo>
                    <a:pt x="75688" y="118714"/>
                    <a:pt x="97062" y="116790"/>
                    <a:pt x="100965" y="116205"/>
                  </a:cubicBezTo>
                  <a:cubicBezTo>
                    <a:pt x="107986" y="115152"/>
                    <a:pt x="114935" y="113665"/>
                    <a:pt x="121920" y="112395"/>
                  </a:cubicBezTo>
                  <a:cubicBezTo>
                    <a:pt x="153658" y="114836"/>
                    <a:pt x="166109" y="116707"/>
                    <a:pt x="203835" y="112395"/>
                  </a:cubicBezTo>
                  <a:cubicBezTo>
                    <a:pt x="208039" y="111915"/>
                    <a:pt x="217295" y="103012"/>
                    <a:pt x="220980" y="100965"/>
                  </a:cubicBezTo>
                  <a:cubicBezTo>
                    <a:pt x="237238" y="91933"/>
                    <a:pt x="224044" y="102145"/>
                    <a:pt x="238125" y="93345"/>
                  </a:cubicBezTo>
                  <a:cubicBezTo>
                    <a:pt x="254234" y="83277"/>
                    <a:pt x="236601" y="91288"/>
                    <a:pt x="255270" y="83820"/>
                  </a:cubicBezTo>
                  <a:cubicBezTo>
                    <a:pt x="257810" y="81280"/>
                    <a:pt x="260055" y="78405"/>
                    <a:pt x="262890" y="76200"/>
                  </a:cubicBezTo>
                  <a:cubicBezTo>
                    <a:pt x="265813" y="73927"/>
                    <a:pt x="269604" y="72895"/>
                    <a:pt x="272415" y="70485"/>
                  </a:cubicBezTo>
                  <a:cubicBezTo>
                    <a:pt x="278551" y="65225"/>
                    <a:pt x="283094" y="58189"/>
                    <a:pt x="289560" y="53340"/>
                  </a:cubicBezTo>
                  <a:lnTo>
                    <a:pt x="297180" y="47625"/>
                  </a:lnTo>
                  <a:cubicBezTo>
                    <a:pt x="298450" y="45085"/>
                    <a:pt x="298982" y="42013"/>
                    <a:pt x="300990" y="40005"/>
                  </a:cubicBezTo>
                  <a:cubicBezTo>
                    <a:pt x="304228" y="36767"/>
                    <a:pt x="309559" y="35961"/>
                    <a:pt x="312420" y="32385"/>
                  </a:cubicBezTo>
                  <a:cubicBezTo>
                    <a:pt x="329304" y="11280"/>
                    <a:pt x="312246" y="30629"/>
                    <a:pt x="325755" y="19050"/>
                  </a:cubicBezTo>
                  <a:cubicBezTo>
                    <a:pt x="328482" y="16712"/>
                    <a:pt x="330162" y="13036"/>
                    <a:pt x="333375" y="11430"/>
                  </a:cubicBezTo>
                  <a:cubicBezTo>
                    <a:pt x="338059" y="9088"/>
                    <a:pt x="348615" y="7620"/>
                    <a:pt x="348615" y="7620"/>
                  </a:cubicBezTo>
                  <a:cubicBezTo>
                    <a:pt x="355597" y="9947"/>
                    <a:pt x="354552" y="9300"/>
                    <a:pt x="361950" y="13335"/>
                  </a:cubicBezTo>
                  <a:cubicBezTo>
                    <a:pt x="369185" y="17281"/>
                    <a:pt x="376682" y="21139"/>
                    <a:pt x="382905" y="26670"/>
                  </a:cubicBezTo>
                  <a:cubicBezTo>
                    <a:pt x="386261" y="29653"/>
                    <a:pt x="389021" y="33273"/>
                    <a:pt x="392430" y="36195"/>
                  </a:cubicBezTo>
                  <a:cubicBezTo>
                    <a:pt x="397927" y="40907"/>
                    <a:pt x="404455" y="44410"/>
                    <a:pt x="409575" y="49530"/>
                  </a:cubicBezTo>
                  <a:cubicBezTo>
                    <a:pt x="411480" y="51435"/>
                    <a:pt x="413220" y="53520"/>
                    <a:pt x="415290" y="55245"/>
                  </a:cubicBezTo>
                  <a:cubicBezTo>
                    <a:pt x="417049" y="56711"/>
                    <a:pt x="419142" y="57724"/>
                    <a:pt x="421005" y="59055"/>
                  </a:cubicBezTo>
                  <a:cubicBezTo>
                    <a:pt x="423589" y="60900"/>
                    <a:pt x="426214" y="62704"/>
                    <a:pt x="428625" y="64770"/>
                  </a:cubicBezTo>
                  <a:cubicBezTo>
                    <a:pt x="430670" y="66523"/>
                    <a:pt x="432055" y="69057"/>
                    <a:pt x="434340" y="70485"/>
                  </a:cubicBezTo>
                  <a:cubicBezTo>
                    <a:pt x="457244" y="84800"/>
                    <a:pt x="429067" y="61650"/>
                    <a:pt x="455295" y="80010"/>
                  </a:cubicBezTo>
                  <a:cubicBezTo>
                    <a:pt x="462546" y="85086"/>
                    <a:pt x="462352" y="89708"/>
                    <a:pt x="470535" y="93345"/>
                  </a:cubicBezTo>
                  <a:cubicBezTo>
                    <a:pt x="473494" y="94660"/>
                    <a:pt x="476899" y="94548"/>
                    <a:pt x="480060" y="95250"/>
                  </a:cubicBezTo>
                  <a:cubicBezTo>
                    <a:pt x="482616" y="95818"/>
                    <a:pt x="485140" y="96520"/>
                    <a:pt x="487680" y="97155"/>
                  </a:cubicBezTo>
                  <a:cubicBezTo>
                    <a:pt x="492125" y="96520"/>
                    <a:pt x="496795" y="96784"/>
                    <a:pt x="501015" y="95250"/>
                  </a:cubicBezTo>
                  <a:cubicBezTo>
                    <a:pt x="503999" y="94165"/>
                    <a:pt x="505993" y="91296"/>
                    <a:pt x="508635" y="89535"/>
                  </a:cubicBezTo>
                  <a:cubicBezTo>
                    <a:pt x="511716" y="87481"/>
                    <a:pt x="514900" y="85575"/>
                    <a:pt x="518160" y="83820"/>
                  </a:cubicBezTo>
                  <a:cubicBezTo>
                    <a:pt x="525960" y="79620"/>
                    <a:pt x="534603" y="76902"/>
                    <a:pt x="541020" y="70485"/>
                  </a:cubicBezTo>
                  <a:cubicBezTo>
                    <a:pt x="547883" y="63622"/>
                    <a:pt x="545137" y="63640"/>
                    <a:pt x="550545" y="57150"/>
                  </a:cubicBezTo>
                  <a:cubicBezTo>
                    <a:pt x="552270" y="55080"/>
                    <a:pt x="554355" y="53340"/>
                    <a:pt x="556260" y="51435"/>
                  </a:cubicBezTo>
                  <a:cubicBezTo>
                    <a:pt x="557530" y="48260"/>
                    <a:pt x="558409" y="44899"/>
                    <a:pt x="560070" y="41910"/>
                  </a:cubicBezTo>
                  <a:cubicBezTo>
                    <a:pt x="561612" y="39135"/>
                    <a:pt x="563649" y="36639"/>
                    <a:pt x="565785" y="34290"/>
                  </a:cubicBezTo>
                  <a:cubicBezTo>
                    <a:pt x="575638" y="23452"/>
                    <a:pt x="582144" y="17669"/>
                    <a:pt x="594360" y="9525"/>
                  </a:cubicBezTo>
                  <a:cubicBezTo>
                    <a:pt x="598170" y="6985"/>
                    <a:pt x="601621" y="3800"/>
                    <a:pt x="605790" y="1905"/>
                  </a:cubicBezTo>
                  <a:cubicBezTo>
                    <a:pt x="608738" y="565"/>
                    <a:pt x="612140" y="635"/>
                    <a:pt x="615315" y="0"/>
                  </a:cubicBezTo>
                  <a:cubicBezTo>
                    <a:pt x="619125" y="635"/>
                    <a:pt x="623045" y="795"/>
                    <a:pt x="626745" y="1905"/>
                  </a:cubicBezTo>
                  <a:cubicBezTo>
                    <a:pt x="629465" y="2721"/>
                    <a:pt x="631770" y="4562"/>
                    <a:pt x="634365" y="5715"/>
                  </a:cubicBezTo>
                  <a:cubicBezTo>
                    <a:pt x="637490" y="7104"/>
                    <a:pt x="640831" y="7996"/>
                    <a:pt x="643890" y="9525"/>
                  </a:cubicBezTo>
                  <a:cubicBezTo>
                    <a:pt x="649777" y="12468"/>
                    <a:pt x="658348" y="18268"/>
                    <a:pt x="662940" y="22860"/>
                  </a:cubicBezTo>
                  <a:cubicBezTo>
                    <a:pt x="674634" y="34554"/>
                    <a:pt x="663411" y="26028"/>
                    <a:pt x="672465" y="38100"/>
                  </a:cubicBezTo>
                  <a:cubicBezTo>
                    <a:pt x="674620" y="40974"/>
                    <a:pt x="677545" y="43180"/>
                    <a:pt x="680085" y="45720"/>
                  </a:cubicBezTo>
                  <a:cubicBezTo>
                    <a:pt x="689354" y="68893"/>
                    <a:pt x="677536" y="40113"/>
                    <a:pt x="689610" y="66675"/>
                  </a:cubicBezTo>
                  <a:cubicBezTo>
                    <a:pt x="696326" y="81451"/>
                    <a:pt x="689765" y="71326"/>
                    <a:pt x="699135" y="83820"/>
                  </a:cubicBezTo>
                  <a:cubicBezTo>
                    <a:pt x="703896" y="121911"/>
                    <a:pt x="705354" y="116835"/>
                    <a:pt x="699135" y="161925"/>
                  </a:cubicBezTo>
                  <a:cubicBezTo>
                    <a:pt x="698747" y="164738"/>
                    <a:pt x="696704" y="167063"/>
                    <a:pt x="695325" y="169545"/>
                  </a:cubicBezTo>
                  <a:cubicBezTo>
                    <a:pt x="692527" y="174581"/>
                    <a:pt x="687908" y="181068"/>
                    <a:pt x="685800" y="186690"/>
                  </a:cubicBezTo>
                  <a:cubicBezTo>
                    <a:pt x="683985" y="191531"/>
                    <a:pt x="683091" y="202066"/>
                    <a:pt x="680085" y="205740"/>
                  </a:cubicBezTo>
                  <a:cubicBezTo>
                    <a:pt x="678601" y="207554"/>
                    <a:pt x="664137" y="226650"/>
                    <a:pt x="657225" y="232410"/>
                  </a:cubicBezTo>
                  <a:cubicBezTo>
                    <a:pt x="655466" y="233876"/>
                    <a:pt x="653129" y="234601"/>
                    <a:pt x="651510" y="236220"/>
                  </a:cubicBezTo>
                  <a:cubicBezTo>
                    <a:pt x="649265" y="238465"/>
                    <a:pt x="647886" y="241451"/>
                    <a:pt x="645795" y="243840"/>
                  </a:cubicBezTo>
                  <a:cubicBezTo>
                    <a:pt x="643430" y="246543"/>
                    <a:pt x="640540" y="248757"/>
                    <a:pt x="638175" y="251460"/>
                  </a:cubicBezTo>
                  <a:cubicBezTo>
                    <a:pt x="636084" y="253849"/>
                    <a:pt x="634705" y="256835"/>
                    <a:pt x="632460" y="259080"/>
                  </a:cubicBezTo>
                  <a:cubicBezTo>
                    <a:pt x="629585" y="261955"/>
                    <a:pt x="625974" y="263999"/>
                    <a:pt x="622935" y="266700"/>
                  </a:cubicBezTo>
                  <a:cubicBezTo>
                    <a:pt x="620250" y="269086"/>
                    <a:pt x="618000" y="271934"/>
                    <a:pt x="615315" y="274320"/>
                  </a:cubicBezTo>
                  <a:cubicBezTo>
                    <a:pt x="612276" y="277021"/>
                    <a:pt x="608850" y="279263"/>
                    <a:pt x="605790" y="281940"/>
                  </a:cubicBezTo>
                  <a:cubicBezTo>
                    <a:pt x="597121" y="289526"/>
                    <a:pt x="602527" y="285941"/>
                    <a:pt x="594360" y="295275"/>
                  </a:cubicBezTo>
                  <a:cubicBezTo>
                    <a:pt x="591995" y="297978"/>
                    <a:pt x="588682" y="299873"/>
                    <a:pt x="586740" y="302895"/>
                  </a:cubicBezTo>
                  <a:cubicBezTo>
                    <a:pt x="581856" y="310492"/>
                    <a:pt x="575819" y="323721"/>
                    <a:pt x="573405" y="333375"/>
                  </a:cubicBezTo>
                  <a:cubicBezTo>
                    <a:pt x="572468" y="337122"/>
                    <a:pt x="572258" y="341017"/>
                    <a:pt x="571500" y="344805"/>
                  </a:cubicBezTo>
                  <a:cubicBezTo>
                    <a:pt x="570987" y="347372"/>
                    <a:pt x="570230" y="349885"/>
                    <a:pt x="569595" y="352425"/>
                  </a:cubicBezTo>
                  <a:cubicBezTo>
                    <a:pt x="568960" y="359410"/>
                    <a:pt x="568424" y="366405"/>
                    <a:pt x="567690" y="373380"/>
                  </a:cubicBezTo>
                  <a:cubicBezTo>
                    <a:pt x="567154" y="378471"/>
                    <a:pt x="565501" y="383508"/>
                    <a:pt x="565785" y="388620"/>
                  </a:cubicBezTo>
                  <a:cubicBezTo>
                    <a:pt x="566144" y="395086"/>
                    <a:pt x="567816" y="401443"/>
                    <a:pt x="569595" y="407670"/>
                  </a:cubicBezTo>
                  <a:cubicBezTo>
                    <a:pt x="573139" y="420074"/>
                    <a:pt x="573765" y="411295"/>
                    <a:pt x="581025" y="422910"/>
                  </a:cubicBezTo>
                  <a:cubicBezTo>
                    <a:pt x="585540" y="430134"/>
                    <a:pt x="586431" y="439746"/>
                    <a:pt x="592455" y="445770"/>
                  </a:cubicBezTo>
                  <a:cubicBezTo>
                    <a:pt x="614931" y="468246"/>
                    <a:pt x="579447" y="432223"/>
                    <a:pt x="603885" y="459105"/>
                  </a:cubicBezTo>
                  <a:cubicBezTo>
                    <a:pt x="608114" y="463756"/>
                    <a:pt x="612775" y="467995"/>
                    <a:pt x="617220" y="472440"/>
                  </a:cubicBezTo>
                  <a:cubicBezTo>
                    <a:pt x="630433" y="485653"/>
                    <a:pt x="614275" y="469074"/>
                    <a:pt x="630555" y="487680"/>
                  </a:cubicBezTo>
                  <a:cubicBezTo>
                    <a:pt x="637876" y="496047"/>
                    <a:pt x="636081" y="492048"/>
                    <a:pt x="645795" y="501015"/>
                  </a:cubicBezTo>
                  <a:cubicBezTo>
                    <a:pt x="677464" y="530248"/>
                    <a:pt x="648876" y="504353"/>
                    <a:pt x="668655" y="525780"/>
                  </a:cubicBezTo>
                  <a:cubicBezTo>
                    <a:pt x="673528" y="531059"/>
                    <a:pt x="680199" y="534860"/>
                    <a:pt x="683895" y="541020"/>
                  </a:cubicBezTo>
                  <a:cubicBezTo>
                    <a:pt x="685800" y="544195"/>
                    <a:pt x="687556" y="547464"/>
                    <a:pt x="689610" y="550545"/>
                  </a:cubicBezTo>
                  <a:cubicBezTo>
                    <a:pt x="691371" y="553187"/>
                    <a:pt x="693783" y="555390"/>
                    <a:pt x="695325" y="558165"/>
                  </a:cubicBezTo>
                  <a:cubicBezTo>
                    <a:pt x="696986" y="561154"/>
                    <a:pt x="697746" y="564565"/>
                    <a:pt x="699135" y="567690"/>
                  </a:cubicBezTo>
                  <a:cubicBezTo>
                    <a:pt x="700288" y="570285"/>
                    <a:pt x="701675" y="572770"/>
                    <a:pt x="702945" y="575310"/>
                  </a:cubicBezTo>
                  <a:cubicBezTo>
                    <a:pt x="704460" y="585912"/>
                    <a:pt x="707258" y="593522"/>
                    <a:pt x="701040" y="603885"/>
                  </a:cubicBezTo>
                  <a:cubicBezTo>
                    <a:pt x="699717" y="606090"/>
                    <a:pt x="690392" y="608567"/>
                    <a:pt x="687705" y="609600"/>
                  </a:cubicBezTo>
                  <a:cubicBezTo>
                    <a:pt x="681322" y="612055"/>
                    <a:pt x="674126" y="613117"/>
                    <a:pt x="668655" y="617220"/>
                  </a:cubicBezTo>
                  <a:cubicBezTo>
                    <a:pt x="658445" y="624878"/>
                    <a:pt x="664148" y="622312"/>
                    <a:pt x="651510" y="624840"/>
                  </a:cubicBezTo>
                  <a:cubicBezTo>
                    <a:pt x="649605" y="626110"/>
                    <a:pt x="648004" y="628048"/>
                    <a:pt x="645795" y="628650"/>
                  </a:cubicBezTo>
                  <a:cubicBezTo>
                    <a:pt x="640856" y="629997"/>
                    <a:pt x="635656" y="630118"/>
                    <a:pt x="630555" y="630555"/>
                  </a:cubicBezTo>
                  <a:cubicBezTo>
                    <a:pt x="613426" y="632023"/>
                    <a:pt x="596265" y="633095"/>
                    <a:pt x="579120" y="634365"/>
                  </a:cubicBezTo>
                  <a:cubicBezTo>
                    <a:pt x="573405" y="633095"/>
                    <a:pt x="567211" y="633173"/>
                    <a:pt x="561975" y="630555"/>
                  </a:cubicBezTo>
                  <a:cubicBezTo>
                    <a:pt x="560179" y="629657"/>
                    <a:pt x="560224" y="626842"/>
                    <a:pt x="560070" y="624840"/>
                  </a:cubicBezTo>
                  <a:cubicBezTo>
                    <a:pt x="558949" y="610264"/>
                    <a:pt x="559286" y="595601"/>
                    <a:pt x="558165" y="581025"/>
                  </a:cubicBezTo>
                  <a:cubicBezTo>
                    <a:pt x="558011" y="579023"/>
                    <a:pt x="557374" y="576981"/>
                    <a:pt x="556260" y="575310"/>
                  </a:cubicBezTo>
                  <a:cubicBezTo>
                    <a:pt x="554766" y="573068"/>
                    <a:pt x="552450" y="571500"/>
                    <a:pt x="550545" y="569595"/>
                  </a:cubicBezTo>
                  <a:cubicBezTo>
                    <a:pt x="549910" y="567690"/>
                    <a:pt x="549894" y="565448"/>
                    <a:pt x="548640" y="563880"/>
                  </a:cubicBezTo>
                  <a:cubicBezTo>
                    <a:pt x="547210" y="562092"/>
                    <a:pt x="544684" y="561536"/>
                    <a:pt x="542925" y="560070"/>
                  </a:cubicBezTo>
                  <a:cubicBezTo>
                    <a:pt x="540855" y="558345"/>
                    <a:pt x="539280" y="556080"/>
                    <a:pt x="537210" y="554355"/>
                  </a:cubicBezTo>
                  <a:cubicBezTo>
                    <a:pt x="535451" y="552889"/>
                    <a:pt x="533254" y="552011"/>
                    <a:pt x="531495" y="550545"/>
                  </a:cubicBezTo>
                  <a:cubicBezTo>
                    <a:pt x="529425" y="548820"/>
                    <a:pt x="528119" y="546167"/>
                    <a:pt x="525780" y="544830"/>
                  </a:cubicBezTo>
                  <a:cubicBezTo>
                    <a:pt x="523507" y="543531"/>
                    <a:pt x="520700" y="543560"/>
                    <a:pt x="518160" y="542925"/>
                  </a:cubicBezTo>
                  <a:cubicBezTo>
                    <a:pt x="515620" y="541020"/>
                    <a:pt x="513315" y="538752"/>
                    <a:pt x="510540" y="537210"/>
                  </a:cubicBezTo>
                  <a:cubicBezTo>
                    <a:pt x="493857" y="527942"/>
                    <a:pt x="480606" y="534328"/>
                    <a:pt x="459105" y="535305"/>
                  </a:cubicBezTo>
                  <a:cubicBezTo>
                    <a:pt x="455930" y="539115"/>
                    <a:pt x="452678" y="542862"/>
                    <a:pt x="449580" y="546735"/>
                  </a:cubicBezTo>
                  <a:cubicBezTo>
                    <a:pt x="441279" y="557111"/>
                    <a:pt x="446500" y="551046"/>
                    <a:pt x="440055" y="560070"/>
                  </a:cubicBezTo>
                  <a:cubicBezTo>
                    <a:pt x="438210" y="562654"/>
                    <a:pt x="436245" y="565150"/>
                    <a:pt x="434340" y="567690"/>
                  </a:cubicBezTo>
                  <a:cubicBezTo>
                    <a:pt x="433070" y="572135"/>
                    <a:pt x="431992" y="576639"/>
                    <a:pt x="430530" y="581025"/>
                  </a:cubicBezTo>
                  <a:cubicBezTo>
                    <a:pt x="429449" y="584269"/>
                    <a:pt x="427391" y="587197"/>
                    <a:pt x="426720" y="590550"/>
                  </a:cubicBezTo>
                  <a:cubicBezTo>
                    <a:pt x="425468" y="596808"/>
                    <a:pt x="426277" y="603388"/>
                    <a:pt x="424815" y="609600"/>
                  </a:cubicBezTo>
                  <a:cubicBezTo>
                    <a:pt x="423803" y="613903"/>
                    <a:pt x="417844" y="625446"/>
                    <a:pt x="415290" y="630555"/>
                  </a:cubicBezTo>
                  <a:cubicBezTo>
                    <a:pt x="414655" y="633730"/>
                    <a:pt x="414315" y="636979"/>
                    <a:pt x="413385" y="640080"/>
                  </a:cubicBezTo>
                  <a:cubicBezTo>
                    <a:pt x="412402" y="643355"/>
                    <a:pt x="410082" y="646223"/>
                    <a:pt x="409575" y="649605"/>
                  </a:cubicBezTo>
                  <a:cubicBezTo>
                    <a:pt x="408159" y="659046"/>
                    <a:pt x="408764" y="668697"/>
                    <a:pt x="407670" y="678180"/>
                  </a:cubicBezTo>
                  <a:cubicBezTo>
                    <a:pt x="407116" y="682982"/>
                    <a:pt x="401852" y="710275"/>
                    <a:pt x="400050" y="716280"/>
                  </a:cubicBezTo>
                  <a:cubicBezTo>
                    <a:pt x="397914" y="723399"/>
                    <a:pt x="394566" y="730116"/>
                    <a:pt x="392430" y="737235"/>
                  </a:cubicBezTo>
                  <a:cubicBezTo>
                    <a:pt x="388845" y="749185"/>
                    <a:pt x="386244" y="761409"/>
                    <a:pt x="382905" y="773430"/>
                  </a:cubicBezTo>
                  <a:cubicBezTo>
                    <a:pt x="379893" y="784272"/>
                    <a:pt x="376555" y="795020"/>
                    <a:pt x="373380" y="805815"/>
                  </a:cubicBezTo>
                  <a:cubicBezTo>
                    <a:pt x="370891" y="838178"/>
                    <a:pt x="371475" y="822301"/>
                    <a:pt x="371475" y="85344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8" name="Ellipse 217">
              <a:extLst>
                <a:ext uri="{FF2B5EF4-FFF2-40B4-BE49-F238E27FC236}">
                  <a16:creationId xmlns:a16="http://schemas.microsoft.com/office/drawing/2014/main" id="{4B5B18AF-929E-12A8-541B-4E013C6BFC7C}"/>
                </a:ext>
              </a:extLst>
            </p:cNvPr>
            <p:cNvSpPr/>
            <p:nvPr/>
          </p:nvSpPr>
          <p:spPr>
            <a:xfrm>
              <a:off x="9892011" y="254938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2C771290-8D7C-F971-C0BE-A860E305524D}"/>
                </a:ext>
              </a:extLst>
            </p:cNvPr>
            <p:cNvSpPr/>
            <p:nvPr/>
          </p:nvSpPr>
          <p:spPr>
            <a:xfrm>
              <a:off x="9783512" y="2419306"/>
              <a:ext cx="909320" cy="690880"/>
            </a:xfrm>
            <a:custGeom>
              <a:avLst/>
              <a:gdLst>
                <a:gd name="connsiteX0" fmla="*/ 27940 w 909320"/>
                <a:gd name="connsiteY0" fmla="*/ 690880 h 690880"/>
                <a:gd name="connsiteX1" fmla="*/ 12700 w 909320"/>
                <a:gd name="connsiteY1" fmla="*/ 662940 h 690880"/>
                <a:gd name="connsiteX2" fmla="*/ 7620 w 909320"/>
                <a:gd name="connsiteY2" fmla="*/ 652780 h 690880"/>
                <a:gd name="connsiteX3" fmla="*/ 0 w 909320"/>
                <a:gd name="connsiteY3" fmla="*/ 640080 h 690880"/>
                <a:gd name="connsiteX4" fmla="*/ 7620 w 909320"/>
                <a:gd name="connsiteY4" fmla="*/ 561340 h 690880"/>
                <a:gd name="connsiteX5" fmla="*/ 35560 w 909320"/>
                <a:gd name="connsiteY5" fmla="*/ 530860 h 690880"/>
                <a:gd name="connsiteX6" fmla="*/ 45720 w 909320"/>
                <a:gd name="connsiteY6" fmla="*/ 520700 h 690880"/>
                <a:gd name="connsiteX7" fmla="*/ 68580 w 909320"/>
                <a:gd name="connsiteY7" fmla="*/ 515620 h 690880"/>
                <a:gd name="connsiteX8" fmla="*/ 88900 w 909320"/>
                <a:gd name="connsiteY8" fmla="*/ 502920 h 690880"/>
                <a:gd name="connsiteX9" fmla="*/ 104140 w 909320"/>
                <a:gd name="connsiteY9" fmla="*/ 490220 h 690880"/>
                <a:gd name="connsiteX10" fmla="*/ 106680 w 909320"/>
                <a:gd name="connsiteY10" fmla="*/ 477520 h 690880"/>
                <a:gd name="connsiteX11" fmla="*/ 109220 w 909320"/>
                <a:gd name="connsiteY11" fmla="*/ 469900 h 690880"/>
                <a:gd name="connsiteX12" fmla="*/ 111760 w 909320"/>
                <a:gd name="connsiteY12" fmla="*/ 452120 h 690880"/>
                <a:gd name="connsiteX13" fmla="*/ 116840 w 909320"/>
                <a:gd name="connsiteY13" fmla="*/ 429260 h 690880"/>
                <a:gd name="connsiteX14" fmla="*/ 124460 w 909320"/>
                <a:gd name="connsiteY14" fmla="*/ 393700 h 690880"/>
                <a:gd name="connsiteX15" fmla="*/ 127000 w 909320"/>
                <a:gd name="connsiteY15" fmla="*/ 383540 h 690880"/>
                <a:gd name="connsiteX16" fmla="*/ 134620 w 909320"/>
                <a:gd name="connsiteY16" fmla="*/ 373380 h 690880"/>
                <a:gd name="connsiteX17" fmla="*/ 142240 w 909320"/>
                <a:gd name="connsiteY17" fmla="*/ 360680 h 690880"/>
                <a:gd name="connsiteX18" fmla="*/ 154940 w 909320"/>
                <a:gd name="connsiteY18" fmla="*/ 350520 h 690880"/>
                <a:gd name="connsiteX19" fmla="*/ 175260 w 909320"/>
                <a:gd name="connsiteY19" fmla="*/ 327660 h 690880"/>
                <a:gd name="connsiteX20" fmla="*/ 210820 w 909320"/>
                <a:gd name="connsiteY20" fmla="*/ 309880 h 690880"/>
                <a:gd name="connsiteX21" fmla="*/ 223520 w 909320"/>
                <a:gd name="connsiteY21" fmla="*/ 307340 h 690880"/>
                <a:gd name="connsiteX22" fmla="*/ 251460 w 909320"/>
                <a:gd name="connsiteY22" fmla="*/ 312420 h 690880"/>
                <a:gd name="connsiteX23" fmla="*/ 261620 w 909320"/>
                <a:gd name="connsiteY23" fmla="*/ 320040 h 690880"/>
                <a:gd name="connsiteX24" fmla="*/ 274320 w 909320"/>
                <a:gd name="connsiteY24" fmla="*/ 327660 h 690880"/>
                <a:gd name="connsiteX25" fmla="*/ 287020 w 909320"/>
                <a:gd name="connsiteY25" fmla="*/ 332740 h 690880"/>
                <a:gd name="connsiteX26" fmla="*/ 299720 w 909320"/>
                <a:gd name="connsiteY26" fmla="*/ 342900 h 690880"/>
                <a:gd name="connsiteX27" fmla="*/ 325120 w 909320"/>
                <a:gd name="connsiteY27" fmla="*/ 358140 h 690880"/>
                <a:gd name="connsiteX28" fmla="*/ 337820 w 909320"/>
                <a:gd name="connsiteY28" fmla="*/ 365760 h 690880"/>
                <a:gd name="connsiteX29" fmla="*/ 355600 w 909320"/>
                <a:gd name="connsiteY29" fmla="*/ 381000 h 690880"/>
                <a:gd name="connsiteX30" fmla="*/ 363220 w 909320"/>
                <a:gd name="connsiteY30" fmla="*/ 391160 h 690880"/>
                <a:gd name="connsiteX31" fmla="*/ 393700 w 909320"/>
                <a:gd name="connsiteY31" fmla="*/ 398780 h 690880"/>
                <a:gd name="connsiteX32" fmla="*/ 424180 w 909320"/>
                <a:gd name="connsiteY32" fmla="*/ 386080 h 690880"/>
                <a:gd name="connsiteX33" fmla="*/ 447040 w 909320"/>
                <a:gd name="connsiteY33" fmla="*/ 363220 h 690880"/>
                <a:gd name="connsiteX34" fmla="*/ 454660 w 909320"/>
                <a:gd name="connsiteY34" fmla="*/ 353060 h 690880"/>
                <a:gd name="connsiteX35" fmla="*/ 464820 w 909320"/>
                <a:gd name="connsiteY35" fmla="*/ 345440 h 690880"/>
                <a:gd name="connsiteX36" fmla="*/ 485140 w 909320"/>
                <a:gd name="connsiteY36" fmla="*/ 325120 h 690880"/>
                <a:gd name="connsiteX37" fmla="*/ 500380 w 909320"/>
                <a:gd name="connsiteY37" fmla="*/ 307340 h 690880"/>
                <a:gd name="connsiteX38" fmla="*/ 508000 w 909320"/>
                <a:gd name="connsiteY38" fmla="*/ 297180 h 690880"/>
                <a:gd name="connsiteX39" fmla="*/ 518160 w 909320"/>
                <a:gd name="connsiteY39" fmla="*/ 289560 h 690880"/>
                <a:gd name="connsiteX40" fmla="*/ 533400 w 909320"/>
                <a:gd name="connsiteY40" fmla="*/ 269240 h 690880"/>
                <a:gd name="connsiteX41" fmla="*/ 541020 w 909320"/>
                <a:gd name="connsiteY41" fmla="*/ 261620 h 690880"/>
                <a:gd name="connsiteX42" fmla="*/ 546100 w 909320"/>
                <a:gd name="connsiteY42" fmla="*/ 251460 h 690880"/>
                <a:gd name="connsiteX43" fmla="*/ 553720 w 909320"/>
                <a:gd name="connsiteY43" fmla="*/ 241300 h 690880"/>
                <a:gd name="connsiteX44" fmla="*/ 551180 w 909320"/>
                <a:gd name="connsiteY44" fmla="*/ 203200 h 690880"/>
                <a:gd name="connsiteX45" fmla="*/ 546100 w 909320"/>
                <a:gd name="connsiteY45" fmla="*/ 193040 h 690880"/>
                <a:gd name="connsiteX46" fmla="*/ 535940 w 909320"/>
                <a:gd name="connsiteY46" fmla="*/ 170180 h 690880"/>
                <a:gd name="connsiteX47" fmla="*/ 515620 w 909320"/>
                <a:gd name="connsiteY47" fmla="*/ 147320 h 690880"/>
                <a:gd name="connsiteX48" fmla="*/ 497840 w 909320"/>
                <a:gd name="connsiteY48" fmla="*/ 124460 h 690880"/>
                <a:gd name="connsiteX49" fmla="*/ 487680 w 909320"/>
                <a:gd name="connsiteY49" fmla="*/ 114300 h 690880"/>
                <a:gd name="connsiteX50" fmla="*/ 480060 w 909320"/>
                <a:gd name="connsiteY50" fmla="*/ 93980 h 690880"/>
                <a:gd name="connsiteX51" fmla="*/ 477520 w 909320"/>
                <a:gd name="connsiteY51" fmla="*/ 81280 h 690880"/>
                <a:gd name="connsiteX52" fmla="*/ 490220 w 909320"/>
                <a:gd name="connsiteY52" fmla="*/ 38100 h 690880"/>
                <a:gd name="connsiteX53" fmla="*/ 500380 w 909320"/>
                <a:gd name="connsiteY53" fmla="*/ 27940 h 690880"/>
                <a:gd name="connsiteX54" fmla="*/ 520700 w 909320"/>
                <a:gd name="connsiteY54" fmla="*/ 7620 h 690880"/>
                <a:gd name="connsiteX55" fmla="*/ 535940 w 909320"/>
                <a:gd name="connsiteY55" fmla="*/ 5080 h 690880"/>
                <a:gd name="connsiteX56" fmla="*/ 591820 w 909320"/>
                <a:gd name="connsiteY56" fmla="*/ 0 h 690880"/>
                <a:gd name="connsiteX57" fmla="*/ 629920 w 909320"/>
                <a:gd name="connsiteY57" fmla="*/ 5080 h 690880"/>
                <a:gd name="connsiteX58" fmla="*/ 647700 w 909320"/>
                <a:gd name="connsiteY58" fmla="*/ 15240 h 690880"/>
                <a:gd name="connsiteX59" fmla="*/ 701040 w 909320"/>
                <a:gd name="connsiteY59" fmla="*/ 53340 h 690880"/>
                <a:gd name="connsiteX60" fmla="*/ 713740 w 909320"/>
                <a:gd name="connsiteY60" fmla="*/ 76200 h 690880"/>
                <a:gd name="connsiteX61" fmla="*/ 716280 w 909320"/>
                <a:gd name="connsiteY61" fmla="*/ 88900 h 690880"/>
                <a:gd name="connsiteX62" fmla="*/ 723900 w 909320"/>
                <a:gd name="connsiteY62" fmla="*/ 109220 h 690880"/>
                <a:gd name="connsiteX63" fmla="*/ 734060 w 909320"/>
                <a:gd name="connsiteY63" fmla="*/ 137160 h 690880"/>
                <a:gd name="connsiteX64" fmla="*/ 744220 w 909320"/>
                <a:gd name="connsiteY64" fmla="*/ 190500 h 690880"/>
                <a:gd name="connsiteX65" fmla="*/ 754380 w 909320"/>
                <a:gd name="connsiteY65" fmla="*/ 223520 h 690880"/>
                <a:gd name="connsiteX66" fmla="*/ 787400 w 909320"/>
                <a:gd name="connsiteY66" fmla="*/ 254000 h 690880"/>
                <a:gd name="connsiteX67" fmla="*/ 807720 w 909320"/>
                <a:gd name="connsiteY67" fmla="*/ 264160 h 690880"/>
                <a:gd name="connsiteX68" fmla="*/ 833120 w 909320"/>
                <a:gd name="connsiteY68" fmla="*/ 256540 h 690880"/>
                <a:gd name="connsiteX69" fmla="*/ 848360 w 909320"/>
                <a:gd name="connsiteY69" fmla="*/ 238760 h 690880"/>
                <a:gd name="connsiteX70" fmla="*/ 866140 w 909320"/>
                <a:gd name="connsiteY70" fmla="*/ 218440 h 690880"/>
                <a:gd name="connsiteX71" fmla="*/ 873760 w 909320"/>
                <a:gd name="connsiteY71" fmla="*/ 198120 h 690880"/>
                <a:gd name="connsiteX72" fmla="*/ 881380 w 909320"/>
                <a:gd name="connsiteY72" fmla="*/ 187960 h 690880"/>
                <a:gd name="connsiteX73" fmla="*/ 886460 w 909320"/>
                <a:gd name="connsiteY73" fmla="*/ 177800 h 690880"/>
                <a:gd name="connsiteX74" fmla="*/ 889000 w 909320"/>
                <a:gd name="connsiteY74" fmla="*/ 170180 h 690880"/>
                <a:gd name="connsiteX75" fmla="*/ 909320 w 909320"/>
                <a:gd name="connsiteY75" fmla="*/ 147320 h 69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909320" h="690880">
                  <a:moveTo>
                    <a:pt x="27940" y="690880"/>
                  </a:moveTo>
                  <a:cubicBezTo>
                    <a:pt x="18697" y="667773"/>
                    <a:pt x="27927" y="688318"/>
                    <a:pt x="12700" y="662940"/>
                  </a:cubicBezTo>
                  <a:cubicBezTo>
                    <a:pt x="10752" y="659693"/>
                    <a:pt x="9459" y="656090"/>
                    <a:pt x="7620" y="652780"/>
                  </a:cubicBezTo>
                  <a:cubicBezTo>
                    <a:pt x="5222" y="648464"/>
                    <a:pt x="2540" y="644313"/>
                    <a:pt x="0" y="640080"/>
                  </a:cubicBezTo>
                  <a:cubicBezTo>
                    <a:pt x="917" y="629078"/>
                    <a:pt x="6179" y="563261"/>
                    <a:pt x="7620" y="561340"/>
                  </a:cubicBezTo>
                  <a:cubicBezTo>
                    <a:pt x="20987" y="543517"/>
                    <a:pt x="12247" y="554173"/>
                    <a:pt x="35560" y="530860"/>
                  </a:cubicBezTo>
                  <a:cubicBezTo>
                    <a:pt x="38947" y="527473"/>
                    <a:pt x="41024" y="521639"/>
                    <a:pt x="45720" y="520700"/>
                  </a:cubicBezTo>
                  <a:cubicBezTo>
                    <a:pt x="49169" y="520010"/>
                    <a:pt x="64480" y="517157"/>
                    <a:pt x="68580" y="515620"/>
                  </a:cubicBezTo>
                  <a:cubicBezTo>
                    <a:pt x="78630" y="511851"/>
                    <a:pt x="80067" y="509229"/>
                    <a:pt x="88900" y="502920"/>
                  </a:cubicBezTo>
                  <a:cubicBezTo>
                    <a:pt x="101277" y="494079"/>
                    <a:pt x="92281" y="502079"/>
                    <a:pt x="104140" y="490220"/>
                  </a:cubicBezTo>
                  <a:cubicBezTo>
                    <a:pt x="104987" y="485987"/>
                    <a:pt x="105633" y="481708"/>
                    <a:pt x="106680" y="477520"/>
                  </a:cubicBezTo>
                  <a:cubicBezTo>
                    <a:pt x="107329" y="474923"/>
                    <a:pt x="108695" y="472525"/>
                    <a:pt x="109220" y="469900"/>
                  </a:cubicBezTo>
                  <a:cubicBezTo>
                    <a:pt x="110394" y="464029"/>
                    <a:pt x="110776" y="458025"/>
                    <a:pt x="111760" y="452120"/>
                  </a:cubicBezTo>
                  <a:cubicBezTo>
                    <a:pt x="113372" y="442446"/>
                    <a:pt x="114557" y="438393"/>
                    <a:pt x="116840" y="429260"/>
                  </a:cubicBezTo>
                  <a:cubicBezTo>
                    <a:pt x="120994" y="391871"/>
                    <a:pt x="115872" y="419464"/>
                    <a:pt x="124460" y="393700"/>
                  </a:cubicBezTo>
                  <a:cubicBezTo>
                    <a:pt x="125564" y="390388"/>
                    <a:pt x="125439" y="386662"/>
                    <a:pt x="127000" y="383540"/>
                  </a:cubicBezTo>
                  <a:cubicBezTo>
                    <a:pt x="128893" y="379754"/>
                    <a:pt x="132272" y="376902"/>
                    <a:pt x="134620" y="373380"/>
                  </a:cubicBezTo>
                  <a:cubicBezTo>
                    <a:pt x="137358" y="369272"/>
                    <a:pt x="138960" y="364370"/>
                    <a:pt x="142240" y="360680"/>
                  </a:cubicBezTo>
                  <a:cubicBezTo>
                    <a:pt x="145842" y="356628"/>
                    <a:pt x="151107" y="354353"/>
                    <a:pt x="154940" y="350520"/>
                  </a:cubicBezTo>
                  <a:cubicBezTo>
                    <a:pt x="170005" y="335455"/>
                    <a:pt x="154118" y="343516"/>
                    <a:pt x="175260" y="327660"/>
                  </a:cubicBezTo>
                  <a:cubicBezTo>
                    <a:pt x="182799" y="322006"/>
                    <a:pt x="201728" y="312911"/>
                    <a:pt x="210820" y="309880"/>
                  </a:cubicBezTo>
                  <a:cubicBezTo>
                    <a:pt x="214916" y="308515"/>
                    <a:pt x="219287" y="308187"/>
                    <a:pt x="223520" y="307340"/>
                  </a:cubicBezTo>
                  <a:cubicBezTo>
                    <a:pt x="232833" y="309033"/>
                    <a:pt x="242480" y="309427"/>
                    <a:pt x="251460" y="312420"/>
                  </a:cubicBezTo>
                  <a:cubicBezTo>
                    <a:pt x="255476" y="313759"/>
                    <a:pt x="258098" y="317692"/>
                    <a:pt x="261620" y="320040"/>
                  </a:cubicBezTo>
                  <a:cubicBezTo>
                    <a:pt x="265728" y="322778"/>
                    <a:pt x="269904" y="325452"/>
                    <a:pt x="274320" y="327660"/>
                  </a:cubicBezTo>
                  <a:cubicBezTo>
                    <a:pt x="278398" y="329699"/>
                    <a:pt x="283110" y="330394"/>
                    <a:pt x="287020" y="332740"/>
                  </a:cubicBezTo>
                  <a:cubicBezTo>
                    <a:pt x="291669" y="335529"/>
                    <a:pt x="295209" y="339893"/>
                    <a:pt x="299720" y="342900"/>
                  </a:cubicBezTo>
                  <a:cubicBezTo>
                    <a:pt x="307935" y="348377"/>
                    <a:pt x="316653" y="353060"/>
                    <a:pt x="325120" y="358140"/>
                  </a:cubicBezTo>
                  <a:cubicBezTo>
                    <a:pt x="329353" y="360680"/>
                    <a:pt x="333712" y="363022"/>
                    <a:pt x="337820" y="365760"/>
                  </a:cubicBezTo>
                  <a:cubicBezTo>
                    <a:pt x="347070" y="371926"/>
                    <a:pt x="346977" y="371145"/>
                    <a:pt x="355600" y="381000"/>
                  </a:cubicBezTo>
                  <a:cubicBezTo>
                    <a:pt x="358388" y="384186"/>
                    <a:pt x="359698" y="388812"/>
                    <a:pt x="363220" y="391160"/>
                  </a:cubicBezTo>
                  <a:cubicBezTo>
                    <a:pt x="369929" y="395632"/>
                    <a:pt x="386082" y="397510"/>
                    <a:pt x="393700" y="398780"/>
                  </a:cubicBezTo>
                  <a:cubicBezTo>
                    <a:pt x="407735" y="395973"/>
                    <a:pt x="411125" y="396687"/>
                    <a:pt x="424180" y="386080"/>
                  </a:cubicBezTo>
                  <a:cubicBezTo>
                    <a:pt x="432544" y="379285"/>
                    <a:pt x="440574" y="371841"/>
                    <a:pt x="447040" y="363220"/>
                  </a:cubicBezTo>
                  <a:cubicBezTo>
                    <a:pt x="449580" y="359833"/>
                    <a:pt x="451667" y="356053"/>
                    <a:pt x="454660" y="353060"/>
                  </a:cubicBezTo>
                  <a:cubicBezTo>
                    <a:pt x="457653" y="350067"/>
                    <a:pt x="461827" y="348433"/>
                    <a:pt x="464820" y="345440"/>
                  </a:cubicBezTo>
                  <a:cubicBezTo>
                    <a:pt x="490429" y="319831"/>
                    <a:pt x="460644" y="343492"/>
                    <a:pt x="485140" y="325120"/>
                  </a:cubicBezTo>
                  <a:cubicBezTo>
                    <a:pt x="503814" y="293997"/>
                    <a:pt x="482788" y="324932"/>
                    <a:pt x="500380" y="307340"/>
                  </a:cubicBezTo>
                  <a:cubicBezTo>
                    <a:pt x="503373" y="304347"/>
                    <a:pt x="505007" y="300173"/>
                    <a:pt x="508000" y="297180"/>
                  </a:cubicBezTo>
                  <a:cubicBezTo>
                    <a:pt x="510993" y="294187"/>
                    <a:pt x="515167" y="292553"/>
                    <a:pt x="518160" y="289560"/>
                  </a:cubicBezTo>
                  <a:cubicBezTo>
                    <a:pt x="536686" y="271034"/>
                    <a:pt x="521676" y="283309"/>
                    <a:pt x="533400" y="269240"/>
                  </a:cubicBezTo>
                  <a:cubicBezTo>
                    <a:pt x="535700" y="266480"/>
                    <a:pt x="538932" y="264543"/>
                    <a:pt x="541020" y="261620"/>
                  </a:cubicBezTo>
                  <a:cubicBezTo>
                    <a:pt x="543221" y="258539"/>
                    <a:pt x="544093" y="254671"/>
                    <a:pt x="546100" y="251460"/>
                  </a:cubicBezTo>
                  <a:cubicBezTo>
                    <a:pt x="548344" y="247870"/>
                    <a:pt x="551180" y="244687"/>
                    <a:pt x="553720" y="241300"/>
                  </a:cubicBezTo>
                  <a:cubicBezTo>
                    <a:pt x="552873" y="228600"/>
                    <a:pt x="553165" y="215772"/>
                    <a:pt x="551180" y="203200"/>
                  </a:cubicBezTo>
                  <a:cubicBezTo>
                    <a:pt x="550589" y="199460"/>
                    <a:pt x="547638" y="196500"/>
                    <a:pt x="546100" y="193040"/>
                  </a:cubicBezTo>
                  <a:cubicBezTo>
                    <a:pt x="542394" y="184702"/>
                    <a:pt x="540750" y="177876"/>
                    <a:pt x="535940" y="170180"/>
                  </a:cubicBezTo>
                  <a:cubicBezTo>
                    <a:pt x="527360" y="156451"/>
                    <a:pt x="527592" y="161287"/>
                    <a:pt x="515620" y="147320"/>
                  </a:cubicBezTo>
                  <a:cubicBezTo>
                    <a:pt x="509338" y="139991"/>
                    <a:pt x="504666" y="131286"/>
                    <a:pt x="497840" y="124460"/>
                  </a:cubicBezTo>
                  <a:cubicBezTo>
                    <a:pt x="494453" y="121073"/>
                    <a:pt x="490554" y="118132"/>
                    <a:pt x="487680" y="114300"/>
                  </a:cubicBezTo>
                  <a:cubicBezTo>
                    <a:pt x="483029" y="108099"/>
                    <a:pt x="481683" y="101285"/>
                    <a:pt x="480060" y="93980"/>
                  </a:cubicBezTo>
                  <a:cubicBezTo>
                    <a:pt x="479123" y="89766"/>
                    <a:pt x="478367" y="85513"/>
                    <a:pt x="477520" y="81280"/>
                  </a:cubicBezTo>
                  <a:cubicBezTo>
                    <a:pt x="481233" y="58999"/>
                    <a:pt x="478345" y="53368"/>
                    <a:pt x="490220" y="38100"/>
                  </a:cubicBezTo>
                  <a:cubicBezTo>
                    <a:pt x="493160" y="34319"/>
                    <a:pt x="497226" y="31544"/>
                    <a:pt x="500380" y="27940"/>
                  </a:cubicBezTo>
                  <a:cubicBezTo>
                    <a:pt x="507989" y="19244"/>
                    <a:pt x="508874" y="12995"/>
                    <a:pt x="520700" y="7620"/>
                  </a:cubicBezTo>
                  <a:cubicBezTo>
                    <a:pt x="525388" y="5489"/>
                    <a:pt x="530835" y="5761"/>
                    <a:pt x="535940" y="5080"/>
                  </a:cubicBezTo>
                  <a:cubicBezTo>
                    <a:pt x="556444" y="2346"/>
                    <a:pt x="570345" y="1652"/>
                    <a:pt x="591820" y="0"/>
                  </a:cubicBezTo>
                  <a:cubicBezTo>
                    <a:pt x="604520" y="1693"/>
                    <a:pt x="617559" y="1709"/>
                    <a:pt x="629920" y="5080"/>
                  </a:cubicBezTo>
                  <a:cubicBezTo>
                    <a:pt x="636506" y="6876"/>
                    <a:pt x="641982" y="11511"/>
                    <a:pt x="647700" y="15240"/>
                  </a:cubicBezTo>
                  <a:cubicBezTo>
                    <a:pt x="682028" y="37628"/>
                    <a:pt x="679058" y="35754"/>
                    <a:pt x="701040" y="53340"/>
                  </a:cubicBezTo>
                  <a:cubicBezTo>
                    <a:pt x="703481" y="57409"/>
                    <a:pt x="711918" y="70734"/>
                    <a:pt x="713740" y="76200"/>
                  </a:cubicBezTo>
                  <a:cubicBezTo>
                    <a:pt x="715105" y="80296"/>
                    <a:pt x="715010" y="84774"/>
                    <a:pt x="716280" y="88900"/>
                  </a:cubicBezTo>
                  <a:cubicBezTo>
                    <a:pt x="718407" y="95814"/>
                    <a:pt x="721467" y="102408"/>
                    <a:pt x="723900" y="109220"/>
                  </a:cubicBezTo>
                  <a:cubicBezTo>
                    <a:pt x="734770" y="139655"/>
                    <a:pt x="723289" y="110233"/>
                    <a:pt x="734060" y="137160"/>
                  </a:cubicBezTo>
                  <a:cubicBezTo>
                    <a:pt x="737185" y="159038"/>
                    <a:pt x="737631" y="165087"/>
                    <a:pt x="744220" y="190500"/>
                  </a:cubicBezTo>
                  <a:cubicBezTo>
                    <a:pt x="747110" y="201647"/>
                    <a:pt x="749703" y="212997"/>
                    <a:pt x="754380" y="223520"/>
                  </a:cubicBezTo>
                  <a:cubicBezTo>
                    <a:pt x="759549" y="235150"/>
                    <a:pt x="779887" y="248221"/>
                    <a:pt x="787400" y="254000"/>
                  </a:cubicBezTo>
                  <a:cubicBezTo>
                    <a:pt x="799873" y="263595"/>
                    <a:pt x="793849" y="260692"/>
                    <a:pt x="807720" y="264160"/>
                  </a:cubicBezTo>
                  <a:cubicBezTo>
                    <a:pt x="816187" y="261620"/>
                    <a:pt x="825214" y="260493"/>
                    <a:pt x="833120" y="256540"/>
                  </a:cubicBezTo>
                  <a:cubicBezTo>
                    <a:pt x="842269" y="251966"/>
                    <a:pt x="842644" y="245429"/>
                    <a:pt x="848360" y="238760"/>
                  </a:cubicBezTo>
                  <a:cubicBezTo>
                    <a:pt x="874667" y="208069"/>
                    <a:pt x="844020" y="247933"/>
                    <a:pt x="866140" y="218440"/>
                  </a:cubicBezTo>
                  <a:cubicBezTo>
                    <a:pt x="868578" y="208689"/>
                    <a:pt x="868226" y="206975"/>
                    <a:pt x="873760" y="198120"/>
                  </a:cubicBezTo>
                  <a:cubicBezTo>
                    <a:pt x="876004" y="194530"/>
                    <a:pt x="879136" y="191550"/>
                    <a:pt x="881380" y="187960"/>
                  </a:cubicBezTo>
                  <a:cubicBezTo>
                    <a:pt x="883387" y="184749"/>
                    <a:pt x="884968" y="181280"/>
                    <a:pt x="886460" y="177800"/>
                  </a:cubicBezTo>
                  <a:cubicBezTo>
                    <a:pt x="887515" y="175339"/>
                    <a:pt x="887700" y="172520"/>
                    <a:pt x="889000" y="170180"/>
                  </a:cubicBezTo>
                  <a:cubicBezTo>
                    <a:pt x="897934" y="154098"/>
                    <a:pt x="896754" y="156745"/>
                    <a:pt x="909320" y="1473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FE14F382-C415-0523-F594-790CF57AB1F4}"/>
                </a:ext>
              </a:extLst>
            </p:cNvPr>
            <p:cNvSpPr/>
            <p:nvPr/>
          </p:nvSpPr>
          <p:spPr>
            <a:xfrm>
              <a:off x="9746862" y="290544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5" name="Connecteur droit 244">
              <a:extLst>
                <a:ext uri="{FF2B5EF4-FFF2-40B4-BE49-F238E27FC236}">
                  <a16:creationId xmlns:a16="http://schemas.microsoft.com/office/drawing/2014/main" id="{5F2A03E0-FDD1-9AA8-8ED2-7D9378D32F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80616" y="2939081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Ellipse 245">
              <a:extLst>
                <a:ext uri="{FF2B5EF4-FFF2-40B4-BE49-F238E27FC236}">
                  <a16:creationId xmlns:a16="http://schemas.microsoft.com/office/drawing/2014/main" id="{B7ACFE25-54FB-9DD0-9C33-0C38E454B4AA}"/>
                </a:ext>
              </a:extLst>
            </p:cNvPr>
            <p:cNvSpPr/>
            <p:nvPr/>
          </p:nvSpPr>
          <p:spPr>
            <a:xfrm>
              <a:off x="10263023" y="293305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751AAD5C-FBB4-9062-2E24-52F0D4D70609}"/>
                </a:ext>
              </a:extLst>
            </p:cNvPr>
            <p:cNvSpPr/>
            <p:nvPr/>
          </p:nvSpPr>
          <p:spPr>
            <a:xfrm>
              <a:off x="9959750" y="2772235"/>
              <a:ext cx="784860" cy="472440"/>
            </a:xfrm>
            <a:custGeom>
              <a:avLst/>
              <a:gdLst>
                <a:gd name="connsiteX0" fmla="*/ 0 w 784860"/>
                <a:gd name="connsiteY0" fmla="*/ 365760 h 472440"/>
                <a:gd name="connsiteX1" fmla="*/ 12700 w 784860"/>
                <a:gd name="connsiteY1" fmla="*/ 403860 h 472440"/>
                <a:gd name="connsiteX2" fmla="*/ 45720 w 784860"/>
                <a:gd name="connsiteY2" fmla="*/ 421640 h 472440"/>
                <a:gd name="connsiteX3" fmla="*/ 66040 w 784860"/>
                <a:gd name="connsiteY3" fmla="*/ 434340 h 472440"/>
                <a:gd name="connsiteX4" fmla="*/ 78740 w 784860"/>
                <a:gd name="connsiteY4" fmla="*/ 444500 h 472440"/>
                <a:gd name="connsiteX5" fmla="*/ 99060 w 784860"/>
                <a:gd name="connsiteY5" fmla="*/ 449580 h 472440"/>
                <a:gd name="connsiteX6" fmla="*/ 154940 w 784860"/>
                <a:gd name="connsiteY6" fmla="*/ 464820 h 472440"/>
                <a:gd name="connsiteX7" fmla="*/ 175260 w 784860"/>
                <a:gd name="connsiteY7" fmla="*/ 469900 h 472440"/>
                <a:gd name="connsiteX8" fmla="*/ 236220 w 784860"/>
                <a:gd name="connsiteY8" fmla="*/ 472440 h 472440"/>
                <a:gd name="connsiteX9" fmla="*/ 261620 w 784860"/>
                <a:gd name="connsiteY9" fmla="*/ 467360 h 472440"/>
                <a:gd name="connsiteX10" fmla="*/ 271780 w 784860"/>
                <a:gd name="connsiteY10" fmla="*/ 457200 h 472440"/>
                <a:gd name="connsiteX11" fmla="*/ 281940 w 784860"/>
                <a:gd name="connsiteY11" fmla="*/ 439420 h 472440"/>
                <a:gd name="connsiteX12" fmla="*/ 284480 w 784860"/>
                <a:gd name="connsiteY12" fmla="*/ 429260 h 472440"/>
                <a:gd name="connsiteX13" fmla="*/ 289560 w 784860"/>
                <a:gd name="connsiteY13" fmla="*/ 411480 h 472440"/>
                <a:gd name="connsiteX14" fmla="*/ 294640 w 784860"/>
                <a:gd name="connsiteY14" fmla="*/ 388620 h 472440"/>
                <a:gd name="connsiteX15" fmla="*/ 297180 w 784860"/>
                <a:gd name="connsiteY15" fmla="*/ 378460 h 472440"/>
                <a:gd name="connsiteX16" fmla="*/ 302260 w 784860"/>
                <a:gd name="connsiteY16" fmla="*/ 368300 h 472440"/>
                <a:gd name="connsiteX17" fmla="*/ 322580 w 784860"/>
                <a:gd name="connsiteY17" fmla="*/ 335280 h 472440"/>
                <a:gd name="connsiteX18" fmla="*/ 342900 w 784860"/>
                <a:gd name="connsiteY18" fmla="*/ 317500 h 472440"/>
                <a:gd name="connsiteX19" fmla="*/ 355600 w 784860"/>
                <a:gd name="connsiteY19" fmla="*/ 314960 h 472440"/>
                <a:gd name="connsiteX20" fmla="*/ 454660 w 784860"/>
                <a:gd name="connsiteY20" fmla="*/ 309880 h 472440"/>
                <a:gd name="connsiteX21" fmla="*/ 464820 w 784860"/>
                <a:gd name="connsiteY21" fmla="*/ 302260 h 472440"/>
                <a:gd name="connsiteX22" fmla="*/ 477520 w 784860"/>
                <a:gd name="connsiteY22" fmla="*/ 279400 h 472440"/>
                <a:gd name="connsiteX23" fmla="*/ 474980 w 784860"/>
                <a:gd name="connsiteY23" fmla="*/ 248920 h 472440"/>
                <a:gd name="connsiteX24" fmla="*/ 469900 w 784860"/>
                <a:gd name="connsiteY24" fmla="*/ 236220 h 472440"/>
                <a:gd name="connsiteX25" fmla="*/ 426720 w 784860"/>
                <a:gd name="connsiteY25" fmla="*/ 198120 h 472440"/>
                <a:gd name="connsiteX26" fmla="*/ 416560 w 784860"/>
                <a:gd name="connsiteY26" fmla="*/ 190500 h 472440"/>
                <a:gd name="connsiteX27" fmla="*/ 406400 w 784860"/>
                <a:gd name="connsiteY27" fmla="*/ 180340 h 472440"/>
                <a:gd name="connsiteX28" fmla="*/ 393700 w 784860"/>
                <a:gd name="connsiteY28" fmla="*/ 172720 h 472440"/>
                <a:gd name="connsiteX29" fmla="*/ 383540 w 784860"/>
                <a:gd name="connsiteY29" fmla="*/ 165100 h 472440"/>
                <a:gd name="connsiteX30" fmla="*/ 365760 w 784860"/>
                <a:gd name="connsiteY30" fmla="*/ 157480 h 472440"/>
                <a:gd name="connsiteX31" fmla="*/ 332740 w 784860"/>
                <a:gd name="connsiteY31" fmla="*/ 144780 h 472440"/>
                <a:gd name="connsiteX32" fmla="*/ 325120 w 784860"/>
                <a:gd name="connsiteY32" fmla="*/ 139700 h 472440"/>
                <a:gd name="connsiteX33" fmla="*/ 307340 w 784860"/>
                <a:gd name="connsiteY33" fmla="*/ 132080 h 472440"/>
                <a:gd name="connsiteX34" fmla="*/ 284480 w 784860"/>
                <a:gd name="connsiteY34" fmla="*/ 111760 h 472440"/>
                <a:gd name="connsiteX35" fmla="*/ 279400 w 784860"/>
                <a:gd name="connsiteY35" fmla="*/ 104140 h 472440"/>
                <a:gd name="connsiteX36" fmla="*/ 279400 w 784860"/>
                <a:gd name="connsiteY36" fmla="*/ 48260 h 472440"/>
                <a:gd name="connsiteX37" fmla="*/ 287020 w 784860"/>
                <a:gd name="connsiteY37" fmla="*/ 38100 h 472440"/>
                <a:gd name="connsiteX38" fmla="*/ 299720 w 784860"/>
                <a:gd name="connsiteY38" fmla="*/ 35560 h 472440"/>
                <a:gd name="connsiteX39" fmla="*/ 307340 w 784860"/>
                <a:gd name="connsiteY39" fmla="*/ 33020 h 472440"/>
                <a:gd name="connsiteX40" fmla="*/ 388620 w 784860"/>
                <a:gd name="connsiteY40" fmla="*/ 40640 h 472440"/>
                <a:gd name="connsiteX41" fmla="*/ 398780 w 784860"/>
                <a:gd name="connsiteY41" fmla="*/ 45720 h 472440"/>
                <a:gd name="connsiteX42" fmla="*/ 421640 w 784860"/>
                <a:gd name="connsiteY42" fmla="*/ 55880 h 472440"/>
                <a:gd name="connsiteX43" fmla="*/ 431800 w 784860"/>
                <a:gd name="connsiteY43" fmla="*/ 63500 h 472440"/>
                <a:gd name="connsiteX44" fmla="*/ 439420 w 784860"/>
                <a:gd name="connsiteY44" fmla="*/ 68580 h 472440"/>
                <a:gd name="connsiteX45" fmla="*/ 459740 w 784860"/>
                <a:gd name="connsiteY45" fmla="*/ 81280 h 472440"/>
                <a:gd name="connsiteX46" fmla="*/ 482600 w 784860"/>
                <a:gd name="connsiteY46" fmla="*/ 83820 h 472440"/>
                <a:gd name="connsiteX47" fmla="*/ 510540 w 784860"/>
                <a:gd name="connsiteY47" fmla="*/ 83820 h 472440"/>
                <a:gd name="connsiteX48" fmla="*/ 520700 w 784860"/>
                <a:gd name="connsiteY48" fmla="*/ 76200 h 472440"/>
                <a:gd name="connsiteX49" fmla="*/ 528320 w 784860"/>
                <a:gd name="connsiteY49" fmla="*/ 71120 h 472440"/>
                <a:gd name="connsiteX50" fmla="*/ 543560 w 784860"/>
                <a:gd name="connsiteY50" fmla="*/ 50800 h 472440"/>
                <a:gd name="connsiteX51" fmla="*/ 563880 w 784860"/>
                <a:gd name="connsiteY51" fmla="*/ 27940 h 472440"/>
                <a:gd name="connsiteX52" fmla="*/ 594360 w 784860"/>
                <a:gd name="connsiteY52" fmla="*/ 7620 h 472440"/>
                <a:gd name="connsiteX53" fmla="*/ 601980 w 784860"/>
                <a:gd name="connsiteY53" fmla="*/ 2540 h 472440"/>
                <a:gd name="connsiteX54" fmla="*/ 612140 w 784860"/>
                <a:gd name="connsiteY54" fmla="*/ 0 h 472440"/>
                <a:gd name="connsiteX55" fmla="*/ 650240 w 784860"/>
                <a:gd name="connsiteY55" fmla="*/ 5080 h 472440"/>
                <a:gd name="connsiteX56" fmla="*/ 668020 w 784860"/>
                <a:gd name="connsiteY56" fmla="*/ 10160 h 472440"/>
                <a:gd name="connsiteX57" fmla="*/ 678180 w 784860"/>
                <a:gd name="connsiteY57" fmla="*/ 12700 h 472440"/>
                <a:gd name="connsiteX58" fmla="*/ 685800 w 784860"/>
                <a:gd name="connsiteY58" fmla="*/ 17780 h 472440"/>
                <a:gd name="connsiteX59" fmla="*/ 759460 w 784860"/>
                <a:gd name="connsiteY59" fmla="*/ 17780 h 472440"/>
                <a:gd name="connsiteX60" fmla="*/ 767080 w 784860"/>
                <a:gd name="connsiteY60" fmla="*/ 15240 h 472440"/>
                <a:gd name="connsiteX61" fmla="*/ 772160 w 784860"/>
                <a:gd name="connsiteY61" fmla="*/ 22860 h 472440"/>
                <a:gd name="connsiteX62" fmla="*/ 774700 w 784860"/>
                <a:gd name="connsiteY62" fmla="*/ 33020 h 472440"/>
                <a:gd name="connsiteX63" fmla="*/ 779780 w 784860"/>
                <a:gd name="connsiteY63" fmla="*/ 45720 h 472440"/>
                <a:gd name="connsiteX64" fmla="*/ 782320 w 784860"/>
                <a:gd name="connsiteY64" fmla="*/ 53340 h 472440"/>
                <a:gd name="connsiteX65" fmla="*/ 784860 w 784860"/>
                <a:gd name="connsiteY65" fmla="*/ 73660 h 472440"/>
                <a:gd name="connsiteX66" fmla="*/ 779780 w 784860"/>
                <a:gd name="connsiteY66" fmla="*/ 137160 h 472440"/>
                <a:gd name="connsiteX67" fmla="*/ 774700 w 784860"/>
                <a:gd name="connsiteY67" fmla="*/ 1701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84860" h="472440">
                  <a:moveTo>
                    <a:pt x="0" y="365760"/>
                  </a:moveTo>
                  <a:cubicBezTo>
                    <a:pt x="4233" y="378460"/>
                    <a:pt x="4223" y="393499"/>
                    <a:pt x="12700" y="403860"/>
                  </a:cubicBezTo>
                  <a:cubicBezTo>
                    <a:pt x="20616" y="413535"/>
                    <a:pt x="34866" y="415438"/>
                    <a:pt x="45720" y="421640"/>
                  </a:cubicBezTo>
                  <a:cubicBezTo>
                    <a:pt x="52655" y="425603"/>
                    <a:pt x="59473" y="429793"/>
                    <a:pt x="66040" y="434340"/>
                  </a:cubicBezTo>
                  <a:cubicBezTo>
                    <a:pt x="70497" y="437426"/>
                    <a:pt x="73818" y="442228"/>
                    <a:pt x="78740" y="444500"/>
                  </a:cubicBezTo>
                  <a:cubicBezTo>
                    <a:pt x="85079" y="447426"/>
                    <a:pt x="92347" y="447662"/>
                    <a:pt x="99060" y="449580"/>
                  </a:cubicBezTo>
                  <a:cubicBezTo>
                    <a:pt x="170229" y="469914"/>
                    <a:pt x="100036" y="451902"/>
                    <a:pt x="154940" y="464820"/>
                  </a:cubicBezTo>
                  <a:cubicBezTo>
                    <a:pt x="161736" y="466419"/>
                    <a:pt x="168309" y="469248"/>
                    <a:pt x="175260" y="469900"/>
                  </a:cubicBezTo>
                  <a:cubicBezTo>
                    <a:pt x="195509" y="471798"/>
                    <a:pt x="215900" y="471593"/>
                    <a:pt x="236220" y="472440"/>
                  </a:cubicBezTo>
                  <a:cubicBezTo>
                    <a:pt x="244687" y="470747"/>
                    <a:pt x="253684" y="470761"/>
                    <a:pt x="261620" y="467360"/>
                  </a:cubicBezTo>
                  <a:cubicBezTo>
                    <a:pt x="266022" y="465473"/>
                    <a:pt x="268663" y="460836"/>
                    <a:pt x="271780" y="457200"/>
                  </a:cubicBezTo>
                  <a:cubicBezTo>
                    <a:pt x="275055" y="453379"/>
                    <a:pt x="280338" y="443691"/>
                    <a:pt x="281940" y="439420"/>
                  </a:cubicBezTo>
                  <a:cubicBezTo>
                    <a:pt x="283166" y="436151"/>
                    <a:pt x="283561" y="432628"/>
                    <a:pt x="284480" y="429260"/>
                  </a:cubicBezTo>
                  <a:cubicBezTo>
                    <a:pt x="286102" y="423313"/>
                    <a:pt x="288065" y="417460"/>
                    <a:pt x="289560" y="411480"/>
                  </a:cubicBezTo>
                  <a:cubicBezTo>
                    <a:pt x="291453" y="403907"/>
                    <a:pt x="292885" y="396226"/>
                    <a:pt x="294640" y="388620"/>
                  </a:cubicBezTo>
                  <a:cubicBezTo>
                    <a:pt x="295425" y="385219"/>
                    <a:pt x="295954" y="381729"/>
                    <a:pt x="297180" y="378460"/>
                  </a:cubicBezTo>
                  <a:cubicBezTo>
                    <a:pt x="298509" y="374915"/>
                    <a:pt x="300722" y="371760"/>
                    <a:pt x="302260" y="368300"/>
                  </a:cubicBezTo>
                  <a:cubicBezTo>
                    <a:pt x="309548" y="351902"/>
                    <a:pt x="306343" y="351517"/>
                    <a:pt x="322580" y="335280"/>
                  </a:cubicBezTo>
                  <a:cubicBezTo>
                    <a:pt x="327027" y="330833"/>
                    <a:pt x="336604" y="320298"/>
                    <a:pt x="342900" y="317500"/>
                  </a:cubicBezTo>
                  <a:cubicBezTo>
                    <a:pt x="346845" y="315747"/>
                    <a:pt x="351367" y="315807"/>
                    <a:pt x="355600" y="314960"/>
                  </a:cubicBezTo>
                  <a:cubicBezTo>
                    <a:pt x="399742" y="316595"/>
                    <a:pt x="417967" y="323640"/>
                    <a:pt x="454660" y="309880"/>
                  </a:cubicBezTo>
                  <a:cubicBezTo>
                    <a:pt x="458624" y="308394"/>
                    <a:pt x="461433" y="304800"/>
                    <a:pt x="464820" y="302260"/>
                  </a:cubicBezTo>
                  <a:cubicBezTo>
                    <a:pt x="465107" y="301782"/>
                    <a:pt x="477351" y="282112"/>
                    <a:pt x="477520" y="279400"/>
                  </a:cubicBezTo>
                  <a:cubicBezTo>
                    <a:pt x="478156" y="269225"/>
                    <a:pt x="476752" y="258960"/>
                    <a:pt x="474980" y="248920"/>
                  </a:cubicBezTo>
                  <a:cubicBezTo>
                    <a:pt x="474188" y="244430"/>
                    <a:pt x="472680" y="239834"/>
                    <a:pt x="469900" y="236220"/>
                  </a:cubicBezTo>
                  <a:cubicBezTo>
                    <a:pt x="458583" y="221509"/>
                    <a:pt x="441188" y="209250"/>
                    <a:pt x="426720" y="198120"/>
                  </a:cubicBezTo>
                  <a:cubicBezTo>
                    <a:pt x="423365" y="195539"/>
                    <a:pt x="419553" y="193493"/>
                    <a:pt x="416560" y="190500"/>
                  </a:cubicBezTo>
                  <a:cubicBezTo>
                    <a:pt x="413173" y="187113"/>
                    <a:pt x="410181" y="183280"/>
                    <a:pt x="406400" y="180340"/>
                  </a:cubicBezTo>
                  <a:cubicBezTo>
                    <a:pt x="402503" y="177309"/>
                    <a:pt x="397808" y="175458"/>
                    <a:pt x="393700" y="172720"/>
                  </a:cubicBezTo>
                  <a:cubicBezTo>
                    <a:pt x="390178" y="170372"/>
                    <a:pt x="387256" y="167127"/>
                    <a:pt x="383540" y="165100"/>
                  </a:cubicBezTo>
                  <a:cubicBezTo>
                    <a:pt x="377879" y="162012"/>
                    <a:pt x="371615" y="160182"/>
                    <a:pt x="365760" y="157480"/>
                  </a:cubicBezTo>
                  <a:cubicBezTo>
                    <a:pt x="340467" y="145806"/>
                    <a:pt x="360908" y="152828"/>
                    <a:pt x="332740" y="144780"/>
                  </a:cubicBezTo>
                  <a:cubicBezTo>
                    <a:pt x="330200" y="143087"/>
                    <a:pt x="327850" y="141065"/>
                    <a:pt x="325120" y="139700"/>
                  </a:cubicBezTo>
                  <a:cubicBezTo>
                    <a:pt x="296624" y="125452"/>
                    <a:pt x="344338" y="153222"/>
                    <a:pt x="307340" y="132080"/>
                  </a:cubicBezTo>
                  <a:cubicBezTo>
                    <a:pt x="297751" y="126601"/>
                    <a:pt x="292444" y="120720"/>
                    <a:pt x="284480" y="111760"/>
                  </a:cubicBezTo>
                  <a:cubicBezTo>
                    <a:pt x="282452" y="109478"/>
                    <a:pt x="281093" y="106680"/>
                    <a:pt x="279400" y="104140"/>
                  </a:cubicBezTo>
                  <a:cubicBezTo>
                    <a:pt x="273981" y="82463"/>
                    <a:pt x="273069" y="83078"/>
                    <a:pt x="279400" y="48260"/>
                  </a:cubicBezTo>
                  <a:cubicBezTo>
                    <a:pt x="280157" y="44095"/>
                    <a:pt x="283430" y="40344"/>
                    <a:pt x="287020" y="38100"/>
                  </a:cubicBezTo>
                  <a:cubicBezTo>
                    <a:pt x="290681" y="35812"/>
                    <a:pt x="295532" y="36607"/>
                    <a:pt x="299720" y="35560"/>
                  </a:cubicBezTo>
                  <a:cubicBezTo>
                    <a:pt x="302317" y="34911"/>
                    <a:pt x="304800" y="33867"/>
                    <a:pt x="307340" y="33020"/>
                  </a:cubicBezTo>
                  <a:cubicBezTo>
                    <a:pt x="345432" y="34544"/>
                    <a:pt x="359657" y="30108"/>
                    <a:pt x="388620" y="40640"/>
                  </a:cubicBezTo>
                  <a:cubicBezTo>
                    <a:pt x="392178" y="41934"/>
                    <a:pt x="395320" y="44182"/>
                    <a:pt x="398780" y="45720"/>
                  </a:cubicBezTo>
                  <a:cubicBezTo>
                    <a:pt x="407118" y="49426"/>
                    <a:pt x="413944" y="51070"/>
                    <a:pt x="421640" y="55880"/>
                  </a:cubicBezTo>
                  <a:cubicBezTo>
                    <a:pt x="425230" y="58124"/>
                    <a:pt x="428355" y="61039"/>
                    <a:pt x="431800" y="63500"/>
                  </a:cubicBezTo>
                  <a:cubicBezTo>
                    <a:pt x="434284" y="65274"/>
                    <a:pt x="436936" y="66806"/>
                    <a:pt x="439420" y="68580"/>
                  </a:cubicBezTo>
                  <a:cubicBezTo>
                    <a:pt x="444901" y="72495"/>
                    <a:pt x="452688" y="79653"/>
                    <a:pt x="459740" y="81280"/>
                  </a:cubicBezTo>
                  <a:cubicBezTo>
                    <a:pt x="467211" y="83004"/>
                    <a:pt x="474980" y="82973"/>
                    <a:pt x="482600" y="83820"/>
                  </a:cubicBezTo>
                  <a:cubicBezTo>
                    <a:pt x="494113" y="86698"/>
                    <a:pt x="496945" y="88764"/>
                    <a:pt x="510540" y="83820"/>
                  </a:cubicBezTo>
                  <a:cubicBezTo>
                    <a:pt x="514518" y="82373"/>
                    <a:pt x="517255" y="78661"/>
                    <a:pt x="520700" y="76200"/>
                  </a:cubicBezTo>
                  <a:cubicBezTo>
                    <a:pt x="523184" y="74426"/>
                    <a:pt x="525780" y="72813"/>
                    <a:pt x="528320" y="71120"/>
                  </a:cubicBezTo>
                  <a:cubicBezTo>
                    <a:pt x="533097" y="56790"/>
                    <a:pt x="528199" y="67697"/>
                    <a:pt x="543560" y="50800"/>
                  </a:cubicBezTo>
                  <a:cubicBezTo>
                    <a:pt x="549279" y="44510"/>
                    <a:pt x="556626" y="33875"/>
                    <a:pt x="563880" y="27940"/>
                  </a:cubicBezTo>
                  <a:cubicBezTo>
                    <a:pt x="592256" y="4724"/>
                    <a:pt x="574379" y="19038"/>
                    <a:pt x="594360" y="7620"/>
                  </a:cubicBezTo>
                  <a:cubicBezTo>
                    <a:pt x="597010" y="6105"/>
                    <a:pt x="599174" y="3743"/>
                    <a:pt x="601980" y="2540"/>
                  </a:cubicBezTo>
                  <a:cubicBezTo>
                    <a:pt x="605189" y="1165"/>
                    <a:pt x="608753" y="847"/>
                    <a:pt x="612140" y="0"/>
                  </a:cubicBezTo>
                  <a:cubicBezTo>
                    <a:pt x="624840" y="1693"/>
                    <a:pt x="637584" y="3082"/>
                    <a:pt x="650240" y="5080"/>
                  </a:cubicBezTo>
                  <a:cubicBezTo>
                    <a:pt x="659115" y="6481"/>
                    <a:pt x="660066" y="7887"/>
                    <a:pt x="668020" y="10160"/>
                  </a:cubicBezTo>
                  <a:cubicBezTo>
                    <a:pt x="671377" y="11119"/>
                    <a:pt x="674793" y="11853"/>
                    <a:pt x="678180" y="12700"/>
                  </a:cubicBezTo>
                  <a:cubicBezTo>
                    <a:pt x="680720" y="14393"/>
                    <a:pt x="682785" y="17304"/>
                    <a:pt x="685800" y="17780"/>
                  </a:cubicBezTo>
                  <a:cubicBezTo>
                    <a:pt x="716472" y="22623"/>
                    <a:pt x="729975" y="20048"/>
                    <a:pt x="759460" y="17780"/>
                  </a:cubicBezTo>
                  <a:cubicBezTo>
                    <a:pt x="762000" y="16933"/>
                    <a:pt x="764594" y="14246"/>
                    <a:pt x="767080" y="15240"/>
                  </a:cubicBezTo>
                  <a:cubicBezTo>
                    <a:pt x="769914" y="16374"/>
                    <a:pt x="770957" y="20054"/>
                    <a:pt x="772160" y="22860"/>
                  </a:cubicBezTo>
                  <a:cubicBezTo>
                    <a:pt x="773535" y="26069"/>
                    <a:pt x="773596" y="29708"/>
                    <a:pt x="774700" y="33020"/>
                  </a:cubicBezTo>
                  <a:cubicBezTo>
                    <a:pt x="776142" y="37345"/>
                    <a:pt x="778179" y="41451"/>
                    <a:pt x="779780" y="45720"/>
                  </a:cubicBezTo>
                  <a:cubicBezTo>
                    <a:pt x="780720" y="48227"/>
                    <a:pt x="781473" y="50800"/>
                    <a:pt x="782320" y="53340"/>
                  </a:cubicBezTo>
                  <a:cubicBezTo>
                    <a:pt x="783167" y="60113"/>
                    <a:pt x="784860" y="66834"/>
                    <a:pt x="784860" y="73660"/>
                  </a:cubicBezTo>
                  <a:cubicBezTo>
                    <a:pt x="784860" y="143743"/>
                    <a:pt x="784070" y="100697"/>
                    <a:pt x="779780" y="137160"/>
                  </a:cubicBezTo>
                  <a:cubicBezTo>
                    <a:pt x="776026" y="169071"/>
                    <a:pt x="781633" y="156313"/>
                    <a:pt x="774700" y="1701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id="{61FC9425-6E58-FA4A-46BD-A805FB7E15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95264" y="2964288"/>
              <a:ext cx="67759" cy="1581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Ellipse 249">
              <a:extLst>
                <a:ext uri="{FF2B5EF4-FFF2-40B4-BE49-F238E27FC236}">
                  <a16:creationId xmlns:a16="http://schemas.microsoft.com/office/drawing/2014/main" id="{823B3864-7BCB-4756-8859-04951BCFC40C}"/>
                </a:ext>
              </a:extLst>
            </p:cNvPr>
            <p:cNvSpPr/>
            <p:nvPr/>
          </p:nvSpPr>
          <p:spPr>
            <a:xfrm>
              <a:off x="10476030" y="242043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C07EEB79-BF29-FFD5-8EA1-C113727A292E}"/>
                </a:ext>
              </a:extLst>
            </p:cNvPr>
            <p:cNvSpPr/>
            <p:nvPr/>
          </p:nvSpPr>
          <p:spPr>
            <a:xfrm>
              <a:off x="10540432" y="2409146"/>
              <a:ext cx="492760" cy="906780"/>
            </a:xfrm>
            <a:custGeom>
              <a:avLst/>
              <a:gdLst>
                <a:gd name="connsiteX0" fmla="*/ 492760 w 492760"/>
                <a:gd name="connsiteY0" fmla="*/ 40640 h 906780"/>
                <a:gd name="connsiteX1" fmla="*/ 487680 w 492760"/>
                <a:gd name="connsiteY1" fmla="*/ 27940 h 906780"/>
                <a:gd name="connsiteX2" fmla="*/ 452120 w 492760"/>
                <a:gd name="connsiteY2" fmla="*/ 5080 h 906780"/>
                <a:gd name="connsiteX3" fmla="*/ 434340 w 492760"/>
                <a:gd name="connsiteY3" fmla="*/ 0 h 906780"/>
                <a:gd name="connsiteX4" fmla="*/ 406400 w 492760"/>
                <a:gd name="connsiteY4" fmla="*/ 5080 h 906780"/>
                <a:gd name="connsiteX5" fmla="*/ 396240 w 492760"/>
                <a:gd name="connsiteY5" fmla="*/ 12700 h 906780"/>
                <a:gd name="connsiteX6" fmla="*/ 373380 w 492760"/>
                <a:gd name="connsiteY6" fmla="*/ 33020 h 906780"/>
                <a:gd name="connsiteX7" fmla="*/ 365760 w 492760"/>
                <a:gd name="connsiteY7" fmla="*/ 53340 h 906780"/>
                <a:gd name="connsiteX8" fmla="*/ 353060 w 492760"/>
                <a:gd name="connsiteY8" fmla="*/ 91440 h 906780"/>
                <a:gd name="connsiteX9" fmla="*/ 337820 w 492760"/>
                <a:gd name="connsiteY9" fmla="*/ 111760 h 906780"/>
                <a:gd name="connsiteX10" fmla="*/ 317500 w 492760"/>
                <a:gd name="connsiteY10" fmla="*/ 119380 h 906780"/>
                <a:gd name="connsiteX11" fmla="*/ 276860 w 492760"/>
                <a:gd name="connsiteY11" fmla="*/ 101600 h 906780"/>
                <a:gd name="connsiteX12" fmla="*/ 261620 w 492760"/>
                <a:gd name="connsiteY12" fmla="*/ 86360 h 906780"/>
                <a:gd name="connsiteX13" fmla="*/ 251460 w 492760"/>
                <a:gd name="connsiteY13" fmla="*/ 58420 h 906780"/>
                <a:gd name="connsiteX14" fmla="*/ 248920 w 492760"/>
                <a:gd name="connsiteY14" fmla="*/ 48260 h 906780"/>
                <a:gd name="connsiteX15" fmla="*/ 238760 w 492760"/>
                <a:gd name="connsiteY15" fmla="*/ 30480 h 906780"/>
                <a:gd name="connsiteX16" fmla="*/ 231140 w 492760"/>
                <a:gd name="connsiteY16" fmla="*/ 20320 h 906780"/>
                <a:gd name="connsiteX17" fmla="*/ 226060 w 492760"/>
                <a:gd name="connsiteY17" fmla="*/ 12700 h 906780"/>
                <a:gd name="connsiteX18" fmla="*/ 210820 w 492760"/>
                <a:gd name="connsiteY18" fmla="*/ 7620 h 906780"/>
                <a:gd name="connsiteX19" fmla="*/ 200660 w 492760"/>
                <a:gd name="connsiteY19" fmla="*/ 2540 h 906780"/>
                <a:gd name="connsiteX20" fmla="*/ 167640 w 492760"/>
                <a:gd name="connsiteY20" fmla="*/ 5080 h 906780"/>
                <a:gd name="connsiteX21" fmla="*/ 160020 w 492760"/>
                <a:gd name="connsiteY21" fmla="*/ 10160 h 906780"/>
                <a:gd name="connsiteX22" fmla="*/ 152400 w 492760"/>
                <a:gd name="connsiteY22" fmla="*/ 12700 h 906780"/>
                <a:gd name="connsiteX23" fmla="*/ 144780 w 492760"/>
                <a:gd name="connsiteY23" fmla="*/ 20320 h 906780"/>
                <a:gd name="connsiteX24" fmla="*/ 129540 w 492760"/>
                <a:gd name="connsiteY24" fmla="*/ 40640 h 906780"/>
                <a:gd name="connsiteX25" fmla="*/ 121920 w 492760"/>
                <a:gd name="connsiteY25" fmla="*/ 58420 h 906780"/>
                <a:gd name="connsiteX26" fmla="*/ 116840 w 492760"/>
                <a:gd name="connsiteY26" fmla="*/ 71120 h 906780"/>
                <a:gd name="connsiteX27" fmla="*/ 119380 w 492760"/>
                <a:gd name="connsiteY27" fmla="*/ 127000 h 906780"/>
                <a:gd name="connsiteX28" fmla="*/ 121920 w 492760"/>
                <a:gd name="connsiteY28" fmla="*/ 134620 h 906780"/>
                <a:gd name="connsiteX29" fmla="*/ 134620 w 492760"/>
                <a:gd name="connsiteY29" fmla="*/ 157480 h 906780"/>
                <a:gd name="connsiteX30" fmla="*/ 139700 w 492760"/>
                <a:gd name="connsiteY30" fmla="*/ 167640 h 906780"/>
                <a:gd name="connsiteX31" fmla="*/ 144780 w 492760"/>
                <a:gd name="connsiteY31" fmla="*/ 175260 h 906780"/>
                <a:gd name="connsiteX32" fmla="*/ 152400 w 492760"/>
                <a:gd name="connsiteY32" fmla="*/ 193040 h 906780"/>
                <a:gd name="connsiteX33" fmla="*/ 170180 w 492760"/>
                <a:gd name="connsiteY33" fmla="*/ 205740 h 906780"/>
                <a:gd name="connsiteX34" fmla="*/ 190500 w 492760"/>
                <a:gd name="connsiteY34" fmla="*/ 226060 h 906780"/>
                <a:gd name="connsiteX35" fmla="*/ 200660 w 492760"/>
                <a:gd name="connsiteY35" fmla="*/ 236220 h 906780"/>
                <a:gd name="connsiteX36" fmla="*/ 210820 w 492760"/>
                <a:gd name="connsiteY36" fmla="*/ 248920 h 906780"/>
                <a:gd name="connsiteX37" fmla="*/ 223520 w 492760"/>
                <a:gd name="connsiteY37" fmla="*/ 259080 h 906780"/>
                <a:gd name="connsiteX38" fmla="*/ 231140 w 492760"/>
                <a:gd name="connsiteY38" fmla="*/ 269240 h 906780"/>
                <a:gd name="connsiteX39" fmla="*/ 241300 w 492760"/>
                <a:gd name="connsiteY39" fmla="*/ 279400 h 906780"/>
                <a:gd name="connsiteX40" fmla="*/ 266700 w 492760"/>
                <a:gd name="connsiteY40" fmla="*/ 312420 h 906780"/>
                <a:gd name="connsiteX41" fmla="*/ 274320 w 492760"/>
                <a:gd name="connsiteY41" fmla="*/ 322580 h 906780"/>
                <a:gd name="connsiteX42" fmla="*/ 294640 w 492760"/>
                <a:gd name="connsiteY42" fmla="*/ 345440 h 906780"/>
                <a:gd name="connsiteX43" fmla="*/ 304800 w 492760"/>
                <a:gd name="connsiteY43" fmla="*/ 355600 h 906780"/>
                <a:gd name="connsiteX44" fmla="*/ 317500 w 492760"/>
                <a:gd name="connsiteY44" fmla="*/ 375920 h 906780"/>
                <a:gd name="connsiteX45" fmla="*/ 330200 w 492760"/>
                <a:gd name="connsiteY45" fmla="*/ 393700 h 906780"/>
                <a:gd name="connsiteX46" fmla="*/ 335280 w 492760"/>
                <a:gd name="connsiteY46" fmla="*/ 411480 h 906780"/>
                <a:gd name="connsiteX47" fmla="*/ 327660 w 492760"/>
                <a:gd name="connsiteY47" fmla="*/ 439420 h 906780"/>
                <a:gd name="connsiteX48" fmla="*/ 312420 w 492760"/>
                <a:gd name="connsiteY48" fmla="*/ 462280 h 906780"/>
                <a:gd name="connsiteX49" fmla="*/ 292100 w 492760"/>
                <a:gd name="connsiteY49" fmla="*/ 477520 h 906780"/>
                <a:gd name="connsiteX50" fmla="*/ 279400 w 492760"/>
                <a:gd name="connsiteY50" fmla="*/ 485140 h 906780"/>
                <a:gd name="connsiteX51" fmla="*/ 269240 w 492760"/>
                <a:gd name="connsiteY51" fmla="*/ 487680 h 906780"/>
                <a:gd name="connsiteX52" fmla="*/ 215900 w 492760"/>
                <a:gd name="connsiteY52" fmla="*/ 485140 h 906780"/>
                <a:gd name="connsiteX53" fmla="*/ 195580 w 492760"/>
                <a:gd name="connsiteY53" fmla="*/ 469900 h 906780"/>
                <a:gd name="connsiteX54" fmla="*/ 172720 w 492760"/>
                <a:gd name="connsiteY54" fmla="*/ 454660 h 906780"/>
                <a:gd name="connsiteX55" fmla="*/ 114300 w 492760"/>
                <a:gd name="connsiteY55" fmla="*/ 459740 h 906780"/>
                <a:gd name="connsiteX56" fmla="*/ 104140 w 492760"/>
                <a:gd name="connsiteY56" fmla="*/ 464820 h 906780"/>
                <a:gd name="connsiteX57" fmla="*/ 91440 w 492760"/>
                <a:gd name="connsiteY57" fmla="*/ 467360 h 906780"/>
                <a:gd name="connsiteX58" fmla="*/ 81280 w 492760"/>
                <a:gd name="connsiteY58" fmla="*/ 472440 h 906780"/>
                <a:gd name="connsiteX59" fmla="*/ 53340 w 492760"/>
                <a:gd name="connsiteY59" fmla="*/ 495300 h 906780"/>
                <a:gd name="connsiteX60" fmla="*/ 45720 w 492760"/>
                <a:gd name="connsiteY60" fmla="*/ 508000 h 906780"/>
                <a:gd name="connsiteX61" fmla="*/ 50800 w 492760"/>
                <a:gd name="connsiteY61" fmla="*/ 553720 h 906780"/>
                <a:gd name="connsiteX62" fmla="*/ 53340 w 492760"/>
                <a:gd name="connsiteY62" fmla="*/ 563880 h 906780"/>
                <a:gd name="connsiteX63" fmla="*/ 73660 w 492760"/>
                <a:gd name="connsiteY63" fmla="*/ 584200 h 906780"/>
                <a:gd name="connsiteX64" fmla="*/ 81280 w 492760"/>
                <a:gd name="connsiteY64" fmla="*/ 591820 h 906780"/>
                <a:gd name="connsiteX65" fmla="*/ 88900 w 492760"/>
                <a:gd name="connsiteY65" fmla="*/ 601980 h 906780"/>
                <a:gd name="connsiteX66" fmla="*/ 106680 w 492760"/>
                <a:gd name="connsiteY66" fmla="*/ 619760 h 906780"/>
                <a:gd name="connsiteX67" fmla="*/ 116840 w 492760"/>
                <a:gd name="connsiteY67" fmla="*/ 624840 h 906780"/>
                <a:gd name="connsiteX68" fmla="*/ 157480 w 492760"/>
                <a:gd name="connsiteY68" fmla="*/ 632460 h 906780"/>
                <a:gd name="connsiteX69" fmla="*/ 170180 w 492760"/>
                <a:gd name="connsiteY69" fmla="*/ 647700 h 906780"/>
                <a:gd name="connsiteX70" fmla="*/ 175260 w 492760"/>
                <a:gd name="connsiteY70" fmla="*/ 657860 h 906780"/>
                <a:gd name="connsiteX71" fmla="*/ 182880 w 492760"/>
                <a:gd name="connsiteY71" fmla="*/ 668020 h 906780"/>
                <a:gd name="connsiteX72" fmla="*/ 185420 w 492760"/>
                <a:gd name="connsiteY72" fmla="*/ 693420 h 906780"/>
                <a:gd name="connsiteX73" fmla="*/ 177800 w 492760"/>
                <a:gd name="connsiteY73" fmla="*/ 726440 h 906780"/>
                <a:gd name="connsiteX74" fmla="*/ 167640 w 492760"/>
                <a:gd name="connsiteY74" fmla="*/ 744220 h 906780"/>
                <a:gd name="connsiteX75" fmla="*/ 160020 w 492760"/>
                <a:gd name="connsiteY75" fmla="*/ 749300 h 906780"/>
                <a:gd name="connsiteX76" fmla="*/ 149860 w 492760"/>
                <a:gd name="connsiteY76" fmla="*/ 754380 h 906780"/>
                <a:gd name="connsiteX77" fmla="*/ 88900 w 492760"/>
                <a:gd name="connsiteY77" fmla="*/ 759460 h 906780"/>
                <a:gd name="connsiteX78" fmla="*/ 58420 w 492760"/>
                <a:gd name="connsiteY78" fmla="*/ 789940 h 906780"/>
                <a:gd name="connsiteX79" fmla="*/ 48260 w 492760"/>
                <a:gd name="connsiteY79" fmla="*/ 800100 h 906780"/>
                <a:gd name="connsiteX80" fmla="*/ 27940 w 492760"/>
                <a:gd name="connsiteY80" fmla="*/ 822960 h 906780"/>
                <a:gd name="connsiteX81" fmla="*/ 17780 w 492760"/>
                <a:gd name="connsiteY81" fmla="*/ 843280 h 906780"/>
                <a:gd name="connsiteX82" fmla="*/ 10160 w 492760"/>
                <a:gd name="connsiteY82" fmla="*/ 878840 h 906780"/>
                <a:gd name="connsiteX83" fmla="*/ 5080 w 492760"/>
                <a:gd name="connsiteY83" fmla="*/ 901700 h 906780"/>
                <a:gd name="connsiteX84" fmla="*/ 0 w 492760"/>
                <a:gd name="connsiteY8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2760" h="906780">
                  <a:moveTo>
                    <a:pt x="492760" y="40640"/>
                  </a:moveTo>
                  <a:cubicBezTo>
                    <a:pt x="491067" y="36407"/>
                    <a:pt x="490747" y="31314"/>
                    <a:pt x="487680" y="27940"/>
                  </a:cubicBezTo>
                  <a:cubicBezTo>
                    <a:pt x="478973" y="18362"/>
                    <a:pt x="464095" y="10402"/>
                    <a:pt x="452120" y="5080"/>
                  </a:cubicBezTo>
                  <a:cubicBezTo>
                    <a:pt x="447435" y="2998"/>
                    <a:pt x="438953" y="1153"/>
                    <a:pt x="434340" y="0"/>
                  </a:cubicBezTo>
                  <a:cubicBezTo>
                    <a:pt x="425027" y="1693"/>
                    <a:pt x="415380" y="2087"/>
                    <a:pt x="406400" y="5080"/>
                  </a:cubicBezTo>
                  <a:cubicBezTo>
                    <a:pt x="402384" y="6419"/>
                    <a:pt x="399387" y="9868"/>
                    <a:pt x="396240" y="12700"/>
                  </a:cubicBezTo>
                  <a:cubicBezTo>
                    <a:pt x="371385" y="35070"/>
                    <a:pt x="390146" y="21843"/>
                    <a:pt x="373380" y="33020"/>
                  </a:cubicBezTo>
                  <a:cubicBezTo>
                    <a:pt x="371180" y="38519"/>
                    <a:pt x="367466" y="47083"/>
                    <a:pt x="365760" y="53340"/>
                  </a:cubicBezTo>
                  <a:cubicBezTo>
                    <a:pt x="361752" y="68037"/>
                    <a:pt x="360996" y="78213"/>
                    <a:pt x="353060" y="91440"/>
                  </a:cubicBezTo>
                  <a:cubicBezTo>
                    <a:pt x="348704" y="98700"/>
                    <a:pt x="345393" y="107974"/>
                    <a:pt x="337820" y="111760"/>
                  </a:cubicBezTo>
                  <a:cubicBezTo>
                    <a:pt x="324538" y="118401"/>
                    <a:pt x="331333" y="115922"/>
                    <a:pt x="317500" y="119380"/>
                  </a:cubicBezTo>
                  <a:cubicBezTo>
                    <a:pt x="310562" y="116778"/>
                    <a:pt x="282218" y="106958"/>
                    <a:pt x="276860" y="101600"/>
                  </a:cubicBezTo>
                  <a:lnTo>
                    <a:pt x="261620" y="86360"/>
                  </a:lnTo>
                  <a:cubicBezTo>
                    <a:pt x="258253" y="77943"/>
                    <a:pt x="253634" y="67116"/>
                    <a:pt x="251460" y="58420"/>
                  </a:cubicBezTo>
                  <a:cubicBezTo>
                    <a:pt x="250613" y="55033"/>
                    <a:pt x="250146" y="51529"/>
                    <a:pt x="248920" y="48260"/>
                  </a:cubicBezTo>
                  <a:cubicBezTo>
                    <a:pt x="246570" y="41994"/>
                    <a:pt x="242639" y="35910"/>
                    <a:pt x="238760" y="30480"/>
                  </a:cubicBezTo>
                  <a:cubicBezTo>
                    <a:pt x="236299" y="27035"/>
                    <a:pt x="233601" y="23765"/>
                    <a:pt x="231140" y="20320"/>
                  </a:cubicBezTo>
                  <a:cubicBezTo>
                    <a:pt x="229366" y="17836"/>
                    <a:pt x="228649" y="14318"/>
                    <a:pt x="226060" y="12700"/>
                  </a:cubicBezTo>
                  <a:cubicBezTo>
                    <a:pt x="221519" y="9862"/>
                    <a:pt x="215792" y="9609"/>
                    <a:pt x="210820" y="7620"/>
                  </a:cubicBezTo>
                  <a:cubicBezTo>
                    <a:pt x="207304" y="6214"/>
                    <a:pt x="204047" y="4233"/>
                    <a:pt x="200660" y="2540"/>
                  </a:cubicBezTo>
                  <a:cubicBezTo>
                    <a:pt x="189653" y="3387"/>
                    <a:pt x="178490" y="3046"/>
                    <a:pt x="167640" y="5080"/>
                  </a:cubicBezTo>
                  <a:cubicBezTo>
                    <a:pt x="164640" y="5643"/>
                    <a:pt x="162750" y="8795"/>
                    <a:pt x="160020" y="10160"/>
                  </a:cubicBezTo>
                  <a:cubicBezTo>
                    <a:pt x="157625" y="11357"/>
                    <a:pt x="154940" y="11853"/>
                    <a:pt x="152400" y="12700"/>
                  </a:cubicBezTo>
                  <a:cubicBezTo>
                    <a:pt x="149860" y="15240"/>
                    <a:pt x="147055" y="17540"/>
                    <a:pt x="144780" y="20320"/>
                  </a:cubicBezTo>
                  <a:cubicBezTo>
                    <a:pt x="139419" y="26873"/>
                    <a:pt x="129540" y="40640"/>
                    <a:pt x="129540" y="40640"/>
                  </a:cubicBezTo>
                  <a:cubicBezTo>
                    <a:pt x="124323" y="56291"/>
                    <a:pt x="130290" y="39588"/>
                    <a:pt x="121920" y="58420"/>
                  </a:cubicBezTo>
                  <a:cubicBezTo>
                    <a:pt x="120068" y="62586"/>
                    <a:pt x="118533" y="66887"/>
                    <a:pt x="116840" y="71120"/>
                  </a:cubicBezTo>
                  <a:cubicBezTo>
                    <a:pt x="117687" y="89747"/>
                    <a:pt x="117893" y="108413"/>
                    <a:pt x="119380" y="127000"/>
                  </a:cubicBezTo>
                  <a:cubicBezTo>
                    <a:pt x="119594" y="129669"/>
                    <a:pt x="120865" y="132159"/>
                    <a:pt x="121920" y="134620"/>
                  </a:cubicBezTo>
                  <a:cubicBezTo>
                    <a:pt x="126488" y="145278"/>
                    <a:pt x="128599" y="146642"/>
                    <a:pt x="134620" y="157480"/>
                  </a:cubicBezTo>
                  <a:cubicBezTo>
                    <a:pt x="136459" y="160790"/>
                    <a:pt x="137821" y="164352"/>
                    <a:pt x="139700" y="167640"/>
                  </a:cubicBezTo>
                  <a:cubicBezTo>
                    <a:pt x="141215" y="170290"/>
                    <a:pt x="143415" y="172530"/>
                    <a:pt x="144780" y="175260"/>
                  </a:cubicBezTo>
                  <a:cubicBezTo>
                    <a:pt x="148563" y="182827"/>
                    <a:pt x="146057" y="185640"/>
                    <a:pt x="152400" y="193040"/>
                  </a:cubicBezTo>
                  <a:cubicBezTo>
                    <a:pt x="159159" y="200926"/>
                    <a:pt x="163251" y="199441"/>
                    <a:pt x="170180" y="205740"/>
                  </a:cubicBezTo>
                  <a:cubicBezTo>
                    <a:pt x="177268" y="212183"/>
                    <a:pt x="183727" y="219287"/>
                    <a:pt x="190500" y="226060"/>
                  </a:cubicBezTo>
                  <a:cubicBezTo>
                    <a:pt x="193887" y="229447"/>
                    <a:pt x="197668" y="232480"/>
                    <a:pt x="200660" y="236220"/>
                  </a:cubicBezTo>
                  <a:cubicBezTo>
                    <a:pt x="204047" y="240453"/>
                    <a:pt x="206987" y="245087"/>
                    <a:pt x="210820" y="248920"/>
                  </a:cubicBezTo>
                  <a:cubicBezTo>
                    <a:pt x="214653" y="252753"/>
                    <a:pt x="219687" y="255247"/>
                    <a:pt x="223520" y="259080"/>
                  </a:cubicBezTo>
                  <a:cubicBezTo>
                    <a:pt x="226513" y="262073"/>
                    <a:pt x="228352" y="266054"/>
                    <a:pt x="231140" y="269240"/>
                  </a:cubicBezTo>
                  <a:cubicBezTo>
                    <a:pt x="234294" y="272844"/>
                    <a:pt x="238206" y="275744"/>
                    <a:pt x="241300" y="279400"/>
                  </a:cubicBezTo>
                  <a:cubicBezTo>
                    <a:pt x="247705" y="286969"/>
                    <a:pt x="259416" y="302708"/>
                    <a:pt x="266700" y="312420"/>
                  </a:cubicBezTo>
                  <a:cubicBezTo>
                    <a:pt x="269240" y="315807"/>
                    <a:pt x="271327" y="319587"/>
                    <a:pt x="274320" y="322580"/>
                  </a:cubicBezTo>
                  <a:cubicBezTo>
                    <a:pt x="299933" y="348193"/>
                    <a:pt x="268336" y="315848"/>
                    <a:pt x="294640" y="345440"/>
                  </a:cubicBezTo>
                  <a:cubicBezTo>
                    <a:pt x="297822" y="349020"/>
                    <a:pt x="301413" y="352213"/>
                    <a:pt x="304800" y="355600"/>
                  </a:cubicBezTo>
                  <a:cubicBezTo>
                    <a:pt x="320390" y="394576"/>
                    <a:pt x="299427" y="347003"/>
                    <a:pt x="317500" y="375920"/>
                  </a:cubicBezTo>
                  <a:cubicBezTo>
                    <a:pt x="329706" y="395449"/>
                    <a:pt x="314775" y="383416"/>
                    <a:pt x="330200" y="393700"/>
                  </a:cubicBezTo>
                  <a:cubicBezTo>
                    <a:pt x="331893" y="399627"/>
                    <a:pt x="335622" y="405326"/>
                    <a:pt x="335280" y="411480"/>
                  </a:cubicBezTo>
                  <a:cubicBezTo>
                    <a:pt x="334745" y="421119"/>
                    <a:pt x="330713" y="430262"/>
                    <a:pt x="327660" y="439420"/>
                  </a:cubicBezTo>
                  <a:cubicBezTo>
                    <a:pt x="325157" y="446928"/>
                    <a:pt x="317784" y="457363"/>
                    <a:pt x="312420" y="462280"/>
                  </a:cubicBezTo>
                  <a:cubicBezTo>
                    <a:pt x="306179" y="468001"/>
                    <a:pt x="299360" y="473164"/>
                    <a:pt x="292100" y="477520"/>
                  </a:cubicBezTo>
                  <a:cubicBezTo>
                    <a:pt x="287867" y="480060"/>
                    <a:pt x="283911" y="483135"/>
                    <a:pt x="279400" y="485140"/>
                  </a:cubicBezTo>
                  <a:cubicBezTo>
                    <a:pt x="276210" y="486558"/>
                    <a:pt x="272627" y="486833"/>
                    <a:pt x="269240" y="487680"/>
                  </a:cubicBezTo>
                  <a:cubicBezTo>
                    <a:pt x="251460" y="486833"/>
                    <a:pt x="233573" y="487261"/>
                    <a:pt x="215900" y="485140"/>
                  </a:cubicBezTo>
                  <a:cubicBezTo>
                    <a:pt x="207046" y="484077"/>
                    <a:pt x="201347" y="474946"/>
                    <a:pt x="195580" y="469900"/>
                  </a:cubicBezTo>
                  <a:cubicBezTo>
                    <a:pt x="187884" y="463166"/>
                    <a:pt x="181571" y="459970"/>
                    <a:pt x="172720" y="454660"/>
                  </a:cubicBezTo>
                  <a:cubicBezTo>
                    <a:pt x="169700" y="454861"/>
                    <a:pt x="124784" y="457119"/>
                    <a:pt x="114300" y="459740"/>
                  </a:cubicBezTo>
                  <a:cubicBezTo>
                    <a:pt x="110627" y="460658"/>
                    <a:pt x="107732" y="463623"/>
                    <a:pt x="104140" y="464820"/>
                  </a:cubicBezTo>
                  <a:cubicBezTo>
                    <a:pt x="100044" y="466185"/>
                    <a:pt x="95673" y="466513"/>
                    <a:pt x="91440" y="467360"/>
                  </a:cubicBezTo>
                  <a:cubicBezTo>
                    <a:pt x="88053" y="469053"/>
                    <a:pt x="84527" y="470492"/>
                    <a:pt x="81280" y="472440"/>
                  </a:cubicBezTo>
                  <a:cubicBezTo>
                    <a:pt x="69807" y="479324"/>
                    <a:pt x="61778" y="484752"/>
                    <a:pt x="53340" y="495300"/>
                  </a:cubicBezTo>
                  <a:cubicBezTo>
                    <a:pt x="50256" y="499155"/>
                    <a:pt x="48260" y="503767"/>
                    <a:pt x="45720" y="508000"/>
                  </a:cubicBezTo>
                  <a:cubicBezTo>
                    <a:pt x="47413" y="523240"/>
                    <a:pt x="48728" y="538527"/>
                    <a:pt x="50800" y="553720"/>
                  </a:cubicBezTo>
                  <a:cubicBezTo>
                    <a:pt x="51272" y="557179"/>
                    <a:pt x="51245" y="561087"/>
                    <a:pt x="53340" y="563880"/>
                  </a:cubicBezTo>
                  <a:cubicBezTo>
                    <a:pt x="59087" y="571543"/>
                    <a:pt x="66887" y="577427"/>
                    <a:pt x="73660" y="584200"/>
                  </a:cubicBezTo>
                  <a:cubicBezTo>
                    <a:pt x="76200" y="586740"/>
                    <a:pt x="79125" y="588946"/>
                    <a:pt x="81280" y="591820"/>
                  </a:cubicBezTo>
                  <a:cubicBezTo>
                    <a:pt x="83820" y="595207"/>
                    <a:pt x="86052" y="598848"/>
                    <a:pt x="88900" y="601980"/>
                  </a:cubicBezTo>
                  <a:cubicBezTo>
                    <a:pt x="94538" y="608182"/>
                    <a:pt x="99183" y="616012"/>
                    <a:pt x="106680" y="619760"/>
                  </a:cubicBezTo>
                  <a:cubicBezTo>
                    <a:pt x="110067" y="621453"/>
                    <a:pt x="113167" y="623922"/>
                    <a:pt x="116840" y="624840"/>
                  </a:cubicBezTo>
                  <a:cubicBezTo>
                    <a:pt x="130211" y="628183"/>
                    <a:pt x="157480" y="632460"/>
                    <a:pt x="157480" y="632460"/>
                  </a:cubicBezTo>
                  <a:cubicBezTo>
                    <a:pt x="161713" y="637540"/>
                    <a:pt x="166388" y="642283"/>
                    <a:pt x="170180" y="647700"/>
                  </a:cubicBezTo>
                  <a:cubicBezTo>
                    <a:pt x="172351" y="650802"/>
                    <a:pt x="173253" y="654649"/>
                    <a:pt x="175260" y="657860"/>
                  </a:cubicBezTo>
                  <a:cubicBezTo>
                    <a:pt x="177504" y="661450"/>
                    <a:pt x="180340" y="664633"/>
                    <a:pt x="182880" y="668020"/>
                  </a:cubicBezTo>
                  <a:cubicBezTo>
                    <a:pt x="183727" y="676487"/>
                    <a:pt x="186157" y="684943"/>
                    <a:pt x="185420" y="693420"/>
                  </a:cubicBezTo>
                  <a:cubicBezTo>
                    <a:pt x="184441" y="704673"/>
                    <a:pt x="180540" y="715481"/>
                    <a:pt x="177800" y="726440"/>
                  </a:cubicBezTo>
                  <a:cubicBezTo>
                    <a:pt x="175863" y="734190"/>
                    <a:pt x="173797" y="738063"/>
                    <a:pt x="167640" y="744220"/>
                  </a:cubicBezTo>
                  <a:cubicBezTo>
                    <a:pt x="165481" y="746379"/>
                    <a:pt x="162670" y="747785"/>
                    <a:pt x="160020" y="749300"/>
                  </a:cubicBezTo>
                  <a:cubicBezTo>
                    <a:pt x="156732" y="751179"/>
                    <a:pt x="153608" y="753845"/>
                    <a:pt x="149860" y="754380"/>
                  </a:cubicBezTo>
                  <a:cubicBezTo>
                    <a:pt x="129675" y="757264"/>
                    <a:pt x="109220" y="757767"/>
                    <a:pt x="88900" y="759460"/>
                  </a:cubicBezTo>
                  <a:lnTo>
                    <a:pt x="58420" y="789940"/>
                  </a:lnTo>
                  <a:lnTo>
                    <a:pt x="48260" y="800100"/>
                  </a:lnTo>
                  <a:cubicBezTo>
                    <a:pt x="41238" y="807122"/>
                    <a:pt x="33201" y="814411"/>
                    <a:pt x="27940" y="822960"/>
                  </a:cubicBezTo>
                  <a:cubicBezTo>
                    <a:pt x="23971" y="829409"/>
                    <a:pt x="20592" y="836249"/>
                    <a:pt x="17780" y="843280"/>
                  </a:cubicBezTo>
                  <a:cubicBezTo>
                    <a:pt x="11973" y="857797"/>
                    <a:pt x="12680" y="863718"/>
                    <a:pt x="10160" y="878840"/>
                  </a:cubicBezTo>
                  <a:cubicBezTo>
                    <a:pt x="9960" y="880042"/>
                    <a:pt x="6222" y="899417"/>
                    <a:pt x="5080" y="901700"/>
                  </a:cubicBezTo>
                  <a:cubicBezTo>
                    <a:pt x="4009" y="903842"/>
                    <a:pt x="1693" y="905087"/>
                    <a:pt x="0" y="9067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4" name="Ellipse 253">
              <a:extLst>
                <a:ext uri="{FF2B5EF4-FFF2-40B4-BE49-F238E27FC236}">
                  <a16:creationId xmlns:a16="http://schemas.microsoft.com/office/drawing/2014/main" id="{08541A84-83F8-FAE1-79E8-7FBCF098D85A}"/>
                </a:ext>
              </a:extLst>
            </p:cNvPr>
            <p:cNvSpPr/>
            <p:nvPr/>
          </p:nvSpPr>
          <p:spPr>
            <a:xfrm>
              <a:off x="10597775" y="240777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id="{09AED028-B161-2E02-0B5E-9E487464F8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29308" y="244301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Ellipse 255">
              <a:extLst>
                <a:ext uri="{FF2B5EF4-FFF2-40B4-BE49-F238E27FC236}">
                  <a16:creationId xmlns:a16="http://schemas.microsoft.com/office/drawing/2014/main" id="{ECADFFE3-4074-CBA5-FD8A-40EC49A36855}"/>
                </a:ext>
              </a:extLst>
            </p:cNvPr>
            <p:cNvSpPr/>
            <p:nvPr/>
          </p:nvSpPr>
          <p:spPr>
            <a:xfrm>
              <a:off x="10557951" y="312034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450941F6-7016-9270-20F7-B2764C51EAC6}"/>
                </a:ext>
              </a:extLst>
            </p:cNvPr>
            <p:cNvSpPr/>
            <p:nvPr/>
          </p:nvSpPr>
          <p:spPr>
            <a:xfrm>
              <a:off x="10220383" y="2967946"/>
              <a:ext cx="743711" cy="388620"/>
            </a:xfrm>
            <a:custGeom>
              <a:avLst/>
              <a:gdLst>
                <a:gd name="connsiteX0" fmla="*/ 739149 w 743711"/>
                <a:gd name="connsiteY0" fmla="*/ 325120 h 388620"/>
                <a:gd name="connsiteX1" fmla="*/ 736609 w 743711"/>
                <a:gd name="connsiteY1" fmla="*/ 223520 h 388620"/>
                <a:gd name="connsiteX2" fmla="*/ 728989 w 743711"/>
                <a:gd name="connsiteY2" fmla="*/ 205740 h 388620"/>
                <a:gd name="connsiteX3" fmla="*/ 721369 w 743711"/>
                <a:gd name="connsiteY3" fmla="*/ 177800 h 388620"/>
                <a:gd name="connsiteX4" fmla="*/ 718829 w 743711"/>
                <a:gd name="connsiteY4" fmla="*/ 165100 h 388620"/>
                <a:gd name="connsiteX5" fmla="*/ 711209 w 743711"/>
                <a:gd name="connsiteY5" fmla="*/ 154940 h 388620"/>
                <a:gd name="connsiteX6" fmla="*/ 703589 w 743711"/>
                <a:gd name="connsiteY6" fmla="*/ 142240 h 388620"/>
                <a:gd name="connsiteX7" fmla="*/ 675649 w 743711"/>
                <a:gd name="connsiteY7" fmla="*/ 121920 h 388620"/>
                <a:gd name="connsiteX8" fmla="*/ 655329 w 743711"/>
                <a:gd name="connsiteY8" fmla="*/ 114300 h 388620"/>
                <a:gd name="connsiteX9" fmla="*/ 627389 w 743711"/>
                <a:gd name="connsiteY9" fmla="*/ 104140 h 388620"/>
                <a:gd name="connsiteX10" fmla="*/ 591829 w 743711"/>
                <a:gd name="connsiteY10" fmla="*/ 71120 h 388620"/>
                <a:gd name="connsiteX11" fmla="*/ 584209 w 743711"/>
                <a:gd name="connsiteY11" fmla="*/ 63500 h 388620"/>
                <a:gd name="connsiteX12" fmla="*/ 571509 w 743711"/>
                <a:gd name="connsiteY12" fmla="*/ 38100 h 388620"/>
                <a:gd name="connsiteX13" fmla="*/ 558809 w 743711"/>
                <a:gd name="connsiteY13" fmla="*/ 27940 h 388620"/>
                <a:gd name="connsiteX14" fmla="*/ 541029 w 743711"/>
                <a:gd name="connsiteY14" fmla="*/ 7620 h 388620"/>
                <a:gd name="connsiteX15" fmla="*/ 528329 w 743711"/>
                <a:gd name="connsiteY15" fmla="*/ 5080 h 388620"/>
                <a:gd name="connsiteX16" fmla="*/ 482609 w 743711"/>
                <a:gd name="connsiteY16" fmla="*/ 0 h 388620"/>
                <a:gd name="connsiteX17" fmla="*/ 444509 w 743711"/>
                <a:gd name="connsiteY17" fmla="*/ 2540 h 388620"/>
                <a:gd name="connsiteX18" fmla="*/ 431809 w 743711"/>
                <a:gd name="connsiteY18" fmla="*/ 7620 h 388620"/>
                <a:gd name="connsiteX19" fmla="*/ 408949 w 743711"/>
                <a:gd name="connsiteY19" fmla="*/ 22860 h 388620"/>
                <a:gd name="connsiteX20" fmla="*/ 398789 w 743711"/>
                <a:gd name="connsiteY20" fmla="*/ 33020 h 388620"/>
                <a:gd name="connsiteX21" fmla="*/ 388629 w 743711"/>
                <a:gd name="connsiteY21" fmla="*/ 38100 h 388620"/>
                <a:gd name="connsiteX22" fmla="*/ 353069 w 743711"/>
                <a:gd name="connsiteY22" fmla="*/ 63500 h 388620"/>
                <a:gd name="connsiteX23" fmla="*/ 322589 w 743711"/>
                <a:gd name="connsiteY23" fmla="*/ 81280 h 388620"/>
                <a:gd name="connsiteX24" fmla="*/ 304809 w 743711"/>
                <a:gd name="connsiteY24" fmla="*/ 88900 h 388620"/>
                <a:gd name="connsiteX25" fmla="*/ 276869 w 743711"/>
                <a:gd name="connsiteY25" fmla="*/ 91440 h 388620"/>
                <a:gd name="connsiteX26" fmla="*/ 256549 w 743711"/>
                <a:gd name="connsiteY26" fmla="*/ 109220 h 388620"/>
                <a:gd name="connsiteX27" fmla="*/ 243849 w 743711"/>
                <a:gd name="connsiteY27" fmla="*/ 119380 h 388620"/>
                <a:gd name="connsiteX28" fmla="*/ 226069 w 743711"/>
                <a:gd name="connsiteY28" fmla="*/ 152400 h 388620"/>
                <a:gd name="connsiteX29" fmla="*/ 218449 w 743711"/>
                <a:gd name="connsiteY29" fmla="*/ 167640 h 388620"/>
                <a:gd name="connsiteX30" fmla="*/ 215909 w 743711"/>
                <a:gd name="connsiteY30" fmla="*/ 175260 h 388620"/>
                <a:gd name="connsiteX31" fmla="*/ 205749 w 743711"/>
                <a:gd name="connsiteY31" fmla="*/ 182880 h 388620"/>
                <a:gd name="connsiteX32" fmla="*/ 200669 w 743711"/>
                <a:gd name="connsiteY32" fmla="*/ 195580 h 388620"/>
                <a:gd name="connsiteX33" fmla="*/ 193049 w 743711"/>
                <a:gd name="connsiteY33" fmla="*/ 203200 h 388620"/>
                <a:gd name="connsiteX34" fmla="*/ 180349 w 743711"/>
                <a:gd name="connsiteY34" fmla="*/ 213360 h 388620"/>
                <a:gd name="connsiteX35" fmla="*/ 111769 w 743711"/>
                <a:gd name="connsiteY35" fmla="*/ 223520 h 388620"/>
                <a:gd name="connsiteX36" fmla="*/ 101609 w 743711"/>
                <a:gd name="connsiteY36" fmla="*/ 228600 h 388620"/>
                <a:gd name="connsiteX37" fmla="*/ 88909 w 743711"/>
                <a:gd name="connsiteY37" fmla="*/ 236220 h 388620"/>
                <a:gd name="connsiteX38" fmla="*/ 81289 w 743711"/>
                <a:gd name="connsiteY38" fmla="*/ 238760 h 388620"/>
                <a:gd name="connsiteX39" fmla="*/ 63509 w 743711"/>
                <a:gd name="connsiteY39" fmla="*/ 254000 h 388620"/>
                <a:gd name="connsiteX40" fmla="*/ 53349 w 743711"/>
                <a:gd name="connsiteY40" fmla="*/ 264160 h 388620"/>
                <a:gd name="connsiteX41" fmla="*/ 43189 w 743711"/>
                <a:gd name="connsiteY41" fmla="*/ 287020 h 388620"/>
                <a:gd name="connsiteX42" fmla="*/ 40649 w 743711"/>
                <a:gd name="connsiteY42" fmla="*/ 297180 h 388620"/>
                <a:gd name="connsiteX43" fmla="*/ 35569 w 743711"/>
                <a:gd name="connsiteY43" fmla="*/ 307340 h 388620"/>
                <a:gd name="connsiteX44" fmla="*/ 33029 w 743711"/>
                <a:gd name="connsiteY44" fmla="*/ 314960 h 388620"/>
                <a:gd name="connsiteX45" fmla="*/ 30489 w 743711"/>
                <a:gd name="connsiteY45" fmla="*/ 325120 h 388620"/>
                <a:gd name="connsiteX46" fmla="*/ 25409 w 743711"/>
                <a:gd name="connsiteY46" fmla="*/ 332740 h 388620"/>
                <a:gd name="connsiteX47" fmla="*/ 12709 w 743711"/>
                <a:gd name="connsiteY47" fmla="*/ 353060 h 388620"/>
                <a:gd name="connsiteX48" fmla="*/ 7629 w 743711"/>
                <a:gd name="connsiteY48" fmla="*/ 368300 h 388620"/>
                <a:gd name="connsiteX49" fmla="*/ 5089 w 743711"/>
                <a:gd name="connsiteY49" fmla="*/ 378460 h 388620"/>
                <a:gd name="connsiteX50" fmla="*/ 9 w 743711"/>
                <a:gd name="connsiteY50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43711" h="388620">
                  <a:moveTo>
                    <a:pt x="739149" y="325120"/>
                  </a:moveTo>
                  <a:cubicBezTo>
                    <a:pt x="745834" y="285010"/>
                    <a:pt x="745327" y="295008"/>
                    <a:pt x="736609" y="223520"/>
                  </a:cubicBezTo>
                  <a:cubicBezTo>
                    <a:pt x="735828" y="217119"/>
                    <a:pt x="731529" y="211667"/>
                    <a:pt x="728989" y="205740"/>
                  </a:cubicBezTo>
                  <a:cubicBezTo>
                    <a:pt x="722801" y="174798"/>
                    <a:pt x="731037" y="213249"/>
                    <a:pt x="721369" y="177800"/>
                  </a:cubicBezTo>
                  <a:cubicBezTo>
                    <a:pt x="720233" y="173635"/>
                    <a:pt x="720582" y="169045"/>
                    <a:pt x="718829" y="165100"/>
                  </a:cubicBezTo>
                  <a:cubicBezTo>
                    <a:pt x="717110" y="161232"/>
                    <a:pt x="713557" y="158462"/>
                    <a:pt x="711209" y="154940"/>
                  </a:cubicBezTo>
                  <a:cubicBezTo>
                    <a:pt x="708471" y="150832"/>
                    <a:pt x="706869" y="145930"/>
                    <a:pt x="703589" y="142240"/>
                  </a:cubicBezTo>
                  <a:cubicBezTo>
                    <a:pt x="699881" y="138069"/>
                    <a:pt x="679904" y="124047"/>
                    <a:pt x="675649" y="121920"/>
                  </a:cubicBezTo>
                  <a:cubicBezTo>
                    <a:pt x="669179" y="118685"/>
                    <a:pt x="662006" y="117082"/>
                    <a:pt x="655329" y="114300"/>
                  </a:cubicBezTo>
                  <a:cubicBezTo>
                    <a:pt x="629682" y="103614"/>
                    <a:pt x="665046" y="114899"/>
                    <a:pt x="627389" y="104140"/>
                  </a:cubicBezTo>
                  <a:cubicBezTo>
                    <a:pt x="604790" y="85308"/>
                    <a:pt x="616825" y="96116"/>
                    <a:pt x="591829" y="71120"/>
                  </a:cubicBezTo>
                  <a:lnTo>
                    <a:pt x="584209" y="63500"/>
                  </a:lnTo>
                  <a:cubicBezTo>
                    <a:pt x="580921" y="55281"/>
                    <a:pt x="577549" y="44895"/>
                    <a:pt x="571509" y="38100"/>
                  </a:cubicBezTo>
                  <a:cubicBezTo>
                    <a:pt x="567907" y="34048"/>
                    <a:pt x="562642" y="31773"/>
                    <a:pt x="558809" y="27940"/>
                  </a:cubicBezTo>
                  <a:cubicBezTo>
                    <a:pt x="552071" y="21202"/>
                    <a:pt x="549933" y="12567"/>
                    <a:pt x="541029" y="7620"/>
                  </a:cubicBezTo>
                  <a:cubicBezTo>
                    <a:pt x="537255" y="5523"/>
                    <a:pt x="532543" y="6017"/>
                    <a:pt x="528329" y="5080"/>
                  </a:cubicBezTo>
                  <a:cubicBezTo>
                    <a:pt x="502645" y="-628"/>
                    <a:pt x="535252" y="3760"/>
                    <a:pt x="482609" y="0"/>
                  </a:cubicBezTo>
                  <a:cubicBezTo>
                    <a:pt x="469909" y="847"/>
                    <a:pt x="457096" y="652"/>
                    <a:pt x="444509" y="2540"/>
                  </a:cubicBezTo>
                  <a:cubicBezTo>
                    <a:pt x="440000" y="3216"/>
                    <a:pt x="435887" y="5581"/>
                    <a:pt x="431809" y="7620"/>
                  </a:cubicBezTo>
                  <a:cubicBezTo>
                    <a:pt x="425318" y="10865"/>
                    <a:pt x="414621" y="17897"/>
                    <a:pt x="408949" y="22860"/>
                  </a:cubicBezTo>
                  <a:cubicBezTo>
                    <a:pt x="405345" y="26014"/>
                    <a:pt x="402621" y="30146"/>
                    <a:pt x="398789" y="33020"/>
                  </a:cubicBezTo>
                  <a:cubicBezTo>
                    <a:pt x="395760" y="35292"/>
                    <a:pt x="392016" y="36407"/>
                    <a:pt x="388629" y="38100"/>
                  </a:cubicBezTo>
                  <a:cubicBezTo>
                    <a:pt x="363894" y="69019"/>
                    <a:pt x="398442" y="29470"/>
                    <a:pt x="353069" y="63500"/>
                  </a:cubicBezTo>
                  <a:cubicBezTo>
                    <a:pt x="336851" y="75664"/>
                    <a:pt x="346695" y="69227"/>
                    <a:pt x="322589" y="81280"/>
                  </a:cubicBezTo>
                  <a:cubicBezTo>
                    <a:pt x="318491" y="83329"/>
                    <a:pt x="310041" y="88153"/>
                    <a:pt x="304809" y="88900"/>
                  </a:cubicBezTo>
                  <a:cubicBezTo>
                    <a:pt x="295551" y="90223"/>
                    <a:pt x="286182" y="90593"/>
                    <a:pt x="276869" y="91440"/>
                  </a:cubicBezTo>
                  <a:cubicBezTo>
                    <a:pt x="253577" y="108909"/>
                    <a:pt x="280225" y="88175"/>
                    <a:pt x="256549" y="109220"/>
                  </a:cubicBezTo>
                  <a:cubicBezTo>
                    <a:pt x="252497" y="112822"/>
                    <a:pt x="248082" y="115993"/>
                    <a:pt x="243849" y="119380"/>
                  </a:cubicBezTo>
                  <a:cubicBezTo>
                    <a:pt x="238380" y="128495"/>
                    <a:pt x="229161" y="143124"/>
                    <a:pt x="226069" y="152400"/>
                  </a:cubicBezTo>
                  <a:cubicBezTo>
                    <a:pt x="219685" y="171553"/>
                    <a:pt x="228297" y="147945"/>
                    <a:pt x="218449" y="167640"/>
                  </a:cubicBezTo>
                  <a:cubicBezTo>
                    <a:pt x="217252" y="170035"/>
                    <a:pt x="217623" y="173203"/>
                    <a:pt x="215909" y="175260"/>
                  </a:cubicBezTo>
                  <a:cubicBezTo>
                    <a:pt x="213199" y="178512"/>
                    <a:pt x="209136" y="180340"/>
                    <a:pt x="205749" y="182880"/>
                  </a:cubicBezTo>
                  <a:cubicBezTo>
                    <a:pt x="204056" y="187113"/>
                    <a:pt x="203085" y="191714"/>
                    <a:pt x="200669" y="195580"/>
                  </a:cubicBezTo>
                  <a:cubicBezTo>
                    <a:pt x="198765" y="198626"/>
                    <a:pt x="195752" y="200835"/>
                    <a:pt x="193049" y="203200"/>
                  </a:cubicBezTo>
                  <a:cubicBezTo>
                    <a:pt x="188969" y="206770"/>
                    <a:pt x="185108" y="210764"/>
                    <a:pt x="180349" y="213360"/>
                  </a:cubicBezTo>
                  <a:cubicBezTo>
                    <a:pt x="163329" y="222644"/>
                    <a:pt x="119863" y="222749"/>
                    <a:pt x="111769" y="223520"/>
                  </a:cubicBezTo>
                  <a:cubicBezTo>
                    <a:pt x="108382" y="225213"/>
                    <a:pt x="104919" y="226761"/>
                    <a:pt x="101609" y="228600"/>
                  </a:cubicBezTo>
                  <a:cubicBezTo>
                    <a:pt x="97293" y="230998"/>
                    <a:pt x="93325" y="234012"/>
                    <a:pt x="88909" y="236220"/>
                  </a:cubicBezTo>
                  <a:cubicBezTo>
                    <a:pt x="86514" y="237417"/>
                    <a:pt x="83829" y="237913"/>
                    <a:pt x="81289" y="238760"/>
                  </a:cubicBezTo>
                  <a:cubicBezTo>
                    <a:pt x="59616" y="260433"/>
                    <a:pt x="89576" y="231191"/>
                    <a:pt x="63509" y="254000"/>
                  </a:cubicBezTo>
                  <a:cubicBezTo>
                    <a:pt x="59905" y="257154"/>
                    <a:pt x="56736" y="260773"/>
                    <a:pt x="53349" y="264160"/>
                  </a:cubicBezTo>
                  <a:cubicBezTo>
                    <a:pt x="47392" y="287987"/>
                    <a:pt x="55744" y="258772"/>
                    <a:pt x="43189" y="287020"/>
                  </a:cubicBezTo>
                  <a:cubicBezTo>
                    <a:pt x="41771" y="290210"/>
                    <a:pt x="41875" y="293911"/>
                    <a:pt x="40649" y="297180"/>
                  </a:cubicBezTo>
                  <a:cubicBezTo>
                    <a:pt x="39320" y="300725"/>
                    <a:pt x="37061" y="303860"/>
                    <a:pt x="35569" y="307340"/>
                  </a:cubicBezTo>
                  <a:cubicBezTo>
                    <a:pt x="34514" y="309801"/>
                    <a:pt x="33765" y="312386"/>
                    <a:pt x="33029" y="314960"/>
                  </a:cubicBezTo>
                  <a:cubicBezTo>
                    <a:pt x="32070" y="318317"/>
                    <a:pt x="31864" y="321911"/>
                    <a:pt x="30489" y="325120"/>
                  </a:cubicBezTo>
                  <a:cubicBezTo>
                    <a:pt x="29286" y="327926"/>
                    <a:pt x="26924" y="330090"/>
                    <a:pt x="25409" y="332740"/>
                  </a:cubicBezTo>
                  <a:cubicBezTo>
                    <a:pt x="14252" y="352265"/>
                    <a:pt x="27279" y="333634"/>
                    <a:pt x="12709" y="353060"/>
                  </a:cubicBezTo>
                  <a:cubicBezTo>
                    <a:pt x="11016" y="358140"/>
                    <a:pt x="8928" y="363105"/>
                    <a:pt x="7629" y="368300"/>
                  </a:cubicBezTo>
                  <a:cubicBezTo>
                    <a:pt x="6782" y="371687"/>
                    <a:pt x="6464" y="375251"/>
                    <a:pt x="5089" y="378460"/>
                  </a:cubicBezTo>
                  <a:cubicBezTo>
                    <a:pt x="-461" y="391409"/>
                    <a:pt x="9" y="381745"/>
                    <a:pt x="9" y="388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8" name="Ellipse 257">
              <a:extLst>
                <a:ext uri="{FF2B5EF4-FFF2-40B4-BE49-F238E27FC236}">
                  <a16:creationId xmlns:a16="http://schemas.microsoft.com/office/drawing/2014/main" id="{280FB942-EA11-F889-44F0-B588EF87F6D9}"/>
                </a:ext>
              </a:extLst>
            </p:cNvPr>
            <p:cNvSpPr/>
            <p:nvPr/>
          </p:nvSpPr>
          <p:spPr>
            <a:xfrm>
              <a:off x="10432920" y="313480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id="{152A6E49-50C0-9234-08C9-A648E5200F30}"/>
                </a:ext>
              </a:extLst>
            </p:cNvPr>
            <p:cNvCxnSpPr>
              <a:cxnSpLocks/>
              <a:stCxn id="258" idx="6"/>
            </p:cNvCxnSpPr>
            <p:nvPr/>
          </p:nvCxnSpPr>
          <p:spPr>
            <a:xfrm flipV="1">
              <a:off x="10501500" y="3152442"/>
              <a:ext cx="85646" cy="1760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Ellipse 261">
              <a:extLst>
                <a:ext uri="{FF2B5EF4-FFF2-40B4-BE49-F238E27FC236}">
                  <a16:creationId xmlns:a16="http://schemas.microsoft.com/office/drawing/2014/main" id="{99A1B698-D528-8CD1-E66F-2F2BE40AED04}"/>
                </a:ext>
              </a:extLst>
            </p:cNvPr>
            <p:cNvSpPr/>
            <p:nvPr/>
          </p:nvSpPr>
          <p:spPr>
            <a:xfrm>
              <a:off x="10446365" y="26899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63" name="Ellipse 262">
              <a:extLst>
                <a:ext uri="{FF2B5EF4-FFF2-40B4-BE49-F238E27FC236}">
                  <a16:creationId xmlns:a16="http://schemas.microsoft.com/office/drawing/2014/main" id="{70BDA17F-BDCD-BB94-7E35-B276F72F9275}"/>
                </a:ext>
              </a:extLst>
            </p:cNvPr>
            <p:cNvSpPr/>
            <p:nvPr/>
          </p:nvSpPr>
          <p:spPr>
            <a:xfrm>
              <a:off x="10323531" y="273555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3F8E2DA0-CF45-A7EA-C921-F4569FB3C8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8428" y="2730612"/>
              <a:ext cx="82987" cy="37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8D098D8C-D3F5-8138-AC73-306932BCA128}"/>
                </a:ext>
              </a:extLst>
            </p:cNvPr>
            <p:cNvSpPr/>
            <p:nvPr/>
          </p:nvSpPr>
          <p:spPr>
            <a:xfrm>
              <a:off x="9931939" y="2334260"/>
              <a:ext cx="1129761" cy="482600"/>
            </a:xfrm>
            <a:custGeom>
              <a:avLst/>
              <a:gdLst>
                <a:gd name="connsiteX0" fmla="*/ 1129761 w 1129761"/>
                <a:gd name="connsiteY0" fmla="*/ 482600 h 482600"/>
                <a:gd name="connsiteX1" fmla="*/ 1114521 w 1129761"/>
                <a:gd name="connsiteY1" fmla="*/ 469900 h 482600"/>
                <a:gd name="connsiteX2" fmla="*/ 1099281 w 1129761"/>
                <a:gd name="connsiteY2" fmla="*/ 459740 h 482600"/>
                <a:gd name="connsiteX3" fmla="*/ 1076421 w 1129761"/>
                <a:gd name="connsiteY3" fmla="*/ 439420 h 482600"/>
                <a:gd name="connsiteX4" fmla="*/ 1058641 w 1129761"/>
                <a:gd name="connsiteY4" fmla="*/ 416560 h 482600"/>
                <a:gd name="connsiteX5" fmla="*/ 1056101 w 1129761"/>
                <a:gd name="connsiteY5" fmla="*/ 408940 h 482600"/>
                <a:gd name="connsiteX6" fmla="*/ 1053561 w 1129761"/>
                <a:gd name="connsiteY6" fmla="*/ 398780 h 482600"/>
                <a:gd name="connsiteX7" fmla="*/ 1048481 w 1129761"/>
                <a:gd name="connsiteY7" fmla="*/ 388620 h 482600"/>
                <a:gd name="connsiteX8" fmla="*/ 1045941 w 1129761"/>
                <a:gd name="connsiteY8" fmla="*/ 378460 h 482600"/>
                <a:gd name="connsiteX9" fmla="*/ 1035781 w 1129761"/>
                <a:gd name="connsiteY9" fmla="*/ 355600 h 482600"/>
                <a:gd name="connsiteX10" fmla="*/ 1028161 w 1129761"/>
                <a:gd name="connsiteY10" fmla="*/ 347980 h 482600"/>
                <a:gd name="connsiteX11" fmla="*/ 1020541 w 1129761"/>
                <a:gd name="connsiteY11" fmla="*/ 345440 h 482600"/>
                <a:gd name="connsiteX12" fmla="*/ 984981 w 1129761"/>
                <a:gd name="connsiteY12" fmla="*/ 347980 h 482600"/>
                <a:gd name="connsiteX13" fmla="*/ 977361 w 1129761"/>
                <a:gd name="connsiteY13" fmla="*/ 350520 h 482600"/>
                <a:gd name="connsiteX14" fmla="*/ 959581 w 1129761"/>
                <a:gd name="connsiteY14" fmla="*/ 355600 h 482600"/>
                <a:gd name="connsiteX15" fmla="*/ 951961 w 1129761"/>
                <a:gd name="connsiteY15" fmla="*/ 358140 h 482600"/>
                <a:gd name="connsiteX16" fmla="*/ 924021 w 1129761"/>
                <a:gd name="connsiteY16" fmla="*/ 365760 h 482600"/>
                <a:gd name="connsiteX17" fmla="*/ 908781 w 1129761"/>
                <a:gd name="connsiteY17" fmla="*/ 375920 h 482600"/>
                <a:gd name="connsiteX18" fmla="*/ 888461 w 1129761"/>
                <a:gd name="connsiteY18" fmla="*/ 383540 h 482600"/>
                <a:gd name="connsiteX19" fmla="*/ 878301 w 1129761"/>
                <a:gd name="connsiteY19" fmla="*/ 386080 h 482600"/>
                <a:gd name="connsiteX20" fmla="*/ 855441 w 1129761"/>
                <a:gd name="connsiteY20" fmla="*/ 383540 h 482600"/>
                <a:gd name="connsiteX21" fmla="*/ 847821 w 1129761"/>
                <a:gd name="connsiteY21" fmla="*/ 378460 h 482600"/>
                <a:gd name="connsiteX22" fmla="*/ 830041 w 1129761"/>
                <a:gd name="connsiteY22" fmla="*/ 370840 h 482600"/>
                <a:gd name="connsiteX23" fmla="*/ 799561 w 1129761"/>
                <a:gd name="connsiteY23" fmla="*/ 347980 h 482600"/>
                <a:gd name="connsiteX24" fmla="*/ 781781 w 1129761"/>
                <a:gd name="connsiteY24" fmla="*/ 335280 h 482600"/>
                <a:gd name="connsiteX25" fmla="*/ 771621 w 1129761"/>
                <a:gd name="connsiteY25" fmla="*/ 327660 h 482600"/>
                <a:gd name="connsiteX26" fmla="*/ 761461 w 1129761"/>
                <a:gd name="connsiteY26" fmla="*/ 325120 h 482600"/>
                <a:gd name="connsiteX27" fmla="*/ 708121 w 1129761"/>
                <a:gd name="connsiteY27" fmla="*/ 327660 h 482600"/>
                <a:gd name="connsiteX28" fmla="*/ 697961 w 1129761"/>
                <a:gd name="connsiteY28" fmla="*/ 332740 h 482600"/>
                <a:gd name="connsiteX29" fmla="*/ 677641 w 1129761"/>
                <a:gd name="connsiteY29" fmla="*/ 337820 h 482600"/>
                <a:gd name="connsiteX30" fmla="*/ 659861 w 1129761"/>
                <a:gd name="connsiteY30" fmla="*/ 340360 h 482600"/>
                <a:gd name="connsiteX31" fmla="*/ 637001 w 1129761"/>
                <a:gd name="connsiteY31" fmla="*/ 345440 h 482600"/>
                <a:gd name="connsiteX32" fmla="*/ 621761 w 1129761"/>
                <a:gd name="connsiteY32" fmla="*/ 347980 h 482600"/>
                <a:gd name="connsiteX33" fmla="*/ 611601 w 1129761"/>
                <a:gd name="connsiteY33" fmla="*/ 350520 h 482600"/>
                <a:gd name="connsiteX34" fmla="*/ 581121 w 1129761"/>
                <a:gd name="connsiteY34" fmla="*/ 353060 h 482600"/>
                <a:gd name="connsiteX35" fmla="*/ 555721 w 1129761"/>
                <a:gd name="connsiteY35" fmla="*/ 350520 h 482600"/>
                <a:gd name="connsiteX36" fmla="*/ 548101 w 1129761"/>
                <a:gd name="connsiteY36" fmla="*/ 340360 h 482600"/>
                <a:gd name="connsiteX37" fmla="*/ 535401 w 1129761"/>
                <a:gd name="connsiteY37" fmla="*/ 322580 h 482600"/>
                <a:gd name="connsiteX38" fmla="*/ 530321 w 1129761"/>
                <a:gd name="connsiteY38" fmla="*/ 302260 h 482600"/>
                <a:gd name="connsiteX39" fmla="*/ 525241 w 1129761"/>
                <a:gd name="connsiteY39" fmla="*/ 292100 h 482600"/>
                <a:gd name="connsiteX40" fmla="*/ 517621 w 1129761"/>
                <a:gd name="connsiteY40" fmla="*/ 284480 h 482600"/>
                <a:gd name="connsiteX41" fmla="*/ 515081 w 1129761"/>
                <a:gd name="connsiteY41" fmla="*/ 271780 h 482600"/>
                <a:gd name="connsiteX42" fmla="*/ 504921 w 1129761"/>
                <a:gd name="connsiteY42" fmla="*/ 264160 h 482600"/>
                <a:gd name="connsiteX43" fmla="*/ 484601 w 1129761"/>
                <a:gd name="connsiteY43" fmla="*/ 246380 h 482600"/>
                <a:gd name="connsiteX44" fmla="*/ 449041 w 1129761"/>
                <a:gd name="connsiteY44" fmla="*/ 251460 h 482600"/>
                <a:gd name="connsiteX45" fmla="*/ 441421 w 1129761"/>
                <a:gd name="connsiteY45" fmla="*/ 256540 h 482600"/>
                <a:gd name="connsiteX46" fmla="*/ 410941 w 1129761"/>
                <a:gd name="connsiteY46" fmla="*/ 269240 h 482600"/>
                <a:gd name="connsiteX47" fmla="*/ 380461 w 1129761"/>
                <a:gd name="connsiteY47" fmla="*/ 292100 h 482600"/>
                <a:gd name="connsiteX48" fmla="*/ 360141 w 1129761"/>
                <a:gd name="connsiteY48" fmla="*/ 302260 h 482600"/>
                <a:gd name="connsiteX49" fmla="*/ 334741 w 1129761"/>
                <a:gd name="connsiteY49" fmla="*/ 312420 h 482600"/>
                <a:gd name="connsiteX50" fmla="*/ 296641 w 1129761"/>
                <a:gd name="connsiteY50" fmla="*/ 309880 h 482600"/>
                <a:gd name="connsiteX51" fmla="*/ 281401 w 1129761"/>
                <a:gd name="connsiteY51" fmla="*/ 302260 h 482600"/>
                <a:gd name="connsiteX52" fmla="*/ 261081 w 1129761"/>
                <a:gd name="connsiteY52" fmla="*/ 279400 h 482600"/>
                <a:gd name="connsiteX53" fmla="*/ 258541 w 1129761"/>
                <a:gd name="connsiteY53" fmla="*/ 271780 h 482600"/>
                <a:gd name="connsiteX54" fmla="*/ 256001 w 1129761"/>
                <a:gd name="connsiteY54" fmla="*/ 256540 h 482600"/>
                <a:gd name="connsiteX55" fmla="*/ 263621 w 1129761"/>
                <a:gd name="connsiteY55" fmla="*/ 215900 h 482600"/>
                <a:gd name="connsiteX56" fmla="*/ 266161 w 1129761"/>
                <a:gd name="connsiteY56" fmla="*/ 198120 h 482600"/>
                <a:gd name="connsiteX57" fmla="*/ 268701 w 1129761"/>
                <a:gd name="connsiteY57" fmla="*/ 185420 h 482600"/>
                <a:gd name="connsiteX58" fmla="*/ 263621 w 1129761"/>
                <a:gd name="connsiteY58" fmla="*/ 162560 h 482600"/>
                <a:gd name="connsiteX59" fmla="*/ 253461 w 1129761"/>
                <a:gd name="connsiteY59" fmla="*/ 152400 h 482600"/>
                <a:gd name="connsiteX60" fmla="*/ 245841 w 1129761"/>
                <a:gd name="connsiteY60" fmla="*/ 142240 h 482600"/>
                <a:gd name="connsiteX61" fmla="*/ 225521 w 1129761"/>
                <a:gd name="connsiteY61" fmla="*/ 129540 h 482600"/>
                <a:gd name="connsiteX62" fmla="*/ 210281 w 1129761"/>
                <a:gd name="connsiteY62" fmla="*/ 127000 h 482600"/>
                <a:gd name="connsiteX63" fmla="*/ 184881 w 1129761"/>
                <a:gd name="connsiteY63" fmla="*/ 121920 h 482600"/>
                <a:gd name="connsiteX64" fmla="*/ 164561 w 1129761"/>
                <a:gd name="connsiteY64" fmla="*/ 124460 h 482600"/>
                <a:gd name="connsiteX65" fmla="*/ 80741 w 1129761"/>
                <a:gd name="connsiteY65" fmla="*/ 119380 h 482600"/>
                <a:gd name="connsiteX66" fmla="*/ 68041 w 1129761"/>
                <a:gd name="connsiteY66" fmla="*/ 111760 h 482600"/>
                <a:gd name="connsiteX67" fmla="*/ 57881 w 1129761"/>
                <a:gd name="connsiteY67" fmla="*/ 106680 h 482600"/>
                <a:gd name="connsiteX68" fmla="*/ 45181 w 1129761"/>
                <a:gd name="connsiteY68" fmla="*/ 99060 h 482600"/>
                <a:gd name="connsiteX69" fmla="*/ 35021 w 1129761"/>
                <a:gd name="connsiteY69" fmla="*/ 93980 h 482600"/>
                <a:gd name="connsiteX70" fmla="*/ 4541 w 1129761"/>
                <a:gd name="connsiteY70" fmla="*/ 63500 h 482600"/>
                <a:gd name="connsiteX71" fmla="*/ 2001 w 1129761"/>
                <a:gd name="connsiteY71" fmla="*/ 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29761" h="482600">
                  <a:moveTo>
                    <a:pt x="1129761" y="482600"/>
                  </a:moveTo>
                  <a:cubicBezTo>
                    <a:pt x="1124681" y="478367"/>
                    <a:pt x="1119811" y="473868"/>
                    <a:pt x="1114521" y="469900"/>
                  </a:cubicBezTo>
                  <a:cubicBezTo>
                    <a:pt x="1109637" y="466237"/>
                    <a:pt x="1104219" y="463331"/>
                    <a:pt x="1099281" y="459740"/>
                  </a:cubicBezTo>
                  <a:cubicBezTo>
                    <a:pt x="1091807" y="454305"/>
                    <a:pt x="1082493" y="446596"/>
                    <a:pt x="1076421" y="439420"/>
                  </a:cubicBezTo>
                  <a:cubicBezTo>
                    <a:pt x="1070185" y="432051"/>
                    <a:pt x="1058641" y="416560"/>
                    <a:pt x="1058641" y="416560"/>
                  </a:cubicBezTo>
                  <a:cubicBezTo>
                    <a:pt x="1057794" y="414020"/>
                    <a:pt x="1056837" y="411514"/>
                    <a:pt x="1056101" y="408940"/>
                  </a:cubicBezTo>
                  <a:cubicBezTo>
                    <a:pt x="1055142" y="405583"/>
                    <a:pt x="1054787" y="402049"/>
                    <a:pt x="1053561" y="398780"/>
                  </a:cubicBezTo>
                  <a:cubicBezTo>
                    <a:pt x="1052232" y="395235"/>
                    <a:pt x="1049810" y="392165"/>
                    <a:pt x="1048481" y="388620"/>
                  </a:cubicBezTo>
                  <a:cubicBezTo>
                    <a:pt x="1047255" y="385351"/>
                    <a:pt x="1046944" y="381804"/>
                    <a:pt x="1045941" y="378460"/>
                  </a:cubicBezTo>
                  <a:cubicBezTo>
                    <a:pt x="1042826" y="368077"/>
                    <a:pt x="1042161" y="363256"/>
                    <a:pt x="1035781" y="355600"/>
                  </a:cubicBezTo>
                  <a:cubicBezTo>
                    <a:pt x="1033481" y="352840"/>
                    <a:pt x="1031150" y="349973"/>
                    <a:pt x="1028161" y="347980"/>
                  </a:cubicBezTo>
                  <a:cubicBezTo>
                    <a:pt x="1025933" y="346495"/>
                    <a:pt x="1023081" y="346287"/>
                    <a:pt x="1020541" y="345440"/>
                  </a:cubicBezTo>
                  <a:cubicBezTo>
                    <a:pt x="1008688" y="346287"/>
                    <a:pt x="996783" y="346592"/>
                    <a:pt x="984981" y="347980"/>
                  </a:cubicBezTo>
                  <a:cubicBezTo>
                    <a:pt x="982322" y="348293"/>
                    <a:pt x="979925" y="349751"/>
                    <a:pt x="977361" y="350520"/>
                  </a:cubicBezTo>
                  <a:cubicBezTo>
                    <a:pt x="971457" y="352291"/>
                    <a:pt x="965485" y="353829"/>
                    <a:pt x="959581" y="355600"/>
                  </a:cubicBezTo>
                  <a:cubicBezTo>
                    <a:pt x="957017" y="356369"/>
                    <a:pt x="954525" y="357371"/>
                    <a:pt x="951961" y="358140"/>
                  </a:cubicBezTo>
                  <a:cubicBezTo>
                    <a:pt x="936863" y="362669"/>
                    <a:pt x="936741" y="362580"/>
                    <a:pt x="924021" y="365760"/>
                  </a:cubicBezTo>
                  <a:cubicBezTo>
                    <a:pt x="918941" y="369147"/>
                    <a:pt x="914450" y="373653"/>
                    <a:pt x="908781" y="375920"/>
                  </a:cubicBezTo>
                  <a:cubicBezTo>
                    <a:pt x="902071" y="378604"/>
                    <a:pt x="895429" y="381549"/>
                    <a:pt x="888461" y="383540"/>
                  </a:cubicBezTo>
                  <a:cubicBezTo>
                    <a:pt x="885104" y="384499"/>
                    <a:pt x="881688" y="385233"/>
                    <a:pt x="878301" y="386080"/>
                  </a:cubicBezTo>
                  <a:cubicBezTo>
                    <a:pt x="870681" y="385233"/>
                    <a:pt x="862879" y="385399"/>
                    <a:pt x="855441" y="383540"/>
                  </a:cubicBezTo>
                  <a:cubicBezTo>
                    <a:pt x="852479" y="382800"/>
                    <a:pt x="850471" y="379975"/>
                    <a:pt x="847821" y="378460"/>
                  </a:cubicBezTo>
                  <a:cubicBezTo>
                    <a:pt x="839033" y="373438"/>
                    <a:pt x="838590" y="373690"/>
                    <a:pt x="830041" y="370840"/>
                  </a:cubicBezTo>
                  <a:lnTo>
                    <a:pt x="799561" y="347980"/>
                  </a:lnTo>
                  <a:cubicBezTo>
                    <a:pt x="766357" y="323077"/>
                    <a:pt x="807780" y="353851"/>
                    <a:pt x="781781" y="335280"/>
                  </a:cubicBezTo>
                  <a:cubicBezTo>
                    <a:pt x="778336" y="332819"/>
                    <a:pt x="775407" y="329553"/>
                    <a:pt x="771621" y="327660"/>
                  </a:cubicBezTo>
                  <a:cubicBezTo>
                    <a:pt x="768499" y="326099"/>
                    <a:pt x="764848" y="325967"/>
                    <a:pt x="761461" y="325120"/>
                  </a:cubicBezTo>
                  <a:cubicBezTo>
                    <a:pt x="743681" y="325967"/>
                    <a:pt x="725794" y="325539"/>
                    <a:pt x="708121" y="327660"/>
                  </a:cubicBezTo>
                  <a:cubicBezTo>
                    <a:pt x="704362" y="328111"/>
                    <a:pt x="701553" y="331543"/>
                    <a:pt x="697961" y="332740"/>
                  </a:cubicBezTo>
                  <a:cubicBezTo>
                    <a:pt x="691337" y="334948"/>
                    <a:pt x="684553" y="336833"/>
                    <a:pt x="677641" y="337820"/>
                  </a:cubicBezTo>
                  <a:cubicBezTo>
                    <a:pt x="671714" y="338667"/>
                    <a:pt x="665766" y="339376"/>
                    <a:pt x="659861" y="340360"/>
                  </a:cubicBezTo>
                  <a:cubicBezTo>
                    <a:pt x="633244" y="344796"/>
                    <a:pt x="659834" y="340873"/>
                    <a:pt x="637001" y="345440"/>
                  </a:cubicBezTo>
                  <a:cubicBezTo>
                    <a:pt x="631951" y="346450"/>
                    <a:pt x="626811" y="346970"/>
                    <a:pt x="621761" y="347980"/>
                  </a:cubicBezTo>
                  <a:cubicBezTo>
                    <a:pt x="618338" y="348665"/>
                    <a:pt x="615065" y="350087"/>
                    <a:pt x="611601" y="350520"/>
                  </a:cubicBezTo>
                  <a:cubicBezTo>
                    <a:pt x="601485" y="351785"/>
                    <a:pt x="591281" y="352213"/>
                    <a:pt x="581121" y="353060"/>
                  </a:cubicBezTo>
                  <a:cubicBezTo>
                    <a:pt x="572654" y="352213"/>
                    <a:pt x="563663" y="353575"/>
                    <a:pt x="555721" y="350520"/>
                  </a:cubicBezTo>
                  <a:cubicBezTo>
                    <a:pt x="551770" y="349000"/>
                    <a:pt x="550562" y="343805"/>
                    <a:pt x="548101" y="340360"/>
                  </a:cubicBezTo>
                  <a:cubicBezTo>
                    <a:pt x="529530" y="314361"/>
                    <a:pt x="560304" y="355784"/>
                    <a:pt x="535401" y="322580"/>
                  </a:cubicBezTo>
                  <a:cubicBezTo>
                    <a:pt x="533910" y="315126"/>
                    <a:pt x="533250" y="309094"/>
                    <a:pt x="530321" y="302260"/>
                  </a:cubicBezTo>
                  <a:cubicBezTo>
                    <a:pt x="528829" y="298780"/>
                    <a:pt x="527442" y="295181"/>
                    <a:pt x="525241" y="292100"/>
                  </a:cubicBezTo>
                  <a:cubicBezTo>
                    <a:pt x="523153" y="289177"/>
                    <a:pt x="520161" y="287020"/>
                    <a:pt x="517621" y="284480"/>
                  </a:cubicBezTo>
                  <a:cubicBezTo>
                    <a:pt x="516774" y="280247"/>
                    <a:pt x="517369" y="275441"/>
                    <a:pt x="515081" y="271780"/>
                  </a:cubicBezTo>
                  <a:cubicBezTo>
                    <a:pt x="512837" y="268190"/>
                    <a:pt x="507914" y="267153"/>
                    <a:pt x="504921" y="264160"/>
                  </a:cubicBezTo>
                  <a:cubicBezTo>
                    <a:pt x="485520" y="244759"/>
                    <a:pt x="511215" y="262348"/>
                    <a:pt x="484601" y="246380"/>
                  </a:cubicBezTo>
                  <a:cubicBezTo>
                    <a:pt x="480122" y="246828"/>
                    <a:pt x="457448" y="247857"/>
                    <a:pt x="449041" y="251460"/>
                  </a:cubicBezTo>
                  <a:cubicBezTo>
                    <a:pt x="446235" y="252663"/>
                    <a:pt x="444071" y="255025"/>
                    <a:pt x="441421" y="256540"/>
                  </a:cubicBezTo>
                  <a:cubicBezTo>
                    <a:pt x="431813" y="262030"/>
                    <a:pt x="421394" y="265756"/>
                    <a:pt x="410941" y="269240"/>
                  </a:cubicBezTo>
                  <a:cubicBezTo>
                    <a:pt x="400225" y="279956"/>
                    <a:pt x="397694" y="283484"/>
                    <a:pt x="380461" y="292100"/>
                  </a:cubicBezTo>
                  <a:cubicBezTo>
                    <a:pt x="373688" y="295487"/>
                    <a:pt x="366635" y="298364"/>
                    <a:pt x="360141" y="302260"/>
                  </a:cubicBezTo>
                  <a:cubicBezTo>
                    <a:pt x="343739" y="312101"/>
                    <a:pt x="352282" y="308912"/>
                    <a:pt x="334741" y="312420"/>
                  </a:cubicBezTo>
                  <a:cubicBezTo>
                    <a:pt x="322041" y="311573"/>
                    <a:pt x="309144" y="312262"/>
                    <a:pt x="296641" y="309880"/>
                  </a:cubicBezTo>
                  <a:cubicBezTo>
                    <a:pt x="291062" y="308817"/>
                    <a:pt x="285945" y="305668"/>
                    <a:pt x="281401" y="302260"/>
                  </a:cubicBezTo>
                  <a:cubicBezTo>
                    <a:pt x="276016" y="298221"/>
                    <a:pt x="265041" y="287321"/>
                    <a:pt x="261081" y="279400"/>
                  </a:cubicBezTo>
                  <a:cubicBezTo>
                    <a:pt x="259884" y="277005"/>
                    <a:pt x="259122" y="274394"/>
                    <a:pt x="258541" y="271780"/>
                  </a:cubicBezTo>
                  <a:cubicBezTo>
                    <a:pt x="257424" y="266753"/>
                    <a:pt x="256848" y="261620"/>
                    <a:pt x="256001" y="256540"/>
                  </a:cubicBezTo>
                  <a:cubicBezTo>
                    <a:pt x="261979" y="196758"/>
                    <a:pt x="254022" y="257496"/>
                    <a:pt x="263621" y="215900"/>
                  </a:cubicBezTo>
                  <a:cubicBezTo>
                    <a:pt x="264967" y="210066"/>
                    <a:pt x="265177" y="204025"/>
                    <a:pt x="266161" y="198120"/>
                  </a:cubicBezTo>
                  <a:cubicBezTo>
                    <a:pt x="266871" y="193862"/>
                    <a:pt x="267854" y="189653"/>
                    <a:pt x="268701" y="185420"/>
                  </a:cubicBezTo>
                  <a:cubicBezTo>
                    <a:pt x="267008" y="177800"/>
                    <a:pt x="266892" y="169647"/>
                    <a:pt x="263621" y="162560"/>
                  </a:cubicBezTo>
                  <a:cubicBezTo>
                    <a:pt x="261614" y="158211"/>
                    <a:pt x="256615" y="156004"/>
                    <a:pt x="253461" y="152400"/>
                  </a:cubicBezTo>
                  <a:cubicBezTo>
                    <a:pt x="250673" y="149214"/>
                    <a:pt x="248834" y="145233"/>
                    <a:pt x="245841" y="142240"/>
                  </a:cubicBezTo>
                  <a:cubicBezTo>
                    <a:pt x="241817" y="138216"/>
                    <a:pt x="231270" y="131265"/>
                    <a:pt x="225521" y="129540"/>
                  </a:cubicBezTo>
                  <a:cubicBezTo>
                    <a:pt x="220588" y="128060"/>
                    <a:pt x="215343" y="127949"/>
                    <a:pt x="210281" y="127000"/>
                  </a:cubicBezTo>
                  <a:cubicBezTo>
                    <a:pt x="201795" y="125409"/>
                    <a:pt x="184881" y="121920"/>
                    <a:pt x="184881" y="121920"/>
                  </a:cubicBezTo>
                  <a:cubicBezTo>
                    <a:pt x="178108" y="122767"/>
                    <a:pt x="171385" y="124626"/>
                    <a:pt x="164561" y="124460"/>
                  </a:cubicBezTo>
                  <a:cubicBezTo>
                    <a:pt x="136578" y="123777"/>
                    <a:pt x="108493" y="123032"/>
                    <a:pt x="80741" y="119380"/>
                  </a:cubicBezTo>
                  <a:cubicBezTo>
                    <a:pt x="75846" y="118736"/>
                    <a:pt x="72357" y="114158"/>
                    <a:pt x="68041" y="111760"/>
                  </a:cubicBezTo>
                  <a:cubicBezTo>
                    <a:pt x="64731" y="109921"/>
                    <a:pt x="61191" y="108519"/>
                    <a:pt x="57881" y="106680"/>
                  </a:cubicBezTo>
                  <a:cubicBezTo>
                    <a:pt x="53565" y="104282"/>
                    <a:pt x="49497" y="101458"/>
                    <a:pt x="45181" y="99060"/>
                  </a:cubicBezTo>
                  <a:cubicBezTo>
                    <a:pt x="41871" y="97221"/>
                    <a:pt x="38171" y="96080"/>
                    <a:pt x="35021" y="93980"/>
                  </a:cubicBezTo>
                  <a:cubicBezTo>
                    <a:pt x="23961" y="86607"/>
                    <a:pt x="9198" y="77470"/>
                    <a:pt x="4541" y="63500"/>
                  </a:cubicBezTo>
                  <a:cubicBezTo>
                    <a:pt x="-3889" y="38209"/>
                    <a:pt x="2001" y="58557"/>
                    <a:pt x="2001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269" name="Connecteur droit avec flèche 268">
            <a:extLst>
              <a:ext uri="{FF2B5EF4-FFF2-40B4-BE49-F238E27FC236}">
                <a16:creationId xmlns:a16="http://schemas.microsoft.com/office/drawing/2014/main" id="{A6211C4E-F3D7-AC89-7164-244D2ECDF87B}"/>
              </a:ext>
            </a:extLst>
          </p:cNvPr>
          <p:cNvCxnSpPr>
            <a:cxnSpLocks/>
          </p:cNvCxnSpPr>
          <p:nvPr/>
        </p:nvCxnSpPr>
        <p:spPr>
          <a:xfrm>
            <a:off x="8262631" y="2990315"/>
            <a:ext cx="108814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Connecteur droit avec flèche 269">
            <a:extLst>
              <a:ext uri="{FF2B5EF4-FFF2-40B4-BE49-F238E27FC236}">
                <a16:creationId xmlns:a16="http://schemas.microsoft.com/office/drawing/2014/main" id="{29CA99EC-B92E-8FC4-FBEC-1DA089E588CA}"/>
              </a:ext>
            </a:extLst>
          </p:cNvPr>
          <p:cNvCxnSpPr>
            <a:cxnSpLocks/>
          </p:cNvCxnSpPr>
          <p:nvPr/>
        </p:nvCxnSpPr>
        <p:spPr>
          <a:xfrm flipH="1">
            <a:off x="8229419" y="3107669"/>
            <a:ext cx="1121357" cy="170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ZoneTexte 271">
            <a:extLst>
              <a:ext uri="{FF2B5EF4-FFF2-40B4-BE49-F238E27FC236}">
                <a16:creationId xmlns:a16="http://schemas.microsoft.com/office/drawing/2014/main" id="{4812D396-5091-DD92-75EA-CD7699B62541}"/>
              </a:ext>
            </a:extLst>
          </p:cNvPr>
          <p:cNvSpPr txBox="1"/>
          <p:nvPr/>
        </p:nvSpPr>
        <p:spPr>
          <a:xfrm>
            <a:off x="5351818" y="1896626"/>
            <a:ext cx="656586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Formation of a </a:t>
            </a:r>
            <a:r>
              <a:rPr lang="fr-BE" sz="2000" i="1" u="sng" dirty="0" err="1"/>
              <a:t>dynamic</a:t>
            </a:r>
            <a:r>
              <a:rPr lang="fr-BE" sz="2000" i="1" dirty="0"/>
              <a:t> and </a:t>
            </a:r>
            <a:r>
              <a:rPr lang="fr-BE" sz="2000" i="1" u="sng" dirty="0" err="1"/>
              <a:t>reversible</a:t>
            </a:r>
            <a:r>
              <a:rPr lang="fr-BE" sz="2000" i="1" dirty="0"/>
              <a:t> </a:t>
            </a:r>
            <a:r>
              <a:rPr lang="fr-BE" sz="2000" i="1" dirty="0" err="1"/>
              <a:t>polymeric</a:t>
            </a:r>
            <a:r>
              <a:rPr lang="fr-BE" sz="2000" i="1" dirty="0"/>
              <a:t> network</a:t>
            </a:r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24DC743-75A1-08FD-1A9D-EB082A9BDF61}"/>
              </a:ext>
            </a:extLst>
          </p:cNvPr>
          <p:cNvSpPr txBox="1"/>
          <p:nvPr/>
        </p:nvSpPr>
        <p:spPr>
          <a:xfrm>
            <a:off x="5516943" y="3990037"/>
            <a:ext cx="150346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 err="1"/>
              <a:t>Properties</a:t>
            </a:r>
            <a:r>
              <a:rPr lang="fr-BE" sz="2000" i="1" dirty="0"/>
              <a:t> :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887136" y="189662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ED4D13A0-F8EF-CEAF-E8EA-1A9450A62179}"/>
              </a:ext>
            </a:extLst>
          </p:cNvPr>
          <p:cNvSpPr txBox="1">
            <a:spLocks/>
          </p:cNvSpPr>
          <p:nvPr/>
        </p:nvSpPr>
        <p:spPr>
          <a:xfrm>
            <a:off x="5847708" y="5973939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i="1" dirty="0">
                <a:solidFill>
                  <a:schemeClr val="tx1"/>
                </a:solidFill>
              </a:rPr>
              <a:t>…</a:t>
            </a:r>
            <a:endParaRPr lang="en-GB" sz="2000" i="1" dirty="0">
              <a:solidFill>
                <a:schemeClr val="tx1"/>
              </a:solidFill>
            </a:endParaRP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5FEA13F-59AC-25F0-2DD6-C7023DC6FE5B}"/>
              </a:ext>
            </a:extLst>
          </p:cNvPr>
          <p:cNvSpPr txBox="1"/>
          <p:nvPr/>
        </p:nvSpPr>
        <p:spPr>
          <a:xfrm>
            <a:off x="5847708" y="6507843"/>
            <a:ext cx="555036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(see for example : 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Seiffert . Adv. Polym. Sci. 2015, 268, 288.)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A83558B-5DCF-E761-7823-493673318696}"/>
              </a:ext>
            </a:extLst>
          </p:cNvPr>
          <p:cNvSpPr txBox="1"/>
          <p:nvPr/>
        </p:nvSpPr>
        <p:spPr>
          <a:xfrm>
            <a:off x="366839" y="636160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829397" y="8553845"/>
            <a:ext cx="6953250" cy="4152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455415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857FE2B0-082D-519C-44A6-977E3700A2A3}"/>
              </a:ext>
            </a:extLst>
          </p:cNvPr>
          <p:cNvSpPr txBox="1"/>
          <p:nvPr/>
        </p:nvSpPr>
        <p:spPr>
          <a:xfrm>
            <a:off x="366839" y="636160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203410" y="2862299"/>
            <a:ext cx="1508426" cy="483522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Image 1">
            <a:extLst>
              <a:ext uri="{FF2B5EF4-FFF2-40B4-BE49-F238E27FC236}">
                <a16:creationId xmlns:a16="http://schemas.microsoft.com/office/drawing/2014/main" id="{FE1214F8-8FDC-ECE2-59CE-8F3CD66501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2692" y="2204454"/>
            <a:ext cx="1727951" cy="302309"/>
          </a:xfrm>
          <a:prstGeom prst="rect">
            <a:avLst/>
          </a:prstGeom>
        </p:spPr>
      </p:pic>
      <p:sp>
        <p:nvSpPr>
          <p:cNvPr id="17" name="TextBox 9">
            <a:extLst>
              <a:ext uri="{FF2B5EF4-FFF2-40B4-BE49-F238E27FC236}">
                <a16:creationId xmlns:a16="http://schemas.microsoft.com/office/drawing/2014/main" id="{405190AD-394B-2E0E-BFD6-D6BD976DF235}"/>
              </a:ext>
            </a:extLst>
          </p:cNvPr>
          <p:cNvSpPr txBox="1"/>
          <p:nvPr/>
        </p:nvSpPr>
        <p:spPr>
          <a:xfrm>
            <a:off x="7966728" y="2167320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9" name="Google Shape;172;p21">
            <a:extLst>
              <a:ext uri="{FF2B5EF4-FFF2-40B4-BE49-F238E27FC236}">
                <a16:creationId xmlns:a16="http://schemas.microsoft.com/office/drawing/2014/main" id="{36C4DE9D-349D-BB90-3C90-04822E005D1C}"/>
              </a:ext>
            </a:extLst>
          </p:cNvPr>
          <p:cNvSpPr/>
          <p:nvPr/>
        </p:nvSpPr>
        <p:spPr>
          <a:xfrm>
            <a:off x="8714608" y="2274308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5EBBF112-BCC8-F8B0-DC19-F98B3B2B222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463727" y="1828490"/>
            <a:ext cx="1463644" cy="1358768"/>
          </a:xfrm>
          <a:prstGeom prst="rect">
            <a:avLst/>
          </a:prstGeom>
        </p:spPr>
      </p:pic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7B656D23-A967-CD30-CD95-8EE958EF649A}"/>
              </a:ext>
            </a:extLst>
          </p:cNvPr>
          <p:cNvCxnSpPr>
            <a:cxnSpLocks/>
          </p:cNvCxnSpPr>
          <p:nvPr/>
        </p:nvCxnSpPr>
        <p:spPr>
          <a:xfrm>
            <a:off x="9564841" y="2294549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656F13E9-D3E8-1B03-FA71-1A7673149296}"/>
              </a:ext>
            </a:extLst>
          </p:cNvPr>
          <p:cNvCxnSpPr>
            <a:cxnSpLocks/>
          </p:cNvCxnSpPr>
          <p:nvPr/>
        </p:nvCxnSpPr>
        <p:spPr>
          <a:xfrm flipH="1">
            <a:off x="9542429" y="2457238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">
            <a:extLst>
              <a:ext uri="{FF2B5EF4-FFF2-40B4-BE49-F238E27FC236}">
                <a16:creationId xmlns:a16="http://schemas.microsoft.com/office/drawing/2014/main" id="{FAD51330-2921-A392-25EA-2A470ACFC40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7587709">
            <a:off x="6305264" y="2764519"/>
            <a:ext cx="202661" cy="23214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7A815F5-B8C6-6433-FECA-4D80677A0F7A}"/>
              </a:ext>
            </a:extLst>
          </p:cNvPr>
          <p:cNvSpPr txBox="1"/>
          <p:nvPr/>
        </p:nvSpPr>
        <p:spPr>
          <a:xfrm>
            <a:off x="6487629" y="2662561"/>
            <a:ext cx="125027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: Ligand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49AD57B-C447-2DB8-639B-B3C5B243B4AC}"/>
              </a:ext>
            </a:extLst>
          </p:cNvPr>
          <p:cNvSpPr txBox="1"/>
          <p:nvPr/>
        </p:nvSpPr>
        <p:spPr>
          <a:xfrm>
            <a:off x="8243605" y="2688018"/>
            <a:ext cx="130631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000" dirty="0"/>
              <a:t>Metal ions</a:t>
            </a:r>
          </a:p>
        </p:txBody>
      </p: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2007330" y="3100356"/>
            <a:ext cx="2219230" cy="614157"/>
          </a:xfrm>
          <a:prstGeom prst="ellipse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79" name="Title 1">
            <a:extLst>
              <a:ext uri="{FF2B5EF4-FFF2-40B4-BE49-F238E27FC236}">
                <a16:creationId xmlns:a16="http://schemas.microsoft.com/office/drawing/2014/main" id="{225EDE53-8E08-0BCF-5F82-D51061E0FCB1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284" name="ZoneTexte 283">
            <a:extLst>
              <a:ext uri="{FF2B5EF4-FFF2-40B4-BE49-F238E27FC236}">
                <a16:creationId xmlns:a16="http://schemas.microsoft.com/office/drawing/2014/main" id="{9E01215D-B0AD-6AB6-B925-0A134FA3A357}"/>
              </a:ext>
            </a:extLst>
          </p:cNvPr>
          <p:cNvSpPr txBox="1"/>
          <p:nvPr/>
        </p:nvSpPr>
        <p:spPr>
          <a:xfrm>
            <a:off x="5836119" y="3603860"/>
            <a:ext cx="205886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In the nature…</a:t>
            </a:r>
          </a:p>
        </p:txBody>
      </p:sp>
      <p:pic>
        <p:nvPicPr>
          <p:cNvPr id="100" name="Image 99">
            <a:extLst>
              <a:ext uri="{FF2B5EF4-FFF2-40B4-BE49-F238E27FC236}">
                <a16:creationId xmlns:a16="http://schemas.microsoft.com/office/drawing/2014/main" id="{B66B3A81-673D-3704-950A-C4141562B5A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029450" y="4113852"/>
            <a:ext cx="5701002" cy="1986443"/>
          </a:xfrm>
          <a:prstGeom prst="rect">
            <a:avLst/>
          </a:prstGeom>
        </p:spPr>
      </p:pic>
      <p:sp>
        <p:nvSpPr>
          <p:cNvPr id="102" name="ZoneTexte 101">
            <a:extLst>
              <a:ext uri="{FF2B5EF4-FFF2-40B4-BE49-F238E27FC236}">
                <a16:creationId xmlns:a16="http://schemas.microsoft.com/office/drawing/2014/main" id="{33949081-C30E-01FD-53A5-692C44C609EC}"/>
              </a:ext>
            </a:extLst>
          </p:cNvPr>
          <p:cNvSpPr txBox="1"/>
          <p:nvPr/>
        </p:nvSpPr>
        <p:spPr>
          <a:xfrm>
            <a:off x="6776667" y="6302092"/>
            <a:ext cx="926084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Harrington, M. J. et al., Science, 328(5975), 216–220 (2010)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167E46A-2124-910E-208B-35BE50F01746}"/>
              </a:ext>
            </a:extLst>
          </p:cNvPr>
          <p:cNvSpPr txBox="1"/>
          <p:nvPr/>
        </p:nvSpPr>
        <p:spPr>
          <a:xfrm>
            <a:off x="887136" y="189662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</p:spTree>
    <p:extLst>
      <p:ext uri="{BB962C8B-B14F-4D97-AF65-F5344CB8AC3E}">
        <p14:creationId xmlns:p14="http://schemas.microsoft.com/office/powerpoint/2010/main" val="1884639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436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87202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47708" y="9588849"/>
            <a:ext cx="9178242" cy="3581486"/>
          </a:xfrm>
          <a:prstGeom prst="rect">
            <a:avLst/>
          </a:prstGeom>
        </p:spPr>
      </p:pic>
      <p:grpSp>
        <p:nvGrpSpPr>
          <p:cNvPr id="268" name="Groupe 267">
            <a:extLst>
              <a:ext uri="{FF2B5EF4-FFF2-40B4-BE49-F238E27FC236}">
                <a16:creationId xmlns:a16="http://schemas.microsoft.com/office/drawing/2014/main" id="{95DA96FA-2779-2C14-B439-FA68E8F42915}"/>
              </a:ext>
            </a:extLst>
          </p:cNvPr>
          <p:cNvGrpSpPr/>
          <p:nvPr/>
        </p:nvGrpSpPr>
        <p:grpSpPr>
          <a:xfrm>
            <a:off x="5626761" y="2315066"/>
            <a:ext cx="1616554" cy="940420"/>
            <a:chOff x="7106441" y="2311400"/>
            <a:chExt cx="1616554" cy="940420"/>
          </a:xfrm>
        </p:grpSpPr>
        <p:sp>
          <p:nvSpPr>
            <p:cNvPr id="157" name="Ellipse 156">
              <a:extLst>
                <a:ext uri="{FF2B5EF4-FFF2-40B4-BE49-F238E27FC236}">
                  <a16:creationId xmlns:a16="http://schemas.microsoft.com/office/drawing/2014/main" id="{CA13357D-1EBB-3845-5605-748231B60CD4}"/>
                </a:ext>
              </a:extLst>
            </p:cNvPr>
            <p:cNvSpPr/>
            <p:nvPr/>
          </p:nvSpPr>
          <p:spPr>
            <a:xfrm>
              <a:off x="7365080" y="259217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8" name="Ellipse 157">
              <a:extLst>
                <a:ext uri="{FF2B5EF4-FFF2-40B4-BE49-F238E27FC236}">
                  <a16:creationId xmlns:a16="http://schemas.microsoft.com/office/drawing/2014/main" id="{593187CB-7298-F1C6-67B7-C0E53CA5CFFC}"/>
                </a:ext>
              </a:extLst>
            </p:cNvPr>
            <p:cNvSpPr/>
            <p:nvPr/>
          </p:nvSpPr>
          <p:spPr>
            <a:xfrm>
              <a:off x="7436321" y="249238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9" name="Ellipse 158">
              <a:extLst>
                <a:ext uri="{FF2B5EF4-FFF2-40B4-BE49-F238E27FC236}">
                  <a16:creationId xmlns:a16="http://schemas.microsoft.com/office/drawing/2014/main" id="{9569ED17-0F9D-90F8-CC24-F216AB0661D4}"/>
                </a:ext>
              </a:extLst>
            </p:cNvPr>
            <p:cNvSpPr/>
            <p:nvPr/>
          </p:nvSpPr>
          <p:spPr>
            <a:xfrm>
              <a:off x="7507093" y="275500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0" name="Ellipse 159">
              <a:extLst>
                <a:ext uri="{FF2B5EF4-FFF2-40B4-BE49-F238E27FC236}">
                  <a16:creationId xmlns:a16="http://schemas.microsoft.com/office/drawing/2014/main" id="{73CAA4E9-9990-85CA-1318-F9BF56410EA1}"/>
                </a:ext>
              </a:extLst>
            </p:cNvPr>
            <p:cNvSpPr/>
            <p:nvPr/>
          </p:nvSpPr>
          <p:spPr>
            <a:xfrm>
              <a:off x="7617359" y="278225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1" name="Ellipse 160">
              <a:extLst>
                <a:ext uri="{FF2B5EF4-FFF2-40B4-BE49-F238E27FC236}">
                  <a16:creationId xmlns:a16="http://schemas.microsoft.com/office/drawing/2014/main" id="{B13717AE-A033-B197-9AA6-A26FC3C79638}"/>
                </a:ext>
              </a:extLst>
            </p:cNvPr>
            <p:cNvSpPr/>
            <p:nvPr/>
          </p:nvSpPr>
          <p:spPr>
            <a:xfrm>
              <a:off x="8002232" y="2583094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2" name="Ellipse 161">
              <a:extLst>
                <a:ext uri="{FF2B5EF4-FFF2-40B4-BE49-F238E27FC236}">
                  <a16:creationId xmlns:a16="http://schemas.microsoft.com/office/drawing/2014/main" id="{970DC41F-1795-A055-85B8-9A35095C9017}"/>
                </a:ext>
              </a:extLst>
            </p:cNvPr>
            <p:cNvSpPr/>
            <p:nvPr/>
          </p:nvSpPr>
          <p:spPr>
            <a:xfrm>
              <a:off x="8112890" y="30124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3" name="Ellipse 162">
              <a:extLst>
                <a:ext uri="{FF2B5EF4-FFF2-40B4-BE49-F238E27FC236}">
                  <a16:creationId xmlns:a16="http://schemas.microsoft.com/office/drawing/2014/main" id="{03D553ED-4C57-4B01-8645-5FED09F2F215}"/>
                </a:ext>
              </a:extLst>
            </p:cNvPr>
            <p:cNvSpPr/>
            <p:nvPr/>
          </p:nvSpPr>
          <p:spPr>
            <a:xfrm>
              <a:off x="8414934" y="25615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4" name="Ellipse 163">
              <a:extLst>
                <a:ext uri="{FF2B5EF4-FFF2-40B4-BE49-F238E27FC236}">
                  <a16:creationId xmlns:a16="http://schemas.microsoft.com/office/drawing/2014/main" id="{67241813-8E08-92DF-C8BB-C4922A211E68}"/>
                </a:ext>
              </a:extLst>
            </p:cNvPr>
            <p:cNvSpPr/>
            <p:nvPr/>
          </p:nvSpPr>
          <p:spPr>
            <a:xfrm>
              <a:off x="8476577" y="265424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6" name="Ellipse 165">
              <a:extLst>
                <a:ext uri="{FF2B5EF4-FFF2-40B4-BE49-F238E27FC236}">
                  <a16:creationId xmlns:a16="http://schemas.microsoft.com/office/drawing/2014/main" id="{DAB15BA1-8B9D-939C-E213-0C7213717797}"/>
                </a:ext>
              </a:extLst>
            </p:cNvPr>
            <p:cNvSpPr/>
            <p:nvPr/>
          </p:nvSpPr>
          <p:spPr>
            <a:xfrm>
              <a:off x="7505596" y="298150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67" name="Connecteur droit 166">
              <a:extLst>
                <a:ext uri="{FF2B5EF4-FFF2-40B4-BE49-F238E27FC236}">
                  <a16:creationId xmlns:a16="http://schemas.microsoft.com/office/drawing/2014/main" id="{5B928F1C-5594-C513-9DE0-812922FD85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23359" y="2574600"/>
              <a:ext cx="58929" cy="3541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Connecteur droit 167">
              <a:extLst>
                <a:ext uri="{FF2B5EF4-FFF2-40B4-BE49-F238E27FC236}">
                  <a16:creationId xmlns:a16="http://schemas.microsoft.com/office/drawing/2014/main" id="{A3C090DB-C51E-DAE2-7374-E6EB225D3BD7}"/>
                </a:ext>
              </a:extLst>
            </p:cNvPr>
            <p:cNvCxnSpPr>
              <a:cxnSpLocks/>
              <a:stCxn id="160" idx="2"/>
            </p:cNvCxnSpPr>
            <p:nvPr/>
          </p:nvCxnSpPr>
          <p:spPr>
            <a:xfrm flipH="1" flipV="1">
              <a:off x="7563782" y="2798924"/>
              <a:ext cx="53577" cy="1857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Connecteur droit 169">
              <a:extLst>
                <a:ext uri="{FF2B5EF4-FFF2-40B4-BE49-F238E27FC236}">
                  <a16:creationId xmlns:a16="http://schemas.microsoft.com/office/drawing/2014/main" id="{240D69F2-0914-B2CA-8D90-613EFAC85B64}"/>
                </a:ext>
              </a:extLst>
            </p:cNvPr>
            <p:cNvCxnSpPr>
              <a:cxnSpLocks/>
              <a:endCxn id="182" idx="1"/>
            </p:cNvCxnSpPr>
            <p:nvPr/>
          </p:nvCxnSpPr>
          <p:spPr>
            <a:xfrm>
              <a:off x="8147180" y="3059339"/>
              <a:ext cx="40288" cy="713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Connecteur droit 170">
              <a:extLst>
                <a:ext uri="{FF2B5EF4-FFF2-40B4-BE49-F238E27FC236}">
                  <a16:creationId xmlns:a16="http://schemas.microsoft.com/office/drawing/2014/main" id="{6D7F80A2-17F1-06CC-4F33-F4049F99889C}"/>
                </a:ext>
              </a:extLst>
            </p:cNvPr>
            <p:cNvCxnSpPr>
              <a:cxnSpLocks/>
            </p:cNvCxnSpPr>
            <p:nvPr/>
          </p:nvCxnSpPr>
          <p:spPr>
            <a:xfrm>
              <a:off x="8461606" y="2611270"/>
              <a:ext cx="33528" cy="5601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Ellipse 172">
              <a:extLst>
                <a:ext uri="{FF2B5EF4-FFF2-40B4-BE49-F238E27FC236}">
                  <a16:creationId xmlns:a16="http://schemas.microsoft.com/office/drawing/2014/main" id="{0829068F-FF99-67B9-CF1B-88A8720792A5}"/>
                </a:ext>
              </a:extLst>
            </p:cNvPr>
            <p:cNvSpPr/>
            <p:nvPr/>
          </p:nvSpPr>
          <p:spPr>
            <a:xfrm>
              <a:off x="7998992" y="269032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D31D8381-C8AC-3E5F-B3D6-89E6A7102A3E}"/>
                </a:ext>
              </a:extLst>
            </p:cNvPr>
            <p:cNvSpPr/>
            <p:nvPr/>
          </p:nvSpPr>
          <p:spPr>
            <a:xfrm>
              <a:off x="7890489" y="2512695"/>
              <a:ext cx="832506" cy="421005"/>
            </a:xfrm>
            <a:custGeom>
              <a:avLst/>
              <a:gdLst>
                <a:gd name="connsiteX0" fmla="*/ 32406 w 832506"/>
                <a:gd name="connsiteY0" fmla="*/ 363855 h 421005"/>
                <a:gd name="connsiteX1" fmla="*/ 24786 w 832506"/>
                <a:gd name="connsiteY1" fmla="*/ 354330 h 421005"/>
                <a:gd name="connsiteX2" fmla="*/ 7641 w 832506"/>
                <a:gd name="connsiteY2" fmla="*/ 337185 h 421005"/>
                <a:gd name="connsiteX3" fmla="*/ 1926 w 832506"/>
                <a:gd name="connsiteY3" fmla="*/ 327660 h 421005"/>
                <a:gd name="connsiteX4" fmla="*/ 1926 w 832506"/>
                <a:gd name="connsiteY4" fmla="*/ 310515 h 421005"/>
                <a:gd name="connsiteX5" fmla="*/ 7641 w 832506"/>
                <a:gd name="connsiteY5" fmla="*/ 304800 h 421005"/>
                <a:gd name="connsiteX6" fmla="*/ 13356 w 832506"/>
                <a:gd name="connsiteY6" fmla="*/ 297180 h 421005"/>
                <a:gd name="connsiteX7" fmla="*/ 22881 w 832506"/>
                <a:gd name="connsiteY7" fmla="*/ 295275 h 421005"/>
                <a:gd name="connsiteX8" fmla="*/ 30501 w 832506"/>
                <a:gd name="connsiteY8" fmla="*/ 289560 h 421005"/>
                <a:gd name="connsiteX9" fmla="*/ 57171 w 832506"/>
                <a:gd name="connsiteY9" fmla="*/ 289560 h 421005"/>
                <a:gd name="connsiteX10" fmla="*/ 64791 w 832506"/>
                <a:gd name="connsiteY10" fmla="*/ 293370 h 421005"/>
                <a:gd name="connsiteX11" fmla="*/ 72411 w 832506"/>
                <a:gd name="connsiteY11" fmla="*/ 295275 h 421005"/>
                <a:gd name="connsiteX12" fmla="*/ 80031 w 832506"/>
                <a:gd name="connsiteY12" fmla="*/ 300990 h 421005"/>
                <a:gd name="connsiteX13" fmla="*/ 100986 w 832506"/>
                <a:gd name="connsiteY13" fmla="*/ 297180 h 421005"/>
                <a:gd name="connsiteX14" fmla="*/ 108606 w 832506"/>
                <a:gd name="connsiteY14" fmla="*/ 289560 h 421005"/>
                <a:gd name="connsiteX15" fmla="*/ 116226 w 832506"/>
                <a:gd name="connsiteY15" fmla="*/ 283845 h 421005"/>
                <a:gd name="connsiteX16" fmla="*/ 123846 w 832506"/>
                <a:gd name="connsiteY16" fmla="*/ 272415 h 421005"/>
                <a:gd name="connsiteX17" fmla="*/ 131466 w 832506"/>
                <a:gd name="connsiteY17" fmla="*/ 260985 h 421005"/>
                <a:gd name="connsiteX18" fmla="*/ 133371 w 832506"/>
                <a:gd name="connsiteY18" fmla="*/ 255270 h 421005"/>
                <a:gd name="connsiteX19" fmla="*/ 139086 w 832506"/>
                <a:gd name="connsiteY19" fmla="*/ 251460 h 421005"/>
                <a:gd name="connsiteX20" fmla="*/ 156231 w 832506"/>
                <a:gd name="connsiteY20" fmla="*/ 257175 h 421005"/>
                <a:gd name="connsiteX21" fmla="*/ 165756 w 832506"/>
                <a:gd name="connsiteY21" fmla="*/ 262890 h 421005"/>
                <a:gd name="connsiteX22" fmla="*/ 180996 w 832506"/>
                <a:gd name="connsiteY22" fmla="*/ 266700 h 421005"/>
                <a:gd name="connsiteX23" fmla="*/ 198141 w 832506"/>
                <a:gd name="connsiteY23" fmla="*/ 274320 h 421005"/>
                <a:gd name="connsiteX24" fmla="*/ 207666 w 832506"/>
                <a:gd name="connsiteY24" fmla="*/ 276225 h 421005"/>
                <a:gd name="connsiteX25" fmla="*/ 222906 w 832506"/>
                <a:gd name="connsiteY25" fmla="*/ 281940 h 421005"/>
                <a:gd name="connsiteX26" fmla="*/ 230526 w 832506"/>
                <a:gd name="connsiteY26" fmla="*/ 285750 h 421005"/>
                <a:gd name="connsiteX27" fmla="*/ 255291 w 832506"/>
                <a:gd name="connsiteY27" fmla="*/ 291465 h 421005"/>
                <a:gd name="connsiteX28" fmla="*/ 283866 w 832506"/>
                <a:gd name="connsiteY28" fmla="*/ 289560 h 421005"/>
                <a:gd name="connsiteX29" fmla="*/ 293391 w 832506"/>
                <a:gd name="connsiteY29" fmla="*/ 283845 h 421005"/>
                <a:gd name="connsiteX30" fmla="*/ 312441 w 832506"/>
                <a:gd name="connsiteY30" fmla="*/ 260985 h 421005"/>
                <a:gd name="connsiteX31" fmla="*/ 320061 w 832506"/>
                <a:gd name="connsiteY31" fmla="*/ 251460 h 421005"/>
                <a:gd name="connsiteX32" fmla="*/ 325776 w 832506"/>
                <a:gd name="connsiteY32" fmla="*/ 243840 h 421005"/>
                <a:gd name="connsiteX33" fmla="*/ 344826 w 832506"/>
                <a:gd name="connsiteY33" fmla="*/ 236220 h 421005"/>
                <a:gd name="connsiteX34" fmla="*/ 381021 w 832506"/>
                <a:gd name="connsiteY34" fmla="*/ 238125 h 421005"/>
                <a:gd name="connsiteX35" fmla="*/ 386736 w 832506"/>
                <a:gd name="connsiteY35" fmla="*/ 240030 h 421005"/>
                <a:gd name="connsiteX36" fmla="*/ 392451 w 832506"/>
                <a:gd name="connsiteY36" fmla="*/ 247650 h 421005"/>
                <a:gd name="connsiteX37" fmla="*/ 398166 w 832506"/>
                <a:gd name="connsiteY37" fmla="*/ 253365 h 421005"/>
                <a:gd name="connsiteX38" fmla="*/ 401976 w 832506"/>
                <a:gd name="connsiteY38" fmla="*/ 262890 h 421005"/>
                <a:gd name="connsiteX39" fmla="*/ 405786 w 832506"/>
                <a:gd name="connsiteY39" fmla="*/ 270510 h 421005"/>
                <a:gd name="connsiteX40" fmla="*/ 407691 w 832506"/>
                <a:gd name="connsiteY40" fmla="*/ 278130 h 421005"/>
                <a:gd name="connsiteX41" fmla="*/ 409596 w 832506"/>
                <a:gd name="connsiteY41" fmla="*/ 283845 h 421005"/>
                <a:gd name="connsiteX42" fmla="*/ 407691 w 832506"/>
                <a:gd name="connsiteY42" fmla="*/ 297180 h 421005"/>
                <a:gd name="connsiteX43" fmla="*/ 403881 w 832506"/>
                <a:gd name="connsiteY43" fmla="*/ 302895 h 421005"/>
                <a:gd name="connsiteX44" fmla="*/ 390546 w 832506"/>
                <a:gd name="connsiteY44" fmla="*/ 318135 h 421005"/>
                <a:gd name="connsiteX45" fmla="*/ 386736 w 832506"/>
                <a:gd name="connsiteY45" fmla="*/ 323850 h 421005"/>
                <a:gd name="connsiteX46" fmla="*/ 381021 w 832506"/>
                <a:gd name="connsiteY46" fmla="*/ 327660 h 421005"/>
                <a:gd name="connsiteX47" fmla="*/ 373401 w 832506"/>
                <a:gd name="connsiteY47" fmla="*/ 337185 h 421005"/>
                <a:gd name="connsiteX48" fmla="*/ 367686 w 832506"/>
                <a:gd name="connsiteY48" fmla="*/ 342900 h 421005"/>
                <a:gd name="connsiteX49" fmla="*/ 363876 w 832506"/>
                <a:gd name="connsiteY49" fmla="*/ 348615 h 421005"/>
                <a:gd name="connsiteX50" fmla="*/ 358161 w 832506"/>
                <a:gd name="connsiteY50" fmla="*/ 356235 h 421005"/>
                <a:gd name="connsiteX51" fmla="*/ 356256 w 832506"/>
                <a:gd name="connsiteY51" fmla="*/ 361950 h 421005"/>
                <a:gd name="connsiteX52" fmla="*/ 360066 w 832506"/>
                <a:gd name="connsiteY52" fmla="*/ 379095 h 421005"/>
                <a:gd name="connsiteX53" fmla="*/ 373401 w 832506"/>
                <a:gd name="connsiteY53" fmla="*/ 390525 h 421005"/>
                <a:gd name="connsiteX54" fmla="*/ 386736 w 832506"/>
                <a:gd name="connsiteY54" fmla="*/ 398145 h 421005"/>
                <a:gd name="connsiteX55" fmla="*/ 392451 w 832506"/>
                <a:gd name="connsiteY55" fmla="*/ 405765 h 421005"/>
                <a:gd name="connsiteX56" fmla="*/ 400071 w 832506"/>
                <a:gd name="connsiteY56" fmla="*/ 409575 h 421005"/>
                <a:gd name="connsiteX57" fmla="*/ 407691 w 832506"/>
                <a:gd name="connsiteY57" fmla="*/ 415290 h 421005"/>
                <a:gd name="connsiteX58" fmla="*/ 426741 w 832506"/>
                <a:gd name="connsiteY58" fmla="*/ 421005 h 421005"/>
                <a:gd name="connsiteX59" fmla="*/ 461031 w 832506"/>
                <a:gd name="connsiteY59" fmla="*/ 417195 h 421005"/>
                <a:gd name="connsiteX60" fmla="*/ 468651 w 832506"/>
                <a:gd name="connsiteY60" fmla="*/ 413385 h 421005"/>
                <a:gd name="connsiteX61" fmla="*/ 487701 w 832506"/>
                <a:gd name="connsiteY61" fmla="*/ 390525 h 421005"/>
                <a:gd name="connsiteX62" fmla="*/ 493416 w 832506"/>
                <a:gd name="connsiteY62" fmla="*/ 365760 h 421005"/>
                <a:gd name="connsiteX63" fmla="*/ 495321 w 832506"/>
                <a:gd name="connsiteY63" fmla="*/ 358140 h 421005"/>
                <a:gd name="connsiteX64" fmla="*/ 497226 w 832506"/>
                <a:gd name="connsiteY64" fmla="*/ 350520 h 421005"/>
                <a:gd name="connsiteX65" fmla="*/ 499131 w 832506"/>
                <a:gd name="connsiteY65" fmla="*/ 335280 h 421005"/>
                <a:gd name="connsiteX66" fmla="*/ 501036 w 832506"/>
                <a:gd name="connsiteY66" fmla="*/ 314325 h 421005"/>
                <a:gd name="connsiteX67" fmla="*/ 506751 w 832506"/>
                <a:gd name="connsiteY67" fmla="*/ 300990 h 421005"/>
                <a:gd name="connsiteX68" fmla="*/ 512466 w 832506"/>
                <a:gd name="connsiteY68" fmla="*/ 295275 h 421005"/>
                <a:gd name="connsiteX69" fmla="*/ 523896 w 832506"/>
                <a:gd name="connsiteY69" fmla="*/ 281940 h 421005"/>
                <a:gd name="connsiteX70" fmla="*/ 533421 w 832506"/>
                <a:gd name="connsiteY70" fmla="*/ 280035 h 421005"/>
                <a:gd name="connsiteX71" fmla="*/ 544851 w 832506"/>
                <a:gd name="connsiteY71" fmla="*/ 281940 h 421005"/>
                <a:gd name="connsiteX72" fmla="*/ 550566 w 832506"/>
                <a:gd name="connsiteY72" fmla="*/ 287655 h 421005"/>
                <a:gd name="connsiteX73" fmla="*/ 560091 w 832506"/>
                <a:gd name="connsiteY73" fmla="*/ 293370 h 421005"/>
                <a:gd name="connsiteX74" fmla="*/ 565806 w 832506"/>
                <a:gd name="connsiteY74" fmla="*/ 297180 h 421005"/>
                <a:gd name="connsiteX75" fmla="*/ 573426 w 832506"/>
                <a:gd name="connsiteY75" fmla="*/ 299085 h 421005"/>
                <a:gd name="connsiteX76" fmla="*/ 579141 w 832506"/>
                <a:gd name="connsiteY76" fmla="*/ 300990 h 421005"/>
                <a:gd name="connsiteX77" fmla="*/ 602001 w 832506"/>
                <a:gd name="connsiteY77" fmla="*/ 299085 h 421005"/>
                <a:gd name="connsiteX78" fmla="*/ 611526 w 832506"/>
                <a:gd name="connsiteY78" fmla="*/ 297180 h 421005"/>
                <a:gd name="connsiteX79" fmla="*/ 619146 w 832506"/>
                <a:gd name="connsiteY79" fmla="*/ 291465 h 421005"/>
                <a:gd name="connsiteX80" fmla="*/ 624861 w 832506"/>
                <a:gd name="connsiteY80" fmla="*/ 287655 h 421005"/>
                <a:gd name="connsiteX81" fmla="*/ 636291 w 832506"/>
                <a:gd name="connsiteY81" fmla="*/ 268605 h 421005"/>
                <a:gd name="connsiteX82" fmla="*/ 634386 w 832506"/>
                <a:gd name="connsiteY82" fmla="*/ 241935 h 421005"/>
                <a:gd name="connsiteX83" fmla="*/ 634386 w 832506"/>
                <a:gd name="connsiteY83" fmla="*/ 217170 h 421005"/>
                <a:gd name="connsiteX84" fmla="*/ 643911 w 832506"/>
                <a:gd name="connsiteY84" fmla="*/ 215265 h 421005"/>
                <a:gd name="connsiteX85" fmla="*/ 693441 w 832506"/>
                <a:gd name="connsiteY85" fmla="*/ 219075 h 421005"/>
                <a:gd name="connsiteX86" fmla="*/ 712491 w 832506"/>
                <a:gd name="connsiteY86" fmla="*/ 217170 h 421005"/>
                <a:gd name="connsiteX87" fmla="*/ 727731 w 832506"/>
                <a:gd name="connsiteY87" fmla="*/ 207645 h 421005"/>
                <a:gd name="connsiteX88" fmla="*/ 731541 w 832506"/>
                <a:gd name="connsiteY88" fmla="*/ 200025 h 421005"/>
                <a:gd name="connsiteX89" fmla="*/ 735351 w 832506"/>
                <a:gd name="connsiteY89" fmla="*/ 194310 h 421005"/>
                <a:gd name="connsiteX90" fmla="*/ 739161 w 832506"/>
                <a:gd name="connsiteY90" fmla="*/ 177165 h 421005"/>
                <a:gd name="connsiteX91" fmla="*/ 735351 w 832506"/>
                <a:gd name="connsiteY91" fmla="*/ 140970 h 421005"/>
                <a:gd name="connsiteX92" fmla="*/ 727731 w 832506"/>
                <a:gd name="connsiteY92" fmla="*/ 125730 h 421005"/>
                <a:gd name="connsiteX93" fmla="*/ 718206 w 832506"/>
                <a:gd name="connsiteY93" fmla="*/ 112395 h 421005"/>
                <a:gd name="connsiteX94" fmla="*/ 714396 w 832506"/>
                <a:gd name="connsiteY94" fmla="*/ 102870 h 421005"/>
                <a:gd name="connsiteX95" fmla="*/ 704871 w 832506"/>
                <a:gd name="connsiteY95" fmla="*/ 87630 h 421005"/>
                <a:gd name="connsiteX96" fmla="*/ 701061 w 832506"/>
                <a:gd name="connsiteY96" fmla="*/ 72390 h 421005"/>
                <a:gd name="connsiteX97" fmla="*/ 704871 w 832506"/>
                <a:gd name="connsiteY97" fmla="*/ 36195 h 421005"/>
                <a:gd name="connsiteX98" fmla="*/ 714396 w 832506"/>
                <a:gd name="connsiteY98" fmla="*/ 24765 h 421005"/>
                <a:gd name="connsiteX99" fmla="*/ 720111 w 832506"/>
                <a:gd name="connsiteY99" fmla="*/ 17145 h 421005"/>
                <a:gd name="connsiteX100" fmla="*/ 746781 w 832506"/>
                <a:gd name="connsiteY100" fmla="*/ 1905 h 421005"/>
                <a:gd name="connsiteX101" fmla="*/ 758211 w 832506"/>
                <a:gd name="connsiteY101" fmla="*/ 0 h 421005"/>
                <a:gd name="connsiteX102" fmla="*/ 796311 w 832506"/>
                <a:gd name="connsiteY102" fmla="*/ 1905 h 421005"/>
                <a:gd name="connsiteX103" fmla="*/ 809646 w 832506"/>
                <a:gd name="connsiteY103" fmla="*/ 3810 h 421005"/>
                <a:gd name="connsiteX104" fmla="*/ 832506 w 832506"/>
                <a:gd name="connsiteY104" fmla="*/ 5715 h 42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832506" h="421005">
                  <a:moveTo>
                    <a:pt x="32406" y="363855"/>
                  </a:moveTo>
                  <a:cubicBezTo>
                    <a:pt x="29866" y="360680"/>
                    <a:pt x="27553" y="357310"/>
                    <a:pt x="24786" y="354330"/>
                  </a:cubicBezTo>
                  <a:cubicBezTo>
                    <a:pt x="19286" y="348407"/>
                    <a:pt x="11799" y="344115"/>
                    <a:pt x="7641" y="337185"/>
                  </a:cubicBezTo>
                  <a:lnTo>
                    <a:pt x="1926" y="327660"/>
                  </a:lnTo>
                  <a:cubicBezTo>
                    <a:pt x="617" y="321113"/>
                    <a:pt x="-1661" y="316792"/>
                    <a:pt x="1926" y="310515"/>
                  </a:cubicBezTo>
                  <a:cubicBezTo>
                    <a:pt x="3263" y="308176"/>
                    <a:pt x="5888" y="306845"/>
                    <a:pt x="7641" y="304800"/>
                  </a:cubicBezTo>
                  <a:cubicBezTo>
                    <a:pt x="9707" y="302389"/>
                    <a:pt x="10664" y="298863"/>
                    <a:pt x="13356" y="297180"/>
                  </a:cubicBezTo>
                  <a:cubicBezTo>
                    <a:pt x="16102" y="295464"/>
                    <a:pt x="19706" y="295910"/>
                    <a:pt x="22881" y="295275"/>
                  </a:cubicBezTo>
                  <a:cubicBezTo>
                    <a:pt x="25421" y="293370"/>
                    <a:pt x="27744" y="291135"/>
                    <a:pt x="30501" y="289560"/>
                  </a:cubicBezTo>
                  <a:cubicBezTo>
                    <a:pt x="38424" y="285033"/>
                    <a:pt x="49747" y="288885"/>
                    <a:pt x="57171" y="289560"/>
                  </a:cubicBezTo>
                  <a:cubicBezTo>
                    <a:pt x="59711" y="290830"/>
                    <a:pt x="62132" y="292373"/>
                    <a:pt x="64791" y="293370"/>
                  </a:cubicBezTo>
                  <a:cubicBezTo>
                    <a:pt x="67242" y="294289"/>
                    <a:pt x="70069" y="294104"/>
                    <a:pt x="72411" y="295275"/>
                  </a:cubicBezTo>
                  <a:cubicBezTo>
                    <a:pt x="75251" y="296695"/>
                    <a:pt x="77491" y="299085"/>
                    <a:pt x="80031" y="300990"/>
                  </a:cubicBezTo>
                  <a:cubicBezTo>
                    <a:pt x="87016" y="299720"/>
                    <a:pt x="94394" y="299817"/>
                    <a:pt x="100986" y="297180"/>
                  </a:cubicBezTo>
                  <a:cubicBezTo>
                    <a:pt x="104321" y="295846"/>
                    <a:pt x="105903" y="291925"/>
                    <a:pt x="108606" y="289560"/>
                  </a:cubicBezTo>
                  <a:cubicBezTo>
                    <a:pt x="110995" y="287469"/>
                    <a:pt x="114117" y="286218"/>
                    <a:pt x="116226" y="283845"/>
                  </a:cubicBezTo>
                  <a:cubicBezTo>
                    <a:pt x="119268" y="280423"/>
                    <a:pt x="121306" y="276225"/>
                    <a:pt x="123846" y="272415"/>
                  </a:cubicBezTo>
                  <a:cubicBezTo>
                    <a:pt x="126386" y="268605"/>
                    <a:pt x="130018" y="265329"/>
                    <a:pt x="131466" y="260985"/>
                  </a:cubicBezTo>
                  <a:cubicBezTo>
                    <a:pt x="132101" y="259080"/>
                    <a:pt x="132117" y="256838"/>
                    <a:pt x="133371" y="255270"/>
                  </a:cubicBezTo>
                  <a:cubicBezTo>
                    <a:pt x="134801" y="253482"/>
                    <a:pt x="137181" y="252730"/>
                    <a:pt x="139086" y="251460"/>
                  </a:cubicBezTo>
                  <a:cubicBezTo>
                    <a:pt x="144801" y="253365"/>
                    <a:pt x="150694" y="254802"/>
                    <a:pt x="156231" y="257175"/>
                  </a:cubicBezTo>
                  <a:cubicBezTo>
                    <a:pt x="159634" y="258634"/>
                    <a:pt x="162300" y="261561"/>
                    <a:pt x="165756" y="262890"/>
                  </a:cubicBezTo>
                  <a:cubicBezTo>
                    <a:pt x="170643" y="264770"/>
                    <a:pt x="176312" y="264358"/>
                    <a:pt x="180996" y="266700"/>
                  </a:cubicBezTo>
                  <a:cubicBezTo>
                    <a:pt x="186625" y="269514"/>
                    <a:pt x="192060" y="272496"/>
                    <a:pt x="198141" y="274320"/>
                  </a:cubicBezTo>
                  <a:cubicBezTo>
                    <a:pt x="201242" y="275250"/>
                    <a:pt x="204491" y="275590"/>
                    <a:pt x="207666" y="276225"/>
                  </a:cubicBezTo>
                  <a:cubicBezTo>
                    <a:pt x="228881" y="286833"/>
                    <a:pt x="202156" y="274159"/>
                    <a:pt x="222906" y="281940"/>
                  </a:cubicBezTo>
                  <a:cubicBezTo>
                    <a:pt x="225565" y="282937"/>
                    <a:pt x="227832" y="284852"/>
                    <a:pt x="230526" y="285750"/>
                  </a:cubicBezTo>
                  <a:cubicBezTo>
                    <a:pt x="237419" y="288048"/>
                    <a:pt x="247735" y="289954"/>
                    <a:pt x="255291" y="291465"/>
                  </a:cubicBezTo>
                  <a:cubicBezTo>
                    <a:pt x="264816" y="290830"/>
                    <a:pt x="274505" y="291432"/>
                    <a:pt x="283866" y="289560"/>
                  </a:cubicBezTo>
                  <a:cubicBezTo>
                    <a:pt x="287497" y="288834"/>
                    <a:pt x="290468" y="286118"/>
                    <a:pt x="293391" y="283845"/>
                  </a:cubicBezTo>
                  <a:cubicBezTo>
                    <a:pt x="300838" y="278053"/>
                    <a:pt x="307098" y="267930"/>
                    <a:pt x="312441" y="260985"/>
                  </a:cubicBezTo>
                  <a:cubicBezTo>
                    <a:pt x="314920" y="257762"/>
                    <a:pt x="317565" y="254669"/>
                    <a:pt x="320061" y="251460"/>
                  </a:cubicBezTo>
                  <a:cubicBezTo>
                    <a:pt x="322010" y="248954"/>
                    <a:pt x="322936" y="245260"/>
                    <a:pt x="325776" y="243840"/>
                  </a:cubicBezTo>
                  <a:cubicBezTo>
                    <a:pt x="336988" y="238234"/>
                    <a:pt x="330702" y="240928"/>
                    <a:pt x="344826" y="236220"/>
                  </a:cubicBezTo>
                  <a:cubicBezTo>
                    <a:pt x="356891" y="236855"/>
                    <a:pt x="368989" y="237031"/>
                    <a:pt x="381021" y="238125"/>
                  </a:cubicBezTo>
                  <a:cubicBezTo>
                    <a:pt x="383021" y="238307"/>
                    <a:pt x="385193" y="238744"/>
                    <a:pt x="386736" y="240030"/>
                  </a:cubicBezTo>
                  <a:cubicBezTo>
                    <a:pt x="389175" y="242063"/>
                    <a:pt x="390385" y="245239"/>
                    <a:pt x="392451" y="247650"/>
                  </a:cubicBezTo>
                  <a:cubicBezTo>
                    <a:pt x="394204" y="249695"/>
                    <a:pt x="396261" y="251460"/>
                    <a:pt x="398166" y="253365"/>
                  </a:cubicBezTo>
                  <a:cubicBezTo>
                    <a:pt x="399436" y="256540"/>
                    <a:pt x="400587" y="259765"/>
                    <a:pt x="401976" y="262890"/>
                  </a:cubicBezTo>
                  <a:cubicBezTo>
                    <a:pt x="403129" y="265485"/>
                    <a:pt x="404789" y="267851"/>
                    <a:pt x="405786" y="270510"/>
                  </a:cubicBezTo>
                  <a:cubicBezTo>
                    <a:pt x="406705" y="272961"/>
                    <a:pt x="406972" y="275613"/>
                    <a:pt x="407691" y="278130"/>
                  </a:cubicBezTo>
                  <a:cubicBezTo>
                    <a:pt x="408243" y="280061"/>
                    <a:pt x="408961" y="281940"/>
                    <a:pt x="409596" y="283845"/>
                  </a:cubicBezTo>
                  <a:cubicBezTo>
                    <a:pt x="408961" y="288290"/>
                    <a:pt x="408981" y="292879"/>
                    <a:pt x="407691" y="297180"/>
                  </a:cubicBezTo>
                  <a:cubicBezTo>
                    <a:pt x="407033" y="299373"/>
                    <a:pt x="405212" y="301032"/>
                    <a:pt x="403881" y="302895"/>
                  </a:cubicBezTo>
                  <a:cubicBezTo>
                    <a:pt x="392031" y="319485"/>
                    <a:pt x="404913" y="301373"/>
                    <a:pt x="390546" y="318135"/>
                  </a:cubicBezTo>
                  <a:cubicBezTo>
                    <a:pt x="389056" y="319873"/>
                    <a:pt x="388355" y="322231"/>
                    <a:pt x="386736" y="323850"/>
                  </a:cubicBezTo>
                  <a:cubicBezTo>
                    <a:pt x="385117" y="325469"/>
                    <a:pt x="382640" y="326041"/>
                    <a:pt x="381021" y="327660"/>
                  </a:cubicBezTo>
                  <a:cubicBezTo>
                    <a:pt x="378146" y="330535"/>
                    <a:pt x="376078" y="334125"/>
                    <a:pt x="373401" y="337185"/>
                  </a:cubicBezTo>
                  <a:cubicBezTo>
                    <a:pt x="371627" y="339212"/>
                    <a:pt x="369411" y="340830"/>
                    <a:pt x="367686" y="342900"/>
                  </a:cubicBezTo>
                  <a:cubicBezTo>
                    <a:pt x="366220" y="344659"/>
                    <a:pt x="365207" y="346752"/>
                    <a:pt x="363876" y="348615"/>
                  </a:cubicBezTo>
                  <a:cubicBezTo>
                    <a:pt x="362031" y="351199"/>
                    <a:pt x="360066" y="353695"/>
                    <a:pt x="358161" y="356235"/>
                  </a:cubicBezTo>
                  <a:cubicBezTo>
                    <a:pt x="357526" y="358140"/>
                    <a:pt x="356089" y="359949"/>
                    <a:pt x="356256" y="361950"/>
                  </a:cubicBezTo>
                  <a:cubicBezTo>
                    <a:pt x="356742" y="367784"/>
                    <a:pt x="357613" y="373779"/>
                    <a:pt x="360066" y="379095"/>
                  </a:cubicBezTo>
                  <a:cubicBezTo>
                    <a:pt x="362331" y="384003"/>
                    <a:pt x="369142" y="387483"/>
                    <a:pt x="373401" y="390525"/>
                  </a:cubicBezTo>
                  <a:cubicBezTo>
                    <a:pt x="383492" y="397733"/>
                    <a:pt x="377462" y="395054"/>
                    <a:pt x="386736" y="398145"/>
                  </a:cubicBezTo>
                  <a:cubicBezTo>
                    <a:pt x="388641" y="400685"/>
                    <a:pt x="390040" y="403699"/>
                    <a:pt x="392451" y="405765"/>
                  </a:cubicBezTo>
                  <a:cubicBezTo>
                    <a:pt x="394607" y="407613"/>
                    <a:pt x="397663" y="408070"/>
                    <a:pt x="400071" y="409575"/>
                  </a:cubicBezTo>
                  <a:cubicBezTo>
                    <a:pt x="402763" y="411258"/>
                    <a:pt x="404916" y="413748"/>
                    <a:pt x="407691" y="415290"/>
                  </a:cubicBezTo>
                  <a:cubicBezTo>
                    <a:pt x="414740" y="419206"/>
                    <a:pt x="419054" y="419468"/>
                    <a:pt x="426741" y="421005"/>
                  </a:cubicBezTo>
                  <a:cubicBezTo>
                    <a:pt x="438171" y="419735"/>
                    <a:pt x="449716" y="419252"/>
                    <a:pt x="461031" y="417195"/>
                  </a:cubicBezTo>
                  <a:cubicBezTo>
                    <a:pt x="463825" y="416687"/>
                    <a:pt x="466409" y="415128"/>
                    <a:pt x="468651" y="413385"/>
                  </a:cubicBezTo>
                  <a:cubicBezTo>
                    <a:pt x="476622" y="407185"/>
                    <a:pt x="482192" y="398788"/>
                    <a:pt x="487701" y="390525"/>
                  </a:cubicBezTo>
                  <a:cubicBezTo>
                    <a:pt x="490633" y="375865"/>
                    <a:pt x="488821" y="384141"/>
                    <a:pt x="493416" y="365760"/>
                  </a:cubicBezTo>
                  <a:lnTo>
                    <a:pt x="495321" y="358140"/>
                  </a:lnTo>
                  <a:cubicBezTo>
                    <a:pt x="495956" y="355600"/>
                    <a:pt x="496901" y="353118"/>
                    <a:pt x="497226" y="350520"/>
                  </a:cubicBezTo>
                  <a:cubicBezTo>
                    <a:pt x="497861" y="345440"/>
                    <a:pt x="498595" y="340371"/>
                    <a:pt x="499131" y="335280"/>
                  </a:cubicBezTo>
                  <a:cubicBezTo>
                    <a:pt x="499865" y="328305"/>
                    <a:pt x="500044" y="321268"/>
                    <a:pt x="501036" y="314325"/>
                  </a:cubicBezTo>
                  <a:cubicBezTo>
                    <a:pt x="501480" y="311216"/>
                    <a:pt x="505379" y="302911"/>
                    <a:pt x="506751" y="300990"/>
                  </a:cubicBezTo>
                  <a:cubicBezTo>
                    <a:pt x="508317" y="298798"/>
                    <a:pt x="510713" y="297320"/>
                    <a:pt x="512466" y="295275"/>
                  </a:cubicBezTo>
                  <a:cubicBezTo>
                    <a:pt x="514595" y="292792"/>
                    <a:pt x="520351" y="283713"/>
                    <a:pt x="523896" y="281940"/>
                  </a:cubicBezTo>
                  <a:cubicBezTo>
                    <a:pt x="526792" y="280492"/>
                    <a:pt x="530246" y="280670"/>
                    <a:pt x="533421" y="280035"/>
                  </a:cubicBezTo>
                  <a:cubicBezTo>
                    <a:pt x="537231" y="280670"/>
                    <a:pt x="541321" y="280371"/>
                    <a:pt x="544851" y="281940"/>
                  </a:cubicBezTo>
                  <a:cubicBezTo>
                    <a:pt x="547313" y="283034"/>
                    <a:pt x="548411" y="286039"/>
                    <a:pt x="550566" y="287655"/>
                  </a:cubicBezTo>
                  <a:cubicBezTo>
                    <a:pt x="553528" y="289877"/>
                    <a:pt x="556951" y="291408"/>
                    <a:pt x="560091" y="293370"/>
                  </a:cubicBezTo>
                  <a:cubicBezTo>
                    <a:pt x="562033" y="294583"/>
                    <a:pt x="563702" y="296278"/>
                    <a:pt x="565806" y="297180"/>
                  </a:cubicBezTo>
                  <a:cubicBezTo>
                    <a:pt x="568212" y="298211"/>
                    <a:pt x="570909" y="298366"/>
                    <a:pt x="573426" y="299085"/>
                  </a:cubicBezTo>
                  <a:cubicBezTo>
                    <a:pt x="575357" y="299637"/>
                    <a:pt x="577236" y="300355"/>
                    <a:pt x="579141" y="300990"/>
                  </a:cubicBezTo>
                  <a:cubicBezTo>
                    <a:pt x="586761" y="300355"/>
                    <a:pt x="594407" y="299978"/>
                    <a:pt x="602001" y="299085"/>
                  </a:cubicBezTo>
                  <a:cubicBezTo>
                    <a:pt x="605217" y="298707"/>
                    <a:pt x="608567" y="298495"/>
                    <a:pt x="611526" y="297180"/>
                  </a:cubicBezTo>
                  <a:cubicBezTo>
                    <a:pt x="614427" y="295891"/>
                    <a:pt x="616562" y="293310"/>
                    <a:pt x="619146" y="291465"/>
                  </a:cubicBezTo>
                  <a:cubicBezTo>
                    <a:pt x="621009" y="290134"/>
                    <a:pt x="622956" y="288925"/>
                    <a:pt x="624861" y="287655"/>
                  </a:cubicBezTo>
                  <a:cubicBezTo>
                    <a:pt x="634056" y="273862"/>
                    <a:pt x="630433" y="280321"/>
                    <a:pt x="636291" y="268605"/>
                  </a:cubicBezTo>
                  <a:cubicBezTo>
                    <a:pt x="635656" y="259715"/>
                    <a:pt x="635370" y="250793"/>
                    <a:pt x="634386" y="241935"/>
                  </a:cubicBezTo>
                  <a:cubicBezTo>
                    <a:pt x="633320" y="232340"/>
                    <a:pt x="627286" y="229003"/>
                    <a:pt x="634386" y="217170"/>
                  </a:cubicBezTo>
                  <a:cubicBezTo>
                    <a:pt x="636052" y="214394"/>
                    <a:pt x="640736" y="215900"/>
                    <a:pt x="643911" y="215265"/>
                  </a:cubicBezTo>
                  <a:cubicBezTo>
                    <a:pt x="660421" y="216535"/>
                    <a:pt x="676889" y="218615"/>
                    <a:pt x="693441" y="219075"/>
                  </a:cubicBezTo>
                  <a:cubicBezTo>
                    <a:pt x="699820" y="219252"/>
                    <a:pt x="706437" y="219188"/>
                    <a:pt x="712491" y="217170"/>
                  </a:cubicBezTo>
                  <a:cubicBezTo>
                    <a:pt x="718174" y="215276"/>
                    <a:pt x="727731" y="207645"/>
                    <a:pt x="727731" y="207645"/>
                  </a:cubicBezTo>
                  <a:cubicBezTo>
                    <a:pt x="729001" y="205105"/>
                    <a:pt x="730132" y="202491"/>
                    <a:pt x="731541" y="200025"/>
                  </a:cubicBezTo>
                  <a:cubicBezTo>
                    <a:pt x="732677" y="198037"/>
                    <a:pt x="734449" y="196414"/>
                    <a:pt x="735351" y="194310"/>
                  </a:cubicBezTo>
                  <a:cubicBezTo>
                    <a:pt x="736360" y="191956"/>
                    <a:pt x="738822" y="178860"/>
                    <a:pt x="739161" y="177165"/>
                  </a:cubicBezTo>
                  <a:cubicBezTo>
                    <a:pt x="738336" y="167267"/>
                    <a:pt x="737484" y="151636"/>
                    <a:pt x="735351" y="140970"/>
                  </a:cubicBezTo>
                  <a:cubicBezTo>
                    <a:pt x="734045" y="134440"/>
                    <a:pt x="731216" y="132002"/>
                    <a:pt x="727731" y="125730"/>
                  </a:cubicBezTo>
                  <a:cubicBezTo>
                    <a:pt x="721462" y="114447"/>
                    <a:pt x="727118" y="121307"/>
                    <a:pt x="718206" y="112395"/>
                  </a:cubicBezTo>
                  <a:cubicBezTo>
                    <a:pt x="716936" y="109220"/>
                    <a:pt x="716057" y="105859"/>
                    <a:pt x="714396" y="102870"/>
                  </a:cubicBezTo>
                  <a:cubicBezTo>
                    <a:pt x="708965" y="93094"/>
                    <a:pt x="708323" y="97987"/>
                    <a:pt x="704871" y="87630"/>
                  </a:cubicBezTo>
                  <a:cubicBezTo>
                    <a:pt x="703215" y="82662"/>
                    <a:pt x="702331" y="77470"/>
                    <a:pt x="701061" y="72390"/>
                  </a:cubicBezTo>
                  <a:cubicBezTo>
                    <a:pt x="701305" y="69466"/>
                    <a:pt x="703079" y="42765"/>
                    <a:pt x="704871" y="36195"/>
                  </a:cubicBezTo>
                  <a:cubicBezTo>
                    <a:pt x="707936" y="24956"/>
                    <a:pt x="707744" y="31417"/>
                    <a:pt x="714396" y="24765"/>
                  </a:cubicBezTo>
                  <a:cubicBezTo>
                    <a:pt x="716641" y="22520"/>
                    <a:pt x="717672" y="19178"/>
                    <a:pt x="720111" y="17145"/>
                  </a:cubicBezTo>
                  <a:cubicBezTo>
                    <a:pt x="726907" y="11482"/>
                    <a:pt x="737448" y="4450"/>
                    <a:pt x="746781" y="1905"/>
                  </a:cubicBezTo>
                  <a:cubicBezTo>
                    <a:pt x="750507" y="889"/>
                    <a:pt x="754401" y="635"/>
                    <a:pt x="758211" y="0"/>
                  </a:cubicBezTo>
                  <a:cubicBezTo>
                    <a:pt x="770911" y="635"/>
                    <a:pt x="783630" y="966"/>
                    <a:pt x="796311" y="1905"/>
                  </a:cubicBezTo>
                  <a:cubicBezTo>
                    <a:pt x="800789" y="2237"/>
                    <a:pt x="805181" y="3340"/>
                    <a:pt x="809646" y="3810"/>
                  </a:cubicBezTo>
                  <a:cubicBezTo>
                    <a:pt x="817250" y="4610"/>
                    <a:pt x="824886" y="5080"/>
                    <a:pt x="832506" y="571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76" name="Connecteur droit 175">
              <a:extLst>
                <a:ext uri="{FF2B5EF4-FFF2-40B4-BE49-F238E27FC236}">
                  <a16:creationId xmlns:a16="http://schemas.microsoft.com/office/drawing/2014/main" id="{0FB8EF72-060C-9C29-0203-501C4266EDB8}"/>
                </a:ext>
              </a:extLst>
            </p:cNvPr>
            <p:cNvCxnSpPr>
              <a:cxnSpLocks/>
            </p:cNvCxnSpPr>
            <p:nvPr/>
          </p:nvCxnSpPr>
          <p:spPr>
            <a:xfrm>
              <a:off x="8038548" y="2635978"/>
              <a:ext cx="1029" cy="6290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C9603A35-F842-45A0-CFEF-93DF20AFB0C5}"/>
                </a:ext>
              </a:extLst>
            </p:cNvPr>
            <p:cNvSpPr/>
            <p:nvPr/>
          </p:nvSpPr>
          <p:spPr>
            <a:xfrm>
              <a:off x="7685887" y="2413000"/>
              <a:ext cx="843433" cy="701040"/>
            </a:xfrm>
            <a:custGeom>
              <a:avLst/>
              <a:gdLst>
                <a:gd name="connsiteX0" fmla="*/ 116993 w 843433"/>
                <a:gd name="connsiteY0" fmla="*/ 0 h 701040"/>
                <a:gd name="connsiteX1" fmla="*/ 162713 w 843433"/>
                <a:gd name="connsiteY1" fmla="*/ 35560 h 701040"/>
                <a:gd name="connsiteX2" fmla="*/ 177953 w 843433"/>
                <a:gd name="connsiteY2" fmla="*/ 50800 h 701040"/>
                <a:gd name="connsiteX3" fmla="*/ 180493 w 843433"/>
                <a:gd name="connsiteY3" fmla="*/ 60960 h 701040"/>
                <a:gd name="connsiteX4" fmla="*/ 185573 w 843433"/>
                <a:gd name="connsiteY4" fmla="*/ 71120 h 701040"/>
                <a:gd name="connsiteX5" fmla="*/ 208433 w 843433"/>
                <a:gd name="connsiteY5" fmla="*/ 106680 h 701040"/>
                <a:gd name="connsiteX6" fmla="*/ 210973 w 843433"/>
                <a:gd name="connsiteY6" fmla="*/ 116840 h 701040"/>
                <a:gd name="connsiteX7" fmla="*/ 216053 w 843433"/>
                <a:gd name="connsiteY7" fmla="*/ 124460 h 701040"/>
                <a:gd name="connsiteX8" fmla="*/ 218593 w 843433"/>
                <a:gd name="connsiteY8" fmla="*/ 137160 h 701040"/>
                <a:gd name="connsiteX9" fmla="*/ 208433 w 843433"/>
                <a:gd name="connsiteY9" fmla="*/ 172720 h 701040"/>
                <a:gd name="connsiteX10" fmla="*/ 203353 w 843433"/>
                <a:gd name="connsiteY10" fmla="*/ 182880 h 701040"/>
                <a:gd name="connsiteX11" fmla="*/ 195733 w 843433"/>
                <a:gd name="connsiteY11" fmla="*/ 187960 h 701040"/>
                <a:gd name="connsiteX12" fmla="*/ 190653 w 843433"/>
                <a:gd name="connsiteY12" fmla="*/ 198120 h 701040"/>
                <a:gd name="connsiteX13" fmla="*/ 190653 w 843433"/>
                <a:gd name="connsiteY13" fmla="*/ 236220 h 701040"/>
                <a:gd name="connsiteX14" fmla="*/ 198273 w 843433"/>
                <a:gd name="connsiteY14" fmla="*/ 246380 h 701040"/>
                <a:gd name="connsiteX15" fmla="*/ 205893 w 843433"/>
                <a:gd name="connsiteY15" fmla="*/ 266700 h 701040"/>
                <a:gd name="connsiteX16" fmla="*/ 193193 w 843433"/>
                <a:gd name="connsiteY16" fmla="*/ 302260 h 701040"/>
                <a:gd name="connsiteX17" fmla="*/ 188113 w 843433"/>
                <a:gd name="connsiteY17" fmla="*/ 312420 h 701040"/>
                <a:gd name="connsiteX18" fmla="*/ 175413 w 843433"/>
                <a:gd name="connsiteY18" fmla="*/ 320040 h 701040"/>
                <a:gd name="connsiteX19" fmla="*/ 157633 w 843433"/>
                <a:gd name="connsiteY19" fmla="*/ 340360 h 701040"/>
                <a:gd name="connsiteX20" fmla="*/ 150013 w 843433"/>
                <a:gd name="connsiteY20" fmla="*/ 345440 h 701040"/>
                <a:gd name="connsiteX21" fmla="*/ 122073 w 843433"/>
                <a:gd name="connsiteY21" fmla="*/ 368300 h 701040"/>
                <a:gd name="connsiteX22" fmla="*/ 114453 w 843433"/>
                <a:gd name="connsiteY22" fmla="*/ 370840 h 701040"/>
                <a:gd name="connsiteX23" fmla="*/ 66193 w 843433"/>
                <a:gd name="connsiteY23" fmla="*/ 375920 h 701040"/>
                <a:gd name="connsiteX24" fmla="*/ 50953 w 843433"/>
                <a:gd name="connsiteY24" fmla="*/ 381000 h 701040"/>
                <a:gd name="connsiteX25" fmla="*/ 35713 w 843433"/>
                <a:gd name="connsiteY25" fmla="*/ 386080 h 701040"/>
                <a:gd name="connsiteX26" fmla="*/ 25553 w 843433"/>
                <a:gd name="connsiteY26" fmla="*/ 388620 h 701040"/>
                <a:gd name="connsiteX27" fmla="*/ 10313 w 843433"/>
                <a:gd name="connsiteY27" fmla="*/ 401320 h 701040"/>
                <a:gd name="connsiteX28" fmla="*/ 2693 w 843433"/>
                <a:gd name="connsiteY28" fmla="*/ 406400 h 701040"/>
                <a:gd name="connsiteX29" fmla="*/ 153 w 843433"/>
                <a:gd name="connsiteY29" fmla="*/ 424180 h 701040"/>
                <a:gd name="connsiteX30" fmla="*/ 17933 w 843433"/>
                <a:gd name="connsiteY30" fmla="*/ 454660 h 701040"/>
                <a:gd name="connsiteX31" fmla="*/ 23013 w 843433"/>
                <a:gd name="connsiteY31" fmla="*/ 464820 h 701040"/>
                <a:gd name="connsiteX32" fmla="*/ 35713 w 843433"/>
                <a:gd name="connsiteY32" fmla="*/ 474980 h 701040"/>
                <a:gd name="connsiteX33" fmla="*/ 43333 w 843433"/>
                <a:gd name="connsiteY33" fmla="*/ 485140 h 701040"/>
                <a:gd name="connsiteX34" fmla="*/ 78893 w 843433"/>
                <a:gd name="connsiteY34" fmla="*/ 518160 h 701040"/>
                <a:gd name="connsiteX35" fmla="*/ 104293 w 843433"/>
                <a:gd name="connsiteY35" fmla="*/ 538480 h 701040"/>
                <a:gd name="connsiteX36" fmla="*/ 111913 w 843433"/>
                <a:gd name="connsiteY36" fmla="*/ 548640 h 701040"/>
                <a:gd name="connsiteX37" fmla="*/ 144933 w 843433"/>
                <a:gd name="connsiteY37" fmla="*/ 546100 h 701040"/>
                <a:gd name="connsiteX38" fmla="*/ 157633 w 843433"/>
                <a:gd name="connsiteY38" fmla="*/ 533400 h 701040"/>
                <a:gd name="connsiteX39" fmla="*/ 172873 w 843433"/>
                <a:gd name="connsiteY39" fmla="*/ 523240 h 701040"/>
                <a:gd name="connsiteX40" fmla="*/ 190653 w 843433"/>
                <a:gd name="connsiteY40" fmla="*/ 508000 h 701040"/>
                <a:gd name="connsiteX41" fmla="*/ 203353 w 843433"/>
                <a:gd name="connsiteY41" fmla="*/ 505460 h 701040"/>
                <a:gd name="connsiteX42" fmla="*/ 226213 w 843433"/>
                <a:gd name="connsiteY42" fmla="*/ 508000 h 701040"/>
                <a:gd name="connsiteX43" fmla="*/ 233833 w 843433"/>
                <a:gd name="connsiteY43" fmla="*/ 510540 h 701040"/>
                <a:gd name="connsiteX44" fmla="*/ 241453 w 843433"/>
                <a:gd name="connsiteY44" fmla="*/ 518160 h 701040"/>
                <a:gd name="connsiteX45" fmla="*/ 269393 w 843433"/>
                <a:gd name="connsiteY45" fmla="*/ 548640 h 701040"/>
                <a:gd name="connsiteX46" fmla="*/ 269393 w 843433"/>
                <a:gd name="connsiteY46" fmla="*/ 548640 h 701040"/>
                <a:gd name="connsiteX47" fmla="*/ 284633 w 843433"/>
                <a:gd name="connsiteY47" fmla="*/ 566420 h 701040"/>
                <a:gd name="connsiteX48" fmla="*/ 289713 w 843433"/>
                <a:gd name="connsiteY48" fmla="*/ 576580 h 701040"/>
                <a:gd name="connsiteX49" fmla="*/ 294793 w 843433"/>
                <a:gd name="connsiteY49" fmla="*/ 584200 h 701040"/>
                <a:gd name="connsiteX50" fmla="*/ 307493 w 843433"/>
                <a:gd name="connsiteY50" fmla="*/ 609600 h 701040"/>
                <a:gd name="connsiteX51" fmla="*/ 335433 w 843433"/>
                <a:gd name="connsiteY51" fmla="*/ 640080 h 701040"/>
                <a:gd name="connsiteX52" fmla="*/ 345593 w 843433"/>
                <a:gd name="connsiteY52" fmla="*/ 647700 h 701040"/>
                <a:gd name="connsiteX53" fmla="*/ 368453 w 843433"/>
                <a:gd name="connsiteY53" fmla="*/ 642620 h 701040"/>
                <a:gd name="connsiteX54" fmla="*/ 386233 w 843433"/>
                <a:gd name="connsiteY54" fmla="*/ 632460 h 701040"/>
                <a:gd name="connsiteX55" fmla="*/ 396393 w 843433"/>
                <a:gd name="connsiteY55" fmla="*/ 624840 h 701040"/>
                <a:gd name="connsiteX56" fmla="*/ 406553 w 843433"/>
                <a:gd name="connsiteY56" fmla="*/ 619760 h 701040"/>
                <a:gd name="connsiteX57" fmla="*/ 421793 w 843433"/>
                <a:gd name="connsiteY57" fmla="*/ 609600 h 701040"/>
                <a:gd name="connsiteX58" fmla="*/ 429413 w 843433"/>
                <a:gd name="connsiteY58" fmla="*/ 604520 h 701040"/>
                <a:gd name="connsiteX59" fmla="*/ 452273 w 843433"/>
                <a:gd name="connsiteY59" fmla="*/ 594360 h 701040"/>
                <a:gd name="connsiteX60" fmla="*/ 462433 w 843433"/>
                <a:gd name="connsiteY60" fmla="*/ 584200 h 701040"/>
                <a:gd name="connsiteX61" fmla="*/ 482753 w 843433"/>
                <a:gd name="connsiteY61" fmla="*/ 568960 h 701040"/>
                <a:gd name="connsiteX62" fmla="*/ 558953 w 843433"/>
                <a:gd name="connsiteY62" fmla="*/ 579120 h 701040"/>
                <a:gd name="connsiteX63" fmla="*/ 579273 w 843433"/>
                <a:gd name="connsiteY63" fmla="*/ 594360 h 701040"/>
                <a:gd name="connsiteX64" fmla="*/ 609753 w 843433"/>
                <a:gd name="connsiteY64" fmla="*/ 624840 h 701040"/>
                <a:gd name="connsiteX65" fmla="*/ 630073 w 843433"/>
                <a:gd name="connsiteY65" fmla="*/ 642620 h 701040"/>
                <a:gd name="connsiteX66" fmla="*/ 637693 w 843433"/>
                <a:gd name="connsiteY66" fmla="*/ 650240 h 701040"/>
                <a:gd name="connsiteX67" fmla="*/ 645313 w 843433"/>
                <a:gd name="connsiteY67" fmla="*/ 652780 h 701040"/>
                <a:gd name="connsiteX68" fmla="*/ 668173 w 843433"/>
                <a:gd name="connsiteY68" fmla="*/ 668020 h 701040"/>
                <a:gd name="connsiteX69" fmla="*/ 680873 w 843433"/>
                <a:gd name="connsiteY69" fmla="*/ 675640 h 701040"/>
                <a:gd name="connsiteX70" fmla="*/ 693573 w 843433"/>
                <a:gd name="connsiteY70" fmla="*/ 685800 h 701040"/>
                <a:gd name="connsiteX71" fmla="*/ 708813 w 843433"/>
                <a:gd name="connsiteY71" fmla="*/ 698500 h 701040"/>
                <a:gd name="connsiteX72" fmla="*/ 726593 w 843433"/>
                <a:gd name="connsiteY72" fmla="*/ 701040 h 701040"/>
                <a:gd name="connsiteX73" fmla="*/ 749453 w 843433"/>
                <a:gd name="connsiteY73" fmla="*/ 695960 h 701040"/>
                <a:gd name="connsiteX74" fmla="*/ 754533 w 843433"/>
                <a:gd name="connsiteY74" fmla="*/ 680720 h 701040"/>
                <a:gd name="connsiteX75" fmla="*/ 762153 w 843433"/>
                <a:gd name="connsiteY75" fmla="*/ 655320 h 701040"/>
                <a:gd name="connsiteX76" fmla="*/ 769773 w 843433"/>
                <a:gd name="connsiteY76" fmla="*/ 563880 h 701040"/>
                <a:gd name="connsiteX77" fmla="*/ 774853 w 843433"/>
                <a:gd name="connsiteY77" fmla="*/ 546100 h 701040"/>
                <a:gd name="connsiteX78" fmla="*/ 795173 w 843433"/>
                <a:gd name="connsiteY78" fmla="*/ 533400 h 701040"/>
                <a:gd name="connsiteX79" fmla="*/ 820573 w 843433"/>
                <a:gd name="connsiteY79" fmla="*/ 520700 h 701040"/>
                <a:gd name="connsiteX80" fmla="*/ 843433 w 843433"/>
                <a:gd name="connsiteY80" fmla="*/ 51816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843433" h="701040">
                  <a:moveTo>
                    <a:pt x="116993" y="0"/>
                  </a:moveTo>
                  <a:cubicBezTo>
                    <a:pt x="191616" y="47972"/>
                    <a:pt x="130476" y="3323"/>
                    <a:pt x="162713" y="35560"/>
                  </a:cubicBezTo>
                  <a:cubicBezTo>
                    <a:pt x="181616" y="54463"/>
                    <a:pt x="165981" y="32842"/>
                    <a:pt x="177953" y="50800"/>
                  </a:cubicBezTo>
                  <a:cubicBezTo>
                    <a:pt x="178800" y="54187"/>
                    <a:pt x="179267" y="57691"/>
                    <a:pt x="180493" y="60960"/>
                  </a:cubicBezTo>
                  <a:cubicBezTo>
                    <a:pt x="181822" y="64505"/>
                    <a:pt x="183694" y="67832"/>
                    <a:pt x="185573" y="71120"/>
                  </a:cubicBezTo>
                  <a:cubicBezTo>
                    <a:pt x="199507" y="95505"/>
                    <a:pt x="196382" y="90612"/>
                    <a:pt x="208433" y="106680"/>
                  </a:cubicBezTo>
                  <a:cubicBezTo>
                    <a:pt x="209280" y="110067"/>
                    <a:pt x="209598" y="113631"/>
                    <a:pt x="210973" y="116840"/>
                  </a:cubicBezTo>
                  <a:cubicBezTo>
                    <a:pt x="212176" y="119646"/>
                    <a:pt x="214981" y="121602"/>
                    <a:pt x="216053" y="124460"/>
                  </a:cubicBezTo>
                  <a:cubicBezTo>
                    <a:pt x="217569" y="128502"/>
                    <a:pt x="217746" y="132927"/>
                    <a:pt x="218593" y="137160"/>
                  </a:cubicBezTo>
                  <a:cubicBezTo>
                    <a:pt x="215382" y="150005"/>
                    <a:pt x="213292" y="160574"/>
                    <a:pt x="208433" y="172720"/>
                  </a:cubicBezTo>
                  <a:cubicBezTo>
                    <a:pt x="207027" y="176236"/>
                    <a:pt x="205777" y="179971"/>
                    <a:pt x="203353" y="182880"/>
                  </a:cubicBezTo>
                  <a:cubicBezTo>
                    <a:pt x="201399" y="185225"/>
                    <a:pt x="198273" y="186267"/>
                    <a:pt x="195733" y="187960"/>
                  </a:cubicBezTo>
                  <a:cubicBezTo>
                    <a:pt x="194040" y="191347"/>
                    <a:pt x="191850" y="194528"/>
                    <a:pt x="190653" y="198120"/>
                  </a:cubicBezTo>
                  <a:cubicBezTo>
                    <a:pt x="186656" y="210111"/>
                    <a:pt x="187266" y="224366"/>
                    <a:pt x="190653" y="236220"/>
                  </a:cubicBezTo>
                  <a:cubicBezTo>
                    <a:pt x="191816" y="240290"/>
                    <a:pt x="196029" y="242790"/>
                    <a:pt x="198273" y="246380"/>
                  </a:cubicBezTo>
                  <a:cubicBezTo>
                    <a:pt x="203807" y="255235"/>
                    <a:pt x="203455" y="256949"/>
                    <a:pt x="205893" y="266700"/>
                  </a:cubicBezTo>
                  <a:cubicBezTo>
                    <a:pt x="201660" y="278553"/>
                    <a:pt x="197755" y="290529"/>
                    <a:pt x="193193" y="302260"/>
                  </a:cubicBezTo>
                  <a:cubicBezTo>
                    <a:pt x="191821" y="305789"/>
                    <a:pt x="190790" y="309743"/>
                    <a:pt x="188113" y="312420"/>
                  </a:cubicBezTo>
                  <a:cubicBezTo>
                    <a:pt x="184622" y="315911"/>
                    <a:pt x="179646" y="317500"/>
                    <a:pt x="175413" y="320040"/>
                  </a:cubicBezTo>
                  <a:cubicBezTo>
                    <a:pt x="168407" y="329381"/>
                    <a:pt x="166840" y="332468"/>
                    <a:pt x="157633" y="340360"/>
                  </a:cubicBezTo>
                  <a:cubicBezTo>
                    <a:pt x="155315" y="342347"/>
                    <a:pt x="152413" y="343554"/>
                    <a:pt x="150013" y="345440"/>
                  </a:cubicBezTo>
                  <a:cubicBezTo>
                    <a:pt x="140551" y="352874"/>
                    <a:pt x="133489" y="364495"/>
                    <a:pt x="122073" y="368300"/>
                  </a:cubicBezTo>
                  <a:cubicBezTo>
                    <a:pt x="119533" y="369147"/>
                    <a:pt x="117078" y="370315"/>
                    <a:pt x="114453" y="370840"/>
                  </a:cubicBezTo>
                  <a:cubicBezTo>
                    <a:pt x="100232" y="373684"/>
                    <a:pt x="79391" y="374820"/>
                    <a:pt x="66193" y="375920"/>
                  </a:cubicBezTo>
                  <a:lnTo>
                    <a:pt x="50953" y="381000"/>
                  </a:lnTo>
                  <a:cubicBezTo>
                    <a:pt x="45873" y="382693"/>
                    <a:pt x="40908" y="384781"/>
                    <a:pt x="35713" y="386080"/>
                  </a:cubicBezTo>
                  <a:lnTo>
                    <a:pt x="25553" y="388620"/>
                  </a:lnTo>
                  <a:cubicBezTo>
                    <a:pt x="6634" y="401233"/>
                    <a:pt x="29870" y="385022"/>
                    <a:pt x="10313" y="401320"/>
                  </a:cubicBezTo>
                  <a:cubicBezTo>
                    <a:pt x="7968" y="403274"/>
                    <a:pt x="5233" y="404707"/>
                    <a:pt x="2693" y="406400"/>
                  </a:cubicBezTo>
                  <a:cubicBezTo>
                    <a:pt x="1846" y="412327"/>
                    <a:pt x="-638" y="418246"/>
                    <a:pt x="153" y="424180"/>
                  </a:cubicBezTo>
                  <a:cubicBezTo>
                    <a:pt x="3411" y="448617"/>
                    <a:pt x="6659" y="439628"/>
                    <a:pt x="17933" y="454660"/>
                  </a:cubicBezTo>
                  <a:cubicBezTo>
                    <a:pt x="20205" y="457689"/>
                    <a:pt x="20520" y="461970"/>
                    <a:pt x="23013" y="464820"/>
                  </a:cubicBezTo>
                  <a:cubicBezTo>
                    <a:pt x="26583" y="468900"/>
                    <a:pt x="31880" y="471147"/>
                    <a:pt x="35713" y="474980"/>
                  </a:cubicBezTo>
                  <a:cubicBezTo>
                    <a:pt x="38706" y="477973"/>
                    <a:pt x="40462" y="482029"/>
                    <a:pt x="43333" y="485140"/>
                  </a:cubicBezTo>
                  <a:cubicBezTo>
                    <a:pt x="86060" y="531427"/>
                    <a:pt x="49712" y="491411"/>
                    <a:pt x="78893" y="518160"/>
                  </a:cubicBezTo>
                  <a:cubicBezTo>
                    <a:pt x="101377" y="538770"/>
                    <a:pt x="87824" y="532990"/>
                    <a:pt x="104293" y="538480"/>
                  </a:cubicBezTo>
                  <a:cubicBezTo>
                    <a:pt x="106833" y="541867"/>
                    <a:pt x="108323" y="546396"/>
                    <a:pt x="111913" y="548640"/>
                  </a:cubicBezTo>
                  <a:cubicBezTo>
                    <a:pt x="121965" y="554923"/>
                    <a:pt x="135778" y="548389"/>
                    <a:pt x="144933" y="546100"/>
                  </a:cubicBezTo>
                  <a:cubicBezTo>
                    <a:pt x="149166" y="541867"/>
                    <a:pt x="152999" y="537191"/>
                    <a:pt x="157633" y="533400"/>
                  </a:cubicBezTo>
                  <a:cubicBezTo>
                    <a:pt x="162358" y="529534"/>
                    <a:pt x="168556" y="527557"/>
                    <a:pt x="172873" y="523240"/>
                  </a:cubicBezTo>
                  <a:cubicBezTo>
                    <a:pt x="177404" y="518709"/>
                    <a:pt x="184788" y="510607"/>
                    <a:pt x="190653" y="508000"/>
                  </a:cubicBezTo>
                  <a:cubicBezTo>
                    <a:pt x="194598" y="506247"/>
                    <a:pt x="199120" y="506307"/>
                    <a:pt x="203353" y="505460"/>
                  </a:cubicBezTo>
                  <a:cubicBezTo>
                    <a:pt x="210973" y="506307"/>
                    <a:pt x="218650" y="506740"/>
                    <a:pt x="226213" y="508000"/>
                  </a:cubicBezTo>
                  <a:cubicBezTo>
                    <a:pt x="228854" y="508440"/>
                    <a:pt x="231605" y="509055"/>
                    <a:pt x="233833" y="510540"/>
                  </a:cubicBezTo>
                  <a:cubicBezTo>
                    <a:pt x="236822" y="512533"/>
                    <a:pt x="238726" y="515822"/>
                    <a:pt x="241453" y="518160"/>
                  </a:cubicBezTo>
                  <a:cubicBezTo>
                    <a:pt x="263806" y="537320"/>
                    <a:pt x="238819" y="509331"/>
                    <a:pt x="269393" y="548640"/>
                  </a:cubicBezTo>
                  <a:lnTo>
                    <a:pt x="269393" y="548640"/>
                  </a:lnTo>
                  <a:cubicBezTo>
                    <a:pt x="276320" y="555567"/>
                    <a:pt x="279202" y="557731"/>
                    <a:pt x="284633" y="566420"/>
                  </a:cubicBezTo>
                  <a:cubicBezTo>
                    <a:pt x="286640" y="569631"/>
                    <a:pt x="287834" y="573292"/>
                    <a:pt x="289713" y="576580"/>
                  </a:cubicBezTo>
                  <a:cubicBezTo>
                    <a:pt x="291228" y="579230"/>
                    <a:pt x="293428" y="581470"/>
                    <a:pt x="294793" y="584200"/>
                  </a:cubicBezTo>
                  <a:cubicBezTo>
                    <a:pt x="305552" y="605718"/>
                    <a:pt x="293363" y="588405"/>
                    <a:pt x="307493" y="609600"/>
                  </a:cubicBezTo>
                  <a:cubicBezTo>
                    <a:pt x="314455" y="620044"/>
                    <a:pt x="326612" y="633464"/>
                    <a:pt x="335433" y="640080"/>
                  </a:cubicBezTo>
                  <a:lnTo>
                    <a:pt x="345593" y="647700"/>
                  </a:lnTo>
                  <a:cubicBezTo>
                    <a:pt x="354727" y="646178"/>
                    <a:pt x="360495" y="646031"/>
                    <a:pt x="368453" y="642620"/>
                  </a:cubicBezTo>
                  <a:cubicBezTo>
                    <a:pt x="375894" y="639431"/>
                    <a:pt x="379856" y="637015"/>
                    <a:pt x="386233" y="632460"/>
                  </a:cubicBezTo>
                  <a:cubicBezTo>
                    <a:pt x="389678" y="629999"/>
                    <a:pt x="392803" y="627084"/>
                    <a:pt x="396393" y="624840"/>
                  </a:cubicBezTo>
                  <a:cubicBezTo>
                    <a:pt x="399604" y="622833"/>
                    <a:pt x="403306" y="621708"/>
                    <a:pt x="406553" y="619760"/>
                  </a:cubicBezTo>
                  <a:cubicBezTo>
                    <a:pt x="411788" y="616619"/>
                    <a:pt x="416713" y="612987"/>
                    <a:pt x="421793" y="609600"/>
                  </a:cubicBezTo>
                  <a:cubicBezTo>
                    <a:pt x="424333" y="607907"/>
                    <a:pt x="426683" y="605885"/>
                    <a:pt x="429413" y="604520"/>
                  </a:cubicBezTo>
                  <a:cubicBezTo>
                    <a:pt x="443651" y="597401"/>
                    <a:pt x="436057" y="600846"/>
                    <a:pt x="452273" y="594360"/>
                  </a:cubicBezTo>
                  <a:cubicBezTo>
                    <a:pt x="455660" y="590973"/>
                    <a:pt x="458853" y="587382"/>
                    <a:pt x="462433" y="584200"/>
                  </a:cubicBezTo>
                  <a:cubicBezTo>
                    <a:pt x="471483" y="576155"/>
                    <a:pt x="474020" y="574782"/>
                    <a:pt x="482753" y="568960"/>
                  </a:cubicBezTo>
                  <a:cubicBezTo>
                    <a:pt x="483655" y="569055"/>
                    <a:pt x="548322" y="574644"/>
                    <a:pt x="558953" y="579120"/>
                  </a:cubicBezTo>
                  <a:cubicBezTo>
                    <a:pt x="566756" y="582406"/>
                    <a:pt x="573286" y="588373"/>
                    <a:pt x="579273" y="594360"/>
                  </a:cubicBezTo>
                  <a:lnTo>
                    <a:pt x="609753" y="624840"/>
                  </a:lnTo>
                  <a:cubicBezTo>
                    <a:pt x="627370" y="642457"/>
                    <a:pt x="605265" y="620913"/>
                    <a:pt x="630073" y="642620"/>
                  </a:cubicBezTo>
                  <a:cubicBezTo>
                    <a:pt x="632776" y="644985"/>
                    <a:pt x="634704" y="648247"/>
                    <a:pt x="637693" y="650240"/>
                  </a:cubicBezTo>
                  <a:cubicBezTo>
                    <a:pt x="639921" y="651725"/>
                    <a:pt x="642973" y="651480"/>
                    <a:pt x="645313" y="652780"/>
                  </a:cubicBezTo>
                  <a:cubicBezTo>
                    <a:pt x="649885" y="655320"/>
                    <a:pt x="662077" y="664210"/>
                    <a:pt x="668173" y="668020"/>
                  </a:cubicBezTo>
                  <a:cubicBezTo>
                    <a:pt x="672359" y="670637"/>
                    <a:pt x="677018" y="672556"/>
                    <a:pt x="680873" y="675640"/>
                  </a:cubicBezTo>
                  <a:cubicBezTo>
                    <a:pt x="685106" y="679027"/>
                    <a:pt x="689740" y="681967"/>
                    <a:pt x="693573" y="685800"/>
                  </a:cubicBezTo>
                  <a:cubicBezTo>
                    <a:pt x="702442" y="694669"/>
                    <a:pt x="693828" y="694413"/>
                    <a:pt x="708813" y="698500"/>
                  </a:cubicBezTo>
                  <a:cubicBezTo>
                    <a:pt x="714589" y="700075"/>
                    <a:pt x="720666" y="700193"/>
                    <a:pt x="726593" y="701040"/>
                  </a:cubicBezTo>
                  <a:cubicBezTo>
                    <a:pt x="734213" y="699347"/>
                    <a:pt x="743140" y="700551"/>
                    <a:pt x="749453" y="695960"/>
                  </a:cubicBezTo>
                  <a:cubicBezTo>
                    <a:pt x="753784" y="692810"/>
                    <a:pt x="752840" y="685800"/>
                    <a:pt x="754533" y="680720"/>
                  </a:cubicBezTo>
                  <a:cubicBezTo>
                    <a:pt x="759022" y="667252"/>
                    <a:pt x="756337" y="675674"/>
                    <a:pt x="762153" y="655320"/>
                  </a:cubicBezTo>
                  <a:cubicBezTo>
                    <a:pt x="764693" y="624840"/>
                    <a:pt x="762355" y="593552"/>
                    <a:pt x="769773" y="563880"/>
                  </a:cubicBezTo>
                  <a:cubicBezTo>
                    <a:pt x="770112" y="562525"/>
                    <a:pt x="773395" y="548286"/>
                    <a:pt x="774853" y="546100"/>
                  </a:cubicBezTo>
                  <a:cubicBezTo>
                    <a:pt x="782480" y="534660"/>
                    <a:pt x="783221" y="540571"/>
                    <a:pt x="795173" y="533400"/>
                  </a:cubicBezTo>
                  <a:cubicBezTo>
                    <a:pt x="816108" y="520839"/>
                    <a:pt x="798684" y="524068"/>
                    <a:pt x="820573" y="520700"/>
                  </a:cubicBezTo>
                  <a:cubicBezTo>
                    <a:pt x="837766" y="518055"/>
                    <a:pt x="834559" y="518160"/>
                    <a:pt x="843433" y="5181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 dirty="0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8855AB16-9F4B-CB31-4D27-067D971AD0A6}"/>
                </a:ext>
              </a:extLst>
            </p:cNvPr>
            <p:cNvSpPr/>
            <p:nvPr/>
          </p:nvSpPr>
          <p:spPr>
            <a:xfrm>
              <a:off x="7106441" y="2329180"/>
              <a:ext cx="698979" cy="896620"/>
            </a:xfrm>
            <a:custGeom>
              <a:avLst/>
              <a:gdLst>
                <a:gd name="connsiteX0" fmla="*/ 452599 w 698979"/>
                <a:gd name="connsiteY0" fmla="*/ 0 h 896620"/>
                <a:gd name="connsiteX1" fmla="*/ 536419 w 698979"/>
                <a:gd name="connsiteY1" fmla="*/ 38100 h 896620"/>
                <a:gd name="connsiteX2" fmla="*/ 554199 w 698979"/>
                <a:gd name="connsiteY2" fmla="*/ 55880 h 896620"/>
                <a:gd name="connsiteX3" fmla="*/ 561819 w 698979"/>
                <a:gd name="connsiteY3" fmla="*/ 66040 h 896620"/>
                <a:gd name="connsiteX4" fmla="*/ 571979 w 698979"/>
                <a:gd name="connsiteY4" fmla="*/ 76200 h 896620"/>
                <a:gd name="connsiteX5" fmla="*/ 577059 w 698979"/>
                <a:gd name="connsiteY5" fmla="*/ 88900 h 896620"/>
                <a:gd name="connsiteX6" fmla="*/ 574519 w 698979"/>
                <a:gd name="connsiteY6" fmla="*/ 154940 h 896620"/>
                <a:gd name="connsiteX7" fmla="*/ 566899 w 698979"/>
                <a:gd name="connsiteY7" fmla="*/ 162560 h 896620"/>
                <a:gd name="connsiteX8" fmla="*/ 556739 w 698979"/>
                <a:gd name="connsiteY8" fmla="*/ 180340 h 896620"/>
                <a:gd name="connsiteX9" fmla="*/ 546579 w 698979"/>
                <a:gd name="connsiteY9" fmla="*/ 182880 h 896620"/>
                <a:gd name="connsiteX10" fmla="*/ 538959 w 698979"/>
                <a:gd name="connsiteY10" fmla="*/ 187960 h 896620"/>
                <a:gd name="connsiteX11" fmla="*/ 526259 w 698979"/>
                <a:gd name="connsiteY11" fmla="*/ 203200 h 896620"/>
                <a:gd name="connsiteX12" fmla="*/ 516099 w 698979"/>
                <a:gd name="connsiteY12" fmla="*/ 223520 h 896620"/>
                <a:gd name="connsiteX13" fmla="*/ 518639 w 698979"/>
                <a:gd name="connsiteY13" fmla="*/ 269240 h 896620"/>
                <a:gd name="connsiteX14" fmla="*/ 533879 w 698979"/>
                <a:gd name="connsiteY14" fmla="*/ 287020 h 896620"/>
                <a:gd name="connsiteX15" fmla="*/ 551659 w 698979"/>
                <a:gd name="connsiteY15" fmla="*/ 307340 h 896620"/>
                <a:gd name="connsiteX16" fmla="*/ 577059 w 698979"/>
                <a:gd name="connsiteY16" fmla="*/ 332740 h 896620"/>
                <a:gd name="connsiteX17" fmla="*/ 589759 w 698979"/>
                <a:gd name="connsiteY17" fmla="*/ 345440 h 896620"/>
                <a:gd name="connsiteX18" fmla="*/ 599919 w 698979"/>
                <a:gd name="connsiteY18" fmla="*/ 355600 h 896620"/>
                <a:gd name="connsiteX19" fmla="*/ 604999 w 698979"/>
                <a:gd name="connsiteY19" fmla="*/ 368300 h 896620"/>
                <a:gd name="connsiteX20" fmla="*/ 612619 w 698979"/>
                <a:gd name="connsiteY20" fmla="*/ 375920 h 896620"/>
                <a:gd name="connsiteX21" fmla="*/ 620239 w 698979"/>
                <a:gd name="connsiteY21" fmla="*/ 386080 h 896620"/>
                <a:gd name="connsiteX22" fmla="*/ 615159 w 698979"/>
                <a:gd name="connsiteY22" fmla="*/ 414020 h 896620"/>
                <a:gd name="connsiteX23" fmla="*/ 604999 w 698979"/>
                <a:gd name="connsiteY23" fmla="*/ 419100 h 896620"/>
                <a:gd name="connsiteX24" fmla="*/ 592299 w 698979"/>
                <a:gd name="connsiteY24" fmla="*/ 426720 h 896620"/>
                <a:gd name="connsiteX25" fmla="*/ 571979 w 698979"/>
                <a:gd name="connsiteY25" fmla="*/ 431800 h 896620"/>
                <a:gd name="connsiteX26" fmla="*/ 455139 w 698979"/>
                <a:gd name="connsiteY26" fmla="*/ 429260 h 896620"/>
                <a:gd name="connsiteX27" fmla="*/ 437359 w 698979"/>
                <a:gd name="connsiteY27" fmla="*/ 421640 h 896620"/>
                <a:gd name="connsiteX28" fmla="*/ 394179 w 698979"/>
                <a:gd name="connsiteY28" fmla="*/ 416560 h 896620"/>
                <a:gd name="connsiteX29" fmla="*/ 366239 w 698979"/>
                <a:gd name="connsiteY29" fmla="*/ 408940 h 896620"/>
                <a:gd name="connsiteX30" fmla="*/ 343379 w 698979"/>
                <a:gd name="connsiteY30" fmla="*/ 403860 h 896620"/>
                <a:gd name="connsiteX31" fmla="*/ 325599 w 698979"/>
                <a:gd name="connsiteY31" fmla="*/ 406400 h 896620"/>
                <a:gd name="connsiteX32" fmla="*/ 317979 w 698979"/>
                <a:gd name="connsiteY32" fmla="*/ 408940 h 896620"/>
                <a:gd name="connsiteX33" fmla="*/ 310359 w 698979"/>
                <a:gd name="connsiteY33" fmla="*/ 419100 h 896620"/>
                <a:gd name="connsiteX34" fmla="*/ 302739 w 698979"/>
                <a:gd name="connsiteY34" fmla="*/ 424180 h 896620"/>
                <a:gd name="connsiteX35" fmla="*/ 295119 w 698979"/>
                <a:gd name="connsiteY35" fmla="*/ 436880 h 896620"/>
                <a:gd name="connsiteX36" fmla="*/ 282419 w 698979"/>
                <a:gd name="connsiteY36" fmla="*/ 452120 h 896620"/>
                <a:gd name="connsiteX37" fmla="*/ 279879 w 698979"/>
                <a:gd name="connsiteY37" fmla="*/ 477520 h 896620"/>
                <a:gd name="connsiteX38" fmla="*/ 284959 w 698979"/>
                <a:gd name="connsiteY38" fmla="*/ 510540 h 896620"/>
                <a:gd name="connsiteX39" fmla="*/ 307819 w 698979"/>
                <a:gd name="connsiteY39" fmla="*/ 553720 h 896620"/>
                <a:gd name="connsiteX40" fmla="*/ 312899 w 698979"/>
                <a:gd name="connsiteY40" fmla="*/ 563880 h 896620"/>
                <a:gd name="connsiteX41" fmla="*/ 317979 w 698979"/>
                <a:gd name="connsiteY41" fmla="*/ 571500 h 896620"/>
                <a:gd name="connsiteX42" fmla="*/ 320519 w 698979"/>
                <a:gd name="connsiteY42" fmla="*/ 579120 h 896620"/>
                <a:gd name="connsiteX43" fmla="*/ 333219 w 698979"/>
                <a:gd name="connsiteY43" fmla="*/ 596900 h 896620"/>
                <a:gd name="connsiteX44" fmla="*/ 343379 w 698979"/>
                <a:gd name="connsiteY44" fmla="*/ 617220 h 896620"/>
                <a:gd name="connsiteX45" fmla="*/ 350999 w 698979"/>
                <a:gd name="connsiteY45" fmla="*/ 635000 h 896620"/>
                <a:gd name="connsiteX46" fmla="*/ 345919 w 698979"/>
                <a:gd name="connsiteY46" fmla="*/ 665480 h 896620"/>
                <a:gd name="connsiteX47" fmla="*/ 325599 w 698979"/>
                <a:gd name="connsiteY47" fmla="*/ 683260 h 896620"/>
                <a:gd name="connsiteX48" fmla="*/ 307819 w 698979"/>
                <a:gd name="connsiteY48" fmla="*/ 685800 h 896620"/>
                <a:gd name="connsiteX49" fmla="*/ 282419 w 698979"/>
                <a:gd name="connsiteY49" fmla="*/ 693420 h 896620"/>
                <a:gd name="connsiteX50" fmla="*/ 257019 w 698979"/>
                <a:gd name="connsiteY50" fmla="*/ 698500 h 896620"/>
                <a:gd name="connsiteX51" fmla="*/ 213839 w 698979"/>
                <a:gd name="connsiteY51" fmla="*/ 693420 h 896620"/>
                <a:gd name="connsiteX52" fmla="*/ 203679 w 698979"/>
                <a:gd name="connsiteY52" fmla="*/ 690880 h 896620"/>
                <a:gd name="connsiteX53" fmla="*/ 183359 w 698979"/>
                <a:gd name="connsiteY53" fmla="*/ 675640 h 896620"/>
                <a:gd name="connsiteX54" fmla="*/ 173199 w 698979"/>
                <a:gd name="connsiteY54" fmla="*/ 668020 h 896620"/>
                <a:gd name="connsiteX55" fmla="*/ 157959 w 698979"/>
                <a:gd name="connsiteY55" fmla="*/ 657860 h 896620"/>
                <a:gd name="connsiteX56" fmla="*/ 147799 w 698979"/>
                <a:gd name="connsiteY56" fmla="*/ 650240 h 896620"/>
                <a:gd name="connsiteX57" fmla="*/ 135099 w 698979"/>
                <a:gd name="connsiteY57" fmla="*/ 617220 h 896620"/>
                <a:gd name="connsiteX58" fmla="*/ 132559 w 698979"/>
                <a:gd name="connsiteY58" fmla="*/ 599440 h 896620"/>
                <a:gd name="connsiteX59" fmla="*/ 122399 w 698979"/>
                <a:gd name="connsiteY59" fmla="*/ 584200 h 896620"/>
                <a:gd name="connsiteX60" fmla="*/ 114779 w 698979"/>
                <a:gd name="connsiteY60" fmla="*/ 568960 h 896620"/>
                <a:gd name="connsiteX61" fmla="*/ 107159 w 698979"/>
                <a:gd name="connsiteY61" fmla="*/ 563880 h 896620"/>
                <a:gd name="connsiteX62" fmla="*/ 96999 w 698979"/>
                <a:gd name="connsiteY62" fmla="*/ 556260 h 896620"/>
                <a:gd name="connsiteX63" fmla="*/ 76679 w 698979"/>
                <a:gd name="connsiteY63" fmla="*/ 548640 h 896620"/>
                <a:gd name="connsiteX64" fmla="*/ 61439 w 698979"/>
                <a:gd name="connsiteY64" fmla="*/ 546100 h 896620"/>
                <a:gd name="connsiteX65" fmla="*/ 33499 w 698979"/>
                <a:gd name="connsiteY65" fmla="*/ 553720 h 896620"/>
                <a:gd name="connsiteX66" fmla="*/ 23339 w 698979"/>
                <a:gd name="connsiteY66" fmla="*/ 561340 h 896620"/>
                <a:gd name="connsiteX67" fmla="*/ 5559 w 698979"/>
                <a:gd name="connsiteY67" fmla="*/ 574040 h 896620"/>
                <a:gd name="connsiteX68" fmla="*/ 3019 w 698979"/>
                <a:gd name="connsiteY68" fmla="*/ 632460 h 896620"/>
                <a:gd name="connsiteX69" fmla="*/ 5559 w 698979"/>
                <a:gd name="connsiteY69" fmla="*/ 655320 h 896620"/>
                <a:gd name="connsiteX70" fmla="*/ 13179 w 698979"/>
                <a:gd name="connsiteY70" fmla="*/ 665480 h 896620"/>
                <a:gd name="connsiteX71" fmla="*/ 18259 w 698979"/>
                <a:gd name="connsiteY71" fmla="*/ 675640 h 896620"/>
                <a:gd name="connsiteX72" fmla="*/ 25879 w 698979"/>
                <a:gd name="connsiteY72" fmla="*/ 683260 h 896620"/>
                <a:gd name="connsiteX73" fmla="*/ 33499 w 698979"/>
                <a:gd name="connsiteY73" fmla="*/ 695960 h 896620"/>
                <a:gd name="connsiteX74" fmla="*/ 51279 w 698979"/>
                <a:gd name="connsiteY74" fmla="*/ 713740 h 896620"/>
                <a:gd name="connsiteX75" fmla="*/ 58899 w 698979"/>
                <a:gd name="connsiteY75" fmla="*/ 726440 h 896620"/>
                <a:gd name="connsiteX76" fmla="*/ 79219 w 698979"/>
                <a:gd name="connsiteY76" fmla="*/ 744220 h 896620"/>
                <a:gd name="connsiteX77" fmla="*/ 89379 w 698979"/>
                <a:gd name="connsiteY77" fmla="*/ 749300 h 896620"/>
                <a:gd name="connsiteX78" fmla="*/ 99539 w 698979"/>
                <a:gd name="connsiteY78" fmla="*/ 759460 h 896620"/>
                <a:gd name="connsiteX79" fmla="*/ 109699 w 698979"/>
                <a:gd name="connsiteY79" fmla="*/ 767080 h 896620"/>
                <a:gd name="connsiteX80" fmla="*/ 124939 w 698979"/>
                <a:gd name="connsiteY80" fmla="*/ 779780 h 896620"/>
                <a:gd name="connsiteX81" fmla="*/ 135099 w 698979"/>
                <a:gd name="connsiteY81" fmla="*/ 787400 h 896620"/>
                <a:gd name="connsiteX82" fmla="*/ 150339 w 698979"/>
                <a:gd name="connsiteY82" fmla="*/ 800100 h 896620"/>
                <a:gd name="connsiteX83" fmla="*/ 168119 w 698979"/>
                <a:gd name="connsiteY83" fmla="*/ 810260 h 896620"/>
                <a:gd name="connsiteX84" fmla="*/ 190979 w 698979"/>
                <a:gd name="connsiteY84" fmla="*/ 828040 h 896620"/>
                <a:gd name="connsiteX85" fmla="*/ 203679 w 698979"/>
                <a:gd name="connsiteY85" fmla="*/ 833120 h 896620"/>
                <a:gd name="connsiteX86" fmla="*/ 236699 w 698979"/>
                <a:gd name="connsiteY86" fmla="*/ 838200 h 896620"/>
                <a:gd name="connsiteX87" fmla="*/ 257019 w 698979"/>
                <a:gd name="connsiteY87" fmla="*/ 843280 h 896620"/>
                <a:gd name="connsiteX88" fmla="*/ 269719 w 698979"/>
                <a:gd name="connsiteY88" fmla="*/ 845820 h 896620"/>
                <a:gd name="connsiteX89" fmla="*/ 290039 w 698979"/>
                <a:gd name="connsiteY89" fmla="*/ 843280 h 896620"/>
                <a:gd name="connsiteX90" fmla="*/ 302739 w 698979"/>
                <a:gd name="connsiteY90" fmla="*/ 835660 h 896620"/>
                <a:gd name="connsiteX91" fmla="*/ 310359 w 698979"/>
                <a:gd name="connsiteY91" fmla="*/ 833120 h 896620"/>
                <a:gd name="connsiteX92" fmla="*/ 333219 w 698979"/>
                <a:gd name="connsiteY92" fmla="*/ 812800 h 896620"/>
                <a:gd name="connsiteX93" fmla="*/ 353539 w 698979"/>
                <a:gd name="connsiteY93" fmla="*/ 795020 h 896620"/>
                <a:gd name="connsiteX94" fmla="*/ 358619 w 698979"/>
                <a:gd name="connsiteY94" fmla="*/ 787400 h 896620"/>
                <a:gd name="connsiteX95" fmla="*/ 371319 w 698979"/>
                <a:gd name="connsiteY95" fmla="*/ 774700 h 896620"/>
                <a:gd name="connsiteX96" fmla="*/ 386559 w 698979"/>
                <a:gd name="connsiteY96" fmla="*/ 764540 h 896620"/>
                <a:gd name="connsiteX97" fmla="*/ 406879 w 698979"/>
                <a:gd name="connsiteY97" fmla="*/ 746760 h 896620"/>
                <a:gd name="connsiteX98" fmla="*/ 424659 w 698979"/>
                <a:gd name="connsiteY98" fmla="*/ 731520 h 896620"/>
                <a:gd name="connsiteX99" fmla="*/ 434819 w 698979"/>
                <a:gd name="connsiteY99" fmla="*/ 728980 h 896620"/>
                <a:gd name="connsiteX100" fmla="*/ 450059 w 698979"/>
                <a:gd name="connsiteY100" fmla="*/ 718820 h 896620"/>
                <a:gd name="connsiteX101" fmla="*/ 485619 w 698979"/>
                <a:gd name="connsiteY101" fmla="*/ 706120 h 896620"/>
                <a:gd name="connsiteX102" fmla="*/ 536419 w 698979"/>
                <a:gd name="connsiteY102" fmla="*/ 708660 h 896620"/>
                <a:gd name="connsiteX103" fmla="*/ 544039 w 698979"/>
                <a:gd name="connsiteY103" fmla="*/ 711200 h 896620"/>
                <a:gd name="connsiteX104" fmla="*/ 569439 w 698979"/>
                <a:gd name="connsiteY104" fmla="*/ 716280 h 896620"/>
                <a:gd name="connsiteX105" fmla="*/ 579599 w 698979"/>
                <a:gd name="connsiteY105" fmla="*/ 721360 h 896620"/>
                <a:gd name="connsiteX106" fmla="*/ 599919 w 698979"/>
                <a:gd name="connsiteY106" fmla="*/ 728980 h 896620"/>
                <a:gd name="connsiteX107" fmla="*/ 625319 w 698979"/>
                <a:gd name="connsiteY107" fmla="*/ 751840 h 896620"/>
                <a:gd name="connsiteX108" fmla="*/ 645639 w 698979"/>
                <a:gd name="connsiteY108" fmla="*/ 769620 h 896620"/>
                <a:gd name="connsiteX109" fmla="*/ 655799 w 698979"/>
                <a:gd name="connsiteY109" fmla="*/ 782320 h 896620"/>
                <a:gd name="connsiteX110" fmla="*/ 663419 w 698979"/>
                <a:gd name="connsiteY110" fmla="*/ 789940 h 896620"/>
                <a:gd name="connsiteX111" fmla="*/ 673579 w 698979"/>
                <a:gd name="connsiteY111" fmla="*/ 805180 h 896620"/>
                <a:gd name="connsiteX112" fmla="*/ 678659 w 698979"/>
                <a:gd name="connsiteY112" fmla="*/ 825500 h 896620"/>
                <a:gd name="connsiteX113" fmla="*/ 683739 w 698979"/>
                <a:gd name="connsiteY113" fmla="*/ 840740 h 896620"/>
                <a:gd name="connsiteX114" fmla="*/ 686279 w 698979"/>
                <a:gd name="connsiteY114" fmla="*/ 855980 h 896620"/>
                <a:gd name="connsiteX115" fmla="*/ 691359 w 698979"/>
                <a:gd name="connsiteY115" fmla="*/ 866140 h 896620"/>
                <a:gd name="connsiteX116" fmla="*/ 698979 w 698979"/>
                <a:gd name="connsiteY116" fmla="*/ 896620 h 89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698979" h="896620">
                  <a:moveTo>
                    <a:pt x="452599" y="0"/>
                  </a:moveTo>
                  <a:cubicBezTo>
                    <a:pt x="480539" y="12700"/>
                    <a:pt x="518004" y="13547"/>
                    <a:pt x="536419" y="38100"/>
                  </a:cubicBezTo>
                  <a:cubicBezTo>
                    <a:pt x="556739" y="65193"/>
                    <a:pt x="530492" y="32173"/>
                    <a:pt x="554199" y="55880"/>
                  </a:cubicBezTo>
                  <a:cubicBezTo>
                    <a:pt x="557192" y="58873"/>
                    <a:pt x="559031" y="62854"/>
                    <a:pt x="561819" y="66040"/>
                  </a:cubicBezTo>
                  <a:cubicBezTo>
                    <a:pt x="564973" y="69644"/>
                    <a:pt x="568592" y="72813"/>
                    <a:pt x="571979" y="76200"/>
                  </a:cubicBezTo>
                  <a:cubicBezTo>
                    <a:pt x="573672" y="80433"/>
                    <a:pt x="575953" y="84477"/>
                    <a:pt x="577059" y="88900"/>
                  </a:cubicBezTo>
                  <a:cubicBezTo>
                    <a:pt x="582328" y="109977"/>
                    <a:pt x="579032" y="135082"/>
                    <a:pt x="574519" y="154940"/>
                  </a:cubicBezTo>
                  <a:cubicBezTo>
                    <a:pt x="573723" y="158443"/>
                    <a:pt x="569439" y="160020"/>
                    <a:pt x="566899" y="162560"/>
                  </a:cubicBezTo>
                  <a:cubicBezTo>
                    <a:pt x="564601" y="169455"/>
                    <a:pt x="563467" y="175535"/>
                    <a:pt x="556739" y="180340"/>
                  </a:cubicBezTo>
                  <a:cubicBezTo>
                    <a:pt x="553898" y="182369"/>
                    <a:pt x="549966" y="182033"/>
                    <a:pt x="546579" y="182880"/>
                  </a:cubicBezTo>
                  <a:cubicBezTo>
                    <a:pt x="544039" y="184573"/>
                    <a:pt x="541304" y="186006"/>
                    <a:pt x="538959" y="187960"/>
                  </a:cubicBezTo>
                  <a:cubicBezTo>
                    <a:pt x="533584" y="192439"/>
                    <a:pt x="529589" y="197095"/>
                    <a:pt x="526259" y="203200"/>
                  </a:cubicBezTo>
                  <a:cubicBezTo>
                    <a:pt x="522633" y="209848"/>
                    <a:pt x="516099" y="223520"/>
                    <a:pt x="516099" y="223520"/>
                  </a:cubicBezTo>
                  <a:cubicBezTo>
                    <a:pt x="516946" y="238760"/>
                    <a:pt x="515909" y="254223"/>
                    <a:pt x="518639" y="269240"/>
                  </a:cubicBezTo>
                  <a:cubicBezTo>
                    <a:pt x="519640" y="274744"/>
                    <a:pt x="530711" y="282796"/>
                    <a:pt x="533879" y="287020"/>
                  </a:cubicBezTo>
                  <a:cubicBezTo>
                    <a:pt x="559005" y="320522"/>
                    <a:pt x="524406" y="282033"/>
                    <a:pt x="551659" y="307340"/>
                  </a:cubicBezTo>
                  <a:cubicBezTo>
                    <a:pt x="560433" y="315488"/>
                    <a:pt x="568592" y="324273"/>
                    <a:pt x="577059" y="332740"/>
                  </a:cubicBezTo>
                  <a:lnTo>
                    <a:pt x="589759" y="345440"/>
                  </a:lnTo>
                  <a:lnTo>
                    <a:pt x="599919" y="355600"/>
                  </a:lnTo>
                  <a:cubicBezTo>
                    <a:pt x="601612" y="359833"/>
                    <a:pt x="602583" y="364434"/>
                    <a:pt x="604999" y="368300"/>
                  </a:cubicBezTo>
                  <a:cubicBezTo>
                    <a:pt x="606903" y="371346"/>
                    <a:pt x="610281" y="373193"/>
                    <a:pt x="612619" y="375920"/>
                  </a:cubicBezTo>
                  <a:cubicBezTo>
                    <a:pt x="615374" y="379134"/>
                    <a:pt x="617699" y="382693"/>
                    <a:pt x="620239" y="386080"/>
                  </a:cubicBezTo>
                  <a:cubicBezTo>
                    <a:pt x="618546" y="395393"/>
                    <a:pt x="619126" y="405425"/>
                    <a:pt x="615159" y="414020"/>
                  </a:cubicBezTo>
                  <a:cubicBezTo>
                    <a:pt x="613572" y="417458"/>
                    <a:pt x="608309" y="417261"/>
                    <a:pt x="604999" y="419100"/>
                  </a:cubicBezTo>
                  <a:cubicBezTo>
                    <a:pt x="600683" y="421498"/>
                    <a:pt x="596715" y="424512"/>
                    <a:pt x="592299" y="426720"/>
                  </a:cubicBezTo>
                  <a:cubicBezTo>
                    <a:pt x="587092" y="429323"/>
                    <a:pt x="576809" y="430834"/>
                    <a:pt x="571979" y="431800"/>
                  </a:cubicBezTo>
                  <a:lnTo>
                    <a:pt x="455139" y="429260"/>
                  </a:lnTo>
                  <a:cubicBezTo>
                    <a:pt x="447481" y="428947"/>
                    <a:pt x="444887" y="423074"/>
                    <a:pt x="437359" y="421640"/>
                  </a:cubicBezTo>
                  <a:cubicBezTo>
                    <a:pt x="423122" y="418928"/>
                    <a:pt x="408539" y="418518"/>
                    <a:pt x="394179" y="416560"/>
                  </a:cubicBezTo>
                  <a:cubicBezTo>
                    <a:pt x="377019" y="414220"/>
                    <a:pt x="384594" y="413835"/>
                    <a:pt x="366239" y="408940"/>
                  </a:cubicBezTo>
                  <a:cubicBezTo>
                    <a:pt x="358697" y="406929"/>
                    <a:pt x="350999" y="405553"/>
                    <a:pt x="343379" y="403860"/>
                  </a:cubicBezTo>
                  <a:cubicBezTo>
                    <a:pt x="337452" y="404707"/>
                    <a:pt x="331470" y="405226"/>
                    <a:pt x="325599" y="406400"/>
                  </a:cubicBezTo>
                  <a:cubicBezTo>
                    <a:pt x="322974" y="406925"/>
                    <a:pt x="320036" y="407226"/>
                    <a:pt x="317979" y="408940"/>
                  </a:cubicBezTo>
                  <a:cubicBezTo>
                    <a:pt x="314727" y="411650"/>
                    <a:pt x="313352" y="416107"/>
                    <a:pt x="310359" y="419100"/>
                  </a:cubicBezTo>
                  <a:cubicBezTo>
                    <a:pt x="308200" y="421259"/>
                    <a:pt x="305279" y="422487"/>
                    <a:pt x="302739" y="424180"/>
                  </a:cubicBezTo>
                  <a:cubicBezTo>
                    <a:pt x="300199" y="428413"/>
                    <a:pt x="298023" y="432887"/>
                    <a:pt x="295119" y="436880"/>
                  </a:cubicBezTo>
                  <a:cubicBezTo>
                    <a:pt x="291230" y="442228"/>
                    <a:pt x="284741" y="445928"/>
                    <a:pt x="282419" y="452120"/>
                  </a:cubicBezTo>
                  <a:cubicBezTo>
                    <a:pt x="279431" y="460087"/>
                    <a:pt x="280726" y="469053"/>
                    <a:pt x="279879" y="477520"/>
                  </a:cubicBezTo>
                  <a:cubicBezTo>
                    <a:pt x="280872" y="486457"/>
                    <a:pt x="281439" y="500861"/>
                    <a:pt x="284959" y="510540"/>
                  </a:cubicBezTo>
                  <a:cubicBezTo>
                    <a:pt x="295460" y="539419"/>
                    <a:pt x="290805" y="519692"/>
                    <a:pt x="307819" y="553720"/>
                  </a:cubicBezTo>
                  <a:cubicBezTo>
                    <a:pt x="309512" y="557107"/>
                    <a:pt x="311020" y="560592"/>
                    <a:pt x="312899" y="563880"/>
                  </a:cubicBezTo>
                  <a:cubicBezTo>
                    <a:pt x="314414" y="566530"/>
                    <a:pt x="316614" y="568770"/>
                    <a:pt x="317979" y="571500"/>
                  </a:cubicBezTo>
                  <a:cubicBezTo>
                    <a:pt x="319176" y="573895"/>
                    <a:pt x="319191" y="576795"/>
                    <a:pt x="320519" y="579120"/>
                  </a:cubicBezTo>
                  <a:cubicBezTo>
                    <a:pt x="336024" y="606254"/>
                    <a:pt x="321425" y="575278"/>
                    <a:pt x="333219" y="596900"/>
                  </a:cubicBezTo>
                  <a:cubicBezTo>
                    <a:pt x="336845" y="603548"/>
                    <a:pt x="339992" y="610447"/>
                    <a:pt x="343379" y="617220"/>
                  </a:cubicBezTo>
                  <a:cubicBezTo>
                    <a:pt x="349656" y="629775"/>
                    <a:pt x="347262" y="623788"/>
                    <a:pt x="350999" y="635000"/>
                  </a:cubicBezTo>
                  <a:cubicBezTo>
                    <a:pt x="349306" y="645160"/>
                    <a:pt x="349841" y="655956"/>
                    <a:pt x="345919" y="665480"/>
                  </a:cubicBezTo>
                  <a:cubicBezTo>
                    <a:pt x="345290" y="667008"/>
                    <a:pt x="330945" y="681656"/>
                    <a:pt x="325599" y="683260"/>
                  </a:cubicBezTo>
                  <a:cubicBezTo>
                    <a:pt x="319865" y="684980"/>
                    <a:pt x="313724" y="684816"/>
                    <a:pt x="307819" y="685800"/>
                  </a:cubicBezTo>
                  <a:cubicBezTo>
                    <a:pt x="275278" y="691224"/>
                    <a:pt x="315360" y="684636"/>
                    <a:pt x="282419" y="693420"/>
                  </a:cubicBezTo>
                  <a:cubicBezTo>
                    <a:pt x="274076" y="695645"/>
                    <a:pt x="257019" y="698500"/>
                    <a:pt x="257019" y="698500"/>
                  </a:cubicBezTo>
                  <a:cubicBezTo>
                    <a:pt x="242626" y="696807"/>
                    <a:pt x="228186" y="695470"/>
                    <a:pt x="213839" y="693420"/>
                  </a:cubicBezTo>
                  <a:cubicBezTo>
                    <a:pt x="210383" y="692926"/>
                    <a:pt x="206694" y="692639"/>
                    <a:pt x="203679" y="690880"/>
                  </a:cubicBezTo>
                  <a:cubicBezTo>
                    <a:pt x="196366" y="686614"/>
                    <a:pt x="190132" y="680720"/>
                    <a:pt x="183359" y="675640"/>
                  </a:cubicBezTo>
                  <a:cubicBezTo>
                    <a:pt x="179972" y="673100"/>
                    <a:pt x="176721" y="670368"/>
                    <a:pt x="173199" y="668020"/>
                  </a:cubicBezTo>
                  <a:cubicBezTo>
                    <a:pt x="168119" y="664633"/>
                    <a:pt x="162843" y="661523"/>
                    <a:pt x="157959" y="657860"/>
                  </a:cubicBezTo>
                  <a:lnTo>
                    <a:pt x="147799" y="650240"/>
                  </a:lnTo>
                  <a:cubicBezTo>
                    <a:pt x="139084" y="635715"/>
                    <a:pt x="137845" y="636444"/>
                    <a:pt x="135099" y="617220"/>
                  </a:cubicBezTo>
                  <a:cubicBezTo>
                    <a:pt x="134252" y="611293"/>
                    <a:pt x="134708" y="605028"/>
                    <a:pt x="132559" y="599440"/>
                  </a:cubicBezTo>
                  <a:cubicBezTo>
                    <a:pt x="130367" y="593742"/>
                    <a:pt x="125129" y="589661"/>
                    <a:pt x="122399" y="584200"/>
                  </a:cubicBezTo>
                  <a:cubicBezTo>
                    <a:pt x="119859" y="579120"/>
                    <a:pt x="118187" y="573504"/>
                    <a:pt x="114779" y="568960"/>
                  </a:cubicBezTo>
                  <a:cubicBezTo>
                    <a:pt x="112947" y="566518"/>
                    <a:pt x="109643" y="565654"/>
                    <a:pt x="107159" y="563880"/>
                  </a:cubicBezTo>
                  <a:cubicBezTo>
                    <a:pt x="103714" y="561419"/>
                    <a:pt x="100700" y="558316"/>
                    <a:pt x="96999" y="556260"/>
                  </a:cubicBezTo>
                  <a:cubicBezTo>
                    <a:pt x="95681" y="555528"/>
                    <a:pt x="80481" y="549485"/>
                    <a:pt x="76679" y="548640"/>
                  </a:cubicBezTo>
                  <a:cubicBezTo>
                    <a:pt x="71652" y="547523"/>
                    <a:pt x="66519" y="546947"/>
                    <a:pt x="61439" y="546100"/>
                  </a:cubicBezTo>
                  <a:cubicBezTo>
                    <a:pt x="52126" y="548640"/>
                    <a:pt x="42462" y="550135"/>
                    <a:pt x="33499" y="553720"/>
                  </a:cubicBezTo>
                  <a:cubicBezTo>
                    <a:pt x="29568" y="555292"/>
                    <a:pt x="26929" y="559096"/>
                    <a:pt x="23339" y="561340"/>
                  </a:cubicBezTo>
                  <a:cubicBezTo>
                    <a:pt x="5509" y="572484"/>
                    <a:pt x="20085" y="559514"/>
                    <a:pt x="5559" y="574040"/>
                  </a:cubicBezTo>
                  <a:cubicBezTo>
                    <a:pt x="-2299" y="605472"/>
                    <a:pt x="-549" y="589647"/>
                    <a:pt x="3019" y="632460"/>
                  </a:cubicBezTo>
                  <a:cubicBezTo>
                    <a:pt x="3656" y="640100"/>
                    <a:pt x="3304" y="647992"/>
                    <a:pt x="5559" y="655320"/>
                  </a:cubicBezTo>
                  <a:cubicBezTo>
                    <a:pt x="6804" y="659366"/>
                    <a:pt x="10935" y="661890"/>
                    <a:pt x="13179" y="665480"/>
                  </a:cubicBezTo>
                  <a:cubicBezTo>
                    <a:pt x="15186" y="668691"/>
                    <a:pt x="16058" y="672559"/>
                    <a:pt x="18259" y="675640"/>
                  </a:cubicBezTo>
                  <a:cubicBezTo>
                    <a:pt x="20347" y="678563"/>
                    <a:pt x="23724" y="680386"/>
                    <a:pt x="25879" y="683260"/>
                  </a:cubicBezTo>
                  <a:cubicBezTo>
                    <a:pt x="28841" y="687209"/>
                    <a:pt x="30338" y="692167"/>
                    <a:pt x="33499" y="695960"/>
                  </a:cubicBezTo>
                  <a:cubicBezTo>
                    <a:pt x="38865" y="702399"/>
                    <a:pt x="46967" y="706553"/>
                    <a:pt x="51279" y="713740"/>
                  </a:cubicBezTo>
                  <a:cubicBezTo>
                    <a:pt x="53819" y="717973"/>
                    <a:pt x="55868" y="722543"/>
                    <a:pt x="58899" y="726440"/>
                  </a:cubicBezTo>
                  <a:cubicBezTo>
                    <a:pt x="63370" y="732188"/>
                    <a:pt x="72902" y="740272"/>
                    <a:pt x="79219" y="744220"/>
                  </a:cubicBezTo>
                  <a:cubicBezTo>
                    <a:pt x="82430" y="746227"/>
                    <a:pt x="86350" y="747028"/>
                    <a:pt x="89379" y="749300"/>
                  </a:cubicBezTo>
                  <a:cubicBezTo>
                    <a:pt x="93211" y="752174"/>
                    <a:pt x="95935" y="756306"/>
                    <a:pt x="99539" y="759460"/>
                  </a:cubicBezTo>
                  <a:cubicBezTo>
                    <a:pt x="102725" y="762248"/>
                    <a:pt x="106393" y="764435"/>
                    <a:pt x="109699" y="767080"/>
                  </a:cubicBezTo>
                  <a:cubicBezTo>
                    <a:pt x="114863" y="771211"/>
                    <a:pt x="119775" y="775649"/>
                    <a:pt x="124939" y="779780"/>
                  </a:cubicBezTo>
                  <a:cubicBezTo>
                    <a:pt x="128245" y="782425"/>
                    <a:pt x="131793" y="784755"/>
                    <a:pt x="135099" y="787400"/>
                  </a:cubicBezTo>
                  <a:cubicBezTo>
                    <a:pt x="140263" y="791531"/>
                    <a:pt x="144902" y="796336"/>
                    <a:pt x="150339" y="800100"/>
                  </a:cubicBezTo>
                  <a:cubicBezTo>
                    <a:pt x="155951" y="803985"/>
                    <a:pt x="162494" y="806393"/>
                    <a:pt x="168119" y="810260"/>
                  </a:cubicBezTo>
                  <a:cubicBezTo>
                    <a:pt x="176074" y="815729"/>
                    <a:pt x="182016" y="824455"/>
                    <a:pt x="190979" y="828040"/>
                  </a:cubicBezTo>
                  <a:cubicBezTo>
                    <a:pt x="195212" y="829733"/>
                    <a:pt x="199354" y="831678"/>
                    <a:pt x="203679" y="833120"/>
                  </a:cubicBezTo>
                  <a:cubicBezTo>
                    <a:pt x="214678" y="836786"/>
                    <a:pt x="224863" y="836885"/>
                    <a:pt x="236699" y="838200"/>
                  </a:cubicBezTo>
                  <a:lnTo>
                    <a:pt x="257019" y="843280"/>
                  </a:lnTo>
                  <a:cubicBezTo>
                    <a:pt x="261226" y="844251"/>
                    <a:pt x="265402" y="845820"/>
                    <a:pt x="269719" y="845820"/>
                  </a:cubicBezTo>
                  <a:cubicBezTo>
                    <a:pt x="276545" y="845820"/>
                    <a:pt x="283266" y="844127"/>
                    <a:pt x="290039" y="843280"/>
                  </a:cubicBezTo>
                  <a:cubicBezTo>
                    <a:pt x="294272" y="840740"/>
                    <a:pt x="298323" y="837868"/>
                    <a:pt x="302739" y="835660"/>
                  </a:cubicBezTo>
                  <a:cubicBezTo>
                    <a:pt x="305134" y="834463"/>
                    <a:pt x="308326" y="834862"/>
                    <a:pt x="310359" y="833120"/>
                  </a:cubicBezTo>
                  <a:cubicBezTo>
                    <a:pt x="343837" y="804425"/>
                    <a:pt x="297444" y="834265"/>
                    <a:pt x="333219" y="812800"/>
                  </a:cubicBezTo>
                  <a:cubicBezTo>
                    <a:pt x="362936" y="775654"/>
                    <a:pt x="326523" y="817533"/>
                    <a:pt x="353539" y="795020"/>
                  </a:cubicBezTo>
                  <a:cubicBezTo>
                    <a:pt x="355884" y="793066"/>
                    <a:pt x="356609" y="789697"/>
                    <a:pt x="358619" y="787400"/>
                  </a:cubicBezTo>
                  <a:cubicBezTo>
                    <a:pt x="362561" y="782894"/>
                    <a:pt x="366685" y="778491"/>
                    <a:pt x="371319" y="774700"/>
                  </a:cubicBezTo>
                  <a:cubicBezTo>
                    <a:pt x="376044" y="770834"/>
                    <a:pt x="382242" y="768857"/>
                    <a:pt x="386559" y="764540"/>
                  </a:cubicBezTo>
                  <a:cubicBezTo>
                    <a:pt x="411585" y="739514"/>
                    <a:pt x="382394" y="767747"/>
                    <a:pt x="406879" y="746760"/>
                  </a:cubicBezTo>
                  <a:cubicBezTo>
                    <a:pt x="413996" y="740660"/>
                    <a:pt x="415746" y="735977"/>
                    <a:pt x="424659" y="731520"/>
                  </a:cubicBezTo>
                  <a:cubicBezTo>
                    <a:pt x="427781" y="729959"/>
                    <a:pt x="431432" y="729827"/>
                    <a:pt x="434819" y="728980"/>
                  </a:cubicBezTo>
                  <a:cubicBezTo>
                    <a:pt x="439899" y="725593"/>
                    <a:pt x="444598" y="721550"/>
                    <a:pt x="450059" y="718820"/>
                  </a:cubicBezTo>
                  <a:cubicBezTo>
                    <a:pt x="467244" y="710228"/>
                    <a:pt x="470998" y="709775"/>
                    <a:pt x="485619" y="706120"/>
                  </a:cubicBezTo>
                  <a:cubicBezTo>
                    <a:pt x="502552" y="706967"/>
                    <a:pt x="519528" y="707191"/>
                    <a:pt x="536419" y="708660"/>
                  </a:cubicBezTo>
                  <a:cubicBezTo>
                    <a:pt x="539086" y="708892"/>
                    <a:pt x="541430" y="710598"/>
                    <a:pt x="544039" y="711200"/>
                  </a:cubicBezTo>
                  <a:cubicBezTo>
                    <a:pt x="552452" y="713142"/>
                    <a:pt x="569439" y="716280"/>
                    <a:pt x="569439" y="716280"/>
                  </a:cubicBezTo>
                  <a:cubicBezTo>
                    <a:pt x="572826" y="717973"/>
                    <a:pt x="576054" y="720031"/>
                    <a:pt x="579599" y="721360"/>
                  </a:cubicBezTo>
                  <a:cubicBezTo>
                    <a:pt x="597782" y="728179"/>
                    <a:pt x="581918" y="718694"/>
                    <a:pt x="599919" y="728980"/>
                  </a:cubicBezTo>
                  <a:cubicBezTo>
                    <a:pt x="614786" y="737476"/>
                    <a:pt x="604630" y="735289"/>
                    <a:pt x="625319" y="751840"/>
                  </a:cubicBezTo>
                  <a:cubicBezTo>
                    <a:pt x="633622" y="758482"/>
                    <a:pt x="638958" y="761984"/>
                    <a:pt x="645639" y="769620"/>
                  </a:cubicBezTo>
                  <a:cubicBezTo>
                    <a:pt x="649209" y="773700"/>
                    <a:pt x="652229" y="778240"/>
                    <a:pt x="655799" y="782320"/>
                  </a:cubicBezTo>
                  <a:cubicBezTo>
                    <a:pt x="658164" y="785023"/>
                    <a:pt x="661214" y="787105"/>
                    <a:pt x="663419" y="789940"/>
                  </a:cubicBezTo>
                  <a:cubicBezTo>
                    <a:pt x="667167" y="794759"/>
                    <a:pt x="673579" y="805180"/>
                    <a:pt x="673579" y="805180"/>
                  </a:cubicBezTo>
                  <a:cubicBezTo>
                    <a:pt x="675272" y="811953"/>
                    <a:pt x="676451" y="818876"/>
                    <a:pt x="678659" y="825500"/>
                  </a:cubicBezTo>
                  <a:cubicBezTo>
                    <a:pt x="680352" y="830580"/>
                    <a:pt x="682859" y="835458"/>
                    <a:pt x="683739" y="840740"/>
                  </a:cubicBezTo>
                  <a:cubicBezTo>
                    <a:pt x="684586" y="845820"/>
                    <a:pt x="684799" y="851047"/>
                    <a:pt x="686279" y="855980"/>
                  </a:cubicBezTo>
                  <a:cubicBezTo>
                    <a:pt x="687367" y="859607"/>
                    <a:pt x="690230" y="862526"/>
                    <a:pt x="691359" y="866140"/>
                  </a:cubicBezTo>
                  <a:cubicBezTo>
                    <a:pt x="694483" y="876136"/>
                    <a:pt x="696439" y="886460"/>
                    <a:pt x="698979" y="896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3AB007B-D85A-1B9F-1373-33F8E3D3C267}"/>
                </a:ext>
              </a:extLst>
            </p:cNvPr>
            <p:cNvSpPr/>
            <p:nvPr/>
          </p:nvSpPr>
          <p:spPr>
            <a:xfrm>
              <a:off x="7112161" y="2466960"/>
              <a:ext cx="1280160" cy="784860"/>
            </a:xfrm>
            <a:custGeom>
              <a:avLst/>
              <a:gdLst>
                <a:gd name="connsiteX0" fmla="*/ 0 w 1280160"/>
                <a:gd name="connsiteY0" fmla="*/ 30480 h 784860"/>
                <a:gd name="connsiteX1" fmla="*/ 58420 w 1280160"/>
                <a:gd name="connsiteY1" fmla="*/ 15240 h 784860"/>
                <a:gd name="connsiteX2" fmla="*/ 78740 w 1280160"/>
                <a:gd name="connsiteY2" fmla="*/ 5080 h 784860"/>
                <a:gd name="connsiteX3" fmla="*/ 116840 w 1280160"/>
                <a:gd name="connsiteY3" fmla="*/ 0 h 784860"/>
                <a:gd name="connsiteX4" fmla="*/ 157480 w 1280160"/>
                <a:gd name="connsiteY4" fmla="*/ 10160 h 784860"/>
                <a:gd name="connsiteX5" fmla="*/ 170180 w 1280160"/>
                <a:gd name="connsiteY5" fmla="*/ 20320 h 784860"/>
                <a:gd name="connsiteX6" fmla="*/ 185420 w 1280160"/>
                <a:gd name="connsiteY6" fmla="*/ 40640 h 784860"/>
                <a:gd name="connsiteX7" fmla="*/ 193040 w 1280160"/>
                <a:gd name="connsiteY7" fmla="*/ 124460 h 784860"/>
                <a:gd name="connsiteX8" fmla="*/ 208280 w 1280160"/>
                <a:gd name="connsiteY8" fmla="*/ 149860 h 784860"/>
                <a:gd name="connsiteX9" fmla="*/ 213360 w 1280160"/>
                <a:gd name="connsiteY9" fmla="*/ 162560 h 784860"/>
                <a:gd name="connsiteX10" fmla="*/ 220980 w 1280160"/>
                <a:gd name="connsiteY10" fmla="*/ 167640 h 784860"/>
                <a:gd name="connsiteX11" fmla="*/ 236220 w 1280160"/>
                <a:gd name="connsiteY11" fmla="*/ 180340 h 784860"/>
                <a:gd name="connsiteX12" fmla="*/ 238760 w 1280160"/>
                <a:gd name="connsiteY12" fmla="*/ 187960 h 784860"/>
                <a:gd name="connsiteX13" fmla="*/ 254000 w 1280160"/>
                <a:gd name="connsiteY13" fmla="*/ 193040 h 784860"/>
                <a:gd name="connsiteX14" fmla="*/ 276860 w 1280160"/>
                <a:gd name="connsiteY14" fmla="*/ 203200 h 784860"/>
                <a:gd name="connsiteX15" fmla="*/ 284480 w 1280160"/>
                <a:gd name="connsiteY15" fmla="*/ 228600 h 784860"/>
                <a:gd name="connsiteX16" fmla="*/ 279400 w 1280160"/>
                <a:gd name="connsiteY16" fmla="*/ 276860 h 784860"/>
                <a:gd name="connsiteX17" fmla="*/ 274320 w 1280160"/>
                <a:gd name="connsiteY17" fmla="*/ 287020 h 784860"/>
                <a:gd name="connsiteX18" fmla="*/ 271780 w 1280160"/>
                <a:gd name="connsiteY18" fmla="*/ 294640 h 784860"/>
                <a:gd name="connsiteX19" fmla="*/ 248920 w 1280160"/>
                <a:gd name="connsiteY19" fmla="*/ 320040 h 784860"/>
                <a:gd name="connsiteX20" fmla="*/ 236220 w 1280160"/>
                <a:gd name="connsiteY20" fmla="*/ 327660 h 784860"/>
                <a:gd name="connsiteX21" fmla="*/ 218440 w 1280160"/>
                <a:gd name="connsiteY21" fmla="*/ 353060 h 784860"/>
                <a:gd name="connsiteX22" fmla="*/ 213360 w 1280160"/>
                <a:gd name="connsiteY22" fmla="*/ 360680 h 784860"/>
                <a:gd name="connsiteX23" fmla="*/ 208280 w 1280160"/>
                <a:gd name="connsiteY23" fmla="*/ 368300 h 784860"/>
                <a:gd name="connsiteX24" fmla="*/ 200660 w 1280160"/>
                <a:gd name="connsiteY24" fmla="*/ 383540 h 784860"/>
                <a:gd name="connsiteX25" fmla="*/ 198120 w 1280160"/>
                <a:gd name="connsiteY25" fmla="*/ 396240 h 784860"/>
                <a:gd name="connsiteX26" fmla="*/ 205740 w 1280160"/>
                <a:gd name="connsiteY26" fmla="*/ 436880 h 784860"/>
                <a:gd name="connsiteX27" fmla="*/ 208280 w 1280160"/>
                <a:gd name="connsiteY27" fmla="*/ 444500 h 784860"/>
                <a:gd name="connsiteX28" fmla="*/ 213360 w 1280160"/>
                <a:gd name="connsiteY28" fmla="*/ 452120 h 784860"/>
                <a:gd name="connsiteX29" fmla="*/ 218440 w 1280160"/>
                <a:gd name="connsiteY29" fmla="*/ 462280 h 784860"/>
                <a:gd name="connsiteX30" fmla="*/ 233680 w 1280160"/>
                <a:gd name="connsiteY30" fmla="*/ 474980 h 784860"/>
                <a:gd name="connsiteX31" fmla="*/ 241300 w 1280160"/>
                <a:gd name="connsiteY31" fmla="*/ 482600 h 784860"/>
                <a:gd name="connsiteX32" fmla="*/ 304800 w 1280160"/>
                <a:gd name="connsiteY32" fmla="*/ 477520 h 784860"/>
                <a:gd name="connsiteX33" fmla="*/ 325120 w 1280160"/>
                <a:gd name="connsiteY33" fmla="*/ 472440 h 784860"/>
                <a:gd name="connsiteX34" fmla="*/ 342900 w 1280160"/>
                <a:gd name="connsiteY34" fmla="*/ 464820 h 784860"/>
                <a:gd name="connsiteX35" fmla="*/ 360680 w 1280160"/>
                <a:gd name="connsiteY35" fmla="*/ 457200 h 784860"/>
                <a:gd name="connsiteX36" fmla="*/ 386080 w 1280160"/>
                <a:gd name="connsiteY36" fmla="*/ 444500 h 784860"/>
                <a:gd name="connsiteX37" fmla="*/ 398780 w 1280160"/>
                <a:gd name="connsiteY37" fmla="*/ 439420 h 784860"/>
                <a:gd name="connsiteX38" fmla="*/ 424180 w 1280160"/>
                <a:gd name="connsiteY38" fmla="*/ 436880 h 784860"/>
                <a:gd name="connsiteX39" fmla="*/ 459740 w 1280160"/>
                <a:gd name="connsiteY39" fmla="*/ 439420 h 784860"/>
                <a:gd name="connsiteX40" fmla="*/ 467360 w 1280160"/>
                <a:gd name="connsiteY40" fmla="*/ 441960 h 784860"/>
                <a:gd name="connsiteX41" fmla="*/ 480060 w 1280160"/>
                <a:gd name="connsiteY41" fmla="*/ 444500 h 784860"/>
                <a:gd name="connsiteX42" fmla="*/ 500380 w 1280160"/>
                <a:gd name="connsiteY42" fmla="*/ 447040 h 784860"/>
                <a:gd name="connsiteX43" fmla="*/ 510540 w 1280160"/>
                <a:gd name="connsiteY43" fmla="*/ 449580 h 784860"/>
                <a:gd name="connsiteX44" fmla="*/ 546100 w 1280160"/>
                <a:gd name="connsiteY44" fmla="*/ 454660 h 784860"/>
                <a:gd name="connsiteX45" fmla="*/ 556260 w 1280160"/>
                <a:gd name="connsiteY45" fmla="*/ 457200 h 784860"/>
                <a:gd name="connsiteX46" fmla="*/ 574040 w 1280160"/>
                <a:gd name="connsiteY46" fmla="*/ 467360 h 784860"/>
                <a:gd name="connsiteX47" fmla="*/ 584200 w 1280160"/>
                <a:gd name="connsiteY47" fmla="*/ 474980 h 784860"/>
                <a:gd name="connsiteX48" fmla="*/ 589280 w 1280160"/>
                <a:gd name="connsiteY48" fmla="*/ 482600 h 784860"/>
                <a:gd name="connsiteX49" fmla="*/ 601980 w 1280160"/>
                <a:gd name="connsiteY49" fmla="*/ 490220 h 784860"/>
                <a:gd name="connsiteX50" fmla="*/ 627380 w 1280160"/>
                <a:gd name="connsiteY50" fmla="*/ 513080 h 784860"/>
                <a:gd name="connsiteX51" fmla="*/ 645160 w 1280160"/>
                <a:gd name="connsiteY51" fmla="*/ 530860 h 784860"/>
                <a:gd name="connsiteX52" fmla="*/ 655320 w 1280160"/>
                <a:gd name="connsiteY52" fmla="*/ 541020 h 784860"/>
                <a:gd name="connsiteX53" fmla="*/ 668020 w 1280160"/>
                <a:gd name="connsiteY53" fmla="*/ 563880 h 784860"/>
                <a:gd name="connsiteX54" fmla="*/ 675640 w 1280160"/>
                <a:gd name="connsiteY54" fmla="*/ 584200 h 784860"/>
                <a:gd name="connsiteX55" fmla="*/ 683260 w 1280160"/>
                <a:gd name="connsiteY55" fmla="*/ 596900 h 784860"/>
                <a:gd name="connsiteX56" fmla="*/ 688340 w 1280160"/>
                <a:gd name="connsiteY56" fmla="*/ 614680 h 784860"/>
                <a:gd name="connsiteX57" fmla="*/ 693420 w 1280160"/>
                <a:gd name="connsiteY57" fmla="*/ 627380 h 784860"/>
                <a:gd name="connsiteX58" fmla="*/ 698500 w 1280160"/>
                <a:gd name="connsiteY58" fmla="*/ 645160 h 784860"/>
                <a:gd name="connsiteX59" fmla="*/ 711200 w 1280160"/>
                <a:gd name="connsiteY59" fmla="*/ 662940 h 784860"/>
                <a:gd name="connsiteX60" fmla="*/ 769620 w 1280160"/>
                <a:gd name="connsiteY60" fmla="*/ 660400 h 784860"/>
                <a:gd name="connsiteX61" fmla="*/ 777240 w 1280160"/>
                <a:gd name="connsiteY61" fmla="*/ 650240 h 784860"/>
                <a:gd name="connsiteX62" fmla="*/ 784860 w 1280160"/>
                <a:gd name="connsiteY62" fmla="*/ 642620 h 784860"/>
                <a:gd name="connsiteX63" fmla="*/ 789940 w 1280160"/>
                <a:gd name="connsiteY63" fmla="*/ 635000 h 784860"/>
                <a:gd name="connsiteX64" fmla="*/ 797560 w 1280160"/>
                <a:gd name="connsiteY64" fmla="*/ 632460 h 784860"/>
                <a:gd name="connsiteX65" fmla="*/ 914400 w 1280160"/>
                <a:gd name="connsiteY65" fmla="*/ 637540 h 784860"/>
                <a:gd name="connsiteX66" fmla="*/ 927100 w 1280160"/>
                <a:gd name="connsiteY66" fmla="*/ 647700 h 784860"/>
                <a:gd name="connsiteX67" fmla="*/ 947420 w 1280160"/>
                <a:gd name="connsiteY67" fmla="*/ 662940 h 784860"/>
                <a:gd name="connsiteX68" fmla="*/ 970280 w 1280160"/>
                <a:gd name="connsiteY68" fmla="*/ 688340 h 784860"/>
                <a:gd name="connsiteX69" fmla="*/ 982980 w 1280160"/>
                <a:gd name="connsiteY69" fmla="*/ 695960 h 784860"/>
                <a:gd name="connsiteX70" fmla="*/ 1000760 w 1280160"/>
                <a:gd name="connsiteY70" fmla="*/ 713740 h 784860"/>
                <a:gd name="connsiteX71" fmla="*/ 1010920 w 1280160"/>
                <a:gd name="connsiteY71" fmla="*/ 723900 h 784860"/>
                <a:gd name="connsiteX72" fmla="*/ 1036320 w 1280160"/>
                <a:gd name="connsiteY72" fmla="*/ 728980 h 784860"/>
                <a:gd name="connsiteX73" fmla="*/ 1104900 w 1280160"/>
                <a:gd name="connsiteY73" fmla="*/ 726440 h 784860"/>
                <a:gd name="connsiteX74" fmla="*/ 1117600 w 1280160"/>
                <a:gd name="connsiteY74" fmla="*/ 723900 h 784860"/>
                <a:gd name="connsiteX75" fmla="*/ 1137920 w 1280160"/>
                <a:gd name="connsiteY75" fmla="*/ 721360 h 784860"/>
                <a:gd name="connsiteX76" fmla="*/ 1160780 w 1280160"/>
                <a:gd name="connsiteY76" fmla="*/ 716280 h 784860"/>
                <a:gd name="connsiteX77" fmla="*/ 1176020 w 1280160"/>
                <a:gd name="connsiteY77" fmla="*/ 711200 h 784860"/>
                <a:gd name="connsiteX78" fmla="*/ 1214120 w 1280160"/>
                <a:gd name="connsiteY78" fmla="*/ 713740 h 784860"/>
                <a:gd name="connsiteX79" fmla="*/ 1221740 w 1280160"/>
                <a:gd name="connsiteY79" fmla="*/ 718820 h 784860"/>
                <a:gd name="connsiteX80" fmla="*/ 1231900 w 1280160"/>
                <a:gd name="connsiteY80" fmla="*/ 726440 h 784860"/>
                <a:gd name="connsiteX81" fmla="*/ 1247140 w 1280160"/>
                <a:gd name="connsiteY81" fmla="*/ 739140 h 784860"/>
                <a:gd name="connsiteX82" fmla="*/ 1262380 w 1280160"/>
                <a:gd name="connsiteY82" fmla="*/ 767080 h 784860"/>
                <a:gd name="connsiteX83" fmla="*/ 1270000 w 1280160"/>
                <a:gd name="connsiteY83" fmla="*/ 777240 h 784860"/>
                <a:gd name="connsiteX84" fmla="*/ 1280160 w 1280160"/>
                <a:gd name="connsiteY8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280160" h="784860">
                  <a:moveTo>
                    <a:pt x="0" y="30480"/>
                  </a:moveTo>
                  <a:cubicBezTo>
                    <a:pt x="19473" y="25400"/>
                    <a:pt x="40420" y="24240"/>
                    <a:pt x="58420" y="15240"/>
                  </a:cubicBezTo>
                  <a:cubicBezTo>
                    <a:pt x="65193" y="11853"/>
                    <a:pt x="71412" y="6992"/>
                    <a:pt x="78740" y="5080"/>
                  </a:cubicBezTo>
                  <a:cubicBezTo>
                    <a:pt x="91137" y="1846"/>
                    <a:pt x="104140" y="1693"/>
                    <a:pt x="116840" y="0"/>
                  </a:cubicBezTo>
                  <a:cubicBezTo>
                    <a:pt x="130387" y="3387"/>
                    <a:pt x="144431" y="5189"/>
                    <a:pt x="157480" y="10160"/>
                  </a:cubicBezTo>
                  <a:cubicBezTo>
                    <a:pt x="162546" y="12090"/>
                    <a:pt x="166128" y="16718"/>
                    <a:pt x="170180" y="20320"/>
                  </a:cubicBezTo>
                  <a:cubicBezTo>
                    <a:pt x="181734" y="30590"/>
                    <a:pt x="179213" y="28226"/>
                    <a:pt x="185420" y="40640"/>
                  </a:cubicBezTo>
                  <a:cubicBezTo>
                    <a:pt x="193294" y="80010"/>
                    <a:pt x="183948" y="30514"/>
                    <a:pt x="193040" y="124460"/>
                  </a:cubicBezTo>
                  <a:cubicBezTo>
                    <a:pt x="194024" y="134632"/>
                    <a:pt x="203709" y="141633"/>
                    <a:pt x="208280" y="149860"/>
                  </a:cubicBezTo>
                  <a:cubicBezTo>
                    <a:pt x="210494" y="153846"/>
                    <a:pt x="210710" y="158850"/>
                    <a:pt x="213360" y="162560"/>
                  </a:cubicBezTo>
                  <a:cubicBezTo>
                    <a:pt x="215134" y="165044"/>
                    <a:pt x="218635" y="165686"/>
                    <a:pt x="220980" y="167640"/>
                  </a:cubicBezTo>
                  <a:cubicBezTo>
                    <a:pt x="240537" y="183938"/>
                    <a:pt x="217301" y="167727"/>
                    <a:pt x="236220" y="180340"/>
                  </a:cubicBezTo>
                  <a:cubicBezTo>
                    <a:pt x="237067" y="182880"/>
                    <a:pt x="236581" y="186404"/>
                    <a:pt x="238760" y="187960"/>
                  </a:cubicBezTo>
                  <a:cubicBezTo>
                    <a:pt x="243117" y="191072"/>
                    <a:pt x="249211" y="190645"/>
                    <a:pt x="254000" y="193040"/>
                  </a:cubicBezTo>
                  <a:cubicBezTo>
                    <a:pt x="268238" y="200159"/>
                    <a:pt x="260644" y="196714"/>
                    <a:pt x="276860" y="203200"/>
                  </a:cubicBezTo>
                  <a:cubicBezTo>
                    <a:pt x="283443" y="213074"/>
                    <a:pt x="285074" y="213147"/>
                    <a:pt x="284480" y="228600"/>
                  </a:cubicBezTo>
                  <a:cubicBezTo>
                    <a:pt x="283858" y="244764"/>
                    <a:pt x="282172" y="260924"/>
                    <a:pt x="279400" y="276860"/>
                  </a:cubicBezTo>
                  <a:cubicBezTo>
                    <a:pt x="278751" y="280590"/>
                    <a:pt x="275812" y="283540"/>
                    <a:pt x="274320" y="287020"/>
                  </a:cubicBezTo>
                  <a:cubicBezTo>
                    <a:pt x="273265" y="289481"/>
                    <a:pt x="272977" y="292245"/>
                    <a:pt x="271780" y="294640"/>
                  </a:cubicBezTo>
                  <a:cubicBezTo>
                    <a:pt x="267600" y="302999"/>
                    <a:pt x="253622" y="317219"/>
                    <a:pt x="248920" y="320040"/>
                  </a:cubicBezTo>
                  <a:lnTo>
                    <a:pt x="236220" y="327660"/>
                  </a:lnTo>
                  <a:cubicBezTo>
                    <a:pt x="224937" y="342704"/>
                    <a:pt x="230948" y="334298"/>
                    <a:pt x="218440" y="353060"/>
                  </a:cubicBezTo>
                  <a:lnTo>
                    <a:pt x="213360" y="360680"/>
                  </a:lnTo>
                  <a:cubicBezTo>
                    <a:pt x="211667" y="363220"/>
                    <a:pt x="209245" y="365404"/>
                    <a:pt x="208280" y="368300"/>
                  </a:cubicBezTo>
                  <a:cubicBezTo>
                    <a:pt x="204775" y="378816"/>
                    <a:pt x="207225" y="373692"/>
                    <a:pt x="200660" y="383540"/>
                  </a:cubicBezTo>
                  <a:cubicBezTo>
                    <a:pt x="199813" y="387773"/>
                    <a:pt x="198120" y="391923"/>
                    <a:pt x="198120" y="396240"/>
                  </a:cubicBezTo>
                  <a:cubicBezTo>
                    <a:pt x="198120" y="417750"/>
                    <a:pt x="199903" y="419369"/>
                    <a:pt x="205740" y="436880"/>
                  </a:cubicBezTo>
                  <a:cubicBezTo>
                    <a:pt x="206587" y="439420"/>
                    <a:pt x="206795" y="442272"/>
                    <a:pt x="208280" y="444500"/>
                  </a:cubicBezTo>
                  <a:cubicBezTo>
                    <a:pt x="209973" y="447040"/>
                    <a:pt x="211845" y="449470"/>
                    <a:pt x="213360" y="452120"/>
                  </a:cubicBezTo>
                  <a:cubicBezTo>
                    <a:pt x="215239" y="455408"/>
                    <a:pt x="216239" y="459199"/>
                    <a:pt x="218440" y="462280"/>
                  </a:cubicBezTo>
                  <a:cubicBezTo>
                    <a:pt x="224988" y="471447"/>
                    <a:pt x="225817" y="468427"/>
                    <a:pt x="233680" y="474980"/>
                  </a:cubicBezTo>
                  <a:cubicBezTo>
                    <a:pt x="236440" y="477280"/>
                    <a:pt x="238760" y="480060"/>
                    <a:pt x="241300" y="482600"/>
                  </a:cubicBezTo>
                  <a:cubicBezTo>
                    <a:pt x="262467" y="480907"/>
                    <a:pt x="283720" y="480075"/>
                    <a:pt x="304800" y="477520"/>
                  </a:cubicBezTo>
                  <a:cubicBezTo>
                    <a:pt x="311731" y="476680"/>
                    <a:pt x="325120" y="472440"/>
                    <a:pt x="325120" y="472440"/>
                  </a:cubicBezTo>
                  <a:cubicBezTo>
                    <a:pt x="344250" y="459686"/>
                    <a:pt x="319937" y="474661"/>
                    <a:pt x="342900" y="464820"/>
                  </a:cubicBezTo>
                  <a:cubicBezTo>
                    <a:pt x="367457" y="454295"/>
                    <a:pt x="331511" y="464492"/>
                    <a:pt x="360680" y="457200"/>
                  </a:cubicBezTo>
                  <a:cubicBezTo>
                    <a:pt x="385857" y="440416"/>
                    <a:pt x="365976" y="451201"/>
                    <a:pt x="386080" y="444500"/>
                  </a:cubicBezTo>
                  <a:cubicBezTo>
                    <a:pt x="390405" y="443058"/>
                    <a:pt x="394309" y="440314"/>
                    <a:pt x="398780" y="439420"/>
                  </a:cubicBezTo>
                  <a:cubicBezTo>
                    <a:pt x="407124" y="437751"/>
                    <a:pt x="415713" y="437727"/>
                    <a:pt x="424180" y="436880"/>
                  </a:cubicBezTo>
                  <a:cubicBezTo>
                    <a:pt x="436033" y="437727"/>
                    <a:pt x="447938" y="438032"/>
                    <a:pt x="459740" y="439420"/>
                  </a:cubicBezTo>
                  <a:cubicBezTo>
                    <a:pt x="462399" y="439733"/>
                    <a:pt x="464763" y="441311"/>
                    <a:pt x="467360" y="441960"/>
                  </a:cubicBezTo>
                  <a:cubicBezTo>
                    <a:pt x="471548" y="443007"/>
                    <a:pt x="475793" y="443844"/>
                    <a:pt x="480060" y="444500"/>
                  </a:cubicBezTo>
                  <a:cubicBezTo>
                    <a:pt x="486807" y="445538"/>
                    <a:pt x="493647" y="445918"/>
                    <a:pt x="500380" y="447040"/>
                  </a:cubicBezTo>
                  <a:cubicBezTo>
                    <a:pt x="503823" y="447614"/>
                    <a:pt x="507097" y="449006"/>
                    <a:pt x="510540" y="449580"/>
                  </a:cubicBezTo>
                  <a:cubicBezTo>
                    <a:pt x="522351" y="451548"/>
                    <a:pt x="534289" y="452692"/>
                    <a:pt x="546100" y="454660"/>
                  </a:cubicBezTo>
                  <a:cubicBezTo>
                    <a:pt x="549543" y="455234"/>
                    <a:pt x="552991" y="455974"/>
                    <a:pt x="556260" y="457200"/>
                  </a:cubicBezTo>
                  <a:cubicBezTo>
                    <a:pt x="562526" y="459550"/>
                    <a:pt x="568610" y="463481"/>
                    <a:pt x="574040" y="467360"/>
                  </a:cubicBezTo>
                  <a:cubicBezTo>
                    <a:pt x="577485" y="469821"/>
                    <a:pt x="581207" y="471987"/>
                    <a:pt x="584200" y="474980"/>
                  </a:cubicBezTo>
                  <a:cubicBezTo>
                    <a:pt x="586359" y="477139"/>
                    <a:pt x="586962" y="480613"/>
                    <a:pt x="589280" y="482600"/>
                  </a:cubicBezTo>
                  <a:cubicBezTo>
                    <a:pt x="593028" y="485813"/>
                    <a:pt x="597747" y="487680"/>
                    <a:pt x="601980" y="490220"/>
                  </a:cubicBezTo>
                  <a:cubicBezTo>
                    <a:pt x="615860" y="511040"/>
                    <a:pt x="593237" y="478937"/>
                    <a:pt x="627380" y="513080"/>
                  </a:cubicBezTo>
                  <a:lnTo>
                    <a:pt x="645160" y="530860"/>
                  </a:lnTo>
                  <a:cubicBezTo>
                    <a:pt x="648547" y="534247"/>
                    <a:pt x="652856" y="536913"/>
                    <a:pt x="655320" y="541020"/>
                  </a:cubicBezTo>
                  <a:cubicBezTo>
                    <a:pt x="660137" y="549048"/>
                    <a:pt x="664376" y="555378"/>
                    <a:pt x="668020" y="563880"/>
                  </a:cubicBezTo>
                  <a:cubicBezTo>
                    <a:pt x="674615" y="579268"/>
                    <a:pt x="665116" y="563151"/>
                    <a:pt x="675640" y="584200"/>
                  </a:cubicBezTo>
                  <a:cubicBezTo>
                    <a:pt x="677848" y="588616"/>
                    <a:pt x="680720" y="592667"/>
                    <a:pt x="683260" y="596900"/>
                  </a:cubicBezTo>
                  <a:cubicBezTo>
                    <a:pt x="685262" y="604906"/>
                    <a:pt x="685607" y="607392"/>
                    <a:pt x="688340" y="614680"/>
                  </a:cubicBezTo>
                  <a:cubicBezTo>
                    <a:pt x="689941" y="618949"/>
                    <a:pt x="691978" y="623055"/>
                    <a:pt x="693420" y="627380"/>
                  </a:cubicBezTo>
                  <a:cubicBezTo>
                    <a:pt x="695048" y="632263"/>
                    <a:pt x="696054" y="640268"/>
                    <a:pt x="698500" y="645160"/>
                  </a:cubicBezTo>
                  <a:cubicBezTo>
                    <a:pt x="700357" y="648874"/>
                    <a:pt x="709474" y="660639"/>
                    <a:pt x="711200" y="662940"/>
                  </a:cubicBezTo>
                  <a:cubicBezTo>
                    <a:pt x="730673" y="662093"/>
                    <a:pt x="750479" y="664081"/>
                    <a:pt x="769620" y="660400"/>
                  </a:cubicBezTo>
                  <a:cubicBezTo>
                    <a:pt x="773777" y="659601"/>
                    <a:pt x="774485" y="653454"/>
                    <a:pt x="777240" y="650240"/>
                  </a:cubicBezTo>
                  <a:cubicBezTo>
                    <a:pt x="779578" y="647513"/>
                    <a:pt x="782560" y="645380"/>
                    <a:pt x="784860" y="642620"/>
                  </a:cubicBezTo>
                  <a:cubicBezTo>
                    <a:pt x="786814" y="640275"/>
                    <a:pt x="787556" y="636907"/>
                    <a:pt x="789940" y="635000"/>
                  </a:cubicBezTo>
                  <a:cubicBezTo>
                    <a:pt x="792031" y="633327"/>
                    <a:pt x="795020" y="633307"/>
                    <a:pt x="797560" y="632460"/>
                  </a:cubicBezTo>
                  <a:cubicBezTo>
                    <a:pt x="836507" y="634153"/>
                    <a:pt x="875684" y="632985"/>
                    <a:pt x="914400" y="637540"/>
                  </a:cubicBezTo>
                  <a:cubicBezTo>
                    <a:pt x="919784" y="638173"/>
                    <a:pt x="923048" y="644098"/>
                    <a:pt x="927100" y="647700"/>
                  </a:cubicBezTo>
                  <a:cubicBezTo>
                    <a:pt x="943605" y="662371"/>
                    <a:pt x="930076" y="654268"/>
                    <a:pt x="947420" y="662940"/>
                  </a:cubicBezTo>
                  <a:cubicBezTo>
                    <a:pt x="954666" y="671997"/>
                    <a:pt x="961095" y="680992"/>
                    <a:pt x="970280" y="688340"/>
                  </a:cubicBezTo>
                  <a:cubicBezTo>
                    <a:pt x="974135" y="691424"/>
                    <a:pt x="978747" y="693420"/>
                    <a:pt x="982980" y="695960"/>
                  </a:cubicBezTo>
                  <a:cubicBezTo>
                    <a:pt x="996835" y="714433"/>
                    <a:pt x="983519" y="698654"/>
                    <a:pt x="1000760" y="713740"/>
                  </a:cubicBezTo>
                  <a:cubicBezTo>
                    <a:pt x="1004364" y="716894"/>
                    <a:pt x="1007023" y="721116"/>
                    <a:pt x="1010920" y="723900"/>
                  </a:cubicBezTo>
                  <a:cubicBezTo>
                    <a:pt x="1015353" y="727067"/>
                    <a:pt x="1035715" y="728894"/>
                    <a:pt x="1036320" y="728980"/>
                  </a:cubicBezTo>
                  <a:cubicBezTo>
                    <a:pt x="1059180" y="728133"/>
                    <a:pt x="1082069" y="727867"/>
                    <a:pt x="1104900" y="726440"/>
                  </a:cubicBezTo>
                  <a:cubicBezTo>
                    <a:pt x="1109209" y="726171"/>
                    <a:pt x="1113333" y="724556"/>
                    <a:pt x="1117600" y="723900"/>
                  </a:cubicBezTo>
                  <a:cubicBezTo>
                    <a:pt x="1124347" y="722862"/>
                    <a:pt x="1131198" y="722546"/>
                    <a:pt x="1137920" y="721360"/>
                  </a:cubicBezTo>
                  <a:cubicBezTo>
                    <a:pt x="1145607" y="720003"/>
                    <a:pt x="1153238" y="718291"/>
                    <a:pt x="1160780" y="716280"/>
                  </a:cubicBezTo>
                  <a:cubicBezTo>
                    <a:pt x="1165954" y="714900"/>
                    <a:pt x="1176020" y="711200"/>
                    <a:pt x="1176020" y="711200"/>
                  </a:cubicBezTo>
                  <a:cubicBezTo>
                    <a:pt x="1188720" y="712047"/>
                    <a:pt x="1201565" y="711647"/>
                    <a:pt x="1214120" y="713740"/>
                  </a:cubicBezTo>
                  <a:cubicBezTo>
                    <a:pt x="1217131" y="714242"/>
                    <a:pt x="1219256" y="717046"/>
                    <a:pt x="1221740" y="718820"/>
                  </a:cubicBezTo>
                  <a:cubicBezTo>
                    <a:pt x="1225185" y="721281"/>
                    <a:pt x="1228455" y="723979"/>
                    <a:pt x="1231900" y="726440"/>
                  </a:cubicBezTo>
                  <a:cubicBezTo>
                    <a:pt x="1240564" y="732628"/>
                    <a:pt x="1239650" y="730402"/>
                    <a:pt x="1247140" y="739140"/>
                  </a:cubicBezTo>
                  <a:cubicBezTo>
                    <a:pt x="1260330" y="754528"/>
                    <a:pt x="1250502" y="745303"/>
                    <a:pt x="1262380" y="767080"/>
                  </a:cubicBezTo>
                  <a:cubicBezTo>
                    <a:pt x="1264407" y="770796"/>
                    <a:pt x="1267007" y="774247"/>
                    <a:pt x="1270000" y="777240"/>
                  </a:cubicBezTo>
                  <a:cubicBezTo>
                    <a:pt x="1272993" y="780233"/>
                    <a:pt x="1280160" y="784860"/>
                    <a:pt x="1280160" y="784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2" name="Ellipse 181">
              <a:extLst>
                <a:ext uri="{FF2B5EF4-FFF2-40B4-BE49-F238E27FC236}">
                  <a16:creationId xmlns:a16="http://schemas.microsoft.com/office/drawing/2014/main" id="{014788D8-56C5-7369-DC16-01B945709AD0}"/>
                </a:ext>
              </a:extLst>
            </p:cNvPr>
            <p:cNvSpPr/>
            <p:nvPr/>
          </p:nvSpPr>
          <p:spPr>
            <a:xfrm>
              <a:off x="8177425" y="3120337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429747B8-3D42-A483-2A78-837987FA880C}"/>
                </a:ext>
              </a:extLst>
            </p:cNvPr>
            <p:cNvSpPr/>
            <p:nvPr/>
          </p:nvSpPr>
          <p:spPr>
            <a:xfrm>
              <a:off x="7381240" y="2311400"/>
              <a:ext cx="1124610" cy="403860"/>
            </a:xfrm>
            <a:custGeom>
              <a:avLst/>
              <a:gdLst>
                <a:gd name="connsiteX0" fmla="*/ 91440 w 1124610"/>
                <a:gd name="connsiteY0" fmla="*/ 0 h 403860"/>
                <a:gd name="connsiteX1" fmla="*/ 55880 w 1124610"/>
                <a:gd name="connsiteY1" fmla="*/ 15240 h 403860"/>
                <a:gd name="connsiteX2" fmla="*/ 35560 w 1124610"/>
                <a:gd name="connsiteY2" fmla="*/ 38100 h 403860"/>
                <a:gd name="connsiteX3" fmla="*/ 25400 w 1124610"/>
                <a:gd name="connsiteY3" fmla="*/ 48260 h 403860"/>
                <a:gd name="connsiteX4" fmla="*/ 17780 w 1124610"/>
                <a:gd name="connsiteY4" fmla="*/ 60960 h 403860"/>
                <a:gd name="connsiteX5" fmla="*/ 5080 w 1124610"/>
                <a:gd name="connsiteY5" fmla="*/ 76200 h 403860"/>
                <a:gd name="connsiteX6" fmla="*/ 0 w 1124610"/>
                <a:gd name="connsiteY6" fmla="*/ 96520 h 403860"/>
                <a:gd name="connsiteX7" fmla="*/ 5080 w 1124610"/>
                <a:gd name="connsiteY7" fmla="*/ 132080 h 403860"/>
                <a:gd name="connsiteX8" fmla="*/ 10160 w 1124610"/>
                <a:gd name="connsiteY8" fmla="*/ 147320 h 403860"/>
                <a:gd name="connsiteX9" fmla="*/ 17780 w 1124610"/>
                <a:gd name="connsiteY9" fmla="*/ 157480 h 403860"/>
                <a:gd name="connsiteX10" fmla="*/ 22860 w 1124610"/>
                <a:gd name="connsiteY10" fmla="*/ 165100 h 403860"/>
                <a:gd name="connsiteX11" fmla="*/ 30480 w 1124610"/>
                <a:gd name="connsiteY11" fmla="*/ 170180 h 403860"/>
                <a:gd name="connsiteX12" fmla="*/ 55880 w 1124610"/>
                <a:gd name="connsiteY12" fmla="*/ 185420 h 403860"/>
                <a:gd name="connsiteX13" fmla="*/ 101600 w 1124610"/>
                <a:gd name="connsiteY13" fmla="*/ 182880 h 403860"/>
                <a:gd name="connsiteX14" fmla="*/ 114300 w 1124610"/>
                <a:gd name="connsiteY14" fmla="*/ 175260 h 403860"/>
                <a:gd name="connsiteX15" fmla="*/ 134620 w 1124610"/>
                <a:gd name="connsiteY15" fmla="*/ 170180 h 403860"/>
                <a:gd name="connsiteX16" fmla="*/ 162560 w 1124610"/>
                <a:gd name="connsiteY16" fmla="*/ 160020 h 403860"/>
                <a:gd name="connsiteX17" fmla="*/ 180340 w 1124610"/>
                <a:gd name="connsiteY17" fmla="*/ 152400 h 403860"/>
                <a:gd name="connsiteX18" fmla="*/ 205740 w 1124610"/>
                <a:gd name="connsiteY18" fmla="*/ 147320 h 403860"/>
                <a:gd name="connsiteX19" fmla="*/ 215900 w 1124610"/>
                <a:gd name="connsiteY19" fmla="*/ 149860 h 403860"/>
                <a:gd name="connsiteX20" fmla="*/ 231140 w 1124610"/>
                <a:gd name="connsiteY20" fmla="*/ 157480 h 403860"/>
                <a:gd name="connsiteX21" fmla="*/ 271780 w 1124610"/>
                <a:gd name="connsiteY21" fmla="*/ 185420 h 403860"/>
                <a:gd name="connsiteX22" fmla="*/ 279400 w 1124610"/>
                <a:gd name="connsiteY22" fmla="*/ 193040 h 403860"/>
                <a:gd name="connsiteX23" fmla="*/ 289560 w 1124610"/>
                <a:gd name="connsiteY23" fmla="*/ 200660 h 403860"/>
                <a:gd name="connsiteX24" fmla="*/ 309880 w 1124610"/>
                <a:gd name="connsiteY24" fmla="*/ 218440 h 403860"/>
                <a:gd name="connsiteX25" fmla="*/ 337820 w 1124610"/>
                <a:gd name="connsiteY25" fmla="*/ 251460 h 403860"/>
                <a:gd name="connsiteX26" fmla="*/ 358140 w 1124610"/>
                <a:gd name="connsiteY26" fmla="*/ 266700 h 403860"/>
                <a:gd name="connsiteX27" fmla="*/ 378460 w 1124610"/>
                <a:gd name="connsiteY27" fmla="*/ 274320 h 403860"/>
                <a:gd name="connsiteX28" fmla="*/ 393700 w 1124610"/>
                <a:gd name="connsiteY28" fmla="*/ 271780 h 403860"/>
                <a:gd name="connsiteX29" fmla="*/ 414020 w 1124610"/>
                <a:gd name="connsiteY29" fmla="*/ 264160 h 403860"/>
                <a:gd name="connsiteX30" fmla="*/ 434340 w 1124610"/>
                <a:gd name="connsiteY30" fmla="*/ 243840 h 403860"/>
                <a:gd name="connsiteX31" fmla="*/ 452120 w 1124610"/>
                <a:gd name="connsiteY31" fmla="*/ 228600 h 403860"/>
                <a:gd name="connsiteX32" fmla="*/ 477520 w 1124610"/>
                <a:gd name="connsiteY32" fmla="*/ 213360 h 403860"/>
                <a:gd name="connsiteX33" fmla="*/ 500380 w 1124610"/>
                <a:gd name="connsiteY33" fmla="*/ 200660 h 403860"/>
                <a:gd name="connsiteX34" fmla="*/ 510540 w 1124610"/>
                <a:gd name="connsiteY34" fmla="*/ 195580 h 403860"/>
                <a:gd name="connsiteX35" fmla="*/ 525780 w 1124610"/>
                <a:gd name="connsiteY35" fmla="*/ 193040 h 403860"/>
                <a:gd name="connsiteX36" fmla="*/ 556260 w 1124610"/>
                <a:gd name="connsiteY36" fmla="*/ 198120 h 403860"/>
                <a:gd name="connsiteX37" fmla="*/ 589280 w 1124610"/>
                <a:gd name="connsiteY37" fmla="*/ 218440 h 403860"/>
                <a:gd name="connsiteX38" fmla="*/ 604520 w 1124610"/>
                <a:gd name="connsiteY38" fmla="*/ 226060 h 403860"/>
                <a:gd name="connsiteX39" fmla="*/ 627380 w 1124610"/>
                <a:gd name="connsiteY39" fmla="*/ 243840 h 403860"/>
                <a:gd name="connsiteX40" fmla="*/ 637540 w 1124610"/>
                <a:gd name="connsiteY40" fmla="*/ 251460 h 403860"/>
                <a:gd name="connsiteX41" fmla="*/ 645160 w 1124610"/>
                <a:gd name="connsiteY41" fmla="*/ 259080 h 403860"/>
                <a:gd name="connsiteX42" fmla="*/ 665480 w 1124610"/>
                <a:gd name="connsiteY42" fmla="*/ 271780 h 403860"/>
                <a:gd name="connsiteX43" fmla="*/ 675640 w 1124610"/>
                <a:gd name="connsiteY43" fmla="*/ 274320 h 403860"/>
                <a:gd name="connsiteX44" fmla="*/ 695960 w 1124610"/>
                <a:gd name="connsiteY44" fmla="*/ 287020 h 403860"/>
                <a:gd name="connsiteX45" fmla="*/ 706120 w 1124610"/>
                <a:gd name="connsiteY45" fmla="*/ 289560 h 403860"/>
                <a:gd name="connsiteX46" fmla="*/ 713740 w 1124610"/>
                <a:gd name="connsiteY46" fmla="*/ 292100 h 403860"/>
                <a:gd name="connsiteX47" fmla="*/ 728980 w 1124610"/>
                <a:gd name="connsiteY47" fmla="*/ 294640 h 403860"/>
                <a:gd name="connsiteX48" fmla="*/ 741680 w 1124610"/>
                <a:gd name="connsiteY48" fmla="*/ 297180 h 403860"/>
                <a:gd name="connsiteX49" fmla="*/ 772160 w 1124610"/>
                <a:gd name="connsiteY49" fmla="*/ 294640 h 403860"/>
                <a:gd name="connsiteX50" fmla="*/ 787400 w 1124610"/>
                <a:gd name="connsiteY50" fmla="*/ 281940 h 403860"/>
                <a:gd name="connsiteX51" fmla="*/ 795020 w 1124610"/>
                <a:gd name="connsiteY51" fmla="*/ 271780 h 403860"/>
                <a:gd name="connsiteX52" fmla="*/ 789940 w 1124610"/>
                <a:gd name="connsiteY52" fmla="*/ 248920 h 403860"/>
                <a:gd name="connsiteX53" fmla="*/ 774700 w 1124610"/>
                <a:gd name="connsiteY53" fmla="*/ 233680 h 403860"/>
                <a:gd name="connsiteX54" fmla="*/ 767080 w 1124610"/>
                <a:gd name="connsiteY54" fmla="*/ 223520 h 403860"/>
                <a:gd name="connsiteX55" fmla="*/ 759460 w 1124610"/>
                <a:gd name="connsiteY55" fmla="*/ 215900 h 403860"/>
                <a:gd name="connsiteX56" fmla="*/ 754380 w 1124610"/>
                <a:gd name="connsiteY56" fmla="*/ 208280 h 403860"/>
                <a:gd name="connsiteX57" fmla="*/ 744220 w 1124610"/>
                <a:gd name="connsiteY57" fmla="*/ 200660 h 403860"/>
                <a:gd name="connsiteX58" fmla="*/ 739140 w 1124610"/>
                <a:gd name="connsiteY58" fmla="*/ 190500 h 403860"/>
                <a:gd name="connsiteX59" fmla="*/ 718820 w 1124610"/>
                <a:gd name="connsiteY59" fmla="*/ 172720 h 403860"/>
                <a:gd name="connsiteX60" fmla="*/ 711200 w 1124610"/>
                <a:gd name="connsiteY60" fmla="*/ 162560 h 403860"/>
                <a:gd name="connsiteX61" fmla="*/ 708660 w 1124610"/>
                <a:gd name="connsiteY61" fmla="*/ 154940 h 403860"/>
                <a:gd name="connsiteX62" fmla="*/ 695960 w 1124610"/>
                <a:gd name="connsiteY62" fmla="*/ 137160 h 403860"/>
                <a:gd name="connsiteX63" fmla="*/ 693420 w 1124610"/>
                <a:gd name="connsiteY63" fmla="*/ 129540 h 403860"/>
                <a:gd name="connsiteX64" fmla="*/ 695960 w 1124610"/>
                <a:gd name="connsiteY64" fmla="*/ 119380 h 403860"/>
                <a:gd name="connsiteX65" fmla="*/ 716280 w 1124610"/>
                <a:gd name="connsiteY65" fmla="*/ 111760 h 403860"/>
                <a:gd name="connsiteX66" fmla="*/ 759460 w 1124610"/>
                <a:gd name="connsiteY66" fmla="*/ 104140 h 403860"/>
                <a:gd name="connsiteX67" fmla="*/ 782320 w 1124610"/>
                <a:gd name="connsiteY67" fmla="*/ 106680 h 403860"/>
                <a:gd name="connsiteX68" fmla="*/ 807720 w 1124610"/>
                <a:gd name="connsiteY68" fmla="*/ 116840 h 403860"/>
                <a:gd name="connsiteX69" fmla="*/ 822960 w 1124610"/>
                <a:gd name="connsiteY69" fmla="*/ 132080 h 403860"/>
                <a:gd name="connsiteX70" fmla="*/ 830580 w 1124610"/>
                <a:gd name="connsiteY70" fmla="*/ 142240 h 403860"/>
                <a:gd name="connsiteX71" fmla="*/ 848360 w 1124610"/>
                <a:gd name="connsiteY71" fmla="*/ 160020 h 403860"/>
                <a:gd name="connsiteX72" fmla="*/ 853440 w 1124610"/>
                <a:gd name="connsiteY72" fmla="*/ 180340 h 403860"/>
                <a:gd name="connsiteX73" fmla="*/ 858520 w 1124610"/>
                <a:gd name="connsiteY73" fmla="*/ 198120 h 403860"/>
                <a:gd name="connsiteX74" fmla="*/ 866140 w 1124610"/>
                <a:gd name="connsiteY74" fmla="*/ 251460 h 403860"/>
                <a:gd name="connsiteX75" fmla="*/ 871220 w 1124610"/>
                <a:gd name="connsiteY75" fmla="*/ 264160 h 403860"/>
                <a:gd name="connsiteX76" fmla="*/ 899160 w 1124610"/>
                <a:gd name="connsiteY76" fmla="*/ 271780 h 403860"/>
                <a:gd name="connsiteX77" fmla="*/ 932180 w 1124610"/>
                <a:gd name="connsiteY77" fmla="*/ 256540 h 403860"/>
                <a:gd name="connsiteX78" fmla="*/ 934720 w 1124610"/>
                <a:gd name="connsiteY78" fmla="*/ 243840 h 403860"/>
                <a:gd name="connsiteX79" fmla="*/ 932180 w 1124610"/>
                <a:gd name="connsiteY79" fmla="*/ 167640 h 403860"/>
                <a:gd name="connsiteX80" fmla="*/ 937260 w 1124610"/>
                <a:gd name="connsiteY80" fmla="*/ 142240 h 403860"/>
                <a:gd name="connsiteX81" fmla="*/ 962660 w 1124610"/>
                <a:gd name="connsiteY81" fmla="*/ 119380 h 403860"/>
                <a:gd name="connsiteX82" fmla="*/ 972820 w 1124610"/>
                <a:gd name="connsiteY82" fmla="*/ 114300 h 403860"/>
                <a:gd name="connsiteX83" fmla="*/ 985520 w 1124610"/>
                <a:gd name="connsiteY83" fmla="*/ 106680 h 403860"/>
                <a:gd name="connsiteX84" fmla="*/ 993140 w 1124610"/>
                <a:gd name="connsiteY84" fmla="*/ 101600 h 403860"/>
                <a:gd name="connsiteX85" fmla="*/ 1018540 w 1124610"/>
                <a:gd name="connsiteY85" fmla="*/ 93980 h 403860"/>
                <a:gd name="connsiteX86" fmla="*/ 1089660 w 1124610"/>
                <a:gd name="connsiteY86" fmla="*/ 104140 h 403860"/>
                <a:gd name="connsiteX87" fmla="*/ 1109980 w 1124610"/>
                <a:gd name="connsiteY87" fmla="*/ 127000 h 403860"/>
                <a:gd name="connsiteX88" fmla="*/ 1115060 w 1124610"/>
                <a:gd name="connsiteY88" fmla="*/ 134620 h 403860"/>
                <a:gd name="connsiteX89" fmla="*/ 1120140 w 1124610"/>
                <a:gd name="connsiteY89" fmla="*/ 142240 h 403860"/>
                <a:gd name="connsiteX90" fmla="*/ 1120140 w 1124610"/>
                <a:gd name="connsiteY90" fmla="*/ 215900 h 403860"/>
                <a:gd name="connsiteX91" fmla="*/ 1109980 w 1124610"/>
                <a:gd name="connsiteY91" fmla="*/ 231140 h 403860"/>
                <a:gd name="connsiteX92" fmla="*/ 1102360 w 1124610"/>
                <a:gd name="connsiteY92" fmla="*/ 236220 h 403860"/>
                <a:gd name="connsiteX93" fmla="*/ 1079500 w 1124610"/>
                <a:gd name="connsiteY93" fmla="*/ 243840 h 403860"/>
                <a:gd name="connsiteX94" fmla="*/ 1071880 w 1124610"/>
                <a:gd name="connsiteY94" fmla="*/ 246380 h 403860"/>
                <a:gd name="connsiteX95" fmla="*/ 1023620 w 1124610"/>
                <a:gd name="connsiteY95" fmla="*/ 251460 h 403860"/>
                <a:gd name="connsiteX96" fmla="*/ 1010920 w 1124610"/>
                <a:gd name="connsiteY96" fmla="*/ 256540 h 403860"/>
                <a:gd name="connsiteX97" fmla="*/ 995680 w 1124610"/>
                <a:gd name="connsiteY97" fmla="*/ 266700 h 403860"/>
                <a:gd name="connsiteX98" fmla="*/ 990600 w 1124610"/>
                <a:gd name="connsiteY98" fmla="*/ 276860 h 403860"/>
                <a:gd name="connsiteX99" fmla="*/ 982980 w 1124610"/>
                <a:gd name="connsiteY99" fmla="*/ 287020 h 403860"/>
                <a:gd name="connsiteX100" fmla="*/ 980440 w 1124610"/>
                <a:gd name="connsiteY100" fmla="*/ 297180 h 403860"/>
                <a:gd name="connsiteX101" fmla="*/ 975360 w 1124610"/>
                <a:gd name="connsiteY101" fmla="*/ 307340 h 403860"/>
                <a:gd name="connsiteX102" fmla="*/ 980440 w 1124610"/>
                <a:gd name="connsiteY102" fmla="*/ 360680 h 403860"/>
                <a:gd name="connsiteX103" fmla="*/ 985520 w 1124610"/>
                <a:gd name="connsiteY103" fmla="*/ 370840 h 403860"/>
                <a:gd name="connsiteX104" fmla="*/ 990600 w 1124610"/>
                <a:gd name="connsiteY104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124610" h="403860">
                  <a:moveTo>
                    <a:pt x="91440" y="0"/>
                  </a:moveTo>
                  <a:cubicBezTo>
                    <a:pt x="76644" y="4932"/>
                    <a:pt x="67633" y="6099"/>
                    <a:pt x="55880" y="15240"/>
                  </a:cubicBezTo>
                  <a:cubicBezTo>
                    <a:pt x="46659" y="22412"/>
                    <a:pt x="43309" y="29382"/>
                    <a:pt x="35560" y="38100"/>
                  </a:cubicBezTo>
                  <a:cubicBezTo>
                    <a:pt x="32378" y="41680"/>
                    <a:pt x="28340" y="44479"/>
                    <a:pt x="25400" y="48260"/>
                  </a:cubicBezTo>
                  <a:cubicBezTo>
                    <a:pt x="22369" y="52157"/>
                    <a:pt x="20684" y="56967"/>
                    <a:pt x="17780" y="60960"/>
                  </a:cubicBezTo>
                  <a:cubicBezTo>
                    <a:pt x="13891" y="66308"/>
                    <a:pt x="9313" y="71120"/>
                    <a:pt x="5080" y="76200"/>
                  </a:cubicBezTo>
                  <a:cubicBezTo>
                    <a:pt x="3076" y="82213"/>
                    <a:pt x="0" y="90390"/>
                    <a:pt x="0" y="96520"/>
                  </a:cubicBezTo>
                  <a:cubicBezTo>
                    <a:pt x="0" y="103035"/>
                    <a:pt x="2735" y="123482"/>
                    <a:pt x="5080" y="132080"/>
                  </a:cubicBezTo>
                  <a:cubicBezTo>
                    <a:pt x="6489" y="137246"/>
                    <a:pt x="6947" y="143036"/>
                    <a:pt x="10160" y="147320"/>
                  </a:cubicBezTo>
                  <a:cubicBezTo>
                    <a:pt x="12700" y="150707"/>
                    <a:pt x="15319" y="154035"/>
                    <a:pt x="17780" y="157480"/>
                  </a:cubicBezTo>
                  <a:cubicBezTo>
                    <a:pt x="19554" y="159964"/>
                    <a:pt x="20701" y="162941"/>
                    <a:pt x="22860" y="165100"/>
                  </a:cubicBezTo>
                  <a:cubicBezTo>
                    <a:pt x="25019" y="167259"/>
                    <a:pt x="27996" y="168406"/>
                    <a:pt x="30480" y="170180"/>
                  </a:cubicBezTo>
                  <a:cubicBezTo>
                    <a:pt x="47634" y="182433"/>
                    <a:pt x="33566" y="174263"/>
                    <a:pt x="55880" y="185420"/>
                  </a:cubicBezTo>
                  <a:cubicBezTo>
                    <a:pt x="71120" y="184573"/>
                    <a:pt x="86562" y="185495"/>
                    <a:pt x="101600" y="182880"/>
                  </a:cubicBezTo>
                  <a:cubicBezTo>
                    <a:pt x="106464" y="182034"/>
                    <a:pt x="109692" y="177032"/>
                    <a:pt x="114300" y="175260"/>
                  </a:cubicBezTo>
                  <a:cubicBezTo>
                    <a:pt x="120816" y="172754"/>
                    <a:pt x="127962" y="172282"/>
                    <a:pt x="134620" y="170180"/>
                  </a:cubicBezTo>
                  <a:cubicBezTo>
                    <a:pt x="144070" y="167196"/>
                    <a:pt x="153324" y="163612"/>
                    <a:pt x="162560" y="160020"/>
                  </a:cubicBezTo>
                  <a:cubicBezTo>
                    <a:pt x="168570" y="157683"/>
                    <a:pt x="174154" y="154219"/>
                    <a:pt x="180340" y="152400"/>
                  </a:cubicBezTo>
                  <a:cubicBezTo>
                    <a:pt x="188623" y="149964"/>
                    <a:pt x="205740" y="147320"/>
                    <a:pt x="205740" y="147320"/>
                  </a:cubicBezTo>
                  <a:cubicBezTo>
                    <a:pt x="209127" y="148167"/>
                    <a:pt x="212659" y="148564"/>
                    <a:pt x="215900" y="149860"/>
                  </a:cubicBezTo>
                  <a:cubicBezTo>
                    <a:pt x="221173" y="151969"/>
                    <a:pt x="226245" y="154600"/>
                    <a:pt x="231140" y="157480"/>
                  </a:cubicBezTo>
                  <a:cubicBezTo>
                    <a:pt x="246843" y="166717"/>
                    <a:pt x="258716" y="173989"/>
                    <a:pt x="271780" y="185420"/>
                  </a:cubicBezTo>
                  <a:cubicBezTo>
                    <a:pt x="274483" y="187785"/>
                    <a:pt x="276673" y="190702"/>
                    <a:pt x="279400" y="193040"/>
                  </a:cubicBezTo>
                  <a:cubicBezTo>
                    <a:pt x="282614" y="195795"/>
                    <a:pt x="286374" y="197872"/>
                    <a:pt x="289560" y="200660"/>
                  </a:cubicBezTo>
                  <a:cubicBezTo>
                    <a:pt x="315867" y="223678"/>
                    <a:pt x="284262" y="199227"/>
                    <a:pt x="309880" y="218440"/>
                  </a:cubicBezTo>
                  <a:cubicBezTo>
                    <a:pt x="319081" y="233776"/>
                    <a:pt x="320503" y="238472"/>
                    <a:pt x="337820" y="251460"/>
                  </a:cubicBezTo>
                  <a:cubicBezTo>
                    <a:pt x="344593" y="256540"/>
                    <a:pt x="350279" y="263556"/>
                    <a:pt x="358140" y="266700"/>
                  </a:cubicBezTo>
                  <a:cubicBezTo>
                    <a:pt x="373326" y="272774"/>
                    <a:pt x="366515" y="270338"/>
                    <a:pt x="378460" y="274320"/>
                  </a:cubicBezTo>
                  <a:cubicBezTo>
                    <a:pt x="383540" y="273473"/>
                    <a:pt x="388673" y="272897"/>
                    <a:pt x="393700" y="271780"/>
                  </a:cubicBezTo>
                  <a:cubicBezTo>
                    <a:pt x="398180" y="270785"/>
                    <a:pt x="411548" y="265149"/>
                    <a:pt x="414020" y="264160"/>
                  </a:cubicBezTo>
                  <a:cubicBezTo>
                    <a:pt x="423506" y="249931"/>
                    <a:pt x="415156" y="260892"/>
                    <a:pt x="434340" y="243840"/>
                  </a:cubicBezTo>
                  <a:cubicBezTo>
                    <a:pt x="444930" y="234426"/>
                    <a:pt x="439113" y="236961"/>
                    <a:pt x="452120" y="228600"/>
                  </a:cubicBezTo>
                  <a:cubicBezTo>
                    <a:pt x="460426" y="223261"/>
                    <a:pt x="469621" y="219284"/>
                    <a:pt x="477520" y="213360"/>
                  </a:cubicBezTo>
                  <a:cubicBezTo>
                    <a:pt x="493574" y="201320"/>
                    <a:pt x="481330" y="209126"/>
                    <a:pt x="500380" y="200660"/>
                  </a:cubicBezTo>
                  <a:cubicBezTo>
                    <a:pt x="503840" y="199122"/>
                    <a:pt x="506913" y="196668"/>
                    <a:pt x="510540" y="195580"/>
                  </a:cubicBezTo>
                  <a:cubicBezTo>
                    <a:pt x="515473" y="194100"/>
                    <a:pt x="520700" y="193887"/>
                    <a:pt x="525780" y="193040"/>
                  </a:cubicBezTo>
                  <a:cubicBezTo>
                    <a:pt x="535940" y="194733"/>
                    <a:pt x="546394" y="195160"/>
                    <a:pt x="556260" y="198120"/>
                  </a:cubicBezTo>
                  <a:cubicBezTo>
                    <a:pt x="579112" y="204976"/>
                    <a:pt x="572325" y="207650"/>
                    <a:pt x="589280" y="218440"/>
                  </a:cubicBezTo>
                  <a:cubicBezTo>
                    <a:pt x="594072" y="221489"/>
                    <a:pt x="599794" y="222910"/>
                    <a:pt x="604520" y="226060"/>
                  </a:cubicBezTo>
                  <a:cubicBezTo>
                    <a:pt x="612552" y="231415"/>
                    <a:pt x="619728" y="237954"/>
                    <a:pt x="627380" y="243840"/>
                  </a:cubicBezTo>
                  <a:cubicBezTo>
                    <a:pt x="630735" y="246421"/>
                    <a:pt x="634547" y="248467"/>
                    <a:pt x="637540" y="251460"/>
                  </a:cubicBezTo>
                  <a:cubicBezTo>
                    <a:pt x="640080" y="254000"/>
                    <a:pt x="642433" y="256742"/>
                    <a:pt x="645160" y="259080"/>
                  </a:cubicBezTo>
                  <a:cubicBezTo>
                    <a:pt x="651376" y="264408"/>
                    <a:pt x="657771" y="268889"/>
                    <a:pt x="665480" y="271780"/>
                  </a:cubicBezTo>
                  <a:cubicBezTo>
                    <a:pt x="668749" y="273006"/>
                    <a:pt x="672253" y="273473"/>
                    <a:pt x="675640" y="274320"/>
                  </a:cubicBezTo>
                  <a:cubicBezTo>
                    <a:pt x="682413" y="278553"/>
                    <a:pt x="688211" y="285083"/>
                    <a:pt x="695960" y="287020"/>
                  </a:cubicBezTo>
                  <a:cubicBezTo>
                    <a:pt x="699347" y="287867"/>
                    <a:pt x="702763" y="288601"/>
                    <a:pt x="706120" y="289560"/>
                  </a:cubicBezTo>
                  <a:cubicBezTo>
                    <a:pt x="708694" y="290296"/>
                    <a:pt x="711126" y="291519"/>
                    <a:pt x="713740" y="292100"/>
                  </a:cubicBezTo>
                  <a:cubicBezTo>
                    <a:pt x="718767" y="293217"/>
                    <a:pt x="723913" y="293719"/>
                    <a:pt x="728980" y="294640"/>
                  </a:cubicBezTo>
                  <a:cubicBezTo>
                    <a:pt x="733228" y="295412"/>
                    <a:pt x="737447" y="296333"/>
                    <a:pt x="741680" y="297180"/>
                  </a:cubicBezTo>
                  <a:cubicBezTo>
                    <a:pt x="751840" y="296333"/>
                    <a:pt x="762139" y="296519"/>
                    <a:pt x="772160" y="294640"/>
                  </a:cubicBezTo>
                  <a:cubicBezTo>
                    <a:pt x="782463" y="292708"/>
                    <a:pt x="782306" y="289072"/>
                    <a:pt x="787400" y="281940"/>
                  </a:cubicBezTo>
                  <a:cubicBezTo>
                    <a:pt x="789861" y="278495"/>
                    <a:pt x="792480" y="275167"/>
                    <a:pt x="795020" y="271780"/>
                  </a:cubicBezTo>
                  <a:cubicBezTo>
                    <a:pt x="793327" y="264160"/>
                    <a:pt x="792742" y="256206"/>
                    <a:pt x="789940" y="248920"/>
                  </a:cubicBezTo>
                  <a:cubicBezTo>
                    <a:pt x="784752" y="235431"/>
                    <a:pt x="782768" y="241748"/>
                    <a:pt x="774700" y="233680"/>
                  </a:cubicBezTo>
                  <a:cubicBezTo>
                    <a:pt x="771707" y="230687"/>
                    <a:pt x="769835" y="226734"/>
                    <a:pt x="767080" y="223520"/>
                  </a:cubicBezTo>
                  <a:cubicBezTo>
                    <a:pt x="764742" y="220793"/>
                    <a:pt x="761760" y="218660"/>
                    <a:pt x="759460" y="215900"/>
                  </a:cubicBezTo>
                  <a:cubicBezTo>
                    <a:pt x="757506" y="213555"/>
                    <a:pt x="756539" y="210439"/>
                    <a:pt x="754380" y="208280"/>
                  </a:cubicBezTo>
                  <a:cubicBezTo>
                    <a:pt x="751387" y="205287"/>
                    <a:pt x="747607" y="203200"/>
                    <a:pt x="744220" y="200660"/>
                  </a:cubicBezTo>
                  <a:cubicBezTo>
                    <a:pt x="742527" y="197273"/>
                    <a:pt x="741341" y="193581"/>
                    <a:pt x="739140" y="190500"/>
                  </a:cubicBezTo>
                  <a:cubicBezTo>
                    <a:pt x="734003" y="183309"/>
                    <a:pt x="724792" y="178692"/>
                    <a:pt x="718820" y="172720"/>
                  </a:cubicBezTo>
                  <a:cubicBezTo>
                    <a:pt x="715827" y="169727"/>
                    <a:pt x="713740" y="165947"/>
                    <a:pt x="711200" y="162560"/>
                  </a:cubicBezTo>
                  <a:cubicBezTo>
                    <a:pt x="710353" y="160020"/>
                    <a:pt x="709857" y="157335"/>
                    <a:pt x="708660" y="154940"/>
                  </a:cubicBezTo>
                  <a:cubicBezTo>
                    <a:pt x="706803" y="151226"/>
                    <a:pt x="697686" y="139461"/>
                    <a:pt x="695960" y="137160"/>
                  </a:cubicBezTo>
                  <a:cubicBezTo>
                    <a:pt x="695113" y="134620"/>
                    <a:pt x="693420" y="132217"/>
                    <a:pt x="693420" y="129540"/>
                  </a:cubicBezTo>
                  <a:cubicBezTo>
                    <a:pt x="693420" y="126049"/>
                    <a:pt x="694024" y="122285"/>
                    <a:pt x="695960" y="119380"/>
                  </a:cubicBezTo>
                  <a:cubicBezTo>
                    <a:pt x="700217" y="112995"/>
                    <a:pt x="710423" y="113357"/>
                    <a:pt x="716280" y="111760"/>
                  </a:cubicBezTo>
                  <a:cubicBezTo>
                    <a:pt x="748429" y="102992"/>
                    <a:pt x="712151" y="108441"/>
                    <a:pt x="759460" y="104140"/>
                  </a:cubicBezTo>
                  <a:cubicBezTo>
                    <a:pt x="767080" y="104987"/>
                    <a:pt x="774802" y="105176"/>
                    <a:pt x="782320" y="106680"/>
                  </a:cubicBezTo>
                  <a:cubicBezTo>
                    <a:pt x="792782" y="108772"/>
                    <a:pt x="798689" y="112324"/>
                    <a:pt x="807720" y="116840"/>
                  </a:cubicBezTo>
                  <a:cubicBezTo>
                    <a:pt x="819692" y="134798"/>
                    <a:pt x="804057" y="113177"/>
                    <a:pt x="822960" y="132080"/>
                  </a:cubicBezTo>
                  <a:cubicBezTo>
                    <a:pt x="825953" y="135073"/>
                    <a:pt x="827732" y="139108"/>
                    <a:pt x="830580" y="142240"/>
                  </a:cubicBezTo>
                  <a:cubicBezTo>
                    <a:pt x="836218" y="148442"/>
                    <a:pt x="848360" y="160020"/>
                    <a:pt x="848360" y="160020"/>
                  </a:cubicBezTo>
                  <a:cubicBezTo>
                    <a:pt x="850053" y="166793"/>
                    <a:pt x="851232" y="173716"/>
                    <a:pt x="853440" y="180340"/>
                  </a:cubicBezTo>
                  <a:cubicBezTo>
                    <a:pt x="857084" y="191272"/>
                    <a:pt x="855331" y="185363"/>
                    <a:pt x="858520" y="198120"/>
                  </a:cubicBezTo>
                  <a:cubicBezTo>
                    <a:pt x="859960" y="216841"/>
                    <a:pt x="859593" y="234002"/>
                    <a:pt x="866140" y="251460"/>
                  </a:cubicBezTo>
                  <a:cubicBezTo>
                    <a:pt x="867741" y="255729"/>
                    <a:pt x="867789" y="261158"/>
                    <a:pt x="871220" y="264160"/>
                  </a:cubicBezTo>
                  <a:cubicBezTo>
                    <a:pt x="875039" y="267502"/>
                    <a:pt x="893719" y="270692"/>
                    <a:pt x="899160" y="271780"/>
                  </a:cubicBezTo>
                  <a:cubicBezTo>
                    <a:pt x="904919" y="269860"/>
                    <a:pt x="926724" y="265269"/>
                    <a:pt x="932180" y="256540"/>
                  </a:cubicBezTo>
                  <a:cubicBezTo>
                    <a:pt x="934468" y="252879"/>
                    <a:pt x="933873" y="248073"/>
                    <a:pt x="934720" y="243840"/>
                  </a:cubicBezTo>
                  <a:cubicBezTo>
                    <a:pt x="933873" y="218440"/>
                    <a:pt x="931545" y="193046"/>
                    <a:pt x="932180" y="167640"/>
                  </a:cubicBezTo>
                  <a:cubicBezTo>
                    <a:pt x="932396" y="159008"/>
                    <a:pt x="933220" y="149871"/>
                    <a:pt x="937260" y="142240"/>
                  </a:cubicBezTo>
                  <a:cubicBezTo>
                    <a:pt x="940849" y="135460"/>
                    <a:pt x="954021" y="124317"/>
                    <a:pt x="962660" y="119380"/>
                  </a:cubicBezTo>
                  <a:cubicBezTo>
                    <a:pt x="965948" y="117501"/>
                    <a:pt x="969510" y="116139"/>
                    <a:pt x="972820" y="114300"/>
                  </a:cubicBezTo>
                  <a:cubicBezTo>
                    <a:pt x="977136" y="111902"/>
                    <a:pt x="981334" y="109297"/>
                    <a:pt x="985520" y="106680"/>
                  </a:cubicBezTo>
                  <a:cubicBezTo>
                    <a:pt x="988109" y="105062"/>
                    <a:pt x="990350" y="102840"/>
                    <a:pt x="993140" y="101600"/>
                  </a:cubicBezTo>
                  <a:cubicBezTo>
                    <a:pt x="1001091" y="98066"/>
                    <a:pt x="1010096" y="96091"/>
                    <a:pt x="1018540" y="93980"/>
                  </a:cubicBezTo>
                  <a:cubicBezTo>
                    <a:pt x="1071877" y="98247"/>
                    <a:pt x="1066270" y="87433"/>
                    <a:pt x="1089660" y="104140"/>
                  </a:cubicBezTo>
                  <a:cubicBezTo>
                    <a:pt x="1104020" y="114397"/>
                    <a:pt x="1098458" y="109717"/>
                    <a:pt x="1109980" y="127000"/>
                  </a:cubicBezTo>
                  <a:lnTo>
                    <a:pt x="1115060" y="134620"/>
                  </a:lnTo>
                  <a:lnTo>
                    <a:pt x="1120140" y="142240"/>
                  </a:lnTo>
                  <a:cubicBezTo>
                    <a:pt x="1127548" y="171872"/>
                    <a:pt x="1124457" y="155462"/>
                    <a:pt x="1120140" y="215900"/>
                  </a:cubicBezTo>
                  <a:cubicBezTo>
                    <a:pt x="1119625" y="223112"/>
                    <a:pt x="1115253" y="226746"/>
                    <a:pt x="1109980" y="231140"/>
                  </a:cubicBezTo>
                  <a:cubicBezTo>
                    <a:pt x="1107635" y="233094"/>
                    <a:pt x="1105178" y="235046"/>
                    <a:pt x="1102360" y="236220"/>
                  </a:cubicBezTo>
                  <a:cubicBezTo>
                    <a:pt x="1094946" y="239309"/>
                    <a:pt x="1087120" y="241300"/>
                    <a:pt x="1079500" y="243840"/>
                  </a:cubicBezTo>
                  <a:cubicBezTo>
                    <a:pt x="1076960" y="244687"/>
                    <a:pt x="1074530" y="246001"/>
                    <a:pt x="1071880" y="246380"/>
                  </a:cubicBezTo>
                  <a:cubicBezTo>
                    <a:pt x="1044007" y="250362"/>
                    <a:pt x="1060066" y="248423"/>
                    <a:pt x="1023620" y="251460"/>
                  </a:cubicBezTo>
                  <a:cubicBezTo>
                    <a:pt x="1019387" y="253153"/>
                    <a:pt x="1014923" y="254357"/>
                    <a:pt x="1010920" y="256540"/>
                  </a:cubicBezTo>
                  <a:cubicBezTo>
                    <a:pt x="1005560" y="259464"/>
                    <a:pt x="995680" y="266700"/>
                    <a:pt x="995680" y="266700"/>
                  </a:cubicBezTo>
                  <a:cubicBezTo>
                    <a:pt x="993987" y="270087"/>
                    <a:pt x="992607" y="273649"/>
                    <a:pt x="990600" y="276860"/>
                  </a:cubicBezTo>
                  <a:cubicBezTo>
                    <a:pt x="988356" y="280450"/>
                    <a:pt x="984873" y="283234"/>
                    <a:pt x="982980" y="287020"/>
                  </a:cubicBezTo>
                  <a:cubicBezTo>
                    <a:pt x="981419" y="290142"/>
                    <a:pt x="981666" y="293911"/>
                    <a:pt x="980440" y="297180"/>
                  </a:cubicBezTo>
                  <a:cubicBezTo>
                    <a:pt x="979111" y="300725"/>
                    <a:pt x="977053" y="303953"/>
                    <a:pt x="975360" y="307340"/>
                  </a:cubicBezTo>
                  <a:cubicBezTo>
                    <a:pt x="977053" y="325120"/>
                    <a:pt x="977618" y="343044"/>
                    <a:pt x="980440" y="360680"/>
                  </a:cubicBezTo>
                  <a:cubicBezTo>
                    <a:pt x="981038" y="364419"/>
                    <a:pt x="984226" y="367282"/>
                    <a:pt x="985520" y="370840"/>
                  </a:cubicBezTo>
                  <a:cubicBezTo>
                    <a:pt x="991996" y="388648"/>
                    <a:pt x="990600" y="386459"/>
                    <a:pt x="990600" y="403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6" name="Ellipse 185">
              <a:extLst>
                <a:ext uri="{FF2B5EF4-FFF2-40B4-BE49-F238E27FC236}">
                  <a16:creationId xmlns:a16="http://schemas.microsoft.com/office/drawing/2014/main" id="{817A3168-B896-9C9E-D81C-D017F0607DDA}"/>
                </a:ext>
              </a:extLst>
            </p:cNvPr>
            <p:cNvSpPr/>
            <p:nvPr/>
          </p:nvSpPr>
          <p:spPr>
            <a:xfrm>
              <a:off x="7594694" y="292003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87" name="Connecteur droit 186">
              <a:extLst>
                <a:ext uri="{FF2B5EF4-FFF2-40B4-BE49-F238E27FC236}">
                  <a16:creationId xmlns:a16="http://schemas.microsoft.com/office/drawing/2014/main" id="{AB6A648E-8D34-53E5-93F6-0B5CC67B11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5121" y="2972575"/>
              <a:ext cx="49616" cy="3039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916685CF-4F4E-C5C6-B6F3-1B6053391293}"/>
              </a:ext>
            </a:extLst>
          </p:cNvPr>
          <p:cNvGrpSpPr/>
          <p:nvPr/>
        </p:nvGrpSpPr>
        <p:grpSpPr>
          <a:xfrm>
            <a:off x="9185804" y="2310007"/>
            <a:ext cx="1602673" cy="1022306"/>
            <a:chOff x="9459027" y="2334260"/>
            <a:chExt cx="1602673" cy="1022306"/>
          </a:xfrm>
        </p:grpSpPr>
        <p:sp>
          <p:nvSpPr>
            <p:cNvPr id="191" name="Ellipse 190">
              <a:extLst>
                <a:ext uri="{FF2B5EF4-FFF2-40B4-BE49-F238E27FC236}">
                  <a16:creationId xmlns:a16="http://schemas.microsoft.com/office/drawing/2014/main" id="{9C363A29-ECA2-404E-1009-CBC33DBFF235}"/>
                </a:ext>
              </a:extLst>
            </p:cNvPr>
            <p:cNvSpPr/>
            <p:nvPr/>
          </p:nvSpPr>
          <p:spPr>
            <a:xfrm>
              <a:off x="9763254" y="256799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93" name="Ellipse 192">
              <a:extLst>
                <a:ext uri="{FF2B5EF4-FFF2-40B4-BE49-F238E27FC236}">
                  <a16:creationId xmlns:a16="http://schemas.microsoft.com/office/drawing/2014/main" id="{2E023336-6175-479F-7DFB-E8EB58A4BECD}"/>
                </a:ext>
              </a:extLst>
            </p:cNvPr>
            <p:cNvSpPr/>
            <p:nvPr/>
          </p:nvSpPr>
          <p:spPr>
            <a:xfrm>
              <a:off x="9627308" y="292399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id="{6C44E1BB-6DB8-7267-C218-D079FCC8CB54}"/>
                </a:ext>
              </a:extLst>
            </p:cNvPr>
            <p:cNvCxnSpPr>
              <a:cxnSpLocks/>
              <a:endCxn id="218" idx="2"/>
            </p:cNvCxnSpPr>
            <p:nvPr/>
          </p:nvCxnSpPr>
          <p:spPr>
            <a:xfrm flipV="1">
              <a:off x="9800938" y="258462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Ellipse 211">
              <a:extLst>
                <a:ext uri="{FF2B5EF4-FFF2-40B4-BE49-F238E27FC236}">
                  <a16:creationId xmlns:a16="http://schemas.microsoft.com/office/drawing/2014/main" id="{8EB4CB38-E9DF-5BD9-D93D-6BEF5D710E30}"/>
                </a:ext>
              </a:extLst>
            </p:cNvPr>
            <p:cNvSpPr/>
            <p:nvPr/>
          </p:nvSpPr>
          <p:spPr>
            <a:xfrm>
              <a:off x="10148852" y="2940691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63035F8-8192-7A39-0F01-B224332E0DDE}"/>
                </a:ext>
              </a:extLst>
            </p:cNvPr>
            <p:cNvSpPr/>
            <p:nvPr/>
          </p:nvSpPr>
          <p:spPr>
            <a:xfrm>
              <a:off x="9496753" y="2339931"/>
              <a:ext cx="350894" cy="895350"/>
            </a:xfrm>
            <a:custGeom>
              <a:avLst/>
              <a:gdLst>
                <a:gd name="connsiteX0" fmla="*/ 95624 w 350894"/>
                <a:gd name="connsiteY0" fmla="*/ 0 h 895350"/>
                <a:gd name="connsiteX1" fmla="*/ 36569 w 350894"/>
                <a:gd name="connsiteY1" fmla="*/ 32385 h 895350"/>
                <a:gd name="connsiteX2" fmla="*/ 11804 w 350894"/>
                <a:gd name="connsiteY2" fmla="*/ 57150 h 895350"/>
                <a:gd name="connsiteX3" fmla="*/ 7994 w 350894"/>
                <a:gd name="connsiteY3" fmla="*/ 66675 h 895350"/>
                <a:gd name="connsiteX4" fmla="*/ 6089 w 350894"/>
                <a:gd name="connsiteY4" fmla="*/ 100965 h 895350"/>
                <a:gd name="connsiteX5" fmla="*/ 21329 w 350894"/>
                <a:gd name="connsiteY5" fmla="*/ 116205 h 895350"/>
                <a:gd name="connsiteX6" fmla="*/ 28949 w 350894"/>
                <a:gd name="connsiteY6" fmla="*/ 123825 h 895350"/>
                <a:gd name="connsiteX7" fmla="*/ 44189 w 350894"/>
                <a:gd name="connsiteY7" fmla="*/ 131445 h 895350"/>
                <a:gd name="connsiteX8" fmla="*/ 51809 w 350894"/>
                <a:gd name="connsiteY8" fmla="*/ 135255 h 895350"/>
                <a:gd name="connsiteX9" fmla="*/ 91814 w 350894"/>
                <a:gd name="connsiteY9" fmla="*/ 133350 h 895350"/>
                <a:gd name="connsiteX10" fmla="*/ 101339 w 350894"/>
                <a:gd name="connsiteY10" fmla="*/ 131445 h 895350"/>
                <a:gd name="connsiteX11" fmla="*/ 112769 w 350894"/>
                <a:gd name="connsiteY11" fmla="*/ 125730 h 895350"/>
                <a:gd name="connsiteX12" fmla="*/ 129914 w 350894"/>
                <a:gd name="connsiteY12" fmla="*/ 112395 h 895350"/>
                <a:gd name="connsiteX13" fmla="*/ 143249 w 350894"/>
                <a:gd name="connsiteY13" fmla="*/ 102870 h 895350"/>
                <a:gd name="connsiteX14" fmla="*/ 162299 w 350894"/>
                <a:gd name="connsiteY14" fmla="*/ 95250 h 895350"/>
                <a:gd name="connsiteX15" fmla="*/ 188969 w 350894"/>
                <a:gd name="connsiteY15" fmla="*/ 102870 h 895350"/>
                <a:gd name="connsiteX16" fmla="*/ 194684 w 350894"/>
                <a:gd name="connsiteY16" fmla="*/ 106680 h 895350"/>
                <a:gd name="connsiteX17" fmla="*/ 200399 w 350894"/>
                <a:gd name="connsiteY17" fmla="*/ 116205 h 895350"/>
                <a:gd name="connsiteX18" fmla="*/ 194684 w 350894"/>
                <a:gd name="connsiteY18" fmla="*/ 133350 h 895350"/>
                <a:gd name="connsiteX19" fmla="*/ 187064 w 350894"/>
                <a:gd name="connsiteY19" fmla="*/ 140970 h 895350"/>
                <a:gd name="connsiteX20" fmla="*/ 171824 w 350894"/>
                <a:gd name="connsiteY20" fmla="*/ 152400 h 895350"/>
                <a:gd name="connsiteX21" fmla="*/ 162299 w 350894"/>
                <a:gd name="connsiteY21" fmla="*/ 160020 h 895350"/>
                <a:gd name="connsiteX22" fmla="*/ 150869 w 350894"/>
                <a:gd name="connsiteY22" fmla="*/ 167640 h 895350"/>
                <a:gd name="connsiteX23" fmla="*/ 131819 w 350894"/>
                <a:gd name="connsiteY23" fmla="*/ 182880 h 895350"/>
                <a:gd name="connsiteX24" fmla="*/ 122294 w 350894"/>
                <a:gd name="connsiteY24" fmla="*/ 192405 h 895350"/>
                <a:gd name="connsiteX25" fmla="*/ 89909 w 350894"/>
                <a:gd name="connsiteY25" fmla="*/ 215265 h 895350"/>
                <a:gd name="connsiteX26" fmla="*/ 76574 w 350894"/>
                <a:gd name="connsiteY26" fmla="*/ 228600 h 895350"/>
                <a:gd name="connsiteX27" fmla="*/ 70859 w 350894"/>
                <a:gd name="connsiteY27" fmla="*/ 234315 h 895350"/>
                <a:gd name="connsiteX28" fmla="*/ 68954 w 350894"/>
                <a:gd name="connsiteY28" fmla="*/ 241935 h 895350"/>
                <a:gd name="connsiteX29" fmla="*/ 72764 w 350894"/>
                <a:gd name="connsiteY29" fmla="*/ 276225 h 895350"/>
                <a:gd name="connsiteX30" fmla="*/ 78479 w 350894"/>
                <a:gd name="connsiteY30" fmla="*/ 289560 h 895350"/>
                <a:gd name="connsiteX31" fmla="*/ 91814 w 350894"/>
                <a:gd name="connsiteY31" fmla="*/ 306705 h 895350"/>
                <a:gd name="connsiteX32" fmla="*/ 107054 w 350894"/>
                <a:gd name="connsiteY32" fmla="*/ 314325 h 895350"/>
                <a:gd name="connsiteX33" fmla="*/ 114674 w 350894"/>
                <a:gd name="connsiteY33" fmla="*/ 320040 h 895350"/>
                <a:gd name="connsiteX34" fmla="*/ 120389 w 350894"/>
                <a:gd name="connsiteY34" fmla="*/ 325755 h 895350"/>
                <a:gd name="connsiteX35" fmla="*/ 129914 w 350894"/>
                <a:gd name="connsiteY35" fmla="*/ 331470 h 895350"/>
                <a:gd name="connsiteX36" fmla="*/ 145154 w 350894"/>
                <a:gd name="connsiteY36" fmla="*/ 344805 h 895350"/>
                <a:gd name="connsiteX37" fmla="*/ 160394 w 350894"/>
                <a:gd name="connsiteY37" fmla="*/ 350520 h 895350"/>
                <a:gd name="connsiteX38" fmla="*/ 211829 w 350894"/>
                <a:gd name="connsiteY38" fmla="*/ 348615 h 895350"/>
                <a:gd name="connsiteX39" fmla="*/ 221354 w 350894"/>
                <a:gd name="connsiteY39" fmla="*/ 346710 h 895350"/>
                <a:gd name="connsiteX40" fmla="*/ 253739 w 350894"/>
                <a:gd name="connsiteY40" fmla="*/ 333375 h 895350"/>
                <a:gd name="connsiteX41" fmla="*/ 267074 w 350894"/>
                <a:gd name="connsiteY41" fmla="*/ 320040 h 895350"/>
                <a:gd name="connsiteX42" fmla="*/ 274694 w 350894"/>
                <a:gd name="connsiteY42" fmla="*/ 312420 h 895350"/>
                <a:gd name="connsiteX43" fmla="*/ 289934 w 350894"/>
                <a:gd name="connsiteY43" fmla="*/ 300990 h 895350"/>
                <a:gd name="connsiteX44" fmla="*/ 307079 w 350894"/>
                <a:gd name="connsiteY44" fmla="*/ 297180 h 895350"/>
                <a:gd name="connsiteX45" fmla="*/ 333749 w 350894"/>
                <a:gd name="connsiteY45" fmla="*/ 304800 h 895350"/>
                <a:gd name="connsiteX46" fmla="*/ 341369 w 350894"/>
                <a:gd name="connsiteY46" fmla="*/ 320040 h 895350"/>
                <a:gd name="connsiteX47" fmla="*/ 345179 w 350894"/>
                <a:gd name="connsiteY47" fmla="*/ 327660 h 895350"/>
                <a:gd name="connsiteX48" fmla="*/ 350894 w 350894"/>
                <a:gd name="connsiteY48" fmla="*/ 342900 h 895350"/>
                <a:gd name="connsiteX49" fmla="*/ 348989 w 350894"/>
                <a:gd name="connsiteY49" fmla="*/ 373380 h 895350"/>
                <a:gd name="connsiteX50" fmla="*/ 347084 w 350894"/>
                <a:gd name="connsiteY50" fmla="*/ 381000 h 895350"/>
                <a:gd name="connsiteX51" fmla="*/ 341369 w 350894"/>
                <a:gd name="connsiteY51" fmla="*/ 386715 h 895350"/>
                <a:gd name="connsiteX52" fmla="*/ 329939 w 350894"/>
                <a:gd name="connsiteY52" fmla="*/ 398145 h 895350"/>
                <a:gd name="connsiteX53" fmla="*/ 320414 w 350894"/>
                <a:gd name="connsiteY53" fmla="*/ 405765 h 895350"/>
                <a:gd name="connsiteX54" fmla="*/ 312794 w 350894"/>
                <a:gd name="connsiteY54" fmla="*/ 413385 h 895350"/>
                <a:gd name="connsiteX55" fmla="*/ 278504 w 350894"/>
                <a:gd name="connsiteY55" fmla="*/ 422910 h 895350"/>
                <a:gd name="connsiteX56" fmla="*/ 246119 w 350894"/>
                <a:gd name="connsiteY56" fmla="*/ 430530 h 895350"/>
                <a:gd name="connsiteX57" fmla="*/ 169919 w 350894"/>
                <a:gd name="connsiteY57" fmla="*/ 447675 h 895350"/>
                <a:gd name="connsiteX58" fmla="*/ 118484 w 350894"/>
                <a:gd name="connsiteY58" fmla="*/ 457200 h 895350"/>
                <a:gd name="connsiteX59" fmla="*/ 86099 w 350894"/>
                <a:gd name="connsiteY59" fmla="*/ 451485 h 895350"/>
                <a:gd name="connsiteX60" fmla="*/ 76574 w 350894"/>
                <a:gd name="connsiteY60" fmla="*/ 447675 h 895350"/>
                <a:gd name="connsiteX61" fmla="*/ 49904 w 350894"/>
                <a:gd name="connsiteY61" fmla="*/ 451485 h 895350"/>
                <a:gd name="connsiteX62" fmla="*/ 44189 w 350894"/>
                <a:gd name="connsiteY62" fmla="*/ 457200 h 895350"/>
                <a:gd name="connsiteX63" fmla="*/ 34664 w 350894"/>
                <a:gd name="connsiteY63" fmla="*/ 462915 h 895350"/>
                <a:gd name="connsiteX64" fmla="*/ 30854 w 350894"/>
                <a:gd name="connsiteY64" fmla="*/ 470535 h 895350"/>
                <a:gd name="connsiteX65" fmla="*/ 25139 w 350894"/>
                <a:gd name="connsiteY65" fmla="*/ 478155 h 895350"/>
                <a:gd name="connsiteX66" fmla="*/ 21329 w 350894"/>
                <a:gd name="connsiteY66" fmla="*/ 483870 h 895350"/>
                <a:gd name="connsiteX67" fmla="*/ 19424 w 350894"/>
                <a:gd name="connsiteY67" fmla="*/ 493395 h 895350"/>
                <a:gd name="connsiteX68" fmla="*/ 15614 w 350894"/>
                <a:gd name="connsiteY68" fmla="*/ 501015 h 895350"/>
                <a:gd name="connsiteX69" fmla="*/ 19424 w 350894"/>
                <a:gd name="connsiteY69" fmla="*/ 541020 h 895350"/>
                <a:gd name="connsiteX70" fmla="*/ 23234 w 350894"/>
                <a:gd name="connsiteY70" fmla="*/ 554355 h 895350"/>
                <a:gd name="connsiteX71" fmla="*/ 28949 w 350894"/>
                <a:gd name="connsiteY71" fmla="*/ 565785 h 895350"/>
                <a:gd name="connsiteX72" fmla="*/ 40379 w 350894"/>
                <a:gd name="connsiteY72" fmla="*/ 582930 h 895350"/>
                <a:gd name="connsiteX73" fmla="*/ 55619 w 350894"/>
                <a:gd name="connsiteY73" fmla="*/ 596265 h 895350"/>
                <a:gd name="connsiteX74" fmla="*/ 63239 w 350894"/>
                <a:gd name="connsiteY74" fmla="*/ 605790 h 895350"/>
                <a:gd name="connsiteX75" fmla="*/ 72764 w 350894"/>
                <a:gd name="connsiteY75" fmla="*/ 613410 h 895350"/>
                <a:gd name="connsiteX76" fmla="*/ 93719 w 350894"/>
                <a:gd name="connsiteY76" fmla="*/ 632460 h 895350"/>
                <a:gd name="connsiteX77" fmla="*/ 122294 w 350894"/>
                <a:gd name="connsiteY77" fmla="*/ 643890 h 895350"/>
                <a:gd name="connsiteX78" fmla="*/ 156584 w 350894"/>
                <a:gd name="connsiteY78" fmla="*/ 674370 h 895350"/>
                <a:gd name="connsiteX79" fmla="*/ 162299 w 350894"/>
                <a:gd name="connsiteY79" fmla="*/ 683895 h 895350"/>
                <a:gd name="connsiteX80" fmla="*/ 162299 w 350894"/>
                <a:gd name="connsiteY80" fmla="*/ 752475 h 895350"/>
                <a:gd name="connsiteX81" fmla="*/ 160394 w 350894"/>
                <a:gd name="connsiteY81" fmla="*/ 788670 h 895350"/>
                <a:gd name="connsiteX82" fmla="*/ 156584 w 350894"/>
                <a:gd name="connsiteY82" fmla="*/ 807720 h 895350"/>
                <a:gd name="connsiteX83" fmla="*/ 154679 w 350894"/>
                <a:gd name="connsiteY83" fmla="*/ 817245 h 895350"/>
                <a:gd name="connsiteX84" fmla="*/ 150869 w 350894"/>
                <a:gd name="connsiteY84" fmla="*/ 828675 h 895350"/>
                <a:gd name="connsiteX85" fmla="*/ 148964 w 350894"/>
                <a:gd name="connsiteY85" fmla="*/ 836295 h 895350"/>
                <a:gd name="connsiteX86" fmla="*/ 141344 w 350894"/>
                <a:gd name="connsiteY86" fmla="*/ 843915 h 895350"/>
                <a:gd name="connsiteX87" fmla="*/ 135629 w 350894"/>
                <a:gd name="connsiteY87" fmla="*/ 859155 h 895350"/>
                <a:gd name="connsiteX88" fmla="*/ 128009 w 350894"/>
                <a:gd name="connsiteY88" fmla="*/ 868680 h 895350"/>
                <a:gd name="connsiteX89" fmla="*/ 126104 w 350894"/>
                <a:gd name="connsiteY89" fmla="*/ 878205 h 895350"/>
                <a:gd name="connsiteX90" fmla="*/ 116579 w 350894"/>
                <a:gd name="connsiteY90" fmla="*/ 891540 h 895350"/>
                <a:gd name="connsiteX91" fmla="*/ 116579 w 350894"/>
                <a:gd name="connsiteY91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50894" h="895350">
                  <a:moveTo>
                    <a:pt x="95624" y="0"/>
                  </a:moveTo>
                  <a:cubicBezTo>
                    <a:pt x="75042" y="8233"/>
                    <a:pt x="52047" y="16907"/>
                    <a:pt x="36569" y="32385"/>
                  </a:cubicBezTo>
                  <a:lnTo>
                    <a:pt x="11804" y="57150"/>
                  </a:lnTo>
                  <a:cubicBezTo>
                    <a:pt x="10534" y="60325"/>
                    <a:pt x="9523" y="63616"/>
                    <a:pt x="7994" y="66675"/>
                  </a:cubicBezTo>
                  <a:cubicBezTo>
                    <a:pt x="876" y="80910"/>
                    <a:pt x="-4813" y="78070"/>
                    <a:pt x="6089" y="100965"/>
                  </a:cubicBezTo>
                  <a:cubicBezTo>
                    <a:pt x="9178" y="107451"/>
                    <a:pt x="16249" y="111125"/>
                    <a:pt x="21329" y="116205"/>
                  </a:cubicBezTo>
                  <a:cubicBezTo>
                    <a:pt x="23869" y="118745"/>
                    <a:pt x="25736" y="122219"/>
                    <a:pt x="28949" y="123825"/>
                  </a:cubicBezTo>
                  <a:lnTo>
                    <a:pt x="44189" y="131445"/>
                  </a:lnTo>
                  <a:lnTo>
                    <a:pt x="51809" y="135255"/>
                  </a:lnTo>
                  <a:cubicBezTo>
                    <a:pt x="65144" y="134620"/>
                    <a:pt x="78503" y="134374"/>
                    <a:pt x="91814" y="133350"/>
                  </a:cubicBezTo>
                  <a:cubicBezTo>
                    <a:pt x="95042" y="133102"/>
                    <a:pt x="98296" y="132552"/>
                    <a:pt x="101339" y="131445"/>
                  </a:cubicBezTo>
                  <a:cubicBezTo>
                    <a:pt x="105342" y="129989"/>
                    <a:pt x="109225" y="128093"/>
                    <a:pt x="112769" y="125730"/>
                  </a:cubicBezTo>
                  <a:cubicBezTo>
                    <a:pt x="118793" y="121714"/>
                    <a:pt x="124022" y="116603"/>
                    <a:pt x="129914" y="112395"/>
                  </a:cubicBezTo>
                  <a:cubicBezTo>
                    <a:pt x="134359" y="109220"/>
                    <a:pt x="138421" y="105426"/>
                    <a:pt x="143249" y="102870"/>
                  </a:cubicBezTo>
                  <a:cubicBezTo>
                    <a:pt x="149293" y="99670"/>
                    <a:pt x="162299" y="95250"/>
                    <a:pt x="162299" y="95250"/>
                  </a:cubicBezTo>
                  <a:cubicBezTo>
                    <a:pt x="171189" y="97790"/>
                    <a:pt x="180250" y="99793"/>
                    <a:pt x="188969" y="102870"/>
                  </a:cubicBezTo>
                  <a:cubicBezTo>
                    <a:pt x="191128" y="103632"/>
                    <a:pt x="193194" y="104942"/>
                    <a:pt x="194684" y="106680"/>
                  </a:cubicBezTo>
                  <a:cubicBezTo>
                    <a:pt x="197094" y="109491"/>
                    <a:pt x="198494" y="113030"/>
                    <a:pt x="200399" y="116205"/>
                  </a:cubicBezTo>
                  <a:cubicBezTo>
                    <a:pt x="198494" y="121920"/>
                    <a:pt x="197540" y="128046"/>
                    <a:pt x="194684" y="133350"/>
                  </a:cubicBezTo>
                  <a:cubicBezTo>
                    <a:pt x="192981" y="136513"/>
                    <a:pt x="189824" y="138670"/>
                    <a:pt x="187064" y="140970"/>
                  </a:cubicBezTo>
                  <a:cubicBezTo>
                    <a:pt x="182186" y="145035"/>
                    <a:pt x="176857" y="148528"/>
                    <a:pt x="171824" y="152400"/>
                  </a:cubicBezTo>
                  <a:cubicBezTo>
                    <a:pt x="168601" y="154879"/>
                    <a:pt x="165682" y="157765"/>
                    <a:pt x="162299" y="160020"/>
                  </a:cubicBezTo>
                  <a:cubicBezTo>
                    <a:pt x="158489" y="162560"/>
                    <a:pt x="154532" y="164893"/>
                    <a:pt x="150869" y="167640"/>
                  </a:cubicBezTo>
                  <a:cubicBezTo>
                    <a:pt x="144363" y="172519"/>
                    <a:pt x="137569" y="177130"/>
                    <a:pt x="131819" y="182880"/>
                  </a:cubicBezTo>
                  <a:cubicBezTo>
                    <a:pt x="128644" y="186055"/>
                    <a:pt x="125861" y="189677"/>
                    <a:pt x="122294" y="192405"/>
                  </a:cubicBezTo>
                  <a:cubicBezTo>
                    <a:pt x="107957" y="203368"/>
                    <a:pt x="101299" y="204824"/>
                    <a:pt x="89909" y="215265"/>
                  </a:cubicBezTo>
                  <a:cubicBezTo>
                    <a:pt x="85275" y="219513"/>
                    <a:pt x="81019" y="224155"/>
                    <a:pt x="76574" y="228600"/>
                  </a:cubicBezTo>
                  <a:lnTo>
                    <a:pt x="70859" y="234315"/>
                  </a:lnTo>
                  <a:cubicBezTo>
                    <a:pt x="70224" y="236855"/>
                    <a:pt x="68835" y="239320"/>
                    <a:pt x="68954" y="241935"/>
                  </a:cubicBezTo>
                  <a:cubicBezTo>
                    <a:pt x="69476" y="253423"/>
                    <a:pt x="70509" y="264948"/>
                    <a:pt x="72764" y="276225"/>
                  </a:cubicBezTo>
                  <a:cubicBezTo>
                    <a:pt x="73712" y="280967"/>
                    <a:pt x="76316" y="285235"/>
                    <a:pt x="78479" y="289560"/>
                  </a:cubicBezTo>
                  <a:cubicBezTo>
                    <a:pt x="82517" y="297636"/>
                    <a:pt x="84996" y="300861"/>
                    <a:pt x="91814" y="306705"/>
                  </a:cubicBezTo>
                  <a:cubicBezTo>
                    <a:pt x="98991" y="312857"/>
                    <a:pt x="97469" y="309000"/>
                    <a:pt x="107054" y="314325"/>
                  </a:cubicBezTo>
                  <a:cubicBezTo>
                    <a:pt x="109829" y="315867"/>
                    <a:pt x="112263" y="317974"/>
                    <a:pt x="114674" y="320040"/>
                  </a:cubicBezTo>
                  <a:cubicBezTo>
                    <a:pt x="116719" y="321793"/>
                    <a:pt x="118234" y="324139"/>
                    <a:pt x="120389" y="325755"/>
                  </a:cubicBezTo>
                  <a:cubicBezTo>
                    <a:pt x="123351" y="327977"/>
                    <a:pt x="126952" y="329248"/>
                    <a:pt x="129914" y="331470"/>
                  </a:cubicBezTo>
                  <a:cubicBezTo>
                    <a:pt x="151946" y="347994"/>
                    <a:pt x="113238" y="323528"/>
                    <a:pt x="145154" y="344805"/>
                  </a:cubicBezTo>
                  <a:cubicBezTo>
                    <a:pt x="151131" y="348790"/>
                    <a:pt x="153693" y="348845"/>
                    <a:pt x="160394" y="350520"/>
                  </a:cubicBezTo>
                  <a:cubicBezTo>
                    <a:pt x="177539" y="349885"/>
                    <a:pt x="194706" y="349685"/>
                    <a:pt x="211829" y="348615"/>
                  </a:cubicBezTo>
                  <a:cubicBezTo>
                    <a:pt x="215061" y="348413"/>
                    <a:pt x="218311" y="347817"/>
                    <a:pt x="221354" y="346710"/>
                  </a:cubicBezTo>
                  <a:cubicBezTo>
                    <a:pt x="232325" y="342720"/>
                    <a:pt x="253739" y="333375"/>
                    <a:pt x="253739" y="333375"/>
                  </a:cubicBezTo>
                  <a:cubicBezTo>
                    <a:pt x="264130" y="319520"/>
                    <a:pt x="254143" y="331355"/>
                    <a:pt x="267074" y="320040"/>
                  </a:cubicBezTo>
                  <a:cubicBezTo>
                    <a:pt x="269777" y="317675"/>
                    <a:pt x="271934" y="314720"/>
                    <a:pt x="274694" y="312420"/>
                  </a:cubicBezTo>
                  <a:cubicBezTo>
                    <a:pt x="279572" y="308355"/>
                    <a:pt x="283774" y="302530"/>
                    <a:pt x="289934" y="300990"/>
                  </a:cubicBezTo>
                  <a:cubicBezTo>
                    <a:pt x="300695" y="298300"/>
                    <a:pt x="294987" y="299598"/>
                    <a:pt x="307079" y="297180"/>
                  </a:cubicBezTo>
                  <a:cubicBezTo>
                    <a:pt x="315332" y="298097"/>
                    <a:pt x="327388" y="297026"/>
                    <a:pt x="333749" y="304800"/>
                  </a:cubicBezTo>
                  <a:cubicBezTo>
                    <a:pt x="337346" y="309196"/>
                    <a:pt x="338829" y="314960"/>
                    <a:pt x="341369" y="320040"/>
                  </a:cubicBezTo>
                  <a:cubicBezTo>
                    <a:pt x="342639" y="322580"/>
                    <a:pt x="344124" y="325023"/>
                    <a:pt x="345179" y="327660"/>
                  </a:cubicBezTo>
                  <a:cubicBezTo>
                    <a:pt x="349735" y="339049"/>
                    <a:pt x="347908" y="333941"/>
                    <a:pt x="350894" y="342900"/>
                  </a:cubicBezTo>
                  <a:cubicBezTo>
                    <a:pt x="350259" y="353060"/>
                    <a:pt x="350002" y="363251"/>
                    <a:pt x="348989" y="373380"/>
                  </a:cubicBezTo>
                  <a:cubicBezTo>
                    <a:pt x="348728" y="375985"/>
                    <a:pt x="348383" y="378727"/>
                    <a:pt x="347084" y="381000"/>
                  </a:cubicBezTo>
                  <a:cubicBezTo>
                    <a:pt x="345747" y="383339"/>
                    <a:pt x="343122" y="384670"/>
                    <a:pt x="341369" y="386715"/>
                  </a:cubicBezTo>
                  <a:cubicBezTo>
                    <a:pt x="329127" y="400997"/>
                    <a:pt x="342012" y="389090"/>
                    <a:pt x="329939" y="398145"/>
                  </a:cubicBezTo>
                  <a:cubicBezTo>
                    <a:pt x="326686" y="400585"/>
                    <a:pt x="323453" y="403064"/>
                    <a:pt x="320414" y="405765"/>
                  </a:cubicBezTo>
                  <a:cubicBezTo>
                    <a:pt x="317729" y="408151"/>
                    <a:pt x="315825" y="411456"/>
                    <a:pt x="312794" y="413385"/>
                  </a:cubicBezTo>
                  <a:cubicBezTo>
                    <a:pt x="301364" y="420659"/>
                    <a:pt x="291841" y="420052"/>
                    <a:pt x="278504" y="422910"/>
                  </a:cubicBezTo>
                  <a:cubicBezTo>
                    <a:pt x="267660" y="425234"/>
                    <a:pt x="256878" y="427840"/>
                    <a:pt x="246119" y="430530"/>
                  </a:cubicBezTo>
                  <a:cubicBezTo>
                    <a:pt x="140992" y="456812"/>
                    <a:pt x="282899" y="423247"/>
                    <a:pt x="169919" y="447675"/>
                  </a:cubicBezTo>
                  <a:cubicBezTo>
                    <a:pt x="122582" y="457910"/>
                    <a:pt x="156601" y="453735"/>
                    <a:pt x="118484" y="457200"/>
                  </a:cubicBezTo>
                  <a:cubicBezTo>
                    <a:pt x="107689" y="455295"/>
                    <a:pt x="96788" y="453914"/>
                    <a:pt x="86099" y="451485"/>
                  </a:cubicBezTo>
                  <a:cubicBezTo>
                    <a:pt x="82764" y="450727"/>
                    <a:pt x="79994" y="447675"/>
                    <a:pt x="76574" y="447675"/>
                  </a:cubicBezTo>
                  <a:cubicBezTo>
                    <a:pt x="67594" y="447675"/>
                    <a:pt x="58794" y="450215"/>
                    <a:pt x="49904" y="451485"/>
                  </a:cubicBezTo>
                  <a:cubicBezTo>
                    <a:pt x="47999" y="453390"/>
                    <a:pt x="46344" y="455584"/>
                    <a:pt x="44189" y="457200"/>
                  </a:cubicBezTo>
                  <a:cubicBezTo>
                    <a:pt x="41227" y="459422"/>
                    <a:pt x="37282" y="460297"/>
                    <a:pt x="34664" y="462915"/>
                  </a:cubicBezTo>
                  <a:cubicBezTo>
                    <a:pt x="32656" y="464923"/>
                    <a:pt x="32359" y="468127"/>
                    <a:pt x="30854" y="470535"/>
                  </a:cubicBezTo>
                  <a:cubicBezTo>
                    <a:pt x="29171" y="473227"/>
                    <a:pt x="26984" y="475571"/>
                    <a:pt x="25139" y="478155"/>
                  </a:cubicBezTo>
                  <a:cubicBezTo>
                    <a:pt x="23808" y="480018"/>
                    <a:pt x="22599" y="481965"/>
                    <a:pt x="21329" y="483870"/>
                  </a:cubicBezTo>
                  <a:cubicBezTo>
                    <a:pt x="20694" y="487045"/>
                    <a:pt x="20448" y="490323"/>
                    <a:pt x="19424" y="493395"/>
                  </a:cubicBezTo>
                  <a:cubicBezTo>
                    <a:pt x="18526" y="496089"/>
                    <a:pt x="15749" y="498178"/>
                    <a:pt x="15614" y="501015"/>
                  </a:cubicBezTo>
                  <a:cubicBezTo>
                    <a:pt x="14754" y="519078"/>
                    <a:pt x="15603" y="527010"/>
                    <a:pt x="19424" y="541020"/>
                  </a:cubicBezTo>
                  <a:cubicBezTo>
                    <a:pt x="20640" y="545480"/>
                    <a:pt x="21574" y="550040"/>
                    <a:pt x="23234" y="554355"/>
                  </a:cubicBezTo>
                  <a:cubicBezTo>
                    <a:pt x="24763" y="558331"/>
                    <a:pt x="26909" y="562045"/>
                    <a:pt x="28949" y="565785"/>
                  </a:cubicBezTo>
                  <a:cubicBezTo>
                    <a:pt x="31126" y="569775"/>
                    <a:pt x="36877" y="579428"/>
                    <a:pt x="40379" y="582930"/>
                  </a:cubicBezTo>
                  <a:cubicBezTo>
                    <a:pt x="63140" y="605691"/>
                    <a:pt x="31875" y="569552"/>
                    <a:pt x="55619" y="596265"/>
                  </a:cubicBezTo>
                  <a:cubicBezTo>
                    <a:pt x="58320" y="599304"/>
                    <a:pt x="60364" y="602915"/>
                    <a:pt x="63239" y="605790"/>
                  </a:cubicBezTo>
                  <a:cubicBezTo>
                    <a:pt x="66114" y="608665"/>
                    <a:pt x="69889" y="610535"/>
                    <a:pt x="72764" y="613410"/>
                  </a:cubicBezTo>
                  <a:cubicBezTo>
                    <a:pt x="84685" y="625331"/>
                    <a:pt x="71148" y="620684"/>
                    <a:pt x="93719" y="632460"/>
                  </a:cubicBezTo>
                  <a:cubicBezTo>
                    <a:pt x="102814" y="637205"/>
                    <a:pt x="113118" y="639302"/>
                    <a:pt x="122294" y="643890"/>
                  </a:cubicBezTo>
                  <a:cubicBezTo>
                    <a:pt x="136265" y="650875"/>
                    <a:pt x="147498" y="661877"/>
                    <a:pt x="156584" y="674370"/>
                  </a:cubicBezTo>
                  <a:cubicBezTo>
                    <a:pt x="158762" y="677364"/>
                    <a:pt x="160394" y="680720"/>
                    <a:pt x="162299" y="683895"/>
                  </a:cubicBezTo>
                  <a:cubicBezTo>
                    <a:pt x="168000" y="712402"/>
                    <a:pt x="164710" y="692193"/>
                    <a:pt x="162299" y="752475"/>
                  </a:cubicBezTo>
                  <a:cubicBezTo>
                    <a:pt x="161816" y="764547"/>
                    <a:pt x="161357" y="776627"/>
                    <a:pt x="160394" y="788670"/>
                  </a:cubicBezTo>
                  <a:cubicBezTo>
                    <a:pt x="159694" y="797419"/>
                    <a:pt x="158317" y="799921"/>
                    <a:pt x="156584" y="807720"/>
                  </a:cubicBezTo>
                  <a:cubicBezTo>
                    <a:pt x="155882" y="810881"/>
                    <a:pt x="155531" y="814121"/>
                    <a:pt x="154679" y="817245"/>
                  </a:cubicBezTo>
                  <a:cubicBezTo>
                    <a:pt x="153622" y="821120"/>
                    <a:pt x="152023" y="824828"/>
                    <a:pt x="150869" y="828675"/>
                  </a:cubicBezTo>
                  <a:cubicBezTo>
                    <a:pt x="150117" y="831183"/>
                    <a:pt x="150352" y="834075"/>
                    <a:pt x="148964" y="836295"/>
                  </a:cubicBezTo>
                  <a:cubicBezTo>
                    <a:pt x="147060" y="839341"/>
                    <a:pt x="143884" y="841375"/>
                    <a:pt x="141344" y="843915"/>
                  </a:cubicBezTo>
                  <a:cubicBezTo>
                    <a:pt x="140030" y="847858"/>
                    <a:pt x="137337" y="856308"/>
                    <a:pt x="135629" y="859155"/>
                  </a:cubicBezTo>
                  <a:cubicBezTo>
                    <a:pt x="133537" y="862642"/>
                    <a:pt x="130549" y="865505"/>
                    <a:pt x="128009" y="868680"/>
                  </a:cubicBezTo>
                  <a:cubicBezTo>
                    <a:pt x="127374" y="871855"/>
                    <a:pt x="127419" y="875246"/>
                    <a:pt x="126104" y="878205"/>
                  </a:cubicBezTo>
                  <a:cubicBezTo>
                    <a:pt x="123927" y="883104"/>
                    <a:pt x="118609" y="886466"/>
                    <a:pt x="116579" y="891540"/>
                  </a:cubicBezTo>
                  <a:cubicBezTo>
                    <a:pt x="116107" y="892719"/>
                    <a:pt x="116579" y="894080"/>
                    <a:pt x="116579" y="89535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35D43022-0A0C-7DD9-9E5F-9D87A4DCDA02}"/>
                </a:ext>
              </a:extLst>
            </p:cNvPr>
            <p:cNvSpPr/>
            <p:nvPr/>
          </p:nvSpPr>
          <p:spPr>
            <a:xfrm>
              <a:off x="9459027" y="2452326"/>
              <a:ext cx="704901" cy="853440"/>
            </a:xfrm>
            <a:custGeom>
              <a:avLst/>
              <a:gdLst>
                <a:gd name="connsiteX0" fmla="*/ 0 w 704901"/>
                <a:gd name="connsiteY0" fmla="*/ 182880 h 853440"/>
                <a:gd name="connsiteX1" fmla="*/ 7620 w 704901"/>
                <a:gd name="connsiteY1" fmla="*/ 173355 h 853440"/>
                <a:gd name="connsiteX2" fmla="*/ 11430 w 704901"/>
                <a:gd name="connsiteY2" fmla="*/ 167640 h 853440"/>
                <a:gd name="connsiteX3" fmla="*/ 19050 w 704901"/>
                <a:gd name="connsiteY3" fmla="*/ 160020 h 853440"/>
                <a:gd name="connsiteX4" fmla="*/ 36195 w 704901"/>
                <a:gd name="connsiteY4" fmla="*/ 139065 h 853440"/>
                <a:gd name="connsiteX5" fmla="*/ 53340 w 704901"/>
                <a:gd name="connsiteY5" fmla="*/ 125730 h 853440"/>
                <a:gd name="connsiteX6" fmla="*/ 70485 w 704901"/>
                <a:gd name="connsiteY6" fmla="*/ 120015 h 853440"/>
                <a:gd name="connsiteX7" fmla="*/ 100965 w 704901"/>
                <a:gd name="connsiteY7" fmla="*/ 116205 h 853440"/>
                <a:gd name="connsiteX8" fmla="*/ 121920 w 704901"/>
                <a:gd name="connsiteY8" fmla="*/ 112395 h 853440"/>
                <a:gd name="connsiteX9" fmla="*/ 203835 w 704901"/>
                <a:gd name="connsiteY9" fmla="*/ 112395 h 853440"/>
                <a:gd name="connsiteX10" fmla="*/ 220980 w 704901"/>
                <a:gd name="connsiteY10" fmla="*/ 100965 h 853440"/>
                <a:gd name="connsiteX11" fmla="*/ 238125 w 704901"/>
                <a:gd name="connsiteY11" fmla="*/ 93345 h 853440"/>
                <a:gd name="connsiteX12" fmla="*/ 255270 w 704901"/>
                <a:gd name="connsiteY12" fmla="*/ 83820 h 853440"/>
                <a:gd name="connsiteX13" fmla="*/ 262890 w 704901"/>
                <a:gd name="connsiteY13" fmla="*/ 76200 h 853440"/>
                <a:gd name="connsiteX14" fmla="*/ 272415 w 704901"/>
                <a:gd name="connsiteY14" fmla="*/ 70485 h 853440"/>
                <a:gd name="connsiteX15" fmla="*/ 289560 w 704901"/>
                <a:gd name="connsiteY15" fmla="*/ 53340 h 853440"/>
                <a:gd name="connsiteX16" fmla="*/ 297180 w 704901"/>
                <a:gd name="connsiteY16" fmla="*/ 47625 h 853440"/>
                <a:gd name="connsiteX17" fmla="*/ 300990 w 704901"/>
                <a:gd name="connsiteY17" fmla="*/ 40005 h 853440"/>
                <a:gd name="connsiteX18" fmla="*/ 312420 w 704901"/>
                <a:gd name="connsiteY18" fmla="*/ 32385 h 853440"/>
                <a:gd name="connsiteX19" fmla="*/ 325755 w 704901"/>
                <a:gd name="connsiteY19" fmla="*/ 19050 h 853440"/>
                <a:gd name="connsiteX20" fmla="*/ 333375 w 704901"/>
                <a:gd name="connsiteY20" fmla="*/ 11430 h 853440"/>
                <a:gd name="connsiteX21" fmla="*/ 348615 w 704901"/>
                <a:gd name="connsiteY21" fmla="*/ 7620 h 853440"/>
                <a:gd name="connsiteX22" fmla="*/ 361950 w 704901"/>
                <a:gd name="connsiteY22" fmla="*/ 13335 h 853440"/>
                <a:gd name="connsiteX23" fmla="*/ 382905 w 704901"/>
                <a:gd name="connsiteY23" fmla="*/ 26670 h 853440"/>
                <a:gd name="connsiteX24" fmla="*/ 392430 w 704901"/>
                <a:gd name="connsiteY24" fmla="*/ 36195 h 853440"/>
                <a:gd name="connsiteX25" fmla="*/ 409575 w 704901"/>
                <a:gd name="connsiteY25" fmla="*/ 49530 h 853440"/>
                <a:gd name="connsiteX26" fmla="*/ 415290 w 704901"/>
                <a:gd name="connsiteY26" fmla="*/ 55245 h 853440"/>
                <a:gd name="connsiteX27" fmla="*/ 421005 w 704901"/>
                <a:gd name="connsiteY27" fmla="*/ 59055 h 853440"/>
                <a:gd name="connsiteX28" fmla="*/ 428625 w 704901"/>
                <a:gd name="connsiteY28" fmla="*/ 64770 h 853440"/>
                <a:gd name="connsiteX29" fmla="*/ 434340 w 704901"/>
                <a:gd name="connsiteY29" fmla="*/ 70485 h 853440"/>
                <a:gd name="connsiteX30" fmla="*/ 455295 w 704901"/>
                <a:gd name="connsiteY30" fmla="*/ 80010 h 853440"/>
                <a:gd name="connsiteX31" fmla="*/ 470535 w 704901"/>
                <a:gd name="connsiteY31" fmla="*/ 93345 h 853440"/>
                <a:gd name="connsiteX32" fmla="*/ 480060 w 704901"/>
                <a:gd name="connsiteY32" fmla="*/ 95250 h 853440"/>
                <a:gd name="connsiteX33" fmla="*/ 487680 w 704901"/>
                <a:gd name="connsiteY33" fmla="*/ 97155 h 853440"/>
                <a:gd name="connsiteX34" fmla="*/ 501015 w 704901"/>
                <a:gd name="connsiteY34" fmla="*/ 95250 h 853440"/>
                <a:gd name="connsiteX35" fmla="*/ 508635 w 704901"/>
                <a:gd name="connsiteY35" fmla="*/ 89535 h 853440"/>
                <a:gd name="connsiteX36" fmla="*/ 518160 w 704901"/>
                <a:gd name="connsiteY36" fmla="*/ 83820 h 853440"/>
                <a:gd name="connsiteX37" fmla="*/ 541020 w 704901"/>
                <a:gd name="connsiteY37" fmla="*/ 70485 h 853440"/>
                <a:gd name="connsiteX38" fmla="*/ 550545 w 704901"/>
                <a:gd name="connsiteY38" fmla="*/ 57150 h 853440"/>
                <a:gd name="connsiteX39" fmla="*/ 556260 w 704901"/>
                <a:gd name="connsiteY39" fmla="*/ 51435 h 853440"/>
                <a:gd name="connsiteX40" fmla="*/ 560070 w 704901"/>
                <a:gd name="connsiteY40" fmla="*/ 41910 h 853440"/>
                <a:gd name="connsiteX41" fmla="*/ 565785 w 704901"/>
                <a:gd name="connsiteY41" fmla="*/ 34290 h 853440"/>
                <a:gd name="connsiteX42" fmla="*/ 594360 w 704901"/>
                <a:gd name="connsiteY42" fmla="*/ 9525 h 853440"/>
                <a:gd name="connsiteX43" fmla="*/ 605790 w 704901"/>
                <a:gd name="connsiteY43" fmla="*/ 1905 h 853440"/>
                <a:gd name="connsiteX44" fmla="*/ 615315 w 704901"/>
                <a:gd name="connsiteY44" fmla="*/ 0 h 853440"/>
                <a:gd name="connsiteX45" fmla="*/ 626745 w 704901"/>
                <a:gd name="connsiteY45" fmla="*/ 1905 h 853440"/>
                <a:gd name="connsiteX46" fmla="*/ 634365 w 704901"/>
                <a:gd name="connsiteY46" fmla="*/ 5715 h 853440"/>
                <a:gd name="connsiteX47" fmla="*/ 643890 w 704901"/>
                <a:gd name="connsiteY47" fmla="*/ 9525 h 853440"/>
                <a:gd name="connsiteX48" fmla="*/ 662940 w 704901"/>
                <a:gd name="connsiteY48" fmla="*/ 22860 h 853440"/>
                <a:gd name="connsiteX49" fmla="*/ 672465 w 704901"/>
                <a:gd name="connsiteY49" fmla="*/ 38100 h 853440"/>
                <a:gd name="connsiteX50" fmla="*/ 680085 w 704901"/>
                <a:gd name="connsiteY50" fmla="*/ 45720 h 853440"/>
                <a:gd name="connsiteX51" fmla="*/ 689610 w 704901"/>
                <a:gd name="connsiteY51" fmla="*/ 66675 h 853440"/>
                <a:gd name="connsiteX52" fmla="*/ 699135 w 704901"/>
                <a:gd name="connsiteY52" fmla="*/ 83820 h 853440"/>
                <a:gd name="connsiteX53" fmla="*/ 699135 w 704901"/>
                <a:gd name="connsiteY53" fmla="*/ 161925 h 853440"/>
                <a:gd name="connsiteX54" fmla="*/ 695325 w 704901"/>
                <a:gd name="connsiteY54" fmla="*/ 169545 h 853440"/>
                <a:gd name="connsiteX55" fmla="*/ 685800 w 704901"/>
                <a:gd name="connsiteY55" fmla="*/ 186690 h 853440"/>
                <a:gd name="connsiteX56" fmla="*/ 680085 w 704901"/>
                <a:gd name="connsiteY56" fmla="*/ 205740 h 853440"/>
                <a:gd name="connsiteX57" fmla="*/ 657225 w 704901"/>
                <a:gd name="connsiteY57" fmla="*/ 232410 h 853440"/>
                <a:gd name="connsiteX58" fmla="*/ 651510 w 704901"/>
                <a:gd name="connsiteY58" fmla="*/ 236220 h 853440"/>
                <a:gd name="connsiteX59" fmla="*/ 645795 w 704901"/>
                <a:gd name="connsiteY59" fmla="*/ 243840 h 853440"/>
                <a:gd name="connsiteX60" fmla="*/ 638175 w 704901"/>
                <a:gd name="connsiteY60" fmla="*/ 251460 h 853440"/>
                <a:gd name="connsiteX61" fmla="*/ 632460 w 704901"/>
                <a:gd name="connsiteY61" fmla="*/ 259080 h 853440"/>
                <a:gd name="connsiteX62" fmla="*/ 622935 w 704901"/>
                <a:gd name="connsiteY62" fmla="*/ 266700 h 853440"/>
                <a:gd name="connsiteX63" fmla="*/ 615315 w 704901"/>
                <a:gd name="connsiteY63" fmla="*/ 274320 h 853440"/>
                <a:gd name="connsiteX64" fmla="*/ 605790 w 704901"/>
                <a:gd name="connsiteY64" fmla="*/ 281940 h 853440"/>
                <a:gd name="connsiteX65" fmla="*/ 594360 w 704901"/>
                <a:gd name="connsiteY65" fmla="*/ 295275 h 853440"/>
                <a:gd name="connsiteX66" fmla="*/ 586740 w 704901"/>
                <a:gd name="connsiteY66" fmla="*/ 302895 h 853440"/>
                <a:gd name="connsiteX67" fmla="*/ 573405 w 704901"/>
                <a:gd name="connsiteY67" fmla="*/ 333375 h 853440"/>
                <a:gd name="connsiteX68" fmla="*/ 571500 w 704901"/>
                <a:gd name="connsiteY68" fmla="*/ 344805 h 853440"/>
                <a:gd name="connsiteX69" fmla="*/ 569595 w 704901"/>
                <a:gd name="connsiteY69" fmla="*/ 352425 h 853440"/>
                <a:gd name="connsiteX70" fmla="*/ 567690 w 704901"/>
                <a:gd name="connsiteY70" fmla="*/ 373380 h 853440"/>
                <a:gd name="connsiteX71" fmla="*/ 565785 w 704901"/>
                <a:gd name="connsiteY71" fmla="*/ 388620 h 853440"/>
                <a:gd name="connsiteX72" fmla="*/ 569595 w 704901"/>
                <a:gd name="connsiteY72" fmla="*/ 407670 h 853440"/>
                <a:gd name="connsiteX73" fmla="*/ 581025 w 704901"/>
                <a:gd name="connsiteY73" fmla="*/ 422910 h 853440"/>
                <a:gd name="connsiteX74" fmla="*/ 592455 w 704901"/>
                <a:gd name="connsiteY74" fmla="*/ 445770 h 853440"/>
                <a:gd name="connsiteX75" fmla="*/ 603885 w 704901"/>
                <a:gd name="connsiteY75" fmla="*/ 459105 h 853440"/>
                <a:gd name="connsiteX76" fmla="*/ 617220 w 704901"/>
                <a:gd name="connsiteY76" fmla="*/ 472440 h 853440"/>
                <a:gd name="connsiteX77" fmla="*/ 630555 w 704901"/>
                <a:gd name="connsiteY77" fmla="*/ 487680 h 853440"/>
                <a:gd name="connsiteX78" fmla="*/ 645795 w 704901"/>
                <a:gd name="connsiteY78" fmla="*/ 501015 h 853440"/>
                <a:gd name="connsiteX79" fmla="*/ 668655 w 704901"/>
                <a:gd name="connsiteY79" fmla="*/ 525780 h 853440"/>
                <a:gd name="connsiteX80" fmla="*/ 683895 w 704901"/>
                <a:gd name="connsiteY80" fmla="*/ 541020 h 853440"/>
                <a:gd name="connsiteX81" fmla="*/ 689610 w 704901"/>
                <a:gd name="connsiteY81" fmla="*/ 550545 h 853440"/>
                <a:gd name="connsiteX82" fmla="*/ 695325 w 704901"/>
                <a:gd name="connsiteY82" fmla="*/ 558165 h 853440"/>
                <a:gd name="connsiteX83" fmla="*/ 699135 w 704901"/>
                <a:gd name="connsiteY83" fmla="*/ 567690 h 853440"/>
                <a:gd name="connsiteX84" fmla="*/ 702945 w 704901"/>
                <a:gd name="connsiteY84" fmla="*/ 575310 h 853440"/>
                <a:gd name="connsiteX85" fmla="*/ 701040 w 704901"/>
                <a:gd name="connsiteY85" fmla="*/ 603885 h 853440"/>
                <a:gd name="connsiteX86" fmla="*/ 687705 w 704901"/>
                <a:gd name="connsiteY86" fmla="*/ 609600 h 853440"/>
                <a:gd name="connsiteX87" fmla="*/ 668655 w 704901"/>
                <a:gd name="connsiteY87" fmla="*/ 617220 h 853440"/>
                <a:gd name="connsiteX88" fmla="*/ 651510 w 704901"/>
                <a:gd name="connsiteY88" fmla="*/ 624840 h 853440"/>
                <a:gd name="connsiteX89" fmla="*/ 645795 w 704901"/>
                <a:gd name="connsiteY89" fmla="*/ 628650 h 853440"/>
                <a:gd name="connsiteX90" fmla="*/ 630555 w 704901"/>
                <a:gd name="connsiteY90" fmla="*/ 630555 h 853440"/>
                <a:gd name="connsiteX91" fmla="*/ 579120 w 704901"/>
                <a:gd name="connsiteY91" fmla="*/ 634365 h 853440"/>
                <a:gd name="connsiteX92" fmla="*/ 561975 w 704901"/>
                <a:gd name="connsiteY92" fmla="*/ 630555 h 853440"/>
                <a:gd name="connsiteX93" fmla="*/ 560070 w 704901"/>
                <a:gd name="connsiteY93" fmla="*/ 624840 h 853440"/>
                <a:gd name="connsiteX94" fmla="*/ 558165 w 704901"/>
                <a:gd name="connsiteY94" fmla="*/ 581025 h 853440"/>
                <a:gd name="connsiteX95" fmla="*/ 556260 w 704901"/>
                <a:gd name="connsiteY95" fmla="*/ 575310 h 853440"/>
                <a:gd name="connsiteX96" fmla="*/ 550545 w 704901"/>
                <a:gd name="connsiteY96" fmla="*/ 569595 h 853440"/>
                <a:gd name="connsiteX97" fmla="*/ 548640 w 704901"/>
                <a:gd name="connsiteY97" fmla="*/ 563880 h 853440"/>
                <a:gd name="connsiteX98" fmla="*/ 542925 w 704901"/>
                <a:gd name="connsiteY98" fmla="*/ 560070 h 853440"/>
                <a:gd name="connsiteX99" fmla="*/ 537210 w 704901"/>
                <a:gd name="connsiteY99" fmla="*/ 554355 h 853440"/>
                <a:gd name="connsiteX100" fmla="*/ 531495 w 704901"/>
                <a:gd name="connsiteY100" fmla="*/ 550545 h 853440"/>
                <a:gd name="connsiteX101" fmla="*/ 525780 w 704901"/>
                <a:gd name="connsiteY101" fmla="*/ 544830 h 853440"/>
                <a:gd name="connsiteX102" fmla="*/ 518160 w 704901"/>
                <a:gd name="connsiteY102" fmla="*/ 542925 h 853440"/>
                <a:gd name="connsiteX103" fmla="*/ 510540 w 704901"/>
                <a:gd name="connsiteY103" fmla="*/ 537210 h 853440"/>
                <a:gd name="connsiteX104" fmla="*/ 459105 w 704901"/>
                <a:gd name="connsiteY104" fmla="*/ 535305 h 853440"/>
                <a:gd name="connsiteX105" fmla="*/ 449580 w 704901"/>
                <a:gd name="connsiteY105" fmla="*/ 546735 h 853440"/>
                <a:gd name="connsiteX106" fmla="*/ 440055 w 704901"/>
                <a:gd name="connsiteY106" fmla="*/ 560070 h 853440"/>
                <a:gd name="connsiteX107" fmla="*/ 434340 w 704901"/>
                <a:gd name="connsiteY107" fmla="*/ 567690 h 853440"/>
                <a:gd name="connsiteX108" fmla="*/ 430530 w 704901"/>
                <a:gd name="connsiteY108" fmla="*/ 581025 h 853440"/>
                <a:gd name="connsiteX109" fmla="*/ 426720 w 704901"/>
                <a:gd name="connsiteY109" fmla="*/ 590550 h 853440"/>
                <a:gd name="connsiteX110" fmla="*/ 424815 w 704901"/>
                <a:gd name="connsiteY110" fmla="*/ 609600 h 853440"/>
                <a:gd name="connsiteX111" fmla="*/ 415290 w 704901"/>
                <a:gd name="connsiteY111" fmla="*/ 630555 h 853440"/>
                <a:gd name="connsiteX112" fmla="*/ 413385 w 704901"/>
                <a:gd name="connsiteY112" fmla="*/ 640080 h 853440"/>
                <a:gd name="connsiteX113" fmla="*/ 409575 w 704901"/>
                <a:gd name="connsiteY113" fmla="*/ 649605 h 853440"/>
                <a:gd name="connsiteX114" fmla="*/ 407670 w 704901"/>
                <a:gd name="connsiteY114" fmla="*/ 678180 h 853440"/>
                <a:gd name="connsiteX115" fmla="*/ 400050 w 704901"/>
                <a:gd name="connsiteY115" fmla="*/ 716280 h 853440"/>
                <a:gd name="connsiteX116" fmla="*/ 392430 w 704901"/>
                <a:gd name="connsiteY116" fmla="*/ 737235 h 853440"/>
                <a:gd name="connsiteX117" fmla="*/ 382905 w 704901"/>
                <a:gd name="connsiteY117" fmla="*/ 773430 h 853440"/>
                <a:gd name="connsiteX118" fmla="*/ 373380 w 704901"/>
                <a:gd name="connsiteY118" fmla="*/ 805815 h 853440"/>
                <a:gd name="connsiteX119" fmla="*/ 371475 w 704901"/>
                <a:gd name="connsiteY119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704901" h="853440">
                  <a:moveTo>
                    <a:pt x="0" y="182880"/>
                  </a:moveTo>
                  <a:cubicBezTo>
                    <a:pt x="2540" y="179705"/>
                    <a:pt x="5180" y="176608"/>
                    <a:pt x="7620" y="173355"/>
                  </a:cubicBezTo>
                  <a:cubicBezTo>
                    <a:pt x="8994" y="171523"/>
                    <a:pt x="9940" y="169378"/>
                    <a:pt x="11430" y="167640"/>
                  </a:cubicBezTo>
                  <a:cubicBezTo>
                    <a:pt x="13768" y="164913"/>
                    <a:pt x="16895" y="162894"/>
                    <a:pt x="19050" y="160020"/>
                  </a:cubicBezTo>
                  <a:cubicBezTo>
                    <a:pt x="30844" y="144294"/>
                    <a:pt x="9401" y="159905"/>
                    <a:pt x="36195" y="139065"/>
                  </a:cubicBezTo>
                  <a:cubicBezTo>
                    <a:pt x="41910" y="134620"/>
                    <a:pt x="46471" y="128020"/>
                    <a:pt x="53340" y="125730"/>
                  </a:cubicBezTo>
                  <a:cubicBezTo>
                    <a:pt x="59055" y="123825"/>
                    <a:pt x="64641" y="121476"/>
                    <a:pt x="70485" y="120015"/>
                  </a:cubicBezTo>
                  <a:cubicBezTo>
                    <a:pt x="75688" y="118714"/>
                    <a:pt x="97062" y="116790"/>
                    <a:pt x="100965" y="116205"/>
                  </a:cubicBezTo>
                  <a:cubicBezTo>
                    <a:pt x="107986" y="115152"/>
                    <a:pt x="114935" y="113665"/>
                    <a:pt x="121920" y="112395"/>
                  </a:cubicBezTo>
                  <a:cubicBezTo>
                    <a:pt x="153658" y="114836"/>
                    <a:pt x="166109" y="116707"/>
                    <a:pt x="203835" y="112395"/>
                  </a:cubicBezTo>
                  <a:cubicBezTo>
                    <a:pt x="208039" y="111915"/>
                    <a:pt x="217295" y="103012"/>
                    <a:pt x="220980" y="100965"/>
                  </a:cubicBezTo>
                  <a:cubicBezTo>
                    <a:pt x="237238" y="91933"/>
                    <a:pt x="224044" y="102145"/>
                    <a:pt x="238125" y="93345"/>
                  </a:cubicBezTo>
                  <a:cubicBezTo>
                    <a:pt x="254234" y="83277"/>
                    <a:pt x="236601" y="91288"/>
                    <a:pt x="255270" y="83820"/>
                  </a:cubicBezTo>
                  <a:cubicBezTo>
                    <a:pt x="257810" y="81280"/>
                    <a:pt x="260055" y="78405"/>
                    <a:pt x="262890" y="76200"/>
                  </a:cubicBezTo>
                  <a:cubicBezTo>
                    <a:pt x="265813" y="73927"/>
                    <a:pt x="269604" y="72895"/>
                    <a:pt x="272415" y="70485"/>
                  </a:cubicBezTo>
                  <a:cubicBezTo>
                    <a:pt x="278551" y="65225"/>
                    <a:pt x="283094" y="58189"/>
                    <a:pt x="289560" y="53340"/>
                  </a:cubicBezTo>
                  <a:lnTo>
                    <a:pt x="297180" y="47625"/>
                  </a:lnTo>
                  <a:cubicBezTo>
                    <a:pt x="298450" y="45085"/>
                    <a:pt x="298982" y="42013"/>
                    <a:pt x="300990" y="40005"/>
                  </a:cubicBezTo>
                  <a:cubicBezTo>
                    <a:pt x="304228" y="36767"/>
                    <a:pt x="309559" y="35961"/>
                    <a:pt x="312420" y="32385"/>
                  </a:cubicBezTo>
                  <a:cubicBezTo>
                    <a:pt x="329304" y="11280"/>
                    <a:pt x="312246" y="30629"/>
                    <a:pt x="325755" y="19050"/>
                  </a:cubicBezTo>
                  <a:cubicBezTo>
                    <a:pt x="328482" y="16712"/>
                    <a:pt x="330162" y="13036"/>
                    <a:pt x="333375" y="11430"/>
                  </a:cubicBezTo>
                  <a:cubicBezTo>
                    <a:pt x="338059" y="9088"/>
                    <a:pt x="348615" y="7620"/>
                    <a:pt x="348615" y="7620"/>
                  </a:cubicBezTo>
                  <a:cubicBezTo>
                    <a:pt x="355597" y="9947"/>
                    <a:pt x="354552" y="9300"/>
                    <a:pt x="361950" y="13335"/>
                  </a:cubicBezTo>
                  <a:cubicBezTo>
                    <a:pt x="369185" y="17281"/>
                    <a:pt x="376682" y="21139"/>
                    <a:pt x="382905" y="26670"/>
                  </a:cubicBezTo>
                  <a:cubicBezTo>
                    <a:pt x="386261" y="29653"/>
                    <a:pt x="389021" y="33273"/>
                    <a:pt x="392430" y="36195"/>
                  </a:cubicBezTo>
                  <a:cubicBezTo>
                    <a:pt x="397927" y="40907"/>
                    <a:pt x="404455" y="44410"/>
                    <a:pt x="409575" y="49530"/>
                  </a:cubicBezTo>
                  <a:cubicBezTo>
                    <a:pt x="411480" y="51435"/>
                    <a:pt x="413220" y="53520"/>
                    <a:pt x="415290" y="55245"/>
                  </a:cubicBezTo>
                  <a:cubicBezTo>
                    <a:pt x="417049" y="56711"/>
                    <a:pt x="419142" y="57724"/>
                    <a:pt x="421005" y="59055"/>
                  </a:cubicBezTo>
                  <a:cubicBezTo>
                    <a:pt x="423589" y="60900"/>
                    <a:pt x="426214" y="62704"/>
                    <a:pt x="428625" y="64770"/>
                  </a:cubicBezTo>
                  <a:cubicBezTo>
                    <a:pt x="430670" y="66523"/>
                    <a:pt x="432055" y="69057"/>
                    <a:pt x="434340" y="70485"/>
                  </a:cubicBezTo>
                  <a:cubicBezTo>
                    <a:pt x="457244" y="84800"/>
                    <a:pt x="429067" y="61650"/>
                    <a:pt x="455295" y="80010"/>
                  </a:cubicBezTo>
                  <a:cubicBezTo>
                    <a:pt x="462546" y="85086"/>
                    <a:pt x="462352" y="89708"/>
                    <a:pt x="470535" y="93345"/>
                  </a:cubicBezTo>
                  <a:cubicBezTo>
                    <a:pt x="473494" y="94660"/>
                    <a:pt x="476899" y="94548"/>
                    <a:pt x="480060" y="95250"/>
                  </a:cubicBezTo>
                  <a:cubicBezTo>
                    <a:pt x="482616" y="95818"/>
                    <a:pt x="485140" y="96520"/>
                    <a:pt x="487680" y="97155"/>
                  </a:cubicBezTo>
                  <a:cubicBezTo>
                    <a:pt x="492125" y="96520"/>
                    <a:pt x="496795" y="96784"/>
                    <a:pt x="501015" y="95250"/>
                  </a:cubicBezTo>
                  <a:cubicBezTo>
                    <a:pt x="503999" y="94165"/>
                    <a:pt x="505993" y="91296"/>
                    <a:pt x="508635" y="89535"/>
                  </a:cubicBezTo>
                  <a:cubicBezTo>
                    <a:pt x="511716" y="87481"/>
                    <a:pt x="514900" y="85575"/>
                    <a:pt x="518160" y="83820"/>
                  </a:cubicBezTo>
                  <a:cubicBezTo>
                    <a:pt x="525960" y="79620"/>
                    <a:pt x="534603" y="76902"/>
                    <a:pt x="541020" y="70485"/>
                  </a:cubicBezTo>
                  <a:cubicBezTo>
                    <a:pt x="547883" y="63622"/>
                    <a:pt x="545137" y="63640"/>
                    <a:pt x="550545" y="57150"/>
                  </a:cubicBezTo>
                  <a:cubicBezTo>
                    <a:pt x="552270" y="55080"/>
                    <a:pt x="554355" y="53340"/>
                    <a:pt x="556260" y="51435"/>
                  </a:cubicBezTo>
                  <a:cubicBezTo>
                    <a:pt x="557530" y="48260"/>
                    <a:pt x="558409" y="44899"/>
                    <a:pt x="560070" y="41910"/>
                  </a:cubicBezTo>
                  <a:cubicBezTo>
                    <a:pt x="561612" y="39135"/>
                    <a:pt x="563649" y="36639"/>
                    <a:pt x="565785" y="34290"/>
                  </a:cubicBezTo>
                  <a:cubicBezTo>
                    <a:pt x="575638" y="23452"/>
                    <a:pt x="582144" y="17669"/>
                    <a:pt x="594360" y="9525"/>
                  </a:cubicBezTo>
                  <a:cubicBezTo>
                    <a:pt x="598170" y="6985"/>
                    <a:pt x="601621" y="3800"/>
                    <a:pt x="605790" y="1905"/>
                  </a:cubicBezTo>
                  <a:cubicBezTo>
                    <a:pt x="608738" y="565"/>
                    <a:pt x="612140" y="635"/>
                    <a:pt x="615315" y="0"/>
                  </a:cubicBezTo>
                  <a:cubicBezTo>
                    <a:pt x="619125" y="635"/>
                    <a:pt x="623045" y="795"/>
                    <a:pt x="626745" y="1905"/>
                  </a:cubicBezTo>
                  <a:cubicBezTo>
                    <a:pt x="629465" y="2721"/>
                    <a:pt x="631770" y="4562"/>
                    <a:pt x="634365" y="5715"/>
                  </a:cubicBezTo>
                  <a:cubicBezTo>
                    <a:pt x="637490" y="7104"/>
                    <a:pt x="640831" y="7996"/>
                    <a:pt x="643890" y="9525"/>
                  </a:cubicBezTo>
                  <a:cubicBezTo>
                    <a:pt x="649777" y="12468"/>
                    <a:pt x="658348" y="18268"/>
                    <a:pt x="662940" y="22860"/>
                  </a:cubicBezTo>
                  <a:cubicBezTo>
                    <a:pt x="674634" y="34554"/>
                    <a:pt x="663411" y="26028"/>
                    <a:pt x="672465" y="38100"/>
                  </a:cubicBezTo>
                  <a:cubicBezTo>
                    <a:pt x="674620" y="40974"/>
                    <a:pt x="677545" y="43180"/>
                    <a:pt x="680085" y="45720"/>
                  </a:cubicBezTo>
                  <a:cubicBezTo>
                    <a:pt x="689354" y="68893"/>
                    <a:pt x="677536" y="40113"/>
                    <a:pt x="689610" y="66675"/>
                  </a:cubicBezTo>
                  <a:cubicBezTo>
                    <a:pt x="696326" y="81451"/>
                    <a:pt x="689765" y="71326"/>
                    <a:pt x="699135" y="83820"/>
                  </a:cubicBezTo>
                  <a:cubicBezTo>
                    <a:pt x="703896" y="121911"/>
                    <a:pt x="705354" y="116835"/>
                    <a:pt x="699135" y="161925"/>
                  </a:cubicBezTo>
                  <a:cubicBezTo>
                    <a:pt x="698747" y="164738"/>
                    <a:pt x="696704" y="167063"/>
                    <a:pt x="695325" y="169545"/>
                  </a:cubicBezTo>
                  <a:cubicBezTo>
                    <a:pt x="692527" y="174581"/>
                    <a:pt x="687908" y="181068"/>
                    <a:pt x="685800" y="186690"/>
                  </a:cubicBezTo>
                  <a:cubicBezTo>
                    <a:pt x="683985" y="191531"/>
                    <a:pt x="683091" y="202066"/>
                    <a:pt x="680085" y="205740"/>
                  </a:cubicBezTo>
                  <a:cubicBezTo>
                    <a:pt x="678601" y="207554"/>
                    <a:pt x="664137" y="226650"/>
                    <a:pt x="657225" y="232410"/>
                  </a:cubicBezTo>
                  <a:cubicBezTo>
                    <a:pt x="655466" y="233876"/>
                    <a:pt x="653129" y="234601"/>
                    <a:pt x="651510" y="236220"/>
                  </a:cubicBezTo>
                  <a:cubicBezTo>
                    <a:pt x="649265" y="238465"/>
                    <a:pt x="647886" y="241451"/>
                    <a:pt x="645795" y="243840"/>
                  </a:cubicBezTo>
                  <a:cubicBezTo>
                    <a:pt x="643430" y="246543"/>
                    <a:pt x="640540" y="248757"/>
                    <a:pt x="638175" y="251460"/>
                  </a:cubicBezTo>
                  <a:cubicBezTo>
                    <a:pt x="636084" y="253849"/>
                    <a:pt x="634705" y="256835"/>
                    <a:pt x="632460" y="259080"/>
                  </a:cubicBezTo>
                  <a:cubicBezTo>
                    <a:pt x="629585" y="261955"/>
                    <a:pt x="625974" y="263999"/>
                    <a:pt x="622935" y="266700"/>
                  </a:cubicBezTo>
                  <a:cubicBezTo>
                    <a:pt x="620250" y="269086"/>
                    <a:pt x="618000" y="271934"/>
                    <a:pt x="615315" y="274320"/>
                  </a:cubicBezTo>
                  <a:cubicBezTo>
                    <a:pt x="612276" y="277021"/>
                    <a:pt x="608850" y="279263"/>
                    <a:pt x="605790" y="281940"/>
                  </a:cubicBezTo>
                  <a:cubicBezTo>
                    <a:pt x="597121" y="289526"/>
                    <a:pt x="602527" y="285941"/>
                    <a:pt x="594360" y="295275"/>
                  </a:cubicBezTo>
                  <a:cubicBezTo>
                    <a:pt x="591995" y="297978"/>
                    <a:pt x="588682" y="299873"/>
                    <a:pt x="586740" y="302895"/>
                  </a:cubicBezTo>
                  <a:cubicBezTo>
                    <a:pt x="581856" y="310492"/>
                    <a:pt x="575819" y="323721"/>
                    <a:pt x="573405" y="333375"/>
                  </a:cubicBezTo>
                  <a:cubicBezTo>
                    <a:pt x="572468" y="337122"/>
                    <a:pt x="572258" y="341017"/>
                    <a:pt x="571500" y="344805"/>
                  </a:cubicBezTo>
                  <a:cubicBezTo>
                    <a:pt x="570987" y="347372"/>
                    <a:pt x="570230" y="349885"/>
                    <a:pt x="569595" y="352425"/>
                  </a:cubicBezTo>
                  <a:cubicBezTo>
                    <a:pt x="568960" y="359410"/>
                    <a:pt x="568424" y="366405"/>
                    <a:pt x="567690" y="373380"/>
                  </a:cubicBezTo>
                  <a:cubicBezTo>
                    <a:pt x="567154" y="378471"/>
                    <a:pt x="565501" y="383508"/>
                    <a:pt x="565785" y="388620"/>
                  </a:cubicBezTo>
                  <a:cubicBezTo>
                    <a:pt x="566144" y="395086"/>
                    <a:pt x="567816" y="401443"/>
                    <a:pt x="569595" y="407670"/>
                  </a:cubicBezTo>
                  <a:cubicBezTo>
                    <a:pt x="573139" y="420074"/>
                    <a:pt x="573765" y="411295"/>
                    <a:pt x="581025" y="422910"/>
                  </a:cubicBezTo>
                  <a:cubicBezTo>
                    <a:pt x="585540" y="430134"/>
                    <a:pt x="586431" y="439746"/>
                    <a:pt x="592455" y="445770"/>
                  </a:cubicBezTo>
                  <a:cubicBezTo>
                    <a:pt x="614931" y="468246"/>
                    <a:pt x="579447" y="432223"/>
                    <a:pt x="603885" y="459105"/>
                  </a:cubicBezTo>
                  <a:cubicBezTo>
                    <a:pt x="608114" y="463756"/>
                    <a:pt x="612775" y="467995"/>
                    <a:pt x="617220" y="472440"/>
                  </a:cubicBezTo>
                  <a:cubicBezTo>
                    <a:pt x="630433" y="485653"/>
                    <a:pt x="614275" y="469074"/>
                    <a:pt x="630555" y="487680"/>
                  </a:cubicBezTo>
                  <a:cubicBezTo>
                    <a:pt x="637876" y="496047"/>
                    <a:pt x="636081" y="492048"/>
                    <a:pt x="645795" y="501015"/>
                  </a:cubicBezTo>
                  <a:cubicBezTo>
                    <a:pt x="677464" y="530248"/>
                    <a:pt x="648876" y="504353"/>
                    <a:pt x="668655" y="525780"/>
                  </a:cubicBezTo>
                  <a:cubicBezTo>
                    <a:pt x="673528" y="531059"/>
                    <a:pt x="680199" y="534860"/>
                    <a:pt x="683895" y="541020"/>
                  </a:cubicBezTo>
                  <a:cubicBezTo>
                    <a:pt x="685800" y="544195"/>
                    <a:pt x="687556" y="547464"/>
                    <a:pt x="689610" y="550545"/>
                  </a:cubicBezTo>
                  <a:cubicBezTo>
                    <a:pt x="691371" y="553187"/>
                    <a:pt x="693783" y="555390"/>
                    <a:pt x="695325" y="558165"/>
                  </a:cubicBezTo>
                  <a:cubicBezTo>
                    <a:pt x="696986" y="561154"/>
                    <a:pt x="697746" y="564565"/>
                    <a:pt x="699135" y="567690"/>
                  </a:cubicBezTo>
                  <a:cubicBezTo>
                    <a:pt x="700288" y="570285"/>
                    <a:pt x="701675" y="572770"/>
                    <a:pt x="702945" y="575310"/>
                  </a:cubicBezTo>
                  <a:cubicBezTo>
                    <a:pt x="704460" y="585912"/>
                    <a:pt x="707258" y="593522"/>
                    <a:pt x="701040" y="603885"/>
                  </a:cubicBezTo>
                  <a:cubicBezTo>
                    <a:pt x="699717" y="606090"/>
                    <a:pt x="690392" y="608567"/>
                    <a:pt x="687705" y="609600"/>
                  </a:cubicBezTo>
                  <a:cubicBezTo>
                    <a:pt x="681322" y="612055"/>
                    <a:pt x="674126" y="613117"/>
                    <a:pt x="668655" y="617220"/>
                  </a:cubicBezTo>
                  <a:cubicBezTo>
                    <a:pt x="658445" y="624878"/>
                    <a:pt x="664148" y="622312"/>
                    <a:pt x="651510" y="624840"/>
                  </a:cubicBezTo>
                  <a:cubicBezTo>
                    <a:pt x="649605" y="626110"/>
                    <a:pt x="648004" y="628048"/>
                    <a:pt x="645795" y="628650"/>
                  </a:cubicBezTo>
                  <a:cubicBezTo>
                    <a:pt x="640856" y="629997"/>
                    <a:pt x="635656" y="630118"/>
                    <a:pt x="630555" y="630555"/>
                  </a:cubicBezTo>
                  <a:cubicBezTo>
                    <a:pt x="613426" y="632023"/>
                    <a:pt x="596265" y="633095"/>
                    <a:pt x="579120" y="634365"/>
                  </a:cubicBezTo>
                  <a:cubicBezTo>
                    <a:pt x="573405" y="633095"/>
                    <a:pt x="567211" y="633173"/>
                    <a:pt x="561975" y="630555"/>
                  </a:cubicBezTo>
                  <a:cubicBezTo>
                    <a:pt x="560179" y="629657"/>
                    <a:pt x="560224" y="626842"/>
                    <a:pt x="560070" y="624840"/>
                  </a:cubicBezTo>
                  <a:cubicBezTo>
                    <a:pt x="558949" y="610264"/>
                    <a:pt x="559286" y="595601"/>
                    <a:pt x="558165" y="581025"/>
                  </a:cubicBezTo>
                  <a:cubicBezTo>
                    <a:pt x="558011" y="579023"/>
                    <a:pt x="557374" y="576981"/>
                    <a:pt x="556260" y="575310"/>
                  </a:cubicBezTo>
                  <a:cubicBezTo>
                    <a:pt x="554766" y="573068"/>
                    <a:pt x="552450" y="571500"/>
                    <a:pt x="550545" y="569595"/>
                  </a:cubicBezTo>
                  <a:cubicBezTo>
                    <a:pt x="549910" y="567690"/>
                    <a:pt x="549894" y="565448"/>
                    <a:pt x="548640" y="563880"/>
                  </a:cubicBezTo>
                  <a:cubicBezTo>
                    <a:pt x="547210" y="562092"/>
                    <a:pt x="544684" y="561536"/>
                    <a:pt x="542925" y="560070"/>
                  </a:cubicBezTo>
                  <a:cubicBezTo>
                    <a:pt x="540855" y="558345"/>
                    <a:pt x="539280" y="556080"/>
                    <a:pt x="537210" y="554355"/>
                  </a:cubicBezTo>
                  <a:cubicBezTo>
                    <a:pt x="535451" y="552889"/>
                    <a:pt x="533254" y="552011"/>
                    <a:pt x="531495" y="550545"/>
                  </a:cubicBezTo>
                  <a:cubicBezTo>
                    <a:pt x="529425" y="548820"/>
                    <a:pt x="528119" y="546167"/>
                    <a:pt x="525780" y="544830"/>
                  </a:cubicBezTo>
                  <a:cubicBezTo>
                    <a:pt x="523507" y="543531"/>
                    <a:pt x="520700" y="543560"/>
                    <a:pt x="518160" y="542925"/>
                  </a:cubicBezTo>
                  <a:cubicBezTo>
                    <a:pt x="515620" y="541020"/>
                    <a:pt x="513315" y="538752"/>
                    <a:pt x="510540" y="537210"/>
                  </a:cubicBezTo>
                  <a:cubicBezTo>
                    <a:pt x="493857" y="527942"/>
                    <a:pt x="480606" y="534328"/>
                    <a:pt x="459105" y="535305"/>
                  </a:cubicBezTo>
                  <a:cubicBezTo>
                    <a:pt x="455930" y="539115"/>
                    <a:pt x="452678" y="542862"/>
                    <a:pt x="449580" y="546735"/>
                  </a:cubicBezTo>
                  <a:cubicBezTo>
                    <a:pt x="441279" y="557111"/>
                    <a:pt x="446500" y="551046"/>
                    <a:pt x="440055" y="560070"/>
                  </a:cubicBezTo>
                  <a:cubicBezTo>
                    <a:pt x="438210" y="562654"/>
                    <a:pt x="436245" y="565150"/>
                    <a:pt x="434340" y="567690"/>
                  </a:cubicBezTo>
                  <a:cubicBezTo>
                    <a:pt x="433070" y="572135"/>
                    <a:pt x="431992" y="576639"/>
                    <a:pt x="430530" y="581025"/>
                  </a:cubicBezTo>
                  <a:cubicBezTo>
                    <a:pt x="429449" y="584269"/>
                    <a:pt x="427391" y="587197"/>
                    <a:pt x="426720" y="590550"/>
                  </a:cubicBezTo>
                  <a:cubicBezTo>
                    <a:pt x="425468" y="596808"/>
                    <a:pt x="426277" y="603388"/>
                    <a:pt x="424815" y="609600"/>
                  </a:cubicBezTo>
                  <a:cubicBezTo>
                    <a:pt x="423803" y="613903"/>
                    <a:pt x="417844" y="625446"/>
                    <a:pt x="415290" y="630555"/>
                  </a:cubicBezTo>
                  <a:cubicBezTo>
                    <a:pt x="414655" y="633730"/>
                    <a:pt x="414315" y="636979"/>
                    <a:pt x="413385" y="640080"/>
                  </a:cubicBezTo>
                  <a:cubicBezTo>
                    <a:pt x="412402" y="643355"/>
                    <a:pt x="410082" y="646223"/>
                    <a:pt x="409575" y="649605"/>
                  </a:cubicBezTo>
                  <a:cubicBezTo>
                    <a:pt x="408159" y="659046"/>
                    <a:pt x="408764" y="668697"/>
                    <a:pt x="407670" y="678180"/>
                  </a:cubicBezTo>
                  <a:cubicBezTo>
                    <a:pt x="407116" y="682982"/>
                    <a:pt x="401852" y="710275"/>
                    <a:pt x="400050" y="716280"/>
                  </a:cubicBezTo>
                  <a:cubicBezTo>
                    <a:pt x="397914" y="723399"/>
                    <a:pt x="394566" y="730116"/>
                    <a:pt x="392430" y="737235"/>
                  </a:cubicBezTo>
                  <a:cubicBezTo>
                    <a:pt x="388845" y="749185"/>
                    <a:pt x="386244" y="761409"/>
                    <a:pt x="382905" y="773430"/>
                  </a:cubicBezTo>
                  <a:cubicBezTo>
                    <a:pt x="379893" y="784272"/>
                    <a:pt x="376555" y="795020"/>
                    <a:pt x="373380" y="805815"/>
                  </a:cubicBezTo>
                  <a:cubicBezTo>
                    <a:pt x="370891" y="838178"/>
                    <a:pt x="371475" y="822301"/>
                    <a:pt x="371475" y="85344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8" name="Ellipse 217">
              <a:extLst>
                <a:ext uri="{FF2B5EF4-FFF2-40B4-BE49-F238E27FC236}">
                  <a16:creationId xmlns:a16="http://schemas.microsoft.com/office/drawing/2014/main" id="{4B5B18AF-929E-12A8-541B-4E013C6BFC7C}"/>
                </a:ext>
              </a:extLst>
            </p:cNvPr>
            <p:cNvSpPr/>
            <p:nvPr/>
          </p:nvSpPr>
          <p:spPr>
            <a:xfrm>
              <a:off x="9892011" y="254938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2C771290-8D7C-F971-C0BE-A860E305524D}"/>
                </a:ext>
              </a:extLst>
            </p:cNvPr>
            <p:cNvSpPr/>
            <p:nvPr/>
          </p:nvSpPr>
          <p:spPr>
            <a:xfrm>
              <a:off x="9783512" y="2419306"/>
              <a:ext cx="909320" cy="690880"/>
            </a:xfrm>
            <a:custGeom>
              <a:avLst/>
              <a:gdLst>
                <a:gd name="connsiteX0" fmla="*/ 27940 w 909320"/>
                <a:gd name="connsiteY0" fmla="*/ 690880 h 690880"/>
                <a:gd name="connsiteX1" fmla="*/ 12700 w 909320"/>
                <a:gd name="connsiteY1" fmla="*/ 662940 h 690880"/>
                <a:gd name="connsiteX2" fmla="*/ 7620 w 909320"/>
                <a:gd name="connsiteY2" fmla="*/ 652780 h 690880"/>
                <a:gd name="connsiteX3" fmla="*/ 0 w 909320"/>
                <a:gd name="connsiteY3" fmla="*/ 640080 h 690880"/>
                <a:gd name="connsiteX4" fmla="*/ 7620 w 909320"/>
                <a:gd name="connsiteY4" fmla="*/ 561340 h 690880"/>
                <a:gd name="connsiteX5" fmla="*/ 35560 w 909320"/>
                <a:gd name="connsiteY5" fmla="*/ 530860 h 690880"/>
                <a:gd name="connsiteX6" fmla="*/ 45720 w 909320"/>
                <a:gd name="connsiteY6" fmla="*/ 520700 h 690880"/>
                <a:gd name="connsiteX7" fmla="*/ 68580 w 909320"/>
                <a:gd name="connsiteY7" fmla="*/ 515620 h 690880"/>
                <a:gd name="connsiteX8" fmla="*/ 88900 w 909320"/>
                <a:gd name="connsiteY8" fmla="*/ 502920 h 690880"/>
                <a:gd name="connsiteX9" fmla="*/ 104140 w 909320"/>
                <a:gd name="connsiteY9" fmla="*/ 490220 h 690880"/>
                <a:gd name="connsiteX10" fmla="*/ 106680 w 909320"/>
                <a:gd name="connsiteY10" fmla="*/ 477520 h 690880"/>
                <a:gd name="connsiteX11" fmla="*/ 109220 w 909320"/>
                <a:gd name="connsiteY11" fmla="*/ 469900 h 690880"/>
                <a:gd name="connsiteX12" fmla="*/ 111760 w 909320"/>
                <a:gd name="connsiteY12" fmla="*/ 452120 h 690880"/>
                <a:gd name="connsiteX13" fmla="*/ 116840 w 909320"/>
                <a:gd name="connsiteY13" fmla="*/ 429260 h 690880"/>
                <a:gd name="connsiteX14" fmla="*/ 124460 w 909320"/>
                <a:gd name="connsiteY14" fmla="*/ 393700 h 690880"/>
                <a:gd name="connsiteX15" fmla="*/ 127000 w 909320"/>
                <a:gd name="connsiteY15" fmla="*/ 383540 h 690880"/>
                <a:gd name="connsiteX16" fmla="*/ 134620 w 909320"/>
                <a:gd name="connsiteY16" fmla="*/ 373380 h 690880"/>
                <a:gd name="connsiteX17" fmla="*/ 142240 w 909320"/>
                <a:gd name="connsiteY17" fmla="*/ 360680 h 690880"/>
                <a:gd name="connsiteX18" fmla="*/ 154940 w 909320"/>
                <a:gd name="connsiteY18" fmla="*/ 350520 h 690880"/>
                <a:gd name="connsiteX19" fmla="*/ 175260 w 909320"/>
                <a:gd name="connsiteY19" fmla="*/ 327660 h 690880"/>
                <a:gd name="connsiteX20" fmla="*/ 210820 w 909320"/>
                <a:gd name="connsiteY20" fmla="*/ 309880 h 690880"/>
                <a:gd name="connsiteX21" fmla="*/ 223520 w 909320"/>
                <a:gd name="connsiteY21" fmla="*/ 307340 h 690880"/>
                <a:gd name="connsiteX22" fmla="*/ 251460 w 909320"/>
                <a:gd name="connsiteY22" fmla="*/ 312420 h 690880"/>
                <a:gd name="connsiteX23" fmla="*/ 261620 w 909320"/>
                <a:gd name="connsiteY23" fmla="*/ 320040 h 690880"/>
                <a:gd name="connsiteX24" fmla="*/ 274320 w 909320"/>
                <a:gd name="connsiteY24" fmla="*/ 327660 h 690880"/>
                <a:gd name="connsiteX25" fmla="*/ 287020 w 909320"/>
                <a:gd name="connsiteY25" fmla="*/ 332740 h 690880"/>
                <a:gd name="connsiteX26" fmla="*/ 299720 w 909320"/>
                <a:gd name="connsiteY26" fmla="*/ 342900 h 690880"/>
                <a:gd name="connsiteX27" fmla="*/ 325120 w 909320"/>
                <a:gd name="connsiteY27" fmla="*/ 358140 h 690880"/>
                <a:gd name="connsiteX28" fmla="*/ 337820 w 909320"/>
                <a:gd name="connsiteY28" fmla="*/ 365760 h 690880"/>
                <a:gd name="connsiteX29" fmla="*/ 355600 w 909320"/>
                <a:gd name="connsiteY29" fmla="*/ 381000 h 690880"/>
                <a:gd name="connsiteX30" fmla="*/ 363220 w 909320"/>
                <a:gd name="connsiteY30" fmla="*/ 391160 h 690880"/>
                <a:gd name="connsiteX31" fmla="*/ 393700 w 909320"/>
                <a:gd name="connsiteY31" fmla="*/ 398780 h 690880"/>
                <a:gd name="connsiteX32" fmla="*/ 424180 w 909320"/>
                <a:gd name="connsiteY32" fmla="*/ 386080 h 690880"/>
                <a:gd name="connsiteX33" fmla="*/ 447040 w 909320"/>
                <a:gd name="connsiteY33" fmla="*/ 363220 h 690880"/>
                <a:gd name="connsiteX34" fmla="*/ 454660 w 909320"/>
                <a:gd name="connsiteY34" fmla="*/ 353060 h 690880"/>
                <a:gd name="connsiteX35" fmla="*/ 464820 w 909320"/>
                <a:gd name="connsiteY35" fmla="*/ 345440 h 690880"/>
                <a:gd name="connsiteX36" fmla="*/ 485140 w 909320"/>
                <a:gd name="connsiteY36" fmla="*/ 325120 h 690880"/>
                <a:gd name="connsiteX37" fmla="*/ 500380 w 909320"/>
                <a:gd name="connsiteY37" fmla="*/ 307340 h 690880"/>
                <a:gd name="connsiteX38" fmla="*/ 508000 w 909320"/>
                <a:gd name="connsiteY38" fmla="*/ 297180 h 690880"/>
                <a:gd name="connsiteX39" fmla="*/ 518160 w 909320"/>
                <a:gd name="connsiteY39" fmla="*/ 289560 h 690880"/>
                <a:gd name="connsiteX40" fmla="*/ 533400 w 909320"/>
                <a:gd name="connsiteY40" fmla="*/ 269240 h 690880"/>
                <a:gd name="connsiteX41" fmla="*/ 541020 w 909320"/>
                <a:gd name="connsiteY41" fmla="*/ 261620 h 690880"/>
                <a:gd name="connsiteX42" fmla="*/ 546100 w 909320"/>
                <a:gd name="connsiteY42" fmla="*/ 251460 h 690880"/>
                <a:gd name="connsiteX43" fmla="*/ 553720 w 909320"/>
                <a:gd name="connsiteY43" fmla="*/ 241300 h 690880"/>
                <a:gd name="connsiteX44" fmla="*/ 551180 w 909320"/>
                <a:gd name="connsiteY44" fmla="*/ 203200 h 690880"/>
                <a:gd name="connsiteX45" fmla="*/ 546100 w 909320"/>
                <a:gd name="connsiteY45" fmla="*/ 193040 h 690880"/>
                <a:gd name="connsiteX46" fmla="*/ 535940 w 909320"/>
                <a:gd name="connsiteY46" fmla="*/ 170180 h 690880"/>
                <a:gd name="connsiteX47" fmla="*/ 515620 w 909320"/>
                <a:gd name="connsiteY47" fmla="*/ 147320 h 690880"/>
                <a:gd name="connsiteX48" fmla="*/ 497840 w 909320"/>
                <a:gd name="connsiteY48" fmla="*/ 124460 h 690880"/>
                <a:gd name="connsiteX49" fmla="*/ 487680 w 909320"/>
                <a:gd name="connsiteY49" fmla="*/ 114300 h 690880"/>
                <a:gd name="connsiteX50" fmla="*/ 480060 w 909320"/>
                <a:gd name="connsiteY50" fmla="*/ 93980 h 690880"/>
                <a:gd name="connsiteX51" fmla="*/ 477520 w 909320"/>
                <a:gd name="connsiteY51" fmla="*/ 81280 h 690880"/>
                <a:gd name="connsiteX52" fmla="*/ 490220 w 909320"/>
                <a:gd name="connsiteY52" fmla="*/ 38100 h 690880"/>
                <a:gd name="connsiteX53" fmla="*/ 500380 w 909320"/>
                <a:gd name="connsiteY53" fmla="*/ 27940 h 690880"/>
                <a:gd name="connsiteX54" fmla="*/ 520700 w 909320"/>
                <a:gd name="connsiteY54" fmla="*/ 7620 h 690880"/>
                <a:gd name="connsiteX55" fmla="*/ 535940 w 909320"/>
                <a:gd name="connsiteY55" fmla="*/ 5080 h 690880"/>
                <a:gd name="connsiteX56" fmla="*/ 591820 w 909320"/>
                <a:gd name="connsiteY56" fmla="*/ 0 h 690880"/>
                <a:gd name="connsiteX57" fmla="*/ 629920 w 909320"/>
                <a:gd name="connsiteY57" fmla="*/ 5080 h 690880"/>
                <a:gd name="connsiteX58" fmla="*/ 647700 w 909320"/>
                <a:gd name="connsiteY58" fmla="*/ 15240 h 690880"/>
                <a:gd name="connsiteX59" fmla="*/ 701040 w 909320"/>
                <a:gd name="connsiteY59" fmla="*/ 53340 h 690880"/>
                <a:gd name="connsiteX60" fmla="*/ 713740 w 909320"/>
                <a:gd name="connsiteY60" fmla="*/ 76200 h 690880"/>
                <a:gd name="connsiteX61" fmla="*/ 716280 w 909320"/>
                <a:gd name="connsiteY61" fmla="*/ 88900 h 690880"/>
                <a:gd name="connsiteX62" fmla="*/ 723900 w 909320"/>
                <a:gd name="connsiteY62" fmla="*/ 109220 h 690880"/>
                <a:gd name="connsiteX63" fmla="*/ 734060 w 909320"/>
                <a:gd name="connsiteY63" fmla="*/ 137160 h 690880"/>
                <a:gd name="connsiteX64" fmla="*/ 744220 w 909320"/>
                <a:gd name="connsiteY64" fmla="*/ 190500 h 690880"/>
                <a:gd name="connsiteX65" fmla="*/ 754380 w 909320"/>
                <a:gd name="connsiteY65" fmla="*/ 223520 h 690880"/>
                <a:gd name="connsiteX66" fmla="*/ 787400 w 909320"/>
                <a:gd name="connsiteY66" fmla="*/ 254000 h 690880"/>
                <a:gd name="connsiteX67" fmla="*/ 807720 w 909320"/>
                <a:gd name="connsiteY67" fmla="*/ 264160 h 690880"/>
                <a:gd name="connsiteX68" fmla="*/ 833120 w 909320"/>
                <a:gd name="connsiteY68" fmla="*/ 256540 h 690880"/>
                <a:gd name="connsiteX69" fmla="*/ 848360 w 909320"/>
                <a:gd name="connsiteY69" fmla="*/ 238760 h 690880"/>
                <a:gd name="connsiteX70" fmla="*/ 866140 w 909320"/>
                <a:gd name="connsiteY70" fmla="*/ 218440 h 690880"/>
                <a:gd name="connsiteX71" fmla="*/ 873760 w 909320"/>
                <a:gd name="connsiteY71" fmla="*/ 198120 h 690880"/>
                <a:gd name="connsiteX72" fmla="*/ 881380 w 909320"/>
                <a:gd name="connsiteY72" fmla="*/ 187960 h 690880"/>
                <a:gd name="connsiteX73" fmla="*/ 886460 w 909320"/>
                <a:gd name="connsiteY73" fmla="*/ 177800 h 690880"/>
                <a:gd name="connsiteX74" fmla="*/ 889000 w 909320"/>
                <a:gd name="connsiteY74" fmla="*/ 170180 h 690880"/>
                <a:gd name="connsiteX75" fmla="*/ 909320 w 909320"/>
                <a:gd name="connsiteY75" fmla="*/ 147320 h 69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909320" h="690880">
                  <a:moveTo>
                    <a:pt x="27940" y="690880"/>
                  </a:moveTo>
                  <a:cubicBezTo>
                    <a:pt x="18697" y="667773"/>
                    <a:pt x="27927" y="688318"/>
                    <a:pt x="12700" y="662940"/>
                  </a:cubicBezTo>
                  <a:cubicBezTo>
                    <a:pt x="10752" y="659693"/>
                    <a:pt x="9459" y="656090"/>
                    <a:pt x="7620" y="652780"/>
                  </a:cubicBezTo>
                  <a:cubicBezTo>
                    <a:pt x="5222" y="648464"/>
                    <a:pt x="2540" y="644313"/>
                    <a:pt x="0" y="640080"/>
                  </a:cubicBezTo>
                  <a:cubicBezTo>
                    <a:pt x="917" y="629078"/>
                    <a:pt x="6179" y="563261"/>
                    <a:pt x="7620" y="561340"/>
                  </a:cubicBezTo>
                  <a:cubicBezTo>
                    <a:pt x="20987" y="543517"/>
                    <a:pt x="12247" y="554173"/>
                    <a:pt x="35560" y="530860"/>
                  </a:cubicBezTo>
                  <a:cubicBezTo>
                    <a:pt x="38947" y="527473"/>
                    <a:pt x="41024" y="521639"/>
                    <a:pt x="45720" y="520700"/>
                  </a:cubicBezTo>
                  <a:cubicBezTo>
                    <a:pt x="49169" y="520010"/>
                    <a:pt x="64480" y="517157"/>
                    <a:pt x="68580" y="515620"/>
                  </a:cubicBezTo>
                  <a:cubicBezTo>
                    <a:pt x="78630" y="511851"/>
                    <a:pt x="80067" y="509229"/>
                    <a:pt x="88900" y="502920"/>
                  </a:cubicBezTo>
                  <a:cubicBezTo>
                    <a:pt x="101277" y="494079"/>
                    <a:pt x="92281" y="502079"/>
                    <a:pt x="104140" y="490220"/>
                  </a:cubicBezTo>
                  <a:cubicBezTo>
                    <a:pt x="104987" y="485987"/>
                    <a:pt x="105633" y="481708"/>
                    <a:pt x="106680" y="477520"/>
                  </a:cubicBezTo>
                  <a:cubicBezTo>
                    <a:pt x="107329" y="474923"/>
                    <a:pt x="108695" y="472525"/>
                    <a:pt x="109220" y="469900"/>
                  </a:cubicBezTo>
                  <a:cubicBezTo>
                    <a:pt x="110394" y="464029"/>
                    <a:pt x="110776" y="458025"/>
                    <a:pt x="111760" y="452120"/>
                  </a:cubicBezTo>
                  <a:cubicBezTo>
                    <a:pt x="113372" y="442446"/>
                    <a:pt x="114557" y="438393"/>
                    <a:pt x="116840" y="429260"/>
                  </a:cubicBezTo>
                  <a:cubicBezTo>
                    <a:pt x="120994" y="391871"/>
                    <a:pt x="115872" y="419464"/>
                    <a:pt x="124460" y="393700"/>
                  </a:cubicBezTo>
                  <a:cubicBezTo>
                    <a:pt x="125564" y="390388"/>
                    <a:pt x="125439" y="386662"/>
                    <a:pt x="127000" y="383540"/>
                  </a:cubicBezTo>
                  <a:cubicBezTo>
                    <a:pt x="128893" y="379754"/>
                    <a:pt x="132272" y="376902"/>
                    <a:pt x="134620" y="373380"/>
                  </a:cubicBezTo>
                  <a:cubicBezTo>
                    <a:pt x="137358" y="369272"/>
                    <a:pt x="138960" y="364370"/>
                    <a:pt x="142240" y="360680"/>
                  </a:cubicBezTo>
                  <a:cubicBezTo>
                    <a:pt x="145842" y="356628"/>
                    <a:pt x="151107" y="354353"/>
                    <a:pt x="154940" y="350520"/>
                  </a:cubicBezTo>
                  <a:cubicBezTo>
                    <a:pt x="170005" y="335455"/>
                    <a:pt x="154118" y="343516"/>
                    <a:pt x="175260" y="327660"/>
                  </a:cubicBezTo>
                  <a:cubicBezTo>
                    <a:pt x="182799" y="322006"/>
                    <a:pt x="201728" y="312911"/>
                    <a:pt x="210820" y="309880"/>
                  </a:cubicBezTo>
                  <a:cubicBezTo>
                    <a:pt x="214916" y="308515"/>
                    <a:pt x="219287" y="308187"/>
                    <a:pt x="223520" y="307340"/>
                  </a:cubicBezTo>
                  <a:cubicBezTo>
                    <a:pt x="232833" y="309033"/>
                    <a:pt x="242480" y="309427"/>
                    <a:pt x="251460" y="312420"/>
                  </a:cubicBezTo>
                  <a:cubicBezTo>
                    <a:pt x="255476" y="313759"/>
                    <a:pt x="258098" y="317692"/>
                    <a:pt x="261620" y="320040"/>
                  </a:cubicBezTo>
                  <a:cubicBezTo>
                    <a:pt x="265728" y="322778"/>
                    <a:pt x="269904" y="325452"/>
                    <a:pt x="274320" y="327660"/>
                  </a:cubicBezTo>
                  <a:cubicBezTo>
                    <a:pt x="278398" y="329699"/>
                    <a:pt x="283110" y="330394"/>
                    <a:pt x="287020" y="332740"/>
                  </a:cubicBezTo>
                  <a:cubicBezTo>
                    <a:pt x="291669" y="335529"/>
                    <a:pt x="295209" y="339893"/>
                    <a:pt x="299720" y="342900"/>
                  </a:cubicBezTo>
                  <a:cubicBezTo>
                    <a:pt x="307935" y="348377"/>
                    <a:pt x="316653" y="353060"/>
                    <a:pt x="325120" y="358140"/>
                  </a:cubicBezTo>
                  <a:cubicBezTo>
                    <a:pt x="329353" y="360680"/>
                    <a:pt x="333712" y="363022"/>
                    <a:pt x="337820" y="365760"/>
                  </a:cubicBezTo>
                  <a:cubicBezTo>
                    <a:pt x="347070" y="371926"/>
                    <a:pt x="346977" y="371145"/>
                    <a:pt x="355600" y="381000"/>
                  </a:cubicBezTo>
                  <a:cubicBezTo>
                    <a:pt x="358388" y="384186"/>
                    <a:pt x="359698" y="388812"/>
                    <a:pt x="363220" y="391160"/>
                  </a:cubicBezTo>
                  <a:cubicBezTo>
                    <a:pt x="369929" y="395632"/>
                    <a:pt x="386082" y="397510"/>
                    <a:pt x="393700" y="398780"/>
                  </a:cubicBezTo>
                  <a:cubicBezTo>
                    <a:pt x="407735" y="395973"/>
                    <a:pt x="411125" y="396687"/>
                    <a:pt x="424180" y="386080"/>
                  </a:cubicBezTo>
                  <a:cubicBezTo>
                    <a:pt x="432544" y="379285"/>
                    <a:pt x="440574" y="371841"/>
                    <a:pt x="447040" y="363220"/>
                  </a:cubicBezTo>
                  <a:cubicBezTo>
                    <a:pt x="449580" y="359833"/>
                    <a:pt x="451667" y="356053"/>
                    <a:pt x="454660" y="353060"/>
                  </a:cubicBezTo>
                  <a:cubicBezTo>
                    <a:pt x="457653" y="350067"/>
                    <a:pt x="461827" y="348433"/>
                    <a:pt x="464820" y="345440"/>
                  </a:cubicBezTo>
                  <a:cubicBezTo>
                    <a:pt x="490429" y="319831"/>
                    <a:pt x="460644" y="343492"/>
                    <a:pt x="485140" y="325120"/>
                  </a:cubicBezTo>
                  <a:cubicBezTo>
                    <a:pt x="503814" y="293997"/>
                    <a:pt x="482788" y="324932"/>
                    <a:pt x="500380" y="307340"/>
                  </a:cubicBezTo>
                  <a:cubicBezTo>
                    <a:pt x="503373" y="304347"/>
                    <a:pt x="505007" y="300173"/>
                    <a:pt x="508000" y="297180"/>
                  </a:cubicBezTo>
                  <a:cubicBezTo>
                    <a:pt x="510993" y="294187"/>
                    <a:pt x="515167" y="292553"/>
                    <a:pt x="518160" y="289560"/>
                  </a:cubicBezTo>
                  <a:cubicBezTo>
                    <a:pt x="536686" y="271034"/>
                    <a:pt x="521676" y="283309"/>
                    <a:pt x="533400" y="269240"/>
                  </a:cubicBezTo>
                  <a:cubicBezTo>
                    <a:pt x="535700" y="266480"/>
                    <a:pt x="538932" y="264543"/>
                    <a:pt x="541020" y="261620"/>
                  </a:cubicBezTo>
                  <a:cubicBezTo>
                    <a:pt x="543221" y="258539"/>
                    <a:pt x="544093" y="254671"/>
                    <a:pt x="546100" y="251460"/>
                  </a:cubicBezTo>
                  <a:cubicBezTo>
                    <a:pt x="548344" y="247870"/>
                    <a:pt x="551180" y="244687"/>
                    <a:pt x="553720" y="241300"/>
                  </a:cubicBezTo>
                  <a:cubicBezTo>
                    <a:pt x="552873" y="228600"/>
                    <a:pt x="553165" y="215772"/>
                    <a:pt x="551180" y="203200"/>
                  </a:cubicBezTo>
                  <a:cubicBezTo>
                    <a:pt x="550589" y="199460"/>
                    <a:pt x="547638" y="196500"/>
                    <a:pt x="546100" y="193040"/>
                  </a:cubicBezTo>
                  <a:cubicBezTo>
                    <a:pt x="542394" y="184702"/>
                    <a:pt x="540750" y="177876"/>
                    <a:pt x="535940" y="170180"/>
                  </a:cubicBezTo>
                  <a:cubicBezTo>
                    <a:pt x="527360" y="156451"/>
                    <a:pt x="527592" y="161287"/>
                    <a:pt x="515620" y="147320"/>
                  </a:cubicBezTo>
                  <a:cubicBezTo>
                    <a:pt x="509338" y="139991"/>
                    <a:pt x="504666" y="131286"/>
                    <a:pt x="497840" y="124460"/>
                  </a:cubicBezTo>
                  <a:cubicBezTo>
                    <a:pt x="494453" y="121073"/>
                    <a:pt x="490554" y="118132"/>
                    <a:pt x="487680" y="114300"/>
                  </a:cubicBezTo>
                  <a:cubicBezTo>
                    <a:pt x="483029" y="108099"/>
                    <a:pt x="481683" y="101285"/>
                    <a:pt x="480060" y="93980"/>
                  </a:cubicBezTo>
                  <a:cubicBezTo>
                    <a:pt x="479123" y="89766"/>
                    <a:pt x="478367" y="85513"/>
                    <a:pt x="477520" y="81280"/>
                  </a:cubicBezTo>
                  <a:cubicBezTo>
                    <a:pt x="481233" y="58999"/>
                    <a:pt x="478345" y="53368"/>
                    <a:pt x="490220" y="38100"/>
                  </a:cubicBezTo>
                  <a:cubicBezTo>
                    <a:pt x="493160" y="34319"/>
                    <a:pt x="497226" y="31544"/>
                    <a:pt x="500380" y="27940"/>
                  </a:cubicBezTo>
                  <a:cubicBezTo>
                    <a:pt x="507989" y="19244"/>
                    <a:pt x="508874" y="12995"/>
                    <a:pt x="520700" y="7620"/>
                  </a:cubicBezTo>
                  <a:cubicBezTo>
                    <a:pt x="525388" y="5489"/>
                    <a:pt x="530835" y="5761"/>
                    <a:pt x="535940" y="5080"/>
                  </a:cubicBezTo>
                  <a:cubicBezTo>
                    <a:pt x="556444" y="2346"/>
                    <a:pt x="570345" y="1652"/>
                    <a:pt x="591820" y="0"/>
                  </a:cubicBezTo>
                  <a:cubicBezTo>
                    <a:pt x="604520" y="1693"/>
                    <a:pt x="617559" y="1709"/>
                    <a:pt x="629920" y="5080"/>
                  </a:cubicBezTo>
                  <a:cubicBezTo>
                    <a:pt x="636506" y="6876"/>
                    <a:pt x="641982" y="11511"/>
                    <a:pt x="647700" y="15240"/>
                  </a:cubicBezTo>
                  <a:cubicBezTo>
                    <a:pt x="682028" y="37628"/>
                    <a:pt x="679058" y="35754"/>
                    <a:pt x="701040" y="53340"/>
                  </a:cubicBezTo>
                  <a:cubicBezTo>
                    <a:pt x="703481" y="57409"/>
                    <a:pt x="711918" y="70734"/>
                    <a:pt x="713740" y="76200"/>
                  </a:cubicBezTo>
                  <a:cubicBezTo>
                    <a:pt x="715105" y="80296"/>
                    <a:pt x="715010" y="84774"/>
                    <a:pt x="716280" y="88900"/>
                  </a:cubicBezTo>
                  <a:cubicBezTo>
                    <a:pt x="718407" y="95814"/>
                    <a:pt x="721467" y="102408"/>
                    <a:pt x="723900" y="109220"/>
                  </a:cubicBezTo>
                  <a:cubicBezTo>
                    <a:pt x="734770" y="139655"/>
                    <a:pt x="723289" y="110233"/>
                    <a:pt x="734060" y="137160"/>
                  </a:cubicBezTo>
                  <a:cubicBezTo>
                    <a:pt x="737185" y="159038"/>
                    <a:pt x="737631" y="165087"/>
                    <a:pt x="744220" y="190500"/>
                  </a:cubicBezTo>
                  <a:cubicBezTo>
                    <a:pt x="747110" y="201647"/>
                    <a:pt x="749703" y="212997"/>
                    <a:pt x="754380" y="223520"/>
                  </a:cubicBezTo>
                  <a:cubicBezTo>
                    <a:pt x="759549" y="235150"/>
                    <a:pt x="779887" y="248221"/>
                    <a:pt x="787400" y="254000"/>
                  </a:cubicBezTo>
                  <a:cubicBezTo>
                    <a:pt x="799873" y="263595"/>
                    <a:pt x="793849" y="260692"/>
                    <a:pt x="807720" y="264160"/>
                  </a:cubicBezTo>
                  <a:cubicBezTo>
                    <a:pt x="816187" y="261620"/>
                    <a:pt x="825214" y="260493"/>
                    <a:pt x="833120" y="256540"/>
                  </a:cubicBezTo>
                  <a:cubicBezTo>
                    <a:pt x="842269" y="251966"/>
                    <a:pt x="842644" y="245429"/>
                    <a:pt x="848360" y="238760"/>
                  </a:cubicBezTo>
                  <a:cubicBezTo>
                    <a:pt x="874667" y="208069"/>
                    <a:pt x="844020" y="247933"/>
                    <a:pt x="866140" y="218440"/>
                  </a:cubicBezTo>
                  <a:cubicBezTo>
                    <a:pt x="868578" y="208689"/>
                    <a:pt x="868226" y="206975"/>
                    <a:pt x="873760" y="198120"/>
                  </a:cubicBezTo>
                  <a:cubicBezTo>
                    <a:pt x="876004" y="194530"/>
                    <a:pt x="879136" y="191550"/>
                    <a:pt x="881380" y="187960"/>
                  </a:cubicBezTo>
                  <a:cubicBezTo>
                    <a:pt x="883387" y="184749"/>
                    <a:pt x="884968" y="181280"/>
                    <a:pt x="886460" y="177800"/>
                  </a:cubicBezTo>
                  <a:cubicBezTo>
                    <a:pt x="887515" y="175339"/>
                    <a:pt x="887700" y="172520"/>
                    <a:pt x="889000" y="170180"/>
                  </a:cubicBezTo>
                  <a:cubicBezTo>
                    <a:pt x="897934" y="154098"/>
                    <a:pt x="896754" y="156745"/>
                    <a:pt x="909320" y="1473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FE14F382-C415-0523-F594-790CF57AB1F4}"/>
                </a:ext>
              </a:extLst>
            </p:cNvPr>
            <p:cNvSpPr/>
            <p:nvPr/>
          </p:nvSpPr>
          <p:spPr>
            <a:xfrm>
              <a:off x="9746862" y="290544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5" name="Connecteur droit 244">
              <a:extLst>
                <a:ext uri="{FF2B5EF4-FFF2-40B4-BE49-F238E27FC236}">
                  <a16:creationId xmlns:a16="http://schemas.microsoft.com/office/drawing/2014/main" id="{5F2A03E0-FDD1-9AA8-8ED2-7D9378D32F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80616" y="2939081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Ellipse 245">
              <a:extLst>
                <a:ext uri="{FF2B5EF4-FFF2-40B4-BE49-F238E27FC236}">
                  <a16:creationId xmlns:a16="http://schemas.microsoft.com/office/drawing/2014/main" id="{B7ACFE25-54FB-9DD0-9C33-0C38E454B4AA}"/>
                </a:ext>
              </a:extLst>
            </p:cNvPr>
            <p:cNvSpPr/>
            <p:nvPr/>
          </p:nvSpPr>
          <p:spPr>
            <a:xfrm>
              <a:off x="10263023" y="293305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751AAD5C-FBB4-9062-2E24-52F0D4D70609}"/>
                </a:ext>
              </a:extLst>
            </p:cNvPr>
            <p:cNvSpPr/>
            <p:nvPr/>
          </p:nvSpPr>
          <p:spPr>
            <a:xfrm>
              <a:off x="9959750" y="2772235"/>
              <a:ext cx="784860" cy="472440"/>
            </a:xfrm>
            <a:custGeom>
              <a:avLst/>
              <a:gdLst>
                <a:gd name="connsiteX0" fmla="*/ 0 w 784860"/>
                <a:gd name="connsiteY0" fmla="*/ 365760 h 472440"/>
                <a:gd name="connsiteX1" fmla="*/ 12700 w 784860"/>
                <a:gd name="connsiteY1" fmla="*/ 403860 h 472440"/>
                <a:gd name="connsiteX2" fmla="*/ 45720 w 784860"/>
                <a:gd name="connsiteY2" fmla="*/ 421640 h 472440"/>
                <a:gd name="connsiteX3" fmla="*/ 66040 w 784860"/>
                <a:gd name="connsiteY3" fmla="*/ 434340 h 472440"/>
                <a:gd name="connsiteX4" fmla="*/ 78740 w 784860"/>
                <a:gd name="connsiteY4" fmla="*/ 444500 h 472440"/>
                <a:gd name="connsiteX5" fmla="*/ 99060 w 784860"/>
                <a:gd name="connsiteY5" fmla="*/ 449580 h 472440"/>
                <a:gd name="connsiteX6" fmla="*/ 154940 w 784860"/>
                <a:gd name="connsiteY6" fmla="*/ 464820 h 472440"/>
                <a:gd name="connsiteX7" fmla="*/ 175260 w 784860"/>
                <a:gd name="connsiteY7" fmla="*/ 469900 h 472440"/>
                <a:gd name="connsiteX8" fmla="*/ 236220 w 784860"/>
                <a:gd name="connsiteY8" fmla="*/ 472440 h 472440"/>
                <a:gd name="connsiteX9" fmla="*/ 261620 w 784860"/>
                <a:gd name="connsiteY9" fmla="*/ 467360 h 472440"/>
                <a:gd name="connsiteX10" fmla="*/ 271780 w 784860"/>
                <a:gd name="connsiteY10" fmla="*/ 457200 h 472440"/>
                <a:gd name="connsiteX11" fmla="*/ 281940 w 784860"/>
                <a:gd name="connsiteY11" fmla="*/ 439420 h 472440"/>
                <a:gd name="connsiteX12" fmla="*/ 284480 w 784860"/>
                <a:gd name="connsiteY12" fmla="*/ 429260 h 472440"/>
                <a:gd name="connsiteX13" fmla="*/ 289560 w 784860"/>
                <a:gd name="connsiteY13" fmla="*/ 411480 h 472440"/>
                <a:gd name="connsiteX14" fmla="*/ 294640 w 784860"/>
                <a:gd name="connsiteY14" fmla="*/ 388620 h 472440"/>
                <a:gd name="connsiteX15" fmla="*/ 297180 w 784860"/>
                <a:gd name="connsiteY15" fmla="*/ 378460 h 472440"/>
                <a:gd name="connsiteX16" fmla="*/ 302260 w 784860"/>
                <a:gd name="connsiteY16" fmla="*/ 368300 h 472440"/>
                <a:gd name="connsiteX17" fmla="*/ 322580 w 784860"/>
                <a:gd name="connsiteY17" fmla="*/ 335280 h 472440"/>
                <a:gd name="connsiteX18" fmla="*/ 342900 w 784860"/>
                <a:gd name="connsiteY18" fmla="*/ 317500 h 472440"/>
                <a:gd name="connsiteX19" fmla="*/ 355600 w 784860"/>
                <a:gd name="connsiteY19" fmla="*/ 314960 h 472440"/>
                <a:gd name="connsiteX20" fmla="*/ 454660 w 784860"/>
                <a:gd name="connsiteY20" fmla="*/ 309880 h 472440"/>
                <a:gd name="connsiteX21" fmla="*/ 464820 w 784860"/>
                <a:gd name="connsiteY21" fmla="*/ 302260 h 472440"/>
                <a:gd name="connsiteX22" fmla="*/ 477520 w 784860"/>
                <a:gd name="connsiteY22" fmla="*/ 279400 h 472440"/>
                <a:gd name="connsiteX23" fmla="*/ 474980 w 784860"/>
                <a:gd name="connsiteY23" fmla="*/ 248920 h 472440"/>
                <a:gd name="connsiteX24" fmla="*/ 469900 w 784860"/>
                <a:gd name="connsiteY24" fmla="*/ 236220 h 472440"/>
                <a:gd name="connsiteX25" fmla="*/ 426720 w 784860"/>
                <a:gd name="connsiteY25" fmla="*/ 198120 h 472440"/>
                <a:gd name="connsiteX26" fmla="*/ 416560 w 784860"/>
                <a:gd name="connsiteY26" fmla="*/ 190500 h 472440"/>
                <a:gd name="connsiteX27" fmla="*/ 406400 w 784860"/>
                <a:gd name="connsiteY27" fmla="*/ 180340 h 472440"/>
                <a:gd name="connsiteX28" fmla="*/ 393700 w 784860"/>
                <a:gd name="connsiteY28" fmla="*/ 172720 h 472440"/>
                <a:gd name="connsiteX29" fmla="*/ 383540 w 784860"/>
                <a:gd name="connsiteY29" fmla="*/ 165100 h 472440"/>
                <a:gd name="connsiteX30" fmla="*/ 365760 w 784860"/>
                <a:gd name="connsiteY30" fmla="*/ 157480 h 472440"/>
                <a:gd name="connsiteX31" fmla="*/ 332740 w 784860"/>
                <a:gd name="connsiteY31" fmla="*/ 144780 h 472440"/>
                <a:gd name="connsiteX32" fmla="*/ 325120 w 784860"/>
                <a:gd name="connsiteY32" fmla="*/ 139700 h 472440"/>
                <a:gd name="connsiteX33" fmla="*/ 307340 w 784860"/>
                <a:gd name="connsiteY33" fmla="*/ 132080 h 472440"/>
                <a:gd name="connsiteX34" fmla="*/ 284480 w 784860"/>
                <a:gd name="connsiteY34" fmla="*/ 111760 h 472440"/>
                <a:gd name="connsiteX35" fmla="*/ 279400 w 784860"/>
                <a:gd name="connsiteY35" fmla="*/ 104140 h 472440"/>
                <a:gd name="connsiteX36" fmla="*/ 279400 w 784860"/>
                <a:gd name="connsiteY36" fmla="*/ 48260 h 472440"/>
                <a:gd name="connsiteX37" fmla="*/ 287020 w 784860"/>
                <a:gd name="connsiteY37" fmla="*/ 38100 h 472440"/>
                <a:gd name="connsiteX38" fmla="*/ 299720 w 784860"/>
                <a:gd name="connsiteY38" fmla="*/ 35560 h 472440"/>
                <a:gd name="connsiteX39" fmla="*/ 307340 w 784860"/>
                <a:gd name="connsiteY39" fmla="*/ 33020 h 472440"/>
                <a:gd name="connsiteX40" fmla="*/ 388620 w 784860"/>
                <a:gd name="connsiteY40" fmla="*/ 40640 h 472440"/>
                <a:gd name="connsiteX41" fmla="*/ 398780 w 784860"/>
                <a:gd name="connsiteY41" fmla="*/ 45720 h 472440"/>
                <a:gd name="connsiteX42" fmla="*/ 421640 w 784860"/>
                <a:gd name="connsiteY42" fmla="*/ 55880 h 472440"/>
                <a:gd name="connsiteX43" fmla="*/ 431800 w 784860"/>
                <a:gd name="connsiteY43" fmla="*/ 63500 h 472440"/>
                <a:gd name="connsiteX44" fmla="*/ 439420 w 784860"/>
                <a:gd name="connsiteY44" fmla="*/ 68580 h 472440"/>
                <a:gd name="connsiteX45" fmla="*/ 459740 w 784860"/>
                <a:gd name="connsiteY45" fmla="*/ 81280 h 472440"/>
                <a:gd name="connsiteX46" fmla="*/ 482600 w 784860"/>
                <a:gd name="connsiteY46" fmla="*/ 83820 h 472440"/>
                <a:gd name="connsiteX47" fmla="*/ 510540 w 784860"/>
                <a:gd name="connsiteY47" fmla="*/ 83820 h 472440"/>
                <a:gd name="connsiteX48" fmla="*/ 520700 w 784860"/>
                <a:gd name="connsiteY48" fmla="*/ 76200 h 472440"/>
                <a:gd name="connsiteX49" fmla="*/ 528320 w 784860"/>
                <a:gd name="connsiteY49" fmla="*/ 71120 h 472440"/>
                <a:gd name="connsiteX50" fmla="*/ 543560 w 784860"/>
                <a:gd name="connsiteY50" fmla="*/ 50800 h 472440"/>
                <a:gd name="connsiteX51" fmla="*/ 563880 w 784860"/>
                <a:gd name="connsiteY51" fmla="*/ 27940 h 472440"/>
                <a:gd name="connsiteX52" fmla="*/ 594360 w 784860"/>
                <a:gd name="connsiteY52" fmla="*/ 7620 h 472440"/>
                <a:gd name="connsiteX53" fmla="*/ 601980 w 784860"/>
                <a:gd name="connsiteY53" fmla="*/ 2540 h 472440"/>
                <a:gd name="connsiteX54" fmla="*/ 612140 w 784860"/>
                <a:gd name="connsiteY54" fmla="*/ 0 h 472440"/>
                <a:gd name="connsiteX55" fmla="*/ 650240 w 784860"/>
                <a:gd name="connsiteY55" fmla="*/ 5080 h 472440"/>
                <a:gd name="connsiteX56" fmla="*/ 668020 w 784860"/>
                <a:gd name="connsiteY56" fmla="*/ 10160 h 472440"/>
                <a:gd name="connsiteX57" fmla="*/ 678180 w 784860"/>
                <a:gd name="connsiteY57" fmla="*/ 12700 h 472440"/>
                <a:gd name="connsiteX58" fmla="*/ 685800 w 784860"/>
                <a:gd name="connsiteY58" fmla="*/ 17780 h 472440"/>
                <a:gd name="connsiteX59" fmla="*/ 759460 w 784860"/>
                <a:gd name="connsiteY59" fmla="*/ 17780 h 472440"/>
                <a:gd name="connsiteX60" fmla="*/ 767080 w 784860"/>
                <a:gd name="connsiteY60" fmla="*/ 15240 h 472440"/>
                <a:gd name="connsiteX61" fmla="*/ 772160 w 784860"/>
                <a:gd name="connsiteY61" fmla="*/ 22860 h 472440"/>
                <a:gd name="connsiteX62" fmla="*/ 774700 w 784860"/>
                <a:gd name="connsiteY62" fmla="*/ 33020 h 472440"/>
                <a:gd name="connsiteX63" fmla="*/ 779780 w 784860"/>
                <a:gd name="connsiteY63" fmla="*/ 45720 h 472440"/>
                <a:gd name="connsiteX64" fmla="*/ 782320 w 784860"/>
                <a:gd name="connsiteY64" fmla="*/ 53340 h 472440"/>
                <a:gd name="connsiteX65" fmla="*/ 784860 w 784860"/>
                <a:gd name="connsiteY65" fmla="*/ 73660 h 472440"/>
                <a:gd name="connsiteX66" fmla="*/ 779780 w 784860"/>
                <a:gd name="connsiteY66" fmla="*/ 137160 h 472440"/>
                <a:gd name="connsiteX67" fmla="*/ 774700 w 784860"/>
                <a:gd name="connsiteY67" fmla="*/ 1701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84860" h="472440">
                  <a:moveTo>
                    <a:pt x="0" y="365760"/>
                  </a:moveTo>
                  <a:cubicBezTo>
                    <a:pt x="4233" y="378460"/>
                    <a:pt x="4223" y="393499"/>
                    <a:pt x="12700" y="403860"/>
                  </a:cubicBezTo>
                  <a:cubicBezTo>
                    <a:pt x="20616" y="413535"/>
                    <a:pt x="34866" y="415438"/>
                    <a:pt x="45720" y="421640"/>
                  </a:cubicBezTo>
                  <a:cubicBezTo>
                    <a:pt x="52655" y="425603"/>
                    <a:pt x="59473" y="429793"/>
                    <a:pt x="66040" y="434340"/>
                  </a:cubicBezTo>
                  <a:cubicBezTo>
                    <a:pt x="70497" y="437426"/>
                    <a:pt x="73818" y="442228"/>
                    <a:pt x="78740" y="444500"/>
                  </a:cubicBezTo>
                  <a:cubicBezTo>
                    <a:pt x="85079" y="447426"/>
                    <a:pt x="92347" y="447662"/>
                    <a:pt x="99060" y="449580"/>
                  </a:cubicBezTo>
                  <a:cubicBezTo>
                    <a:pt x="170229" y="469914"/>
                    <a:pt x="100036" y="451902"/>
                    <a:pt x="154940" y="464820"/>
                  </a:cubicBezTo>
                  <a:cubicBezTo>
                    <a:pt x="161736" y="466419"/>
                    <a:pt x="168309" y="469248"/>
                    <a:pt x="175260" y="469900"/>
                  </a:cubicBezTo>
                  <a:cubicBezTo>
                    <a:pt x="195509" y="471798"/>
                    <a:pt x="215900" y="471593"/>
                    <a:pt x="236220" y="472440"/>
                  </a:cubicBezTo>
                  <a:cubicBezTo>
                    <a:pt x="244687" y="470747"/>
                    <a:pt x="253684" y="470761"/>
                    <a:pt x="261620" y="467360"/>
                  </a:cubicBezTo>
                  <a:cubicBezTo>
                    <a:pt x="266022" y="465473"/>
                    <a:pt x="268663" y="460836"/>
                    <a:pt x="271780" y="457200"/>
                  </a:cubicBezTo>
                  <a:cubicBezTo>
                    <a:pt x="275055" y="453379"/>
                    <a:pt x="280338" y="443691"/>
                    <a:pt x="281940" y="439420"/>
                  </a:cubicBezTo>
                  <a:cubicBezTo>
                    <a:pt x="283166" y="436151"/>
                    <a:pt x="283561" y="432628"/>
                    <a:pt x="284480" y="429260"/>
                  </a:cubicBezTo>
                  <a:cubicBezTo>
                    <a:pt x="286102" y="423313"/>
                    <a:pt x="288065" y="417460"/>
                    <a:pt x="289560" y="411480"/>
                  </a:cubicBezTo>
                  <a:cubicBezTo>
                    <a:pt x="291453" y="403907"/>
                    <a:pt x="292885" y="396226"/>
                    <a:pt x="294640" y="388620"/>
                  </a:cubicBezTo>
                  <a:cubicBezTo>
                    <a:pt x="295425" y="385219"/>
                    <a:pt x="295954" y="381729"/>
                    <a:pt x="297180" y="378460"/>
                  </a:cubicBezTo>
                  <a:cubicBezTo>
                    <a:pt x="298509" y="374915"/>
                    <a:pt x="300722" y="371760"/>
                    <a:pt x="302260" y="368300"/>
                  </a:cubicBezTo>
                  <a:cubicBezTo>
                    <a:pt x="309548" y="351902"/>
                    <a:pt x="306343" y="351517"/>
                    <a:pt x="322580" y="335280"/>
                  </a:cubicBezTo>
                  <a:cubicBezTo>
                    <a:pt x="327027" y="330833"/>
                    <a:pt x="336604" y="320298"/>
                    <a:pt x="342900" y="317500"/>
                  </a:cubicBezTo>
                  <a:cubicBezTo>
                    <a:pt x="346845" y="315747"/>
                    <a:pt x="351367" y="315807"/>
                    <a:pt x="355600" y="314960"/>
                  </a:cubicBezTo>
                  <a:cubicBezTo>
                    <a:pt x="399742" y="316595"/>
                    <a:pt x="417967" y="323640"/>
                    <a:pt x="454660" y="309880"/>
                  </a:cubicBezTo>
                  <a:cubicBezTo>
                    <a:pt x="458624" y="308394"/>
                    <a:pt x="461433" y="304800"/>
                    <a:pt x="464820" y="302260"/>
                  </a:cubicBezTo>
                  <a:cubicBezTo>
                    <a:pt x="465107" y="301782"/>
                    <a:pt x="477351" y="282112"/>
                    <a:pt x="477520" y="279400"/>
                  </a:cubicBezTo>
                  <a:cubicBezTo>
                    <a:pt x="478156" y="269225"/>
                    <a:pt x="476752" y="258960"/>
                    <a:pt x="474980" y="248920"/>
                  </a:cubicBezTo>
                  <a:cubicBezTo>
                    <a:pt x="474188" y="244430"/>
                    <a:pt x="472680" y="239834"/>
                    <a:pt x="469900" y="236220"/>
                  </a:cubicBezTo>
                  <a:cubicBezTo>
                    <a:pt x="458583" y="221509"/>
                    <a:pt x="441188" y="209250"/>
                    <a:pt x="426720" y="198120"/>
                  </a:cubicBezTo>
                  <a:cubicBezTo>
                    <a:pt x="423365" y="195539"/>
                    <a:pt x="419553" y="193493"/>
                    <a:pt x="416560" y="190500"/>
                  </a:cubicBezTo>
                  <a:cubicBezTo>
                    <a:pt x="413173" y="187113"/>
                    <a:pt x="410181" y="183280"/>
                    <a:pt x="406400" y="180340"/>
                  </a:cubicBezTo>
                  <a:cubicBezTo>
                    <a:pt x="402503" y="177309"/>
                    <a:pt x="397808" y="175458"/>
                    <a:pt x="393700" y="172720"/>
                  </a:cubicBezTo>
                  <a:cubicBezTo>
                    <a:pt x="390178" y="170372"/>
                    <a:pt x="387256" y="167127"/>
                    <a:pt x="383540" y="165100"/>
                  </a:cubicBezTo>
                  <a:cubicBezTo>
                    <a:pt x="377879" y="162012"/>
                    <a:pt x="371615" y="160182"/>
                    <a:pt x="365760" y="157480"/>
                  </a:cubicBezTo>
                  <a:cubicBezTo>
                    <a:pt x="340467" y="145806"/>
                    <a:pt x="360908" y="152828"/>
                    <a:pt x="332740" y="144780"/>
                  </a:cubicBezTo>
                  <a:cubicBezTo>
                    <a:pt x="330200" y="143087"/>
                    <a:pt x="327850" y="141065"/>
                    <a:pt x="325120" y="139700"/>
                  </a:cubicBezTo>
                  <a:cubicBezTo>
                    <a:pt x="296624" y="125452"/>
                    <a:pt x="344338" y="153222"/>
                    <a:pt x="307340" y="132080"/>
                  </a:cubicBezTo>
                  <a:cubicBezTo>
                    <a:pt x="297751" y="126601"/>
                    <a:pt x="292444" y="120720"/>
                    <a:pt x="284480" y="111760"/>
                  </a:cubicBezTo>
                  <a:cubicBezTo>
                    <a:pt x="282452" y="109478"/>
                    <a:pt x="281093" y="106680"/>
                    <a:pt x="279400" y="104140"/>
                  </a:cubicBezTo>
                  <a:cubicBezTo>
                    <a:pt x="273981" y="82463"/>
                    <a:pt x="273069" y="83078"/>
                    <a:pt x="279400" y="48260"/>
                  </a:cubicBezTo>
                  <a:cubicBezTo>
                    <a:pt x="280157" y="44095"/>
                    <a:pt x="283430" y="40344"/>
                    <a:pt x="287020" y="38100"/>
                  </a:cubicBezTo>
                  <a:cubicBezTo>
                    <a:pt x="290681" y="35812"/>
                    <a:pt x="295532" y="36607"/>
                    <a:pt x="299720" y="35560"/>
                  </a:cubicBezTo>
                  <a:cubicBezTo>
                    <a:pt x="302317" y="34911"/>
                    <a:pt x="304800" y="33867"/>
                    <a:pt x="307340" y="33020"/>
                  </a:cubicBezTo>
                  <a:cubicBezTo>
                    <a:pt x="345432" y="34544"/>
                    <a:pt x="359657" y="30108"/>
                    <a:pt x="388620" y="40640"/>
                  </a:cubicBezTo>
                  <a:cubicBezTo>
                    <a:pt x="392178" y="41934"/>
                    <a:pt x="395320" y="44182"/>
                    <a:pt x="398780" y="45720"/>
                  </a:cubicBezTo>
                  <a:cubicBezTo>
                    <a:pt x="407118" y="49426"/>
                    <a:pt x="413944" y="51070"/>
                    <a:pt x="421640" y="55880"/>
                  </a:cubicBezTo>
                  <a:cubicBezTo>
                    <a:pt x="425230" y="58124"/>
                    <a:pt x="428355" y="61039"/>
                    <a:pt x="431800" y="63500"/>
                  </a:cubicBezTo>
                  <a:cubicBezTo>
                    <a:pt x="434284" y="65274"/>
                    <a:pt x="436936" y="66806"/>
                    <a:pt x="439420" y="68580"/>
                  </a:cubicBezTo>
                  <a:cubicBezTo>
                    <a:pt x="444901" y="72495"/>
                    <a:pt x="452688" y="79653"/>
                    <a:pt x="459740" y="81280"/>
                  </a:cubicBezTo>
                  <a:cubicBezTo>
                    <a:pt x="467211" y="83004"/>
                    <a:pt x="474980" y="82973"/>
                    <a:pt x="482600" y="83820"/>
                  </a:cubicBezTo>
                  <a:cubicBezTo>
                    <a:pt x="494113" y="86698"/>
                    <a:pt x="496945" y="88764"/>
                    <a:pt x="510540" y="83820"/>
                  </a:cubicBezTo>
                  <a:cubicBezTo>
                    <a:pt x="514518" y="82373"/>
                    <a:pt x="517255" y="78661"/>
                    <a:pt x="520700" y="76200"/>
                  </a:cubicBezTo>
                  <a:cubicBezTo>
                    <a:pt x="523184" y="74426"/>
                    <a:pt x="525780" y="72813"/>
                    <a:pt x="528320" y="71120"/>
                  </a:cubicBezTo>
                  <a:cubicBezTo>
                    <a:pt x="533097" y="56790"/>
                    <a:pt x="528199" y="67697"/>
                    <a:pt x="543560" y="50800"/>
                  </a:cubicBezTo>
                  <a:cubicBezTo>
                    <a:pt x="549279" y="44510"/>
                    <a:pt x="556626" y="33875"/>
                    <a:pt x="563880" y="27940"/>
                  </a:cubicBezTo>
                  <a:cubicBezTo>
                    <a:pt x="592256" y="4724"/>
                    <a:pt x="574379" y="19038"/>
                    <a:pt x="594360" y="7620"/>
                  </a:cubicBezTo>
                  <a:cubicBezTo>
                    <a:pt x="597010" y="6105"/>
                    <a:pt x="599174" y="3743"/>
                    <a:pt x="601980" y="2540"/>
                  </a:cubicBezTo>
                  <a:cubicBezTo>
                    <a:pt x="605189" y="1165"/>
                    <a:pt x="608753" y="847"/>
                    <a:pt x="612140" y="0"/>
                  </a:cubicBezTo>
                  <a:cubicBezTo>
                    <a:pt x="624840" y="1693"/>
                    <a:pt x="637584" y="3082"/>
                    <a:pt x="650240" y="5080"/>
                  </a:cubicBezTo>
                  <a:cubicBezTo>
                    <a:pt x="659115" y="6481"/>
                    <a:pt x="660066" y="7887"/>
                    <a:pt x="668020" y="10160"/>
                  </a:cubicBezTo>
                  <a:cubicBezTo>
                    <a:pt x="671377" y="11119"/>
                    <a:pt x="674793" y="11853"/>
                    <a:pt x="678180" y="12700"/>
                  </a:cubicBezTo>
                  <a:cubicBezTo>
                    <a:pt x="680720" y="14393"/>
                    <a:pt x="682785" y="17304"/>
                    <a:pt x="685800" y="17780"/>
                  </a:cubicBezTo>
                  <a:cubicBezTo>
                    <a:pt x="716472" y="22623"/>
                    <a:pt x="729975" y="20048"/>
                    <a:pt x="759460" y="17780"/>
                  </a:cubicBezTo>
                  <a:cubicBezTo>
                    <a:pt x="762000" y="16933"/>
                    <a:pt x="764594" y="14246"/>
                    <a:pt x="767080" y="15240"/>
                  </a:cubicBezTo>
                  <a:cubicBezTo>
                    <a:pt x="769914" y="16374"/>
                    <a:pt x="770957" y="20054"/>
                    <a:pt x="772160" y="22860"/>
                  </a:cubicBezTo>
                  <a:cubicBezTo>
                    <a:pt x="773535" y="26069"/>
                    <a:pt x="773596" y="29708"/>
                    <a:pt x="774700" y="33020"/>
                  </a:cubicBezTo>
                  <a:cubicBezTo>
                    <a:pt x="776142" y="37345"/>
                    <a:pt x="778179" y="41451"/>
                    <a:pt x="779780" y="45720"/>
                  </a:cubicBezTo>
                  <a:cubicBezTo>
                    <a:pt x="780720" y="48227"/>
                    <a:pt x="781473" y="50800"/>
                    <a:pt x="782320" y="53340"/>
                  </a:cubicBezTo>
                  <a:cubicBezTo>
                    <a:pt x="783167" y="60113"/>
                    <a:pt x="784860" y="66834"/>
                    <a:pt x="784860" y="73660"/>
                  </a:cubicBezTo>
                  <a:cubicBezTo>
                    <a:pt x="784860" y="143743"/>
                    <a:pt x="784070" y="100697"/>
                    <a:pt x="779780" y="137160"/>
                  </a:cubicBezTo>
                  <a:cubicBezTo>
                    <a:pt x="776026" y="169071"/>
                    <a:pt x="781633" y="156313"/>
                    <a:pt x="774700" y="1701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id="{61FC9425-6E58-FA4A-46BD-A805FB7E15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95264" y="2964288"/>
              <a:ext cx="67759" cy="1581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Ellipse 249">
              <a:extLst>
                <a:ext uri="{FF2B5EF4-FFF2-40B4-BE49-F238E27FC236}">
                  <a16:creationId xmlns:a16="http://schemas.microsoft.com/office/drawing/2014/main" id="{823B3864-7BCB-4756-8859-04951BCFC40C}"/>
                </a:ext>
              </a:extLst>
            </p:cNvPr>
            <p:cNvSpPr/>
            <p:nvPr/>
          </p:nvSpPr>
          <p:spPr>
            <a:xfrm>
              <a:off x="10476030" y="242043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C07EEB79-BF29-FFD5-8EA1-C113727A292E}"/>
                </a:ext>
              </a:extLst>
            </p:cNvPr>
            <p:cNvSpPr/>
            <p:nvPr/>
          </p:nvSpPr>
          <p:spPr>
            <a:xfrm>
              <a:off x="10540432" y="2409146"/>
              <a:ext cx="492760" cy="906780"/>
            </a:xfrm>
            <a:custGeom>
              <a:avLst/>
              <a:gdLst>
                <a:gd name="connsiteX0" fmla="*/ 492760 w 492760"/>
                <a:gd name="connsiteY0" fmla="*/ 40640 h 906780"/>
                <a:gd name="connsiteX1" fmla="*/ 487680 w 492760"/>
                <a:gd name="connsiteY1" fmla="*/ 27940 h 906780"/>
                <a:gd name="connsiteX2" fmla="*/ 452120 w 492760"/>
                <a:gd name="connsiteY2" fmla="*/ 5080 h 906780"/>
                <a:gd name="connsiteX3" fmla="*/ 434340 w 492760"/>
                <a:gd name="connsiteY3" fmla="*/ 0 h 906780"/>
                <a:gd name="connsiteX4" fmla="*/ 406400 w 492760"/>
                <a:gd name="connsiteY4" fmla="*/ 5080 h 906780"/>
                <a:gd name="connsiteX5" fmla="*/ 396240 w 492760"/>
                <a:gd name="connsiteY5" fmla="*/ 12700 h 906780"/>
                <a:gd name="connsiteX6" fmla="*/ 373380 w 492760"/>
                <a:gd name="connsiteY6" fmla="*/ 33020 h 906780"/>
                <a:gd name="connsiteX7" fmla="*/ 365760 w 492760"/>
                <a:gd name="connsiteY7" fmla="*/ 53340 h 906780"/>
                <a:gd name="connsiteX8" fmla="*/ 353060 w 492760"/>
                <a:gd name="connsiteY8" fmla="*/ 91440 h 906780"/>
                <a:gd name="connsiteX9" fmla="*/ 337820 w 492760"/>
                <a:gd name="connsiteY9" fmla="*/ 111760 h 906780"/>
                <a:gd name="connsiteX10" fmla="*/ 317500 w 492760"/>
                <a:gd name="connsiteY10" fmla="*/ 119380 h 906780"/>
                <a:gd name="connsiteX11" fmla="*/ 276860 w 492760"/>
                <a:gd name="connsiteY11" fmla="*/ 101600 h 906780"/>
                <a:gd name="connsiteX12" fmla="*/ 261620 w 492760"/>
                <a:gd name="connsiteY12" fmla="*/ 86360 h 906780"/>
                <a:gd name="connsiteX13" fmla="*/ 251460 w 492760"/>
                <a:gd name="connsiteY13" fmla="*/ 58420 h 906780"/>
                <a:gd name="connsiteX14" fmla="*/ 248920 w 492760"/>
                <a:gd name="connsiteY14" fmla="*/ 48260 h 906780"/>
                <a:gd name="connsiteX15" fmla="*/ 238760 w 492760"/>
                <a:gd name="connsiteY15" fmla="*/ 30480 h 906780"/>
                <a:gd name="connsiteX16" fmla="*/ 231140 w 492760"/>
                <a:gd name="connsiteY16" fmla="*/ 20320 h 906780"/>
                <a:gd name="connsiteX17" fmla="*/ 226060 w 492760"/>
                <a:gd name="connsiteY17" fmla="*/ 12700 h 906780"/>
                <a:gd name="connsiteX18" fmla="*/ 210820 w 492760"/>
                <a:gd name="connsiteY18" fmla="*/ 7620 h 906780"/>
                <a:gd name="connsiteX19" fmla="*/ 200660 w 492760"/>
                <a:gd name="connsiteY19" fmla="*/ 2540 h 906780"/>
                <a:gd name="connsiteX20" fmla="*/ 167640 w 492760"/>
                <a:gd name="connsiteY20" fmla="*/ 5080 h 906780"/>
                <a:gd name="connsiteX21" fmla="*/ 160020 w 492760"/>
                <a:gd name="connsiteY21" fmla="*/ 10160 h 906780"/>
                <a:gd name="connsiteX22" fmla="*/ 152400 w 492760"/>
                <a:gd name="connsiteY22" fmla="*/ 12700 h 906780"/>
                <a:gd name="connsiteX23" fmla="*/ 144780 w 492760"/>
                <a:gd name="connsiteY23" fmla="*/ 20320 h 906780"/>
                <a:gd name="connsiteX24" fmla="*/ 129540 w 492760"/>
                <a:gd name="connsiteY24" fmla="*/ 40640 h 906780"/>
                <a:gd name="connsiteX25" fmla="*/ 121920 w 492760"/>
                <a:gd name="connsiteY25" fmla="*/ 58420 h 906780"/>
                <a:gd name="connsiteX26" fmla="*/ 116840 w 492760"/>
                <a:gd name="connsiteY26" fmla="*/ 71120 h 906780"/>
                <a:gd name="connsiteX27" fmla="*/ 119380 w 492760"/>
                <a:gd name="connsiteY27" fmla="*/ 127000 h 906780"/>
                <a:gd name="connsiteX28" fmla="*/ 121920 w 492760"/>
                <a:gd name="connsiteY28" fmla="*/ 134620 h 906780"/>
                <a:gd name="connsiteX29" fmla="*/ 134620 w 492760"/>
                <a:gd name="connsiteY29" fmla="*/ 157480 h 906780"/>
                <a:gd name="connsiteX30" fmla="*/ 139700 w 492760"/>
                <a:gd name="connsiteY30" fmla="*/ 167640 h 906780"/>
                <a:gd name="connsiteX31" fmla="*/ 144780 w 492760"/>
                <a:gd name="connsiteY31" fmla="*/ 175260 h 906780"/>
                <a:gd name="connsiteX32" fmla="*/ 152400 w 492760"/>
                <a:gd name="connsiteY32" fmla="*/ 193040 h 906780"/>
                <a:gd name="connsiteX33" fmla="*/ 170180 w 492760"/>
                <a:gd name="connsiteY33" fmla="*/ 205740 h 906780"/>
                <a:gd name="connsiteX34" fmla="*/ 190500 w 492760"/>
                <a:gd name="connsiteY34" fmla="*/ 226060 h 906780"/>
                <a:gd name="connsiteX35" fmla="*/ 200660 w 492760"/>
                <a:gd name="connsiteY35" fmla="*/ 236220 h 906780"/>
                <a:gd name="connsiteX36" fmla="*/ 210820 w 492760"/>
                <a:gd name="connsiteY36" fmla="*/ 248920 h 906780"/>
                <a:gd name="connsiteX37" fmla="*/ 223520 w 492760"/>
                <a:gd name="connsiteY37" fmla="*/ 259080 h 906780"/>
                <a:gd name="connsiteX38" fmla="*/ 231140 w 492760"/>
                <a:gd name="connsiteY38" fmla="*/ 269240 h 906780"/>
                <a:gd name="connsiteX39" fmla="*/ 241300 w 492760"/>
                <a:gd name="connsiteY39" fmla="*/ 279400 h 906780"/>
                <a:gd name="connsiteX40" fmla="*/ 266700 w 492760"/>
                <a:gd name="connsiteY40" fmla="*/ 312420 h 906780"/>
                <a:gd name="connsiteX41" fmla="*/ 274320 w 492760"/>
                <a:gd name="connsiteY41" fmla="*/ 322580 h 906780"/>
                <a:gd name="connsiteX42" fmla="*/ 294640 w 492760"/>
                <a:gd name="connsiteY42" fmla="*/ 345440 h 906780"/>
                <a:gd name="connsiteX43" fmla="*/ 304800 w 492760"/>
                <a:gd name="connsiteY43" fmla="*/ 355600 h 906780"/>
                <a:gd name="connsiteX44" fmla="*/ 317500 w 492760"/>
                <a:gd name="connsiteY44" fmla="*/ 375920 h 906780"/>
                <a:gd name="connsiteX45" fmla="*/ 330200 w 492760"/>
                <a:gd name="connsiteY45" fmla="*/ 393700 h 906780"/>
                <a:gd name="connsiteX46" fmla="*/ 335280 w 492760"/>
                <a:gd name="connsiteY46" fmla="*/ 411480 h 906780"/>
                <a:gd name="connsiteX47" fmla="*/ 327660 w 492760"/>
                <a:gd name="connsiteY47" fmla="*/ 439420 h 906780"/>
                <a:gd name="connsiteX48" fmla="*/ 312420 w 492760"/>
                <a:gd name="connsiteY48" fmla="*/ 462280 h 906780"/>
                <a:gd name="connsiteX49" fmla="*/ 292100 w 492760"/>
                <a:gd name="connsiteY49" fmla="*/ 477520 h 906780"/>
                <a:gd name="connsiteX50" fmla="*/ 279400 w 492760"/>
                <a:gd name="connsiteY50" fmla="*/ 485140 h 906780"/>
                <a:gd name="connsiteX51" fmla="*/ 269240 w 492760"/>
                <a:gd name="connsiteY51" fmla="*/ 487680 h 906780"/>
                <a:gd name="connsiteX52" fmla="*/ 215900 w 492760"/>
                <a:gd name="connsiteY52" fmla="*/ 485140 h 906780"/>
                <a:gd name="connsiteX53" fmla="*/ 195580 w 492760"/>
                <a:gd name="connsiteY53" fmla="*/ 469900 h 906780"/>
                <a:gd name="connsiteX54" fmla="*/ 172720 w 492760"/>
                <a:gd name="connsiteY54" fmla="*/ 454660 h 906780"/>
                <a:gd name="connsiteX55" fmla="*/ 114300 w 492760"/>
                <a:gd name="connsiteY55" fmla="*/ 459740 h 906780"/>
                <a:gd name="connsiteX56" fmla="*/ 104140 w 492760"/>
                <a:gd name="connsiteY56" fmla="*/ 464820 h 906780"/>
                <a:gd name="connsiteX57" fmla="*/ 91440 w 492760"/>
                <a:gd name="connsiteY57" fmla="*/ 467360 h 906780"/>
                <a:gd name="connsiteX58" fmla="*/ 81280 w 492760"/>
                <a:gd name="connsiteY58" fmla="*/ 472440 h 906780"/>
                <a:gd name="connsiteX59" fmla="*/ 53340 w 492760"/>
                <a:gd name="connsiteY59" fmla="*/ 495300 h 906780"/>
                <a:gd name="connsiteX60" fmla="*/ 45720 w 492760"/>
                <a:gd name="connsiteY60" fmla="*/ 508000 h 906780"/>
                <a:gd name="connsiteX61" fmla="*/ 50800 w 492760"/>
                <a:gd name="connsiteY61" fmla="*/ 553720 h 906780"/>
                <a:gd name="connsiteX62" fmla="*/ 53340 w 492760"/>
                <a:gd name="connsiteY62" fmla="*/ 563880 h 906780"/>
                <a:gd name="connsiteX63" fmla="*/ 73660 w 492760"/>
                <a:gd name="connsiteY63" fmla="*/ 584200 h 906780"/>
                <a:gd name="connsiteX64" fmla="*/ 81280 w 492760"/>
                <a:gd name="connsiteY64" fmla="*/ 591820 h 906780"/>
                <a:gd name="connsiteX65" fmla="*/ 88900 w 492760"/>
                <a:gd name="connsiteY65" fmla="*/ 601980 h 906780"/>
                <a:gd name="connsiteX66" fmla="*/ 106680 w 492760"/>
                <a:gd name="connsiteY66" fmla="*/ 619760 h 906780"/>
                <a:gd name="connsiteX67" fmla="*/ 116840 w 492760"/>
                <a:gd name="connsiteY67" fmla="*/ 624840 h 906780"/>
                <a:gd name="connsiteX68" fmla="*/ 157480 w 492760"/>
                <a:gd name="connsiteY68" fmla="*/ 632460 h 906780"/>
                <a:gd name="connsiteX69" fmla="*/ 170180 w 492760"/>
                <a:gd name="connsiteY69" fmla="*/ 647700 h 906780"/>
                <a:gd name="connsiteX70" fmla="*/ 175260 w 492760"/>
                <a:gd name="connsiteY70" fmla="*/ 657860 h 906780"/>
                <a:gd name="connsiteX71" fmla="*/ 182880 w 492760"/>
                <a:gd name="connsiteY71" fmla="*/ 668020 h 906780"/>
                <a:gd name="connsiteX72" fmla="*/ 185420 w 492760"/>
                <a:gd name="connsiteY72" fmla="*/ 693420 h 906780"/>
                <a:gd name="connsiteX73" fmla="*/ 177800 w 492760"/>
                <a:gd name="connsiteY73" fmla="*/ 726440 h 906780"/>
                <a:gd name="connsiteX74" fmla="*/ 167640 w 492760"/>
                <a:gd name="connsiteY74" fmla="*/ 744220 h 906780"/>
                <a:gd name="connsiteX75" fmla="*/ 160020 w 492760"/>
                <a:gd name="connsiteY75" fmla="*/ 749300 h 906780"/>
                <a:gd name="connsiteX76" fmla="*/ 149860 w 492760"/>
                <a:gd name="connsiteY76" fmla="*/ 754380 h 906780"/>
                <a:gd name="connsiteX77" fmla="*/ 88900 w 492760"/>
                <a:gd name="connsiteY77" fmla="*/ 759460 h 906780"/>
                <a:gd name="connsiteX78" fmla="*/ 58420 w 492760"/>
                <a:gd name="connsiteY78" fmla="*/ 789940 h 906780"/>
                <a:gd name="connsiteX79" fmla="*/ 48260 w 492760"/>
                <a:gd name="connsiteY79" fmla="*/ 800100 h 906780"/>
                <a:gd name="connsiteX80" fmla="*/ 27940 w 492760"/>
                <a:gd name="connsiteY80" fmla="*/ 822960 h 906780"/>
                <a:gd name="connsiteX81" fmla="*/ 17780 w 492760"/>
                <a:gd name="connsiteY81" fmla="*/ 843280 h 906780"/>
                <a:gd name="connsiteX82" fmla="*/ 10160 w 492760"/>
                <a:gd name="connsiteY82" fmla="*/ 878840 h 906780"/>
                <a:gd name="connsiteX83" fmla="*/ 5080 w 492760"/>
                <a:gd name="connsiteY83" fmla="*/ 901700 h 906780"/>
                <a:gd name="connsiteX84" fmla="*/ 0 w 492760"/>
                <a:gd name="connsiteY8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2760" h="906780">
                  <a:moveTo>
                    <a:pt x="492760" y="40640"/>
                  </a:moveTo>
                  <a:cubicBezTo>
                    <a:pt x="491067" y="36407"/>
                    <a:pt x="490747" y="31314"/>
                    <a:pt x="487680" y="27940"/>
                  </a:cubicBezTo>
                  <a:cubicBezTo>
                    <a:pt x="478973" y="18362"/>
                    <a:pt x="464095" y="10402"/>
                    <a:pt x="452120" y="5080"/>
                  </a:cubicBezTo>
                  <a:cubicBezTo>
                    <a:pt x="447435" y="2998"/>
                    <a:pt x="438953" y="1153"/>
                    <a:pt x="434340" y="0"/>
                  </a:cubicBezTo>
                  <a:cubicBezTo>
                    <a:pt x="425027" y="1693"/>
                    <a:pt x="415380" y="2087"/>
                    <a:pt x="406400" y="5080"/>
                  </a:cubicBezTo>
                  <a:cubicBezTo>
                    <a:pt x="402384" y="6419"/>
                    <a:pt x="399387" y="9868"/>
                    <a:pt x="396240" y="12700"/>
                  </a:cubicBezTo>
                  <a:cubicBezTo>
                    <a:pt x="371385" y="35070"/>
                    <a:pt x="390146" y="21843"/>
                    <a:pt x="373380" y="33020"/>
                  </a:cubicBezTo>
                  <a:cubicBezTo>
                    <a:pt x="371180" y="38519"/>
                    <a:pt x="367466" y="47083"/>
                    <a:pt x="365760" y="53340"/>
                  </a:cubicBezTo>
                  <a:cubicBezTo>
                    <a:pt x="361752" y="68037"/>
                    <a:pt x="360996" y="78213"/>
                    <a:pt x="353060" y="91440"/>
                  </a:cubicBezTo>
                  <a:cubicBezTo>
                    <a:pt x="348704" y="98700"/>
                    <a:pt x="345393" y="107974"/>
                    <a:pt x="337820" y="111760"/>
                  </a:cubicBezTo>
                  <a:cubicBezTo>
                    <a:pt x="324538" y="118401"/>
                    <a:pt x="331333" y="115922"/>
                    <a:pt x="317500" y="119380"/>
                  </a:cubicBezTo>
                  <a:cubicBezTo>
                    <a:pt x="310562" y="116778"/>
                    <a:pt x="282218" y="106958"/>
                    <a:pt x="276860" y="101600"/>
                  </a:cubicBezTo>
                  <a:lnTo>
                    <a:pt x="261620" y="86360"/>
                  </a:lnTo>
                  <a:cubicBezTo>
                    <a:pt x="258253" y="77943"/>
                    <a:pt x="253634" y="67116"/>
                    <a:pt x="251460" y="58420"/>
                  </a:cubicBezTo>
                  <a:cubicBezTo>
                    <a:pt x="250613" y="55033"/>
                    <a:pt x="250146" y="51529"/>
                    <a:pt x="248920" y="48260"/>
                  </a:cubicBezTo>
                  <a:cubicBezTo>
                    <a:pt x="246570" y="41994"/>
                    <a:pt x="242639" y="35910"/>
                    <a:pt x="238760" y="30480"/>
                  </a:cubicBezTo>
                  <a:cubicBezTo>
                    <a:pt x="236299" y="27035"/>
                    <a:pt x="233601" y="23765"/>
                    <a:pt x="231140" y="20320"/>
                  </a:cubicBezTo>
                  <a:cubicBezTo>
                    <a:pt x="229366" y="17836"/>
                    <a:pt x="228649" y="14318"/>
                    <a:pt x="226060" y="12700"/>
                  </a:cubicBezTo>
                  <a:cubicBezTo>
                    <a:pt x="221519" y="9862"/>
                    <a:pt x="215792" y="9609"/>
                    <a:pt x="210820" y="7620"/>
                  </a:cubicBezTo>
                  <a:cubicBezTo>
                    <a:pt x="207304" y="6214"/>
                    <a:pt x="204047" y="4233"/>
                    <a:pt x="200660" y="2540"/>
                  </a:cubicBezTo>
                  <a:cubicBezTo>
                    <a:pt x="189653" y="3387"/>
                    <a:pt x="178490" y="3046"/>
                    <a:pt x="167640" y="5080"/>
                  </a:cubicBezTo>
                  <a:cubicBezTo>
                    <a:pt x="164640" y="5643"/>
                    <a:pt x="162750" y="8795"/>
                    <a:pt x="160020" y="10160"/>
                  </a:cubicBezTo>
                  <a:cubicBezTo>
                    <a:pt x="157625" y="11357"/>
                    <a:pt x="154940" y="11853"/>
                    <a:pt x="152400" y="12700"/>
                  </a:cubicBezTo>
                  <a:cubicBezTo>
                    <a:pt x="149860" y="15240"/>
                    <a:pt x="147055" y="17540"/>
                    <a:pt x="144780" y="20320"/>
                  </a:cubicBezTo>
                  <a:cubicBezTo>
                    <a:pt x="139419" y="26873"/>
                    <a:pt x="129540" y="40640"/>
                    <a:pt x="129540" y="40640"/>
                  </a:cubicBezTo>
                  <a:cubicBezTo>
                    <a:pt x="124323" y="56291"/>
                    <a:pt x="130290" y="39588"/>
                    <a:pt x="121920" y="58420"/>
                  </a:cubicBezTo>
                  <a:cubicBezTo>
                    <a:pt x="120068" y="62586"/>
                    <a:pt x="118533" y="66887"/>
                    <a:pt x="116840" y="71120"/>
                  </a:cubicBezTo>
                  <a:cubicBezTo>
                    <a:pt x="117687" y="89747"/>
                    <a:pt x="117893" y="108413"/>
                    <a:pt x="119380" y="127000"/>
                  </a:cubicBezTo>
                  <a:cubicBezTo>
                    <a:pt x="119594" y="129669"/>
                    <a:pt x="120865" y="132159"/>
                    <a:pt x="121920" y="134620"/>
                  </a:cubicBezTo>
                  <a:cubicBezTo>
                    <a:pt x="126488" y="145278"/>
                    <a:pt x="128599" y="146642"/>
                    <a:pt x="134620" y="157480"/>
                  </a:cubicBezTo>
                  <a:cubicBezTo>
                    <a:pt x="136459" y="160790"/>
                    <a:pt x="137821" y="164352"/>
                    <a:pt x="139700" y="167640"/>
                  </a:cubicBezTo>
                  <a:cubicBezTo>
                    <a:pt x="141215" y="170290"/>
                    <a:pt x="143415" y="172530"/>
                    <a:pt x="144780" y="175260"/>
                  </a:cubicBezTo>
                  <a:cubicBezTo>
                    <a:pt x="148563" y="182827"/>
                    <a:pt x="146057" y="185640"/>
                    <a:pt x="152400" y="193040"/>
                  </a:cubicBezTo>
                  <a:cubicBezTo>
                    <a:pt x="159159" y="200926"/>
                    <a:pt x="163251" y="199441"/>
                    <a:pt x="170180" y="205740"/>
                  </a:cubicBezTo>
                  <a:cubicBezTo>
                    <a:pt x="177268" y="212183"/>
                    <a:pt x="183727" y="219287"/>
                    <a:pt x="190500" y="226060"/>
                  </a:cubicBezTo>
                  <a:cubicBezTo>
                    <a:pt x="193887" y="229447"/>
                    <a:pt x="197668" y="232480"/>
                    <a:pt x="200660" y="236220"/>
                  </a:cubicBezTo>
                  <a:cubicBezTo>
                    <a:pt x="204047" y="240453"/>
                    <a:pt x="206987" y="245087"/>
                    <a:pt x="210820" y="248920"/>
                  </a:cubicBezTo>
                  <a:cubicBezTo>
                    <a:pt x="214653" y="252753"/>
                    <a:pt x="219687" y="255247"/>
                    <a:pt x="223520" y="259080"/>
                  </a:cubicBezTo>
                  <a:cubicBezTo>
                    <a:pt x="226513" y="262073"/>
                    <a:pt x="228352" y="266054"/>
                    <a:pt x="231140" y="269240"/>
                  </a:cubicBezTo>
                  <a:cubicBezTo>
                    <a:pt x="234294" y="272844"/>
                    <a:pt x="238206" y="275744"/>
                    <a:pt x="241300" y="279400"/>
                  </a:cubicBezTo>
                  <a:cubicBezTo>
                    <a:pt x="247705" y="286969"/>
                    <a:pt x="259416" y="302708"/>
                    <a:pt x="266700" y="312420"/>
                  </a:cubicBezTo>
                  <a:cubicBezTo>
                    <a:pt x="269240" y="315807"/>
                    <a:pt x="271327" y="319587"/>
                    <a:pt x="274320" y="322580"/>
                  </a:cubicBezTo>
                  <a:cubicBezTo>
                    <a:pt x="299933" y="348193"/>
                    <a:pt x="268336" y="315848"/>
                    <a:pt x="294640" y="345440"/>
                  </a:cubicBezTo>
                  <a:cubicBezTo>
                    <a:pt x="297822" y="349020"/>
                    <a:pt x="301413" y="352213"/>
                    <a:pt x="304800" y="355600"/>
                  </a:cubicBezTo>
                  <a:cubicBezTo>
                    <a:pt x="320390" y="394576"/>
                    <a:pt x="299427" y="347003"/>
                    <a:pt x="317500" y="375920"/>
                  </a:cubicBezTo>
                  <a:cubicBezTo>
                    <a:pt x="329706" y="395449"/>
                    <a:pt x="314775" y="383416"/>
                    <a:pt x="330200" y="393700"/>
                  </a:cubicBezTo>
                  <a:cubicBezTo>
                    <a:pt x="331893" y="399627"/>
                    <a:pt x="335622" y="405326"/>
                    <a:pt x="335280" y="411480"/>
                  </a:cubicBezTo>
                  <a:cubicBezTo>
                    <a:pt x="334745" y="421119"/>
                    <a:pt x="330713" y="430262"/>
                    <a:pt x="327660" y="439420"/>
                  </a:cubicBezTo>
                  <a:cubicBezTo>
                    <a:pt x="325157" y="446928"/>
                    <a:pt x="317784" y="457363"/>
                    <a:pt x="312420" y="462280"/>
                  </a:cubicBezTo>
                  <a:cubicBezTo>
                    <a:pt x="306179" y="468001"/>
                    <a:pt x="299360" y="473164"/>
                    <a:pt x="292100" y="477520"/>
                  </a:cubicBezTo>
                  <a:cubicBezTo>
                    <a:pt x="287867" y="480060"/>
                    <a:pt x="283911" y="483135"/>
                    <a:pt x="279400" y="485140"/>
                  </a:cubicBezTo>
                  <a:cubicBezTo>
                    <a:pt x="276210" y="486558"/>
                    <a:pt x="272627" y="486833"/>
                    <a:pt x="269240" y="487680"/>
                  </a:cubicBezTo>
                  <a:cubicBezTo>
                    <a:pt x="251460" y="486833"/>
                    <a:pt x="233573" y="487261"/>
                    <a:pt x="215900" y="485140"/>
                  </a:cubicBezTo>
                  <a:cubicBezTo>
                    <a:pt x="207046" y="484077"/>
                    <a:pt x="201347" y="474946"/>
                    <a:pt x="195580" y="469900"/>
                  </a:cubicBezTo>
                  <a:cubicBezTo>
                    <a:pt x="187884" y="463166"/>
                    <a:pt x="181571" y="459970"/>
                    <a:pt x="172720" y="454660"/>
                  </a:cubicBezTo>
                  <a:cubicBezTo>
                    <a:pt x="169700" y="454861"/>
                    <a:pt x="124784" y="457119"/>
                    <a:pt x="114300" y="459740"/>
                  </a:cubicBezTo>
                  <a:cubicBezTo>
                    <a:pt x="110627" y="460658"/>
                    <a:pt x="107732" y="463623"/>
                    <a:pt x="104140" y="464820"/>
                  </a:cubicBezTo>
                  <a:cubicBezTo>
                    <a:pt x="100044" y="466185"/>
                    <a:pt x="95673" y="466513"/>
                    <a:pt x="91440" y="467360"/>
                  </a:cubicBezTo>
                  <a:cubicBezTo>
                    <a:pt x="88053" y="469053"/>
                    <a:pt x="84527" y="470492"/>
                    <a:pt x="81280" y="472440"/>
                  </a:cubicBezTo>
                  <a:cubicBezTo>
                    <a:pt x="69807" y="479324"/>
                    <a:pt x="61778" y="484752"/>
                    <a:pt x="53340" y="495300"/>
                  </a:cubicBezTo>
                  <a:cubicBezTo>
                    <a:pt x="50256" y="499155"/>
                    <a:pt x="48260" y="503767"/>
                    <a:pt x="45720" y="508000"/>
                  </a:cubicBezTo>
                  <a:cubicBezTo>
                    <a:pt x="47413" y="523240"/>
                    <a:pt x="48728" y="538527"/>
                    <a:pt x="50800" y="553720"/>
                  </a:cubicBezTo>
                  <a:cubicBezTo>
                    <a:pt x="51272" y="557179"/>
                    <a:pt x="51245" y="561087"/>
                    <a:pt x="53340" y="563880"/>
                  </a:cubicBezTo>
                  <a:cubicBezTo>
                    <a:pt x="59087" y="571543"/>
                    <a:pt x="66887" y="577427"/>
                    <a:pt x="73660" y="584200"/>
                  </a:cubicBezTo>
                  <a:cubicBezTo>
                    <a:pt x="76200" y="586740"/>
                    <a:pt x="79125" y="588946"/>
                    <a:pt x="81280" y="591820"/>
                  </a:cubicBezTo>
                  <a:cubicBezTo>
                    <a:pt x="83820" y="595207"/>
                    <a:pt x="86052" y="598848"/>
                    <a:pt x="88900" y="601980"/>
                  </a:cubicBezTo>
                  <a:cubicBezTo>
                    <a:pt x="94538" y="608182"/>
                    <a:pt x="99183" y="616012"/>
                    <a:pt x="106680" y="619760"/>
                  </a:cubicBezTo>
                  <a:cubicBezTo>
                    <a:pt x="110067" y="621453"/>
                    <a:pt x="113167" y="623922"/>
                    <a:pt x="116840" y="624840"/>
                  </a:cubicBezTo>
                  <a:cubicBezTo>
                    <a:pt x="130211" y="628183"/>
                    <a:pt x="157480" y="632460"/>
                    <a:pt x="157480" y="632460"/>
                  </a:cubicBezTo>
                  <a:cubicBezTo>
                    <a:pt x="161713" y="637540"/>
                    <a:pt x="166388" y="642283"/>
                    <a:pt x="170180" y="647700"/>
                  </a:cubicBezTo>
                  <a:cubicBezTo>
                    <a:pt x="172351" y="650802"/>
                    <a:pt x="173253" y="654649"/>
                    <a:pt x="175260" y="657860"/>
                  </a:cubicBezTo>
                  <a:cubicBezTo>
                    <a:pt x="177504" y="661450"/>
                    <a:pt x="180340" y="664633"/>
                    <a:pt x="182880" y="668020"/>
                  </a:cubicBezTo>
                  <a:cubicBezTo>
                    <a:pt x="183727" y="676487"/>
                    <a:pt x="186157" y="684943"/>
                    <a:pt x="185420" y="693420"/>
                  </a:cubicBezTo>
                  <a:cubicBezTo>
                    <a:pt x="184441" y="704673"/>
                    <a:pt x="180540" y="715481"/>
                    <a:pt x="177800" y="726440"/>
                  </a:cubicBezTo>
                  <a:cubicBezTo>
                    <a:pt x="175863" y="734190"/>
                    <a:pt x="173797" y="738063"/>
                    <a:pt x="167640" y="744220"/>
                  </a:cubicBezTo>
                  <a:cubicBezTo>
                    <a:pt x="165481" y="746379"/>
                    <a:pt x="162670" y="747785"/>
                    <a:pt x="160020" y="749300"/>
                  </a:cubicBezTo>
                  <a:cubicBezTo>
                    <a:pt x="156732" y="751179"/>
                    <a:pt x="153608" y="753845"/>
                    <a:pt x="149860" y="754380"/>
                  </a:cubicBezTo>
                  <a:cubicBezTo>
                    <a:pt x="129675" y="757264"/>
                    <a:pt x="109220" y="757767"/>
                    <a:pt x="88900" y="759460"/>
                  </a:cubicBezTo>
                  <a:lnTo>
                    <a:pt x="58420" y="789940"/>
                  </a:lnTo>
                  <a:lnTo>
                    <a:pt x="48260" y="800100"/>
                  </a:lnTo>
                  <a:cubicBezTo>
                    <a:pt x="41238" y="807122"/>
                    <a:pt x="33201" y="814411"/>
                    <a:pt x="27940" y="822960"/>
                  </a:cubicBezTo>
                  <a:cubicBezTo>
                    <a:pt x="23971" y="829409"/>
                    <a:pt x="20592" y="836249"/>
                    <a:pt x="17780" y="843280"/>
                  </a:cubicBezTo>
                  <a:cubicBezTo>
                    <a:pt x="11973" y="857797"/>
                    <a:pt x="12680" y="863718"/>
                    <a:pt x="10160" y="878840"/>
                  </a:cubicBezTo>
                  <a:cubicBezTo>
                    <a:pt x="9960" y="880042"/>
                    <a:pt x="6222" y="899417"/>
                    <a:pt x="5080" y="901700"/>
                  </a:cubicBezTo>
                  <a:cubicBezTo>
                    <a:pt x="4009" y="903842"/>
                    <a:pt x="1693" y="905087"/>
                    <a:pt x="0" y="9067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4" name="Ellipse 253">
              <a:extLst>
                <a:ext uri="{FF2B5EF4-FFF2-40B4-BE49-F238E27FC236}">
                  <a16:creationId xmlns:a16="http://schemas.microsoft.com/office/drawing/2014/main" id="{08541A84-83F8-FAE1-79E8-7FBCF098D85A}"/>
                </a:ext>
              </a:extLst>
            </p:cNvPr>
            <p:cNvSpPr/>
            <p:nvPr/>
          </p:nvSpPr>
          <p:spPr>
            <a:xfrm>
              <a:off x="10597775" y="240777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id="{09AED028-B161-2E02-0B5E-9E487464F8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29308" y="244301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Ellipse 255">
              <a:extLst>
                <a:ext uri="{FF2B5EF4-FFF2-40B4-BE49-F238E27FC236}">
                  <a16:creationId xmlns:a16="http://schemas.microsoft.com/office/drawing/2014/main" id="{ECADFFE3-4074-CBA5-FD8A-40EC49A36855}"/>
                </a:ext>
              </a:extLst>
            </p:cNvPr>
            <p:cNvSpPr/>
            <p:nvPr/>
          </p:nvSpPr>
          <p:spPr>
            <a:xfrm>
              <a:off x="10557951" y="312034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450941F6-7016-9270-20F7-B2764C51EAC6}"/>
                </a:ext>
              </a:extLst>
            </p:cNvPr>
            <p:cNvSpPr/>
            <p:nvPr/>
          </p:nvSpPr>
          <p:spPr>
            <a:xfrm>
              <a:off x="10220383" y="2967946"/>
              <a:ext cx="743711" cy="388620"/>
            </a:xfrm>
            <a:custGeom>
              <a:avLst/>
              <a:gdLst>
                <a:gd name="connsiteX0" fmla="*/ 739149 w 743711"/>
                <a:gd name="connsiteY0" fmla="*/ 325120 h 388620"/>
                <a:gd name="connsiteX1" fmla="*/ 736609 w 743711"/>
                <a:gd name="connsiteY1" fmla="*/ 223520 h 388620"/>
                <a:gd name="connsiteX2" fmla="*/ 728989 w 743711"/>
                <a:gd name="connsiteY2" fmla="*/ 205740 h 388620"/>
                <a:gd name="connsiteX3" fmla="*/ 721369 w 743711"/>
                <a:gd name="connsiteY3" fmla="*/ 177800 h 388620"/>
                <a:gd name="connsiteX4" fmla="*/ 718829 w 743711"/>
                <a:gd name="connsiteY4" fmla="*/ 165100 h 388620"/>
                <a:gd name="connsiteX5" fmla="*/ 711209 w 743711"/>
                <a:gd name="connsiteY5" fmla="*/ 154940 h 388620"/>
                <a:gd name="connsiteX6" fmla="*/ 703589 w 743711"/>
                <a:gd name="connsiteY6" fmla="*/ 142240 h 388620"/>
                <a:gd name="connsiteX7" fmla="*/ 675649 w 743711"/>
                <a:gd name="connsiteY7" fmla="*/ 121920 h 388620"/>
                <a:gd name="connsiteX8" fmla="*/ 655329 w 743711"/>
                <a:gd name="connsiteY8" fmla="*/ 114300 h 388620"/>
                <a:gd name="connsiteX9" fmla="*/ 627389 w 743711"/>
                <a:gd name="connsiteY9" fmla="*/ 104140 h 388620"/>
                <a:gd name="connsiteX10" fmla="*/ 591829 w 743711"/>
                <a:gd name="connsiteY10" fmla="*/ 71120 h 388620"/>
                <a:gd name="connsiteX11" fmla="*/ 584209 w 743711"/>
                <a:gd name="connsiteY11" fmla="*/ 63500 h 388620"/>
                <a:gd name="connsiteX12" fmla="*/ 571509 w 743711"/>
                <a:gd name="connsiteY12" fmla="*/ 38100 h 388620"/>
                <a:gd name="connsiteX13" fmla="*/ 558809 w 743711"/>
                <a:gd name="connsiteY13" fmla="*/ 27940 h 388620"/>
                <a:gd name="connsiteX14" fmla="*/ 541029 w 743711"/>
                <a:gd name="connsiteY14" fmla="*/ 7620 h 388620"/>
                <a:gd name="connsiteX15" fmla="*/ 528329 w 743711"/>
                <a:gd name="connsiteY15" fmla="*/ 5080 h 388620"/>
                <a:gd name="connsiteX16" fmla="*/ 482609 w 743711"/>
                <a:gd name="connsiteY16" fmla="*/ 0 h 388620"/>
                <a:gd name="connsiteX17" fmla="*/ 444509 w 743711"/>
                <a:gd name="connsiteY17" fmla="*/ 2540 h 388620"/>
                <a:gd name="connsiteX18" fmla="*/ 431809 w 743711"/>
                <a:gd name="connsiteY18" fmla="*/ 7620 h 388620"/>
                <a:gd name="connsiteX19" fmla="*/ 408949 w 743711"/>
                <a:gd name="connsiteY19" fmla="*/ 22860 h 388620"/>
                <a:gd name="connsiteX20" fmla="*/ 398789 w 743711"/>
                <a:gd name="connsiteY20" fmla="*/ 33020 h 388620"/>
                <a:gd name="connsiteX21" fmla="*/ 388629 w 743711"/>
                <a:gd name="connsiteY21" fmla="*/ 38100 h 388620"/>
                <a:gd name="connsiteX22" fmla="*/ 353069 w 743711"/>
                <a:gd name="connsiteY22" fmla="*/ 63500 h 388620"/>
                <a:gd name="connsiteX23" fmla="*/ 322589 w 743711"/>
                <a:gd name="connsiteY23" fmla="*/ 81280 h 388620"/>
                <a:gd name="connsiteX24" fmla="*/ 304809 w 743711"/>
                <a:gd name="connsiteY24" fmla="*/ 88900 h 388620"/>
                <a:gd name="connsiteX25" fmla="*/ 276869 w 743711"/>
                <a:gd name="connsiteY25" fmla="*/ 91440 h 388620"/>
                <a:gd name="connsiteX26" fmla="*/ 256549 w 743711"/>
                <a:gd name="connsiteY26" fmla="*/ 109220 h 388620"/>
                <a:gd name="connsiteX27" fmla="*/ 243849 w 743711"/>
                <a:gd name="connsiteY27" fmla="*/ 119380 h 388620"/>
                <a:gd name="connsiteX28" fmla="*/ 226069 w 743711"/>
                <a:gd name="connsiteY28" fmla="*/ 152400 h 388620"/>
                <a:gd name="connsiteX29" fmla="*/ 218449 w 743711"/>
                <a:gd name="connsiteY29" fmla="*/ 167640 h 388620"/>
                <a:gd name="connsiteX30" fmla="*/ 215909 w 743711"/>
                <a:gd name="connsiteY30" fmla="*/ 175260 h 388620"/>
                <a:gd name="connsiteX31" fmla="*/ 205749 w 743711"/>
                <a:gd name="connsiteY31" fmla="*/ 182880 h 388620"/>
                <a:gd name="connsiteX32" fmla="*/ 200669 w 743711"/>
                <a:gd name="connsiteY32" fmla="*/ 195580 h 388620"/>
                <a:gd name="connsiteX33" fmla="*/ 193049 w 743711"/>
                <a:gd name="connsiteY33" fmla="*/ 203200 h 388620"/>
                <a:gd name="connsiteX34" fmla="*/ 180349 w 743711"/>
                <a:gd name="connsiteY34" fmla="*/ 213360 h 388620"/>
                <a:gd name="connsiteX35" fmla="*/ 111769 w 743711"/>
                <a:gd name="connsiteY35" fmla="*/ 223520 h 388620"/>
                <a:gd name="connsiteX36" fmla="*/ 101609 w 743711"/>
                <a:gd name="connsiteY36" fmla="*/ 228600 h 388620"/>
                <a:gd name="connsiteX37" fmla="*/ 88909 w 743711"/>
                <a:gd name="connsiteY37" fmla="*/ 236220 h 388620"/>
                <a:gd name="connsiteX38" fmla="*/ 81289 w 743711"/>
                <a:gd name="connsiteY38" fmla="*/ 238760 h 388620"/>
                <a:gd name="connsiteX39" fmla="*/ 63509 w 743711"/>
                <a:gd name="connsiteY39" fmla="*/ 254000 h 388620"/>
                <a:gd name="connsiteX40" fmla="*/ 53349 w 743711"/>
                <a:gd name="connsiteY40" fmla="*/ 264160 h 388620"/>
                <a:gd name="connsiteX41" fmla="*/ 43189 w 743711"/>
                <a:gd name="connsiteY41" fmla="*/ 287020 h 388620"/>
                <a:gd name="connsiteX42" fmla="*/ 40649 w 743711"/>
                <a:gd name="connsiteY42" fmla="*/ 297180 h 388620"/>
                <a:gd name="connsiteX43" fmla="*/ 35569 w 743711"/>
                <a:gd name="connsiteY43" fmla="*/ 307340 h 388620"/>
                <a:gd name="connsiteX44" fmla="*/ 33029 w 743711"/>
                <a:gd name="connsiteY44" fmla="*/ 314960 h 388620"/>
                <a:gd name="connsiteX45" fmla="*/ 30489 w 743711"/>
                <a:gd name="connsiteY45" fmla="*/ 325120 h 388620"/>
                <a:gd name="connsiteX46" fmla="*/ 25409 w 743711"/>
                <a:gd name="connsiteY46" fmla="*/ 332740 h 388620"/>
                <a:gd name="connsiteX47" fmla="*/ 12709 w 743711"/>
                <a:gd name="connsiteY47" fmla="*/ 353060 h 388620"/>
                <a:gd name="connsiteX48" fmla="*/ 7629 w 743711"/>
                <a:gd name="connsiteY48" fmla="*/ 368300 h 388620"/>
                <a:gd name="connsiteX49" fmla="*/ 5089 w 743711"/>
                <a:gd name="connsiteY49" fmla="*/ 378460 h 388620"/>
                <a:gd name="connsiteX50" fmla="*/ 9 w 743711"/>
                <a:gd name="connsiteY50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43711" h="388620">
                  <a:moveTo>
                    <a:pt x="739149" y="325120"/>
                  </a:moveTo>
                  <a:cubicBezTo>
                    <a:pt x="745834" y="285010"/>
                    <a:pt x="745327" y="295008"/>
                    <a:pt x="736609" y="223520"/>
                  </a:cubicBezTo>
                  <a:cubicBezTo>
                    <a:pt x="735828" y="217119"/>
                    <a:pt x="731529" y="211667"/>
                    <a:pt x="728989" y="205740"/>
                  </a:cubicBezTo>
                  <a:cubicBezTo>
                    <a:pt x="722801" y="174798"/>
                    <a:pt x="731037" y="213249"/>
                    <a:pt x="721369" y="177800"/>
                  </a:cubicBezTo>
                  <a:cubicBezTo>
                    <a:pt x="720233" y="173635"/>
                    <a:pt x="720582" y="169045"/>
                    <a:pt x="718829" y="165100"/>
                  </a:cubicBezTo>
                  <a:cubicBezTo>
                    <a:pt x="717110" y="161232"/>
                    <a:pt x="713557" y="158462"/>
                    <a:pt x="711209" y="154940"/>
                  </a:cubicBezTo>
                  <a:cubicBezTo>
                    <a:pt x="708471" y="150832"/>
                    <a:pt x="706869" y="145930"/>
                    <a:pt x="703589" y="142240"/>
                  </a:cubicBezTo>
                  <a:cubicBezTo>
                    <a:pt x="699881" y="138069"/>
                    <a:pt x="679904" y="124047"/>
                    <a:pt x="675649" y="121920"/>
                  </a:cubicBezTo>
                  <a:cubicBezTo>
                    <a:pt x="669179" y="118685"/>
                    <a:pt x="662006" y="117082"/>
                    <a:pt x="655329" y="114300"/>
                  </a:cubicBezTo>
                  <a:cubicBezTo>
                    <a:pt x="629682" y="103614"/>
                    <a:pt x="665046" y="114899"/>
                    <a:pt x="627389" y="104140"/>
                  </a:cubicBezTo>
                  <a:cubicBezTo>
                    <a:pt x="604790" y="85308"/>
                    <a:pt x="616825" y="96116"/>
                    <a:pt x="591829" y="71120"/>
                  </a:cubicBezTo>
                  <a:lnTo>
                    <a:pt x="584209" y="63500"/>
                  </a:lnTo>
                  <a:cubicBezTo>
                    <a:pt x="580921" y="55281"/>
                    <a:pt x="577549" y="44895"/>
                    <a:pt x="571509" y="38100"/>
                  </a:cubicBezTo>
                  <a:cubicBezTo>
                    <a:pt x="567907" y="34048"/>
                    <a:pt x="562642" y="31773"/>
                    <a:pt x="558809" y="27940"/>
                  </a:cubicBezTo>
                  <a:cubicBezTo>
                    <a:pt x="552071" y="21202"/>
                    <a:pt x="549933" y="12567"/>
                    <a:pt x="541029" y="7620"/>
                  </a:cubicBezTo>
                  <a:cubicBezTo>
                    <a:pt x="537255" y="5523"/>
                    <a:pt x="532543" y="6017"/>
                    <a:pt x="528329" y="5080"/>
                  </a:cubicBezTo>
                  <a:cubicBezTo>
                    <a:pt x="502645" y="-628"/>
                    <a:pt x="535252" y="3760"/>
                    <a:pt x="482609" y="0"/>
                  </a:cubicBezTo>
                  <a:cubicBezTo>
                    <a:pt x="469909" y="847"/>
                    <a:pt x="457096" y="652"/>
                    <a:pt x="444509" y="2540"/>
                  </a:cubicBezTo>
                  <a:cubicBezTo>
                    <a:pt x="440000" y="3216"/>
                    <a:pt x="435887" y="5581"/>
                    <a:pt x="431809" y="7620"/>
                  </a:cubicBezTo>
                  <a:cubicBezTo>
                    <a:pt x="425318" y="10865"/>
                    <a:pt x="414621" y="17897"/>
                    <a:pt x="408949" y="22860"/>
                  </a:cubicBezTo>
                  <a:cubicBezTo>
                    <a:pt x="405345" y="26014"/>
                    <a:pt x="402621" y="30146"/>
                    <a:pt x="398789" y="33020"/>
                  </a:cubicBezTo>
                  <a:cubicBezTo>
                    <a:pt x="395760" y="35292"/>
                    <a:pt x="392016" y="36407"/>
                    <a:pt x="388629" y="38100"/>
                  </a:cubicBezTo>
                  <a:cubicBezTo>
                    <a:pt x="363894" y="69019"/>
                    <a:pt x="398442" y="29470"/>
                    <a:pt x="353069" y="63500"/>
                  </a:cubicBezTo>
                  <a:cubicBezTo>
                    <a:pt x="336851" y="75664"/>
                    <a:pt x="346695" y="69227"/>
                    <a:pt x="322589" y="81280"/>
                  </a:cubicBezTo>
                  <a:cubicBezTo>
                    <a:pt x="318491" y="83329"/>
                    <a:pt x="310041" y="88153"/>
                    <a:pt x="304809" y="88900"/>
                  </a:cubicBezTo>
                  <a:cubicBezTo>
                    <a:pt x="295551" y="90223"/>
                    <a:pt x="286182" y="90593"/>
                    <a:pt x="276869" y="91440"/>
                  </a:cubicBezTo>
                  <a:cubicBezTo>
                    <a:pt x="253577" y="108909"/>
                    <a:pt x="280225" y="88175"/>
                    <a:pt x="256549" y="109220"/>
                  </a:cubicBezTo>
                  <a:cubicBezTo>
                    <a:pt x="252497" y="112822"/>
                    <a:pt x="248082" y="115993"/>
                    <a:pt x="243849" y="119380"/>
                  </a:cubicBezTo>
                  <a:cubicBezTo>
                    <a:pt x="238380" y="128495"/>
                    <a:pt x="229161" y="143124"/>
                    <a:pt x="226069" y="152400"/>
                  </a:cubicBezTo>
                  <a:cubicBezTo>
                    <a:pt x="219685" y="171553"/>
                    <a:pt x="228297" y="147945"/>
                    <a:pt x="218449" y="167640"/>
                  </a:cubicBezTo>
                  <a:cubicBezTo>
                    <a:pt x="217252" y="170035"/>
                    <a:pt x="217623" y="173203"/>
                    <a:pt x="215909" y="175260"/>
                  </a:cubicBezTo>
                  <a:cubicBezTo>
                    <a:pt x="213199" y="178512"/>
                    <a:pt x="209136" y="180340"/>
                    <a:pt x="205749" y="182880"/>
                  </a:cubicBezTo>
                  <a:cubicBezTo>
                    <a:pt x="204056" y="187113"/>
                    <a:pt x="203085" y="191714"/>
                    <a:pt x="200669" y="195580"/>
                  </a:cubicBezTo>
                  <a:cubicBezTo>
                    <a:pt x="198765" y="198626"/>
                    <a:pt x="195752" y="200835"/>
                    <a:pt x="193049" y="203200"/>
                  </a:cubicBezTo>
                  <a:cubicBezTo>
                    <a:pt x="188969" y="206770"/>
                    <a:pt x="185108" y="210764"/>
                    <a:pt x="180349" y="213360"/>
                  </a:cubicBezTo>
                  <a:cubicBezTo>
                    <a:pt x="163329" y="222644"/>
                    <a:pt x="119863" y="222749"/>
                    <a:pt x="111769" y="223520"/>
                  </a:cubicBezTo>
                  <a:cubicBezTo>
                    <a:pt x="108382" y="225213"/>
                    <a:pt x="104919" y="226761"/>
                    <a:pt x="101609" y="228600"/>
                  </a:cubicBezTo>
                  <a:cubicBezTo>
                    <a:pt x="97293" y="230998"/>
                    <a:pt x="93325" y="234012"/>
                    <a:pt x="88909" y="236220"/>
                  </a:cubicBezTo>
                  <a:cubicBezTo>
                    <a:pt x="86514" y="237417"/>
                    <a:pt x="83829" y="237913"/>
                    <a:pt x="81289" y="238760"/>
                  </a:cubicBezTo>
                  <a:cubicBezTo>
                    <a:pt x="59616" y="260433"/>
                    <a:pt x="89576" y="231191"/>
                    <a:pt x="63509" y="254000"/>
                  </a:cubicBezTo>
                  <a:cubicBezTo>
                    <a:pt x="59905" y="257154"/>
                    <a:pt x="56736" y="260773"/>
                    <a:pt x="53349" y="264160"/>
                  </a:cubicBezTo>
                  <a:cubicBezTo>
                    <a:pt x="47392" y="287987"/>
                    <a:pt x="55744" y="258772"/>
                    <a:pt x="43189" y="287020"/>
                  </a:cubicBezTo>
                  <a:cubicBezTo>
                    <a:pt x="41771" y="290210"/>
                    <a:pt x="41875" y="293911"/>
                    <a:pt x="40649" y="297180"/>
                  </a:cubicBezTo>
                  <a:cubicBezTo>
                    <a:pt x="39320" y="300725"/>
                    <a:pt x="37061" y="303860"/>
                    <a:pt x="35569" y="307340"/>
                  </a:cubicBezTo>
                  <a:cubicBezTo>
                    <a:pt x="34514" y="309801"/>
                    <a:pt x="33765" y="312386"/>
                    <a:pt x="33029" y="314960"/>
                  </a:cubicBezTo>
                  <a:cubicBezTo>
                    <a:pt x="32070" y="318317"/>
                    <a:pt x="31864" y="321911"/>
                    <a:pt x="30489" y="325120"/>
                  </a:cubicBezTo>
                  <a:cubicBezTo>
                    <a:pt x="29286" y="327926"/>
                    <a:pt x="26924" y="330090"/>
                    <a:pt x="25409" y="332740"/>
                  </a:cubicBezTo>
                  <a:cubicBezTo>
                    <a:pt x="14252" y="352265"/>
                    <a:pt x="27279" y="333634"/>
                    <a:pt x="12709" y="353060"/>
                  </a:cubicBezTo>
                  <a:cubicBezTo>
                    <a:pt x="11016" y="358140"/>
                    <a:pt x="8928" y="363105"/>
                    <a:pt x="7629" y="368300"/>
                  </a:cubicBezTo>
                  <a:cubicBezTo>
                    <a:pt x="6782" y="371687"/>
                    <a:pt x="6464" y="375251"/>
                    <a:pt x="5089" y="378460"/>
                  </a:cubicBezTo>
                  <a:cubicBezTo>
                    <a:pt x="-461" y="391409"/>
                    <a:pt x="9" y="381745"/>
                    <a:pt x="9" y="388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8" name="Ellipse 257">
              <a:extLst>
                <a:ext uri="{FF2B5EF4-FFF2-40B4-BE49-F238E27FC236}">
                  <a16:creationId xmlns:a16="http://schemas.microsoft.com/office/drawing/2014/main" id="{280FB942-EA11-F889-44F0-B588EF87F6D9}"/>
                </a:ext>
              </a:extLst>
            </p:cNvPr>
            <p:cNvSpPr/>
            <p:nvPr/>
          </p:nvSpPr>
          <p:spPr>
            <a:xfrm>
              <a:off x="10432920" y="313480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id="{152A6E49-50C0-9234-08C9-A648E5200F30}"/>
                </a:ext>
              </a:extLst>
            </p:cNvPr>
            <p:cNvCxnSpPr>
              <a:cxnSpLocks/>
              <a:stCxn id="258" idx="6"/>
            </p:cNvCxnSpPr>
            <p:nvPr/>
          </p:nvCxnSpPr>
          <p:spPr>
            <a:xfrm flipV="1">
              <a:off x="10501500" y="3152442"/>
              <a:ext cx="85646" cy="1760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Ellipse 261">
              <a:extLst>
                <a:ext uri="{FF2B5EF4-FFF2-40B4-BE49-F238E27FC236}">
                  <a16:creationId xmlns:a16="http://schemas.microsoft.com/office/drawing/2014/main" id="{99A1B698-D528-8CD1-E66F-2F2BE40AED04}"/>
                </a:ext>
              </a:extLst>
            </p:cNvPr>
            <p:cNvSpPr/>
            <p:nvPr/>
          </p:nvSpPr>
          <p:spPr>
            <a:xfrm>
              <a:off x="10446365" y="26899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63" name="Ellipse 262">
              <a:extLst>
                <a:ext uri="{FF2B5EF4-FFF2-40B4-BE49-F238E27FC236}">
                  <a16:creationId xmlns:a16="http://schemas.microsoft.com/office/drawing/2014/main" id="{70BDA17F-BDCD-BB94-7E35-B276F72F9275}"/>
                </a:ext>
              </a:extLst>
            </p:cNvPr>
            <p:cNvSpPr/>
            <p:nvPr/>
          </p:nvSpPr>
          <p:spPr>
            <a:xfrm>
              <a:off x="10323531" y="273555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3F8E2DA0-CF45-A7EA-C921-F4569FB3C8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8428" y="2730612"/>
              <a:ext cx="82987" cy="37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8D098D8C-D3F5-8138-AC73-306932BCA128}"/>
                </a:ext>
              </a:extLst>
            </p:cNvPr>
            <p:cNvSpPr/>
            <p:nvPr/>
          </p:nvSpPr>
          <p:spPr>
            <a:xfrm>
              <a:off x="9931939" y="2334260"/>
              <a:ext cx="1129761" cy="482600"/>
            </a:xfrm>
            <a:custGeom>
              <a:avLst/>
              <a:gdLst>
                <a:gd name="connsiteX0" fmla="*/ 1129761 w 1129761"/>
                <a:gd name="connsiteY0" fmla="*/ 482600 h 482600"/>
                <a:gd name="connsiteX1" fmla="*/ 1114521 w 1129761"/>
                <a:gd name="connsiteY1" fmla="*/ 469900 h 482600"/>
                <a:gd name="connsiteX2" fmla="*/ 1099281 w 1129761"/>
                <a:gd name="connsiteY2" fmla="*/ 459740 h 482600"/>
                <a:gd name="connsiteX3" fmla="*/ 1076421 w 1129761"/>
                <a:gd name="connsiteY3" fmla="*/ 439420 h 482600"/>
                <a:gd name="connsiteX4" fmla="*/ 1058641 w 1129761"/>
                <a:gd name="connsiteY4" fmla="*/ 416560 h 482600"/>
                <a:gd name="connsiteX5" fmla="*/ 1056101 w 1129761"/>
                <a:gd name="connsiteY5" fmla="*/ 408940 h 482600"/>
                <a:gd name="connsiteX6" fmla="*/ 1053561 w 1129761"/>
                <a:gd name="connsiteY6" fmla="*/ 398780 h 482600"/>
                <a:gd name="connsiteX7" fmla="*/ 1048481 w 1129761"/>
                <a:gd name="connsiteY7" fmla="*/ 388620 h 482600"/>
                <a:gd name="connsiteX8" fmla="*/ 1045941 w 1129761"/>
                <a:gd name="connsiteY8" fmla="*/ 378460 h 482600"/>
                <a:gd name="connsiteX9" fmla="*/ 1035781 w 1129761"/>
                <a:gd name="connsiteY9" fmla="*/ 355600 h 482600"/>
                <a:gd name="connsiteX10" fmla="*/ 1028161 w 1129761"/>
                <a:gd name="connsiteY10" fmla="*/ 347980 h 482600"/>
                <a:gd name="connsiteX11" fmla="*/ 1020541 w 1129761"/>
                <a:gd name="connsiteY11" fmla="*/ 345440 h 482600"/>
                <a:gd name="connsiteX12" fmla="*/ 984981 w 1129761"/>
                <a:gd name="connsiteY12" fmla="*/ 347980 h 482600"/>
                <a:gd name="connsiteX13" fmla="*/ 977361 w 1129761"/>
                <a:gd name="connsiteY13" fmla="*/ 350520 h 482600"/>
                <a:gd name="connsiteX14" fmla="*/ 959581 w 1129761"/>
                <a:gd name="connsiteY14" fmla="*/ 355600 h 482600"/>
                <a:gd name="connsiteX15" fmla="*/ 951961 w 1129761"/>
                <a:gd name="connsiteY15" fmla="*/ 358140 h 482600"/>
                <a:gd name="connsiteX16" fmla="*/ 924021 w 1129761"/>
                <a:gd name="connsiteY16" fmla="*/ 365760 h 482600"/>
                <a:gd name="connsiteX17" fmla="*/ 908781 w 1129761"/>
                <a:gd name="connsiteY17" fmla="*/ 375920 h 482600"/>
                <a:gd name="connsiteX18" fmla="*/ 888461 w 1129761"/>
                <a:gd name="connsiteY18" fmla="*/ 383540 h 482600"/>
                <a:gd name="connsiteX19" fmla="*/ 878301 w 1129761"/>
                <a:gd name="connsiteY19" fmla="*/ 386080 h 482600"/>
                <a:gd name="connsiteX20" fmla="*/ 855441 w 1129761"/>
                <a:gd name="connsiteY20" fmla="*/ 383540 h 482600"/>
                <a:gd name="connsiteX21" fmla="*/ 847821 w 1129761"/>
                <a:gd name="connsiteY21" fmla="*/ 378460 h 482600"/>
                <a:gd name="connsiteX22" fmla="*/ 830041 w 1129761"/>
                <a:gd name="connsiteY22" fmla="*/ 370840 h 482600"/>
                <a:gd name="connsiteX23" fmla="*/ 799561 w 1129761"/>
                <a:gd name="connsiteY23" fmla="*/ 347980 h 482600"/>
                <a:gd name="connsiteX24" fmla="*/ 781781 w 1129761"/>
                <a:gd name="connsiteY24" fmla="*/ 335280 h 482600"/>
                <a:gd name="connsiteX25" fmla="*/ 771621 w 1129761"/>
                <a:gd name="connsiteY25" fmla="*/ 327660 h 482600"/>
                <a:gd name="connsiteX26" fmla="*/ 761461 w 1129761"/>
                <a:gd name="connsiteY26" fmla="*/ 325120 h 482600"/>
                <a:gd name="connsiteX27" fmla="*/ 708121 w 1129761"/>
                <a:gd name="connsiteY27" fmla="*/ 327660 h 482600"/>
                <a:gd name="connsiteX28" fmla="*/ 697961 w 1129761"/>
                <a:gd name="connsiteY28" fmla="*/ 332740 h 482600"/>
                <a:gd name="connsiteX29" fmla="*/ 677641 w 1129761"/>
                <a:gd name="connsiteY29" fmla="*/ 337820 h 482600"/>
                <a:gd name="connsiteX30" fmla="*/ 659861 w 1129761"/>
                <a:gd name="connsiteY30" fmla="*/ 340360 h 482600"/>
                <a:gd name="connsiteX31" fmla="*/ 637001 w 1129761"/>
                <a:gd name="connsiteY31" fmla="*/ 345440 h 482600"/>
                <a:gd name="connsiteX32" fmla="*/ 621761 w 1129761"/>
                <a:gd name="connsiteY32" fmla="*/ 347980 h 482600"/>
                <a:gd name="connsiteX33" fmla="*/ 611601 w 1129761"/>
                <a:gd name="connsiteY33" fmla="*/ 350520 h 482600"/>
                <a:gd name="connsiteX34" fmla="*/ 581121 w 1129761"/>
                <a:gd name="connsiteY34" fmla="*/ 353060 h 482600"/>
                <a:gd name="connsiteX35" fmla="*/ 555721 w 1129761"/>
                <a:gd name="connsiteY35" fmla="*/ 350520 h 482600"/>
                <a:gd name="connsiteX36" fmla="*/ 548101 w 1129761"/>
                <a:gd name="connsiteY36" fmla="*/ 340360 h 482600"/>
                <a:gd name="connsiteX37" fmla="*/ 535401 w 1129761"/>
                <a:gd name="connsiteY37" fmla="*/ 322580 h 482600"/>
                <a:gd name="connsiteX38" fmla="*/ 530321 w 1129761"/>
                <a:gd name="connsiteY38" fmla="*/ 302260 h 482600"/>
                <a:gd name="connsiteX39" fmla="*/ 525241 w 1129761"/>
                <a:gd name="connsiteY39" fmla="*/ 292100 h 482600"/>
                <a:gd name="connsiteX40" fmla="*/ 517621 w 1129761"/>
                <a:gd name="connsiteY40" fmla="*/ 284480 h 482600"/>
                <a:gd name="connsiteX41" fmla="*/ 515081 w 1129761"/>
                <a:gd name="connsiteY41" fmla="*/ 271780 h 482600"/>
                <a:gd name="connsiteX42" fmla="*/ 504921 w 1129761"/>
                <a:gd name="connsiteY42" fmla="*/ 264160 h 482600"/>
                <a:gd name="connsiteX43" fmla="*/ 484601 w 1129761"/>
                <a:gd name="connsiteY43" fmla="*/ 246380 h 482600"/>
                <a:gd name="connsiteX44" fmla="*/ 449041 w 1129761"/>
                <a:gd name="connsiteY44" fmla="*/ 251460 h 482600"/>
                <a:gd name="connsiteX45" fmla="*/ 441421 w 1129761"/>
                <a:gd name="connsiteY45" fmla="*/ 256540 h 482600"/>
                <a:gd name="connsiteX46" fmla="*/ 410941 w 1129761"/>
                <a:gd name="connsiteY46" fmla="*/ 269240 h 482600"/>
                <a:gd name="connsiteX47" fmla="*/ 380461 w 1129761"/>
                <a:gd name="connsiteY47" fmla="*/ 292100 h 482600"/>
                <a:gd name="connsiteX48" fmla="*/ 360141 w 1129761"/>
                <a:gd name="connsiteY48" fmla="*/ 302260 h 482600"/>
                <a:gd name="connsiteX49" fmla="*/ 334741 w 1129761"/>
                <a:gd name="connsiteY49" fmla="*/ 312420 h 482600"/>
                <a:gd name="connsiteX50" fmla="*/ 296641 w 1129761"/>
                <a:gd name="connsiteY50" fmla="*/ 309880 h 482600"/>
                <a:gd name="connsiteX51" fmla="*/ 281401 w 1129761"/>
                <a:gd name="connsiteY51" fmla="*/ 302260 h 482600"/>
                <a:gd name="connsiteX52" fmla="*/ 261081 w 1129761"/>
                <a:gd name="connsiteY52" fmla="*/ 279400 h 482600"/>
                <a:gd name="connsiteX53" fmla="*/ 258541 w 1129761"/>
                <a:gd name="connsiteY53" fmla="*/ 271780 h 482600"/>
                <a:gd name="connsiteX54" fmla="*/ 256001 w 1129761"/>
                <a:gd name="connsiteY54" fmla="*/ 256540 h 482600"/>
                <a:gd name="connsiteX55" fmla="*/ 263621 w 1129761"/>
                <a:gd name="connsiteY55" fmla="*/ 215900 h 482600"/>
                <a:gd name="connsiteX56" fmla="*/ 266161 w 1129761"/>
                <a:gd name="connsiteY56" fmla="*/ 198120 h 482600"/>
                <a:gd name="connsiteX57" fmla="*/ 268701 w 1129761"/>
                <a:gd name="connsiteY57" fmla="*/ 185420 h 482600"/>
                <a:gd name="connsiteX58" fmla="*/ 263621 w 1129761"/>
                <a:gd name="connsiteY58" fmla="*/ 162560 h 482600"/>
                <a:gd name="connsiteX59" fmla="*/ 253461 w 1129761"/>
                <a:gd name="connsiteY59" fmla="*/ 152400 h 482600"/>
                <a:gd name="connsiteX60" fmla="*/ 245841 w 1129761"/>
                <a:gd name="connsiteY60" fmla="*/ 142240 h 482600"/>
                <a:gd name="connsiteX61" fmla="*/ 225521 w 1129761"/>
                <a:gd name="connsiteY61" fmla="*/ 129540 h 482600"/>
                <a:gd name="connsiteX62" fmla="*/ 210281 w 1129761"/>
                <a:gd name="connsiteY62" fmla="*/ 127000 h 482600"/>
                <a:gd name="connsiteX63" fmla="*/ 184881 w 1129761"/>
                <a:gd name="connsiteY63" fmla="*/ 121920 h 482600"/>
                <a:gd name="connsiteX64" fmla="*/ 164561 w 1129761"/>
                <a:gd name="connsiteY64" fmla="*/ 124460 h 482600"/>
                <a:gd name="connsiteX65" fmla="*/ 80741 w 1129761"/>
                <a:gd name="connsiteY65" fmla="*/ 119380 h 482600"/>
                <a:gd name="connsiteX66" fmla="*/ 68041 w 1129761"/>
                <a:gd name="connsiteY66" fmla="*/ 111760 h 482600"/>
                <a:gd name="connsiteX67" fmla="*/ 57881 w 1129761"/>
                <a:gd name="connsiteY67" fmla="*/ 106680 h 482600"/>
                <a:gd name="connsiteX68" fmla="*/ 45181 w 1129761"/>
                <a:gd name="connsiteY68" fmla="*/ 99060 h 482600"/>
                <a:gd name="connsiteX69" fmla="*/ 35021 w 1129761"/>
                <a:gd name="connsiteY69" fmla="*/ 93980 h 482600"/>
                <a:gd name="connsiteX70" fmla="*/ 4541 w 1129761"/>
                <a:gd name="connsiteY70" fmla="*/ 63500 h 482600"/>
                <a:gd name="connsiteX71" fmla="*/ 2001 w 1129761"/>
                <a:gd name="connsiteY71" fmla="*/ 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29761" h="482600">
                  <a:moveTo>
                    <a:pt x="1129761" y="482600"/>
                  </a:moveTo>
                  <a:cubicBezTo>
                    <a:pt x="1124681" y="478367"/>
                    <a:pt x="1119811" y="473868"/>
                    <a:pt x="1114521" y="469900"/>
                  </a:cubicBezTo>
                  <a:cubicBezTo>
                    <a:pt x="1109637" y="466237"/>
                    <a:pt x="1104219" y="463331"/>
                    <a:pt x="1099281" y="459740"/>
                  </a:cubicBezTo>
                  <a:cubicBezTo>
                    <a:pt x="1091807" y="454305"/>
                    <a:pt x="1082493" y="446596"/>
                    <a:pt x="1076421" y="439420"/>
                  </a:cubicBezTo>
                  <a:cubicBezTo>
                    <a:pt x="1070185" y="432051"/>
                    <a:pt x="1058641" y="416560"/>
                    <a:pt x="1058641" y="416560"/>
                  </a:cubicBezTo>
                  <a:cubicBezTo>
                    <a:pt x="1057794" y="414020"/>
                    <a:pt x="1056837" y="411514"/>
                    <a:pt x="1056101" y="408940"/>
                  </a:cubicBezTo>
                  <a:cubicBezTo>
                    <a:pt x="1055142" y="405583"/>
                    <a:pt x="1054787" y="402049"/>
                    <a:pt x="1053561" y="398780"/>
                  </a:cubicBezTo>
                  <a:cubicBezTo>
                    <a:pt x="1052232" y="395235"/>
                    <a:pt x="1049810" y="392165"/>
                    <a:pt x="1048481" y="388620"/>
                  </a:cubicBezTo>
                  <a:cubicBezTo>
                    <a:pt x="1047255" y="385351"/>
                    <a:pt x="1046944" y="381804"/>
                    <a:pt x="1045941" y="378460"/>
                  </a:cubicBezTo>
                  <a:cubicBezTo>
                    <a:pt x="1042826" y="368077"/>
                    <a:pt x="1042161" y="363256"/>
                    <a:pt x="1035781" y="355600"/>
                  </a:cubicBezTo>
                  <a:cubicBezTo>
                    <a:pt x="1033481" y="352840"/>
                    <a:pt x="1031150" y="349973"/>
                    <a:pt x="1028161" y="347980"/>
                  </a:cubicBezTo>
                  <a:cubicBezTo>
                    <a:pt x="1025933" y="346495"/>
                    <a:pt x="1023081" y="346287"/>
                    <a:pt x="1020541" y="345440"/>
                  </a:cubicBezTo>
                  <a:cubicBezTo>
                    <a:pt x="1008688" y="346287"/>
                    <a:pt x="996783" y="346592"/>
                    <a:pt x="984981" y="347980"/>
                  </a:cubicBezTo>
                  <a:cubicBezTo>
                    <a:pt x="982322" y="348293"/>
                    <a:pt x="979925" y="349751"/>
                    <a:pt x="977361" y="350520"/>
                  </a:cubicBezTo>
                  <a:cubicBezTo>
                    <a:pt x="971457" y="352291"/>
                    <a:pt x="965485" y="353829"/>
                    <a:pt x="959581" y="355600"/>
                  </a:cubicBezTo>
                  <a:cubicBezTo>
                    <a:pt x="957017" y="356369"/>
                    <a:pt x="954525" y="357371"/>
                    <a:pt x="951961" y="358140"/>
                  </a:cubicBezTo>
                  <a:cubicBezTo>
                    <a:pt x="936863" y="362669"/>
                    <a:pt x="936741" y="362580"/>
                    <a:pt x="924021" y="365760"/>
                  </a:cubicBezTo>
                  <a:cubicBezTo>
                    <a:pt x="918941" y="369147"/>
                    <a:pt x="914450" y="373653"/>
                    <a:pt x="908781" y="375920"/>
                  </a:cubicBezTo>
                  <a:cubicBezTo>
                    <a:pt x="902071" y="378604"/>
                    <a:pt x="895429" y="381549"/>
                    <a:pt x="888461" y="383540"/>
                  </a:cubicBezTo>
                  <a:cubicBezTo>
                    <a:pt x="885104" y="384499"/>
                    <a:pt x="881688" y="385233"/>
                    <a:pt x="878301" y="386080"/>
                  </a:cubicBezTo>
                  <a:cubicBezTo>
                    <a:pt x="870681" y="385233"/>
                    <a:pt x="862879" y="385399"/>
                    <a:pt x="855441" y="383540"/>
                  </a:cubicBezTo>
                  <a:cubicBezTo>
                    <a:pt x="852479" y="382800"/>
                    <a:pt x="850471" y="379975"/>
                    <a:pt x="847821" y="378460"/>
                  </a:cubicBezTo>
                  <a:cubicBezTo>
                    <a:pt x="839033" y="373438"/>
                    <a:pt x="838590" y="373690"/>
                    <a:pt x="830041" y="370840"/>
                  </a:cubicBezTo>
                  <a:lnTo>
                    <a:pt x="799561" y="347980"/>
                  </a:lnTo>
                  <a:cubicBezTo>
                    <a:pt x="766357" y="323077"/>
                    <a:pt x="807780" y="353851"/>
                    <a:pt x="781781" y="335280"/>
                  </a:cubicBezTo>
                  <a:cubicBezTo>
                    <a:pt x="778336" y="332819"/>
                    <a:pt x="775407" y="329553"/>
                    <a:pt x="771621" y="327660"/>
                  </a:cubicBezTo>
                  <a:cubicBezTo>
                    <a:pt x="768499" y="326099"/>
                    <a:pt x="764848" y="325967"/>
                    <a:pt x="761461" y="325120"/>
                  </a:cubicBezTo>
                  <a:cubicBezTo>
                    <a:pt x="743681" y="325967"/>
                    <a:pt x="725794" y="325539"/>
                    <a:pt x="708121" y="327660"/>
                  </a:cubicBezTo>
                  <a:cubicBezTo>
                    <a:pt x="704362" y="328111"/>
                    <a:pt x="701553" y="331543"/>
                    <a:pt x="697961" y="332740"/>
                  </a:cubicBezTo>
                  <a:cubicBezTo>
                    <a:pt x="691337" y="334948"/>
                    <a:pt x="684553" y="336833"/>
                    <a:pt x="677641" y="337820"/>
                  </a:cubicBezTo>
                  <a:cubicBezTo>
                    <a:pt x="671714" y="338667"/>
                    <a:pt x="665766" y="339376"/>
                    <a:pt x="659861" y="340360"/>
                  </a:cubicBezTo>
                  <a:cubicBezTo>
                    <a:pt x="633244" y="344796"/>
                    <a:pt x="659834" y="340873"/>
                    <a:pt x="637001" y="345440"/>
                  </a:cubicBezTo>
                  <a:cubicBezTo>
                    <a:pt x="631951" y="346450"/>
                    <a:pt x="626811" y="346970"/>
                    <a:pt x="621761" y="347980"/>
                  </a:cubicBezTo>
                  <a:cubicBezTo>
                    <a:pt x="618338" y="348665"/>
                    <a:pt x="615065" y="350087"/>
                    <a:pt x="611601" y="350520"/>
                  </a:cubicBezTo>
                  <a:cubicBezTo>
                    <a:pt x="601485" y="351785"/>
                    <a:pt x="591281" y="352213"/>
                    <a:pt x="581121" y="353060"/>
                  </a:cubicBezTo>
                  <a:cubicBezTo>
                    <a:pt x="572654" y="352213"/>
                    <a:pt x="563663" y="353575"/>
                    <a:pt x="555721" y="350520"/>
                  </a:cubicBezTo>
                  <a:cubicBezTo>
                    <a:pt x="551770" y="349000"/>
                    <a:pt x="550562" y="343805"/>
                    <a:pt x="548101" y="340360"/>
                  </a:cubicBezTo>
                  <a:cubicBezTo>
                    <a:pt x="529530" y="314361"/>
                    <a:pt x="560304" y="355784"/>
                    <a:pt x="535401" y="322580"/>
                  </a:cubicBezTo>
                  <a:cubicBezTo>
                    <a:pt x="533910" y="315126"/>
                    <a:pt x="533250" y="309094"/>
                    <a:pt x="530321" y="302260"/>
                  </a:cubicBezTo>
                  <a:cubicBezTo>
                    <a:pt x="528829" y="298780"/>
                    <a:pt x="527442" y="295181"/>
                    <a:pt x="525241" y="292100"/>
                  </a:cubicBezTo>
                  <a:cubicBezTo>
                    <a:pt x="523153" y="289177"/>
                    <a:pt x="520161" y="287020"/>
                    <a:pt x="517621" y="284480"/>
                  </a:cubicBezTo>
                  <a:cubicBezTo>
                    <a:pt x="516774" y="280247"/>
                    <a:pt x="517369" y="275441"/>
                    <a:pt x="515081" y="271780"/>
                  </a:cubicBezTo>
                  <a:cubicBezTo>
                    <a:pt x="512837" y="268190"/>
                    <a:pt x="507914" y="267153"/>
                    <a:pt x="504921" y="264160"/>
                  </a:cubicBezTo>
                  <a:cubicBezTo>
                    <a:pt x="485520" y="244759"/>
                    <a:pt x="511215" y="262348"/>
                    <a:pt x="484601" y="246380"/>
                  </a:cubicBezTo>
                  <a:cubicBezTo>
                    <a:pt x="480122" y="246828"/>
                    <a:pt x="457448" y="247857"/>
                    <a:pt x="449041" y="251460"/>
                  </a:cubicBezTo>
                  <a:cubicBezTo>
                    <a:pt x="446235" y="252663"/>
                    <a:pt x="444071" y="255025"/>
                    <a:pt x="441421" y="256540"/>
                  </a:cubicBezTo>
                  <a:cubicBezTo>
                    <a:pt x="431813" y="262030"/>
                    <a:pt x="421394" y="265756"/>
                    <a:pt x="410941" y="269240"/>
                  </a:cubicBezTo>
                  <a:cubicBezTo>
                    <a:pt x="400225" y="279956"/>
                    <a:pt x="397694" y="283484"/>
                    <a:pt x="380461" y="292100"/>
                  </a:cubicBezTo>
                  <a:cubicBezTo>
                    <a:pt x="373688" y="295487"/>
                    <a:pt x="366635" y="298364"/>
                    <a:pt x="360141" y="302260"/>
                  </a:cubicBezTo>
                  <a:cubicBezTo>
                    <a:pt x="343739" y="312101"/>
                    <a:pt x="352282" y="308912"/>
                    <a:pt x="334741" y="312420"/>
                  </a:cubicBezTo>
                  <a:cubicBezTo>
                    <a:pt x="322041" y="311573"/>
                    <a:pt x="309144" y="312262"/>
                    <a:pt x="296641" y="309880"/>
                  </a:cubicBezTo>
                  <a:cubicBezTo>
                    <a:pt x="291062" y="308817"/>
                    <a:pt x="285945" y="305668"/>
                    <a:pt x="281401" y="302260"/>
                  </a:cubicBezTo>
                  <a:cubicBezTo>
                    <a:pt x="276016" y="298221"/>
                    <a:pt x="265041" y="287321"/>
                    <a:pt x="261081" y="279400"/>
                  </a:cubicBezTo>
                  <a:cubicBezTo>
                    <a:pt x="259884" y="277005"/>
                    <a:pt x="259122" y="274394"/>
                    <a:pt x="258541" y="271780"/>
                  </a:cubicBezTo>
                  <a:cubicBezTo>
                    <a:pt x="257424" y="266753"/>
                    <a:pt x="256848" y="261620"/>
                    <a:pt x="256001" y="256540"/>
                  </a:cubicBezTo>
                  <a:cubicBezTo>
                    <a:pt x="261979" y="196758"/>
                    <a:pt x="254022" y="257496"/>
                    <a:pt x="263621" y="215900"/>
                  </a:cubicBezTo>
                  <a:cubicBezTo>
                    <a:pt x="264967" y="210066"/>
                    <a:pt x="265177" y="204025"/>
                    <a:pt x="266161" y="198120"/>
                  </a:cubicBezTo>
                  <a:cubicBezTo>
                    <a:pt x="266871" y="193862"/>
                    <a:pt x="267854" y="189653"/>
                    <a:pt x="268701" y="185420"/>
                  </a:cubicBezTo>
                  <a:cubicBezTo>
                    <a:pt x="267008" y="177800"/>
                    <a:pt x="266892" y="169647"/>
                    <a:pt x="263621" y="162560"/>
                  </a:cubicBezTo>
                  <a:cubicBezTo>
                    <a:pt x="261614" y="158211"/>
                    <a:pt x="256615" y="156004"/>
                    <a:pt x="253461" y="152400"/>
                  </a:cubicBezTo>
                  <a:cubicBezTo>
                    <a:pt x="250673" y="149214"/>
                    <a:pt x="248834" y="145233"/>
                    <a:pt x="245841" y="142240"/>
                  </a:cubicBezTo>
                  <a:cubicBezTo>
                    <a:pt x="241817" y="138216"/>
                    <a:pt x="231270" y="131265"/>
                    <a:pt x="225521" y="129540"/>
                  </a:cubicBezTo>
                  <a:cubicBezTo>
                    <a:pt x="220588" y="128060"/>
                    <a:pt x="215343" y="127949"/>
                    <a:pt x="210281" y="127000"/>
                  </a:cubicBezTo>
                  <a:cubicBezTo>
                    <a:pt x="201795" y="125409"/>
                    <a:pt x="184881" y="121920"/>
                    <a:pt x="184881" y="121920"/>
                  </a:cubicBezTo>
                  <a:cubicBezTo>
                    <a:pt x="178108" y="122767"/>
                    <a:pt x="171385" y="124626"/>
                    <a:pt x="164561" y="124460"/>
                  </a:cubicBezTo>
                  <a:cubicBezTo>
                    <a:pt x="136578" y="123777"/>
                    <a:pt x="108493" y="123032"/>
                    <a:pt x="80741" y="119380"/>
                  </a:cubicBezTo>
                  <a:cubicBezTo>
                    <a:pt x="75846" y="118736"/>
                    <a:pt x="72357" y="114158"/>
                    <a:pt x="68041" y="111760"/>
                  </a:cubicBezTo>
                  <a:cubicBezTo>
                    <a:pt x="64731" y="109921"/>
                    <a:pt x="61191" y="108519"/>
                    <a:pt x="57881" y="106680"/>
                  </a:cubicBezTo>
                  <a:cubicBezTo>
                    <a:pt x="53565" y="104282"/>
                    <a:pt x="49497" y="101458"/>
                    <a:pt x="45181" y="99060"/>
                  </a:cubicBezTo>
                  <a:cubicBezTo>
                    <a:pt x="41871" y="97221"/>
                    <a:pt x="38171" y="96080"/>
                    <a:pt x="35021" y="93980"/>
                  </a:cubicBezTo>
                  <a:cubicBezTo>
                    <a:pt x="23961" y="86607"/>
                    <a:pt x="9198" y="77470"/>
                    <a:pt x="4541" y="63500"/>
                  </a:cubicBezTo>
                  <a:cubicBezTo>
                    <a:pt x="-3889" y="38209"/>
                    <a:pt x="2001" y="58557"/>
                    <a:pt x="2001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269" name="Connecteur droit avec flèche 268">
            <a:extLst>
              <a:ext uri="{FF2B5EF4-FFF2-40B4-BE49-F238E27FC236}">
                <a16:creationId xmlns:a16="http://schemas.microsoft.com/office/drawing/2014/main" id="{A6211C4E-F3D7-AC89-7164-244D2ECDF87B}"/>
              </a:ext>
            </a:extLst>
          </p:cNvPr>
          <p:cNvCxnSpPr>
            <a:cxnSpLocks/>
          </p:cNvCxnSpPr>
          <p:nvPr/>
        </p:nvCxnSpPr>
        <p:spPr>
          <a:xfrm>
            <a:off x="7653031" y="2685515"/>
            <a:ext cx="108814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Connecteur droit avec flèche 269">
            <a:extLst>
              <a:ext uri="{FF2B5EF4-FFF2-40B4-BE49-F238E27FC236}">
                <a16:creationId xmlns:a16="http://schemas.microsoft.com/office/drawing/2014/main" id="{29CA99EC-B92E-8FC4-FBEC-1DA089E588CA}"/>
              </a:ext>
            </a:extLst>
          </p:cNvPr>
          <p:cNvCxnSpPr>
            <a:cxnSpLocks/>
          </p:cNvCxnSpPr>
          <p:nvPr/>
        </p:nvCxnSpPr>
        <p:spPr>
          <a:xfrm flipH="1">
            <a:off x="7619819" y="2802869"/>
            <a:ext cx="1121357" cy="170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ZoneTexte 271">
            <a:extLst>
              <a:ext uri="{FF2B5EF4-FFF2-40B4-BE49-F238E27FC236}">
                <a16:creationId xmlns:a16="http://schemas.microsoft.com/office/drawing/2014/main" id="{4812D396-5091-DD92-75EA-CD7699B62541}"/>
              </a:ext>
            </a:extLst>
          </p:cNvPr>
          <p:cNvSpPr txBox="1"/>
          <p:nvPr/>
        </p:nvSpPr>
        <p:spPr>
          <a:xfrm>
            <a:off x="5036858" y="1632466"/>
            <a:ext cx="656586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Formation of a </a:t>
            </a:r>
            <a:r>
              <a:rPr lang="fr-BE" sz="2000" i="1" u="sng" dirty="0" err="1"/>
              <a:t>dynamic</a:t>
            </a:r>
            <a:r>
              <a:rPr lang="fr-BE" sz="2000" i="1" dirty="0"/>
              <a:t> and </a:t>
            </a:r>
            <a:r>
              <a:rPr lang="fr-BE" sz="2000" i="1" u="sng" dirty="0" err="1"/>
              <a:t>reversible</a:t>
            </a:r>
            <a:r>
              <a:rPr lang="fr-BE" sz="2000" i="1" dirty="0"/>
              <a:t> </a:t>
            </a:r>
            <a:r>
              <a:rPr lang="fr-BE" sz="2000" i="1" dirty="0" err="1"/>
              <a:t>polymeric</a:t>
            </a:r>
            <a:r>
              <a:rPr lang="fr-BE" sz="2000" i="1" dirty="0"/>
              <a:t> network</a:t>
            </a:r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24DC743-75A1-08FD-1A9D-EB082A9BDF61}"/>
              </a:ext>
            </a:extLst>
          </p:cNvPr>
          <p:cNvSpPr txBox="1"/>
          <p:nvPr/>
        </p:nvSpPr>
        <p:spPr>
          <a:xfrm>
            <a:off x="5123853" y="3450137"/>
            <a:ext cx="183232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Applications :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755056" y="1662946"/>
            <a:ext cx="369887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Physical bonds vs </a:t>
            </a:r>
            <a:r>
              <a:rPr lang="fr-BE" sz="2000" i="1" dirty="0" err="1"/>
              <a:t>chemical</a:t>
            </a:r>
            <a:r>
              <a:rPr lang="fr-BE" sz="2000" i="1" dirty="0"/>
              <a:t> bonds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5FEA13F-59AC-25F0-2DD6-C7023DC6FE5B}"/>
              </a:ext>
            </a:extLst>
          </p:cNvPr>
          <p:cNvSpPr txBox="1"/>
          <p:nvPr/>
        </p:nvSpPr>
        <p:spPr>
          <a:xfrm>
            <a:off x="5847708" y="6507843"/>
            <a:ext cx="555036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(see for example : </a:t>
            </a:r>
            <a:r>
              <a:rPr lang="de-DE" sz="1400" dirty="0">
                <a:solidFill>
                  <a:srgbClr val="000000"/>
                </a:solidFill>
                <a:latin typeface="Montserrat" panose="00000500000000000000" pitchFamily="2" charset="0"/>
              </a:rPr>
              <a:t>Seiffert . Adv. Polym. Sci. 2015, 268, 288.)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A83558B-5DCF-E761-7823-493673318696}"/>
              </a:ext>
            </a:extLst>
          </p:cNvPr>
          <p:cNvSpPr txBox="1"/>
          <p:nvPr/>
        </p:nvSpPr>
        <p:spPr>
          <a:xfrm>
            <a:off x="-82456" y="6096204"/>
            <a:ext cx="586601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Adapted from 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6C74E705-C1C9-01A6-928B-016F3E6D49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1829397" y="8553845"/>
            <a:ext cx="6953250" cy="4152900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2493EFB7-273F-2D47-7012-D0CF4DADEA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4126" y="2331797"/>
            <a:ext cx="4267200" cy="3686175"/>
          </a:xfrm>
          <a:prstGeom prst="rect">
            <a:avLst/>
          </a:prstGeom>
        </p:spPr>
      </p:pic>
      <p:sp>
        <p:nvSpPr>
          <p:cNvPr id="27" name="ZoneTexte 26">
            <a:extLst>
              <a:ext uri="{FF2B5EF4-FFF2-40B4-BE49-F238E27FC236}">
                <a16:creationId xmlns:a16="http://schemas.microsoft.com/office/drawing/2014/main" id="{69FBA00C-F719-9B3F-1F4A-F6F45E5A98B8}"/>
              </a:ext>
            </a:extLst>
          </p:cNvPr>
          <p:cNvSpPr txBox="1"/>
          <p:nvPr/>
        </p:nvSpPr>
        <p:spPr>
          <a:xfrm>
            <a:off x="5094736" y="3884715"/>
            <a:ext cx="298631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1" dirty="0"/>
              <a:t>Self-</a:t>
            </a:r>
            <a:r>
              <a:rPr lang="fr-BE" sz="1500" b="1" dirty="0" err="1"/>
              <a:t>healing</a:t>
            </a:r>
            <a:r>
              <a:rPr lang="fr-BE" sz="1500" b="1" dirty="0"/>
              <a:t> </a:t>
            </a:r>
            <a:r>
              <a:rPr lang="fr-BE" sz="1500" b="1" dirty="0" err="1"/>
              <a:t>properties</a:t>
            </a:r>
            <a:endParaRPr lang="fr-BE" sz="1500" b="1" dirty="0"/>
          </a:p>
        </p:txBody>
      </p:sp>
      <p:pic>
        <p:nvPicPr>
          <p:cNvPr id="29" name="Image 28">
            <a:extLst>
              <a:ext uri="{FF2B5EF4-FFF2-40B4-BE49-F238E27FC236}">
                <a16:creationId xmlns:a16="http://schemas.microsoft.com/office/drawing/2014/main" id="{A30A1B59-AD9D-0DFD-E715-8D5E67411BB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131227" y="4298110"/>
            <a:ext cx="3976205" cy="789567"/>
          </a:xfrm>
          <a:prstGeom prst="rect">
            <a:avLst/>
          </a:prstGeom>
        </p:spPr>
      </p:pic>
      <p:sp>
        <p:nvSpPr>
          <p:cNvPr id="31" name="ZoneTexte 30">
            <a:extLst>
              <a:ext uri="{FF2B5EF4-FFF2-40B4-BE49-F238E27FC236}">
                <a16:creationId xmlns:a16="http://schemas.microsoft.com/office/drawing/2014/main" id="{0D7CD37C-C43D-E672-4EE7-DEF18AB19E60}"/>
              </a:ext>
            </a:extLst>
          </p:cNvPr>
          <p:cNvSpPr txBox="1"/>
          <p:nvPr/>
        </p:nvSpPr>
        <p:spPr>
          <a:xfrm>
            <a:off x="9191512" y="3884715"/>
            <a:ext cx="298631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1" dirty="0"/>
              <a:t>Self </a:t>
            </a:r>
            <a:r>
              <a:rPr lang="fr-BE" sz="1500" b="1" dirty="0" err="1"/>
              <a:t>healing</a:t>
            </a:r>
            <a:r>
              <a:rPr lang="fr-BE" sz="1500" b="1" dirty="0"/>
              <a:t> </a:t>
            </a:r>
            <a:r>
              <a:rPr lang="fr-BE" sz="1500" b="1" dirty="0" err="1"/>
              <a:t>properties</a:t>
            </a:r>
            <a:endParaRPr lang="fr-BE" sz="1500" b="1" dirty="0"/>
          </a:p>
        </p:txBody>
      </p:sp>
    </p:spTree>
    <p:extLst>
      <p:ext uri="{BB962C8B-B14F-4D97-AF65-F5344CB8AC3E}">
        <p14:creationId xmlns:p14="http://schemas.microsoft.com/office/powerpoint/2010/main" val="246364976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117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B68561E-EE23-CE1A-E1B2-7B6BCEBCC0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214755" y="4073387"/>
            <a:ext cx="2611755" cy="1719621"/>
          </a:xfrm>
          <a:prstGeom prst="rect">
            <a:avLst/>
          </a:prstGeom>
        </p:spPr>
      </p:pic>
      <p:pic>
        <p:nvPicPr>
          <p:cNvPr id="4" name="Image 3">
            <a:extLst>
              <a:ext uri="{FF2B5EF4-FFF2-40B4-BE49-F238E27FC236}">
                <a16:creationId xmlns:a16="http://schemas.microsoft.com/office/drawing/2014/main" id="{171E71C7-E05C-B24C-6CDE-9FAC378ADB3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67227" y="2098339"/>
            <a:ext cx="5866513" cy="4630961"/>
          </a:xfrm>
          <a:prstGeom prst="rect">
            <a:avLst/>
          </a:prstGeom>
        </p:spPr>
      </p:pic>
      <p:sp>
        <p:nvSpPr>
          <p:cNvPr id="7" name="ZoneTexte 6">
            <a:extLst>
              <a:ext uri="{FF2B5EF4-FFF2-40B4-BE49-F238E27FC236}">
                <a16:creationId xmlns:a16="http://schemas.microsoft.com/office/drawing/2014/main" id="{BF43DF9A-DFE4-E18A-79B6-ED2D8106C10A}"/>
              </a:ext>
            </a:extLst>
          </p:cNvPr>
          <p:cNvSpPr txBox="1"/>
          <p:nvPr/>
        </p:nvSpPr>
        <p:spPr>
          <a:xfrm>
            <a:off x="8467307" y="1597488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PnBA25k </a:t>
            </a:r>
            <a:r>
              <a:rPr lang="en-US" i="1" dirty="0"/>
              <a:t>– 12tpy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03295F8-AE76-C62E-BC34-D6BB7CCBF470}"/>
                  </a:ext>
                </a:extLst>
              </p:cNvPr>
              <p:cNvSpPr txBox="1"/>
              <p:nvPr/>
            </p:nvSpPr>
            <p:spPr>
              <a:xfrm>
                <a:off x="7028603" y="2381952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703295F8-AE76-C62E-BC34-D6BB7CCBF4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28603" y="2381952"/>
                <a:ext cx="1143198" cy="276999"/>
              </a:xfrm>
              <a:prstGeom prst="rect">
                <a:avLst/>
              </a:prstGeom>
              <a:blipFill>
                <a:blip r:embed="rId5"/>
                <a:stretch>
                  <a:fillRect l="-4787" r="-3723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Image 8">
            <a:extLst>
              <a:ext uri="{FF2B5EF4-FFF2-40B4-BE49-F238E27FC236}">
                <a16:creationId xmlns:a16="http://schemas.microsoft.com/office/drawing/2014/main" id="{85A99F43-8196-ACA7-0847-E1CEAA2768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8624" y="2031798"/>
            <a:ext cx="5572125" cy="4476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391562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Rectangle: Rounded Corners 29">
            <a:extLst>
              <a:ext uri="{FF2B5EF4-FFF2-40B4-BE49-F238E27FC236}">
                <a16:creationId xmlns:a16="http://schemas.microsoft.com/office/drawing/2014/main" id="{D2ED3FEC-28E7-4803-873D-F29BC0886825}"/>
              </a:ext>
            </a:extLst>
          </p:cNvPr>
          <p:cNvSpPr/>
          <p:nvPr/>
        </p:nvSpPr>
        <p:spPr>
          <a:xfrm>
            <a:off x="6024675" y="5298530"/>
            <a:ext cx="5855523" cy="1066009"/>
          </a:xfrm>
          <a:prstGeom prst="round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118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1" name="ZoneTexte 350">
            <a:extLst>
              <a:ext uri="{FF2B5EF4-FFF2-40B4-BE49-F238E27FC236}">
                <a16:creationId xmlns:a16="http://schemas.microsoft.com/office/drawing/2014/main" id="{145C4AF4-C0F2-4B28-8A20-CED28A275CD1}"/>
              </a:ext>
            </a:extLst>
          </p:cNvPr>
          <p:cNvSpPr txBox="1"/>
          <p:nvPr/>
        </p:nvSpPr>
        <p:spPr>
          <a:xfrm>
            <a:off x="191390" y="1152905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sp>
        <p:nvSpPr>
          <p:cNvPr id="352" name="ZoneTexte 351">
            <a:extLst>
              <a:ext uri="{FF2B5EF4-FFF2-40B4-BE49-F238E27FC236}">
                <a16:creationId xmlns:a16="http://schemas.microsoft.com/office/drawing/2014/main" id="{AD9F7710-9578-4258-9B50-21BE5248DD33}"/>
              </a:ext>
            </a:extLst>
          </p:cNvPr>
          <p:cNvSpPr txBox="1"/>
          <p:nvPr/>
        </p:nvSpPr>
        <p:spPr>
          <a:xfrm>
            <a:off x="146421" y="4282090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Sticky</a:t>
            </a:r>
            <a:r>
              <a:rPr lang="fr-BE" dirty="0"/>
              <a:t>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grpSp>
        <p:nvGrpSpPr>
          <p:cNvPr id="25" name="Groupe 24">
            <a:extLst>
              <a:ext uri="{FF2B5EF4-FFF2-40B4-BE49-F238E27FC236}">
                <a16:creationId xmlns:a16="http://schemas.microsoft.com/office/drawing/2014/main" id="{F2AA4BB6-8F8A-41EB-8E3F-78C612CFABAD}"/>
              </a:ext>
            </a:extLst>
          </p:cNvPr>
          <p:cNvGrpSpPr/>
          <p:nvPr/>
        </p:nvGrpSpPr>
        <p:grpSpPr>
          <a:xfrm>
            <a:off x="1157715" y="5098498"/>
            <a:ext cx="3001606" cy="1524316"/>
            <a:chOff x="1091630" y="4687138"/>
            <a:chExt cx="3001606" cy="1524316"/>
          </a:xfrm>
        </p:grpSpPr>
        <p:cxnSp>
          <p:nvCxnSpPr>
            <p:cNvPr id="312" name="Connecteur droit 311">
              <a:extLst>
                <a:ext uri="{FF2B5EF4-FFF2-40B4-BE49-F238E27FC236}">
                  <a16:creationId xmlns:a16="http://schemas.microsoft.com/office/drawing/2014/main" id="{9D44B937-3516-4360-8274-F7FC68D678A1}"/>
                </a:ext>
              </a:extLst>
            </p:cNvPr>
            <p:cNvCxnSpPr>
              <a:cxnSpLocks/>
            </p:cNvCxnSpPr>
            <p:nvPr/>
          </p:nvCxnSpPr>
          <p:spPr>
            <a:xfrm>
              <a:off x="1091630" y="4963477"/>
              <a:ext cx="684960" cy="10389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Connecteur droit 320">
              <a:extLst>
                <a:ext uri="{FF2B5EF4-FFF2-40B4-BE49-F238E27FC236}">
                  <a16:creationId xmlns:a16="http://schemas.microsoft.com/office/drawing/2014/main" id="{4A6F1884-DA2C-4551-82BF-3BFB078B647C}"/>
                </a:ext>
              </a:extLst>
            </p:cNvPr>
            <p:cNvCxnSpPr>
              <a:cxnSpLocks/>
            </p:cNvCxnSpPr>
            <p:nvPr/>
          </p:nvCxnSpPr>
          <p:spPr>
            <a:xfrm>
              <a:off x="1755592" y="5055787"/>
              <a:ext cx="497393" cy="41193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Connecteur droit 322">
              <a:extLst>
                <a:ext uri="{FF2B5EF4-FFF2-40B4-BE49-F238E27FC236}">
                  <a16:creationId xmlns:a16="http://schemas.microsoft.com/office/drawing/2014/main" id="{85C6A66C-0303-4BA0-9051-3FF17D553A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7560" y="5209148"/>
              <a:ext cx="503706" cy="24761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Connecteur droit 324">
              <a:extLst>
                <a:ext uri="{FF2B5EF4-FFF2-40B4-BE49-F238E27FC236}">
                  <a16:creationId xmlns:a16="http://schemas.microsoft.com/office/drawing/2014/main" id="{69D52956-2BB4-4028-AD90-964631F4B5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1772" y="4859038"/>
              <a:ext cx="537744" cy="38166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Connecteur droit 327">
              <a:extLst>
                <a:ext uri="{FF2B5EF4-FFF2-40B4-BE49-F238E27FC236}">
                  <a16:creationId xmlns:a16="http://schemas.microsoft.com/office/drawing/2014/main" id="{0F9517C5-5BAC-4A3F-A159-F8697D2B10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15172" y="4687138"/>
              <a:ext cx="505613" cy="18092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Connecteur droit 330">
              <a:extLst>
                <a:ext uri="{FF2B5EF4-FFF2-40B4-BE49-F238E27FC236}">
                  <a16:creationId xmlns:a16="http://schemas.microsoft.com/office/drawing/2014/main" id="{B1AF9093-7B1A-49BD-B431-AEAAE2357D7B}"/>
                </a:ext>
              </a:extLst>
            </p:cNvPr>
            <p:cNvCxnSpPr>
              <a:cxnSpLocks/>
            </p:cNvCxnSpPr>
            <p:nvPr/>
          </p:nvCxnSpPr>
          <p:spPr>
            <a:xfrm>
              <a:off x="3682369" y="4687138"/>
              <a:ext cx="344378" cy="352556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Connecteur droit 332">
              <a:extLst>
                <a:ext uri="{FF2B5EF4-FFF2-40B4-BE49-F238E27FC236}">
                  <a16:creationId xmlns:a16="http://schemas.microsoft.com/office/drawing/2014/main" id="{8E62F4A4-F6A0-4ADD-AC9B-37443348E16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620" y="5020793"/>
              <a:ext cx="80575" cy="432594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Connecteur droit 334">
              <a:extLst>
                <a:ext uri="{FF2B5EF4-FFF2-40B4-BE49-F238E27FC236}">
                  <a16:creationId xmlns:a16="http://schemas.microsoft.com/office/drawing/2014/main" id="{099C36DF-FEF7-4C55-A68F-17CBC17087D0}"/>
                </a:ext>
              </a:extLst>
            </p:cNvPr>
            <p:cNvCxnSpPr>
              <a:cxnSpLocks/>
            </p:cNvCxnSpPr>
            <p:nvPr/>
          </p:nvCxnSpPr>
          <p:spPr>
            <a:xfrm>
              <a:off x="3398383" y="5374528"/>
              <a:ext cx="694853" cy="87591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Connecteur droit 335">
              <a:extLst>
                <a:ext uri="{FF2B5EF4-FFF2-40B4-BE49-F238E27FC236}">
                  <a16:creationId xmlns:a16="http://schemas.microsoft.com/office/drawing/2014/main" id="{8E7EA213-05B0-40A6-A931-5BB73696DD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83432" y="5358746"/>
              <a:ext cx="529956" cy="32063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Connecteur droit 338">
              <a:extLst>
                <a:ext uri="{FF2B5EF4-FFF2-40B4-BE49-F238E27FC236}">
                  <a16:creationId xmlns:a16="http://schemas.microsoft.com/office/drawing/2014/main" id="{01A03215-659B-48FE-AFBD-B28B22A7AF03}"/>
                </a:ext>
              </a:extLst>
            </p:cNvPr>
            <p:cNvCxnSpPr>
              <a:cxnSpLocks/>
            </p:cNvCxnSpPr>
            <p:nvPr/>
          </p:nvCxnSpPr>
          <p:spPr>
            <a:xfrm>
              <a:off x="2887337" y="5683193"/>
              <a:ext cx="261073" cy="478964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Connecteur droit 346">
              <a:extLst>
                <a:ext uri="{FF2B5EF4-FFF2-40B4-BE49-F238E27FC236}">
                  <a16:creationId xmlns:a16="http://schemas.microsoft.com/office/drawing/2014/main" id="{5E1C0E17-5798-4AF5-AFC4-968DFEBA62A9}"/>
                </a:ext>
              </a:extLst>
            </p:cNvPr>
            <p:cNvCxnSpPr>
              <a:cxnSpLocks/>
            </p:cNvCxnSpPr>
            <p:nvPr/>
          </p:nvCxnSpPr>
          <p:spPr>
            <a:xfrm>
              <a:off x="3130683" y="6160251"/>
              <a:ext cx="508212" cy="51203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/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blipFill>
                  <a:blip r:embed="rId3"/>
                  <a:stretch>
                    <a:fillRect l="-16364" r="-1818" b="-1111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84" name="Image 83">
            <a:extLst>
              <a:ext uri="{FF2B5EF4-FFF2-40B4-BE49-F238E27FC236}">
                <a16:creationId xmlns:a16="http://schemas.microsoft.com/office/drawing/2014/main" id="{5E97A931-FD91-4511-A54D-E236D63EA0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311" y="1529169"/>
            <a:ext cx="3505200" cy="196215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/>
              <p:nvPr/>
            </p:nvSpPr>
            <p:spPr>
              <a:xfrm>
                <a:off x="1895926" y="3196226"/>
                <a:ext cx="33130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5926" y="3196226"/>
                <a:ext cx="331308" cy="276999"/>
              </a:xfrm>
              <a:prstGeom prst="rect">
                <a:avLst/>
              </a:prstGeom>
              <a:blipFill>
                <a:blip r:embed="rId5"/>
                <a:stretch>
                  <a:fillRect l="-16667" r="-3704" b="-1087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Groupe 25">
            <a:extLst>
              <a:ext uri="{FF2B5EF4-FFF2-40B4-BE49-F238E27FC236}">
                <a16:creationId xmlns:a16="http://schemas.microsoft.com/office/drawing/2014/main" id="{77CCF40C-E2FE-4C1A-9016-D81400EF65DA}"/>
              </a:ext>
            </a:extLst>
          </p:cNvPr>
          <p:cNvGrpSpPr/>
          <p:nvPr/>
        </p:nvGrpSpPr>
        <p:grpSpPr>
          <a:xfrm>
            <a:off x="6442356" y="1337571"/>
            <a:ext cx="5020159" cy="3233633"/>
            <a:chOff x="6334283" y="1879601"/>
            <a:chExt cx="5499914" cy="3622449"/>
          </a:xfrm>
        </p:grpSpPr>
        <p:grpSp>
          <p:nvGrpSpPr>
            <p:cNvPr id="17" name="Groupe 16">
              <a:extLst>
                <a:ext uri="{FF2B5EF4-FFF2-40B4-BE49-F238E27FC236}">
                  <a16:creationId xmlns:a16="http://schemas.microsoft.com/office/drawing/2014/main" id="{155529DA-4F90-418F-8177-511D5BF1CDFC}"/>
                </a:ext>
              </a:extLst>
            </p:cNvPr>
            <p:cNvGrpSpPr/>
            <p:nvPr/>
          </p:nvGrpSpPr>
          <p:grpSpPr>
            <a:xfrm>
              <a:off x="6334283" y="1879601"/>
              <a:ext cx="5499914" cy="3622449"/>
              <a:chOff x="6387145" y="1935517"/>
              <a:chExt cx="5499914" cy="3622449"/>
            </a:xfrm>
          </p:grpSpPr>
          <p:pic>
            <p:nvPicPr>
              <p:cNvPr id="3" name="Image 2">
                <a:extLst>
                  <a:ext uri="{FF2B5EF4-FFF2-40B4-BE49-F238E27FC236}">
                    <a16:creationId xmlns:a16="http://schemas.microsoft.com/office/drawing/2014/main" id="{A62D904D-3422-40A3-A772-BEECD3AA55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" name="ZoneTexte 88">
                    <a:extLst>
                      <a:ext uri="{FF2B5EF4-FFF2-40B4-BE49-F238E27FC236}">
                        <a16:creationId xmlns:a16="http://schemas.microsoft.com/office/drawing/2014/main" id="{9F7A97CB-42E1-4EA0-916D-DBEAAE57065D}"/>
                      </a:ext>
                    </a:extLst>
                  </p:cNvPr>
                  <p:cNvSpPr txBox="1"/>
                  <p:nvPr/>
                </p:nvSpPr>
                <p:spPr>
                  <a:xfrm>
                    <a:off x="9549739" y="5257444"/>
                    <a:ext cx="564385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9" name="ZoneTexte 88">
                    <a:extLst>
                      <a:ext uri="{FF2B5EF4-FFF2-40B4-BE49-F238E27FC236}">
                        <a16:creationId xmlns:a16="http://schemas.microsoft.com/office/drawing/2014/main" id="{9F7A97CB-42E1-4EA0-916D-DBEAAE5706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49739" y="5257444"/>
                    <a:ext cx="564385" cy="276999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0588" t="-5000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" name="Connecteur droit 107">
                <a:extLst>
                  <a:ext uri="{FF2B5EF4-FFF2-40B4-BE49-F238E27FC236}">
                    <a16:creationId xmlns:a16="http://schemas.microsoft.com/office/drawing/2014/main" id="{ED7AC521-8930-4E43-A79C-CF678147F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79369C7D-9482-4C17-8366-D4F3641A03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14FC0A33-0CCE-43E0-BE35-F6C70ECE8E3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622639" y="2349886"/>
                <a:ext cx="24277" cy="1078021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7EAEC8F-30E5-48E2-B965-0B0FFB1165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618531"/>
                <a:ext cx="0" cy="1545145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111" t="-4878" b="-2926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21" name="Connecteur droit avec flèche 20">
              <a:extLst>
                <a:ext uri="{FF2B5EF4-FFF2-40B4-BE49-F238E27FC236}">
                  <a16:creationId xmlns:a16="http://schemas.microsoft.com/office/drawing/2014/main" id="{E09205B1-085C-4F2A-9DA1-01B3C3544FDC}"/>
                </a:ext>
              </a:extLst>
            </p:cNvPr>
            <p:cNvCxnSpPr/>
            <p:nvPr/>
          </p:nvCxnSpPr>
          <p:spPr>
            <a:xfrm>
              <a:off x="8663798" y="3209701"/>
              <a:ext cx="1688123" cy="38471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CBE17450-2EF8-40B2-B39F-A545072B4676}"/>
                </a:ext>
              </a:extLst>
            </p:cNvPr>
            <p:cNvSpPr txBox="1"/>
            <p:nvPr/>
          </p:nvSpPr>
          <p:spPr>
            <a:xfrm>
              <a:off x="9139791" y="2830196"/>
              <a:ext cx="163269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/>
              <p:nvPr/>
            </p:nvSpPr>
            <p:spPr>
              <a:xfrm>
                <a:off x="5559402" y="5330845"/>
                <a:ext cx="6824496" cy="9840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d>
                        <m:d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nary>
                            <m:naryPr>
                              <m:chr m:val="∑"/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sub>
                            <m:sup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fr-BE" b="0" i="0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𝑡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</m:e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sSub>
                                            <m:sSub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𝜏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𝑜</m:t>
                                              </m:r>
                                            </m:sub>
                                          </m:sSub>
                                          <m:sSubSup>
                                            <m:sSub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𝑁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nary>
                                <m:naryPr>
                                  <m:chr m:val="∑"/>
                                  <m:ctrlPr>
                                    <a:rPr lang="fr-BE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fr-BE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num>
                                            <m:den>
                                              <m:sSubSup>
                                                <m:sSub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𝑠</m:t>
                                                  </m:r>
                                                </m:sub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b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nary>
                        </m:e>
                      </m:d>
                    </m:oMath>
                  </m:oMathPara>
                </a14:m>
                <a:endParaRPr lang="fr-BE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9402" y="5330845"/>
                <a:ext cx="6824496" cy="98405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/>
              <p:nvPr/>
            </p:nvSpPr>
            <p:spPr>
              <a:xfrm>
                <a:off x="654519" y="3681206"/>
                <a:ext cx="132574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519" y="3681206"/>
                <a:ext cx="1325748" cy="276999"/>
              </a:xfrm>
              <a:prstGeom prst="rect">
                <a:avLst/>
              </a:prstGeom>
              <a:blipFill>
                <a:blip r:embed="rId16"/>
                <a:stretch>
                  <a:fillRect l="-3670" t="-2222" r="-459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/>
              <p:nvPr/>
            </p:nvSpPr>
            <p:spPr>
              <a:xfrm>
                <a:off x="2670963" y="4308990"/>
                <a:ext cx="84420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0963" y="4308990"/>
                <a:ext cx="844205" cy="276999"/>
              </a:xfrm>
              <a:prstGeom prst="rect">
                <a:avLst/>
              </a:prstGeom>
              <a:blipFill>
                <a:blip r:embed="rId17"/>
                <a:stretch>
                  <a:fillRect l="-9353" t="-2222" r="-9353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/>
              <p:nvPr/>
            </p:nvSpPr>
            <p:spPr>
              <a:xfrm>
                <a:off x="2080284" y="1188671"/>
                <a:ext cx="127676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284" y="1188671"/>
                <a:ext cx="1276760" cy="276999"/>
              </a:xfrm>
              <a:prstGeom prst="rect">
                <a:avLst/>
              </a:prstGeom>
              <a:blipFill>
                <a:blip r:embed="rId18"/>
                <a:stretch>
                  <a:fillRect l="-6190" t="-4444" r="-6190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118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4873908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134" name="Groupe 133">
            <a:extLst>
              <a:ext uri="{FF2B5EF4-FFF2-40B4-BE49-F238E27FC236}">
                <a16:creationId xmlns:a16="http://schemas.microsoft.com/office/drawing/2014/main" id="{901DEBFE-A863-4EBD-8B91-43C318774012}"/>
              </a:ext>
            </a:extLst>
          </p:cNvPr>
          <p:cNvGrpSpPr/>
          <p:nvPr/>
        </p:nvGrpSpPr>
        <p:grpSpPr>
          <a:xfrm>
            <a:off x="677940" y="2396248"/>
            <a:ext cx="4238512" cy="915410"/>
            <a:chOff x="553914" y="2235730"/>
            <a:chExt cx="4238512" cy="915410"/>
          </a:xfrm>
        </p:grpSpPr>
        <p:grpSp>
          <p:nvGrpSpPr>
            <p:cNvPr id="33" name="Groupe 32">
              <a:extLst>
                <a:ext uri="{FF2B5EF4-FFF2-40B4-BE49-F238E27FC236}">
                  <a16:creationId xmlns:a16="http://schemas.microsoft.com/office/drawing/2014/main" id="{A1BE545F-A9A8-4293-AD47-BA15C54E766F}"/>
                </a:ext>
              </a:extLst>
            </p:cNvPr>
            <p:cNvGrpSpPr/>
            <p:nvPr/>
          </p:nvGrpSpPr>
          <p:grpSpPr>
            <a:xfrm>
              <a:off x="553914" y="2235730"/>
              <a:ext cx="4238512" cy="915410"/>
              <a:chOff x="376517" y="1344706"/>
              <a:chExt cx="4238512" cy="915410"/>
            </a:xfrm>
          </p:grpSpPr>
          <p:sp>
            <p:nvSpPr>
              <p:cNvPr id="34" name="Freeform: Shape 4">
                <a:extLst>
                  <a:ext uri="{FF2B5EF4-FFF2-40B4-BE49-F238E27FC236}">
                    <a16:creationId xmlns:a16="http://schemas.microsoft.com/office/drawing/2014/main" id="{FA42C5C8-EA3F-4051-BC88-B7DED885D3C2}"/>
                  </a:ext>
                </a:extLst>
              </p:cNvPr>
              <p:cNvSpPr/>
              <p:nvPr/>
            </p:nvSpPr>
            <p:spPr>
              <a:xfrm>
                <a:off x="376517" y="1506071"/>
                <a:ext cx="4238512" cy="333487"/>
              </a:xfrm>
              <a:custGeom>
                <a:avLst/>
                <a:gdLst>
                  <a:gd name="connsiteX0" fmla="*/ 0 w 4238512"/>
                  <a:gd name="connsiteY0" fmla="*/ 21515 h 333487"/>
                  <a:gd name="connsiteX1" fmla="*/ 129091 w 4238512"/>
                  <a:gd name="connsiteY1" fmla="*/ 32273 h 333487"/>
                  <a:gd name="connsiteX2" fmla="*/ 182880 w 4238512"/>
                  <a:gd name="connsiteY2" fmla="*/ 64546 h 333487"/>
                  <a:gd name="connsiteX3" fmla="*/ 215152 w 4238512"/>
                  <a:gd name="connsiteY3" fmla="*/ 75303 h 333487"/>
                  <a:gd name="connsiteX4" fmla="*/ 301214 w 4238512"/>
                  <a:gd name="connsiteY4" fmla="*/ 139849 h 333487"/>
                  <a:gd name="connsiteX5" fmla="*/ 311971 w 4238512"/>
                  <a:gd name="connsiteY5" fmla="*/ 172122 h 333487"/>
                  <a:gd name="connsiteX6" fmla="*/ 387275 w 4238512"/>
                  <a:gd name="connsiteY6" fmla="*/ 225910 h 333487"/>
                  <a:gd name="connsiteX7" fmla="*/ 462578 w 4238512"/>
                  <a:gd name="connsiteY7" fmla="*/ 258183 h 333487"/>
                  <a:gd name="connsiteX8" fmla="*/ 645458 w 4238512"/>
                  <a:gd name="connsiteY8" fmla="*/ 236668 h 333487"/>
                  <a:gd name="connsiteX9" fmla="*/ 677731 w 4238512"/>
                  <a:gd name="connsiteY9" fmla="*/ 225910 h 333487"/>
                  <a:gd name="connsiteX10" fmla="*/ 731520 w 4238512"/>
                  <a:gd name="connsiteY10" fmla="*/ 215153 h 333487"/>
                  <a:gd name="connsiteX11" fmla="*/ 785308 w 4238512"/>
                  <a:gd name="connsiteY11" fmla="*/ 172122 h 333487"/>
                  <a:gd name="connsiteX12" fmla="*/ 817581 w 4238512"/>
                  <a:gd name="connsiteY12" fmla="*/ 161364 h 333487"/>
                  <a:gd name="connsiteX13" fmla="*/ 849854 w 4238512"/>
                  <a:gd name="connsiteY13" fmla="*/ 139849 h 333487"/>
                  <a:gd name="connsiteX14" fmla="*/ 892884 w 4238512"/>
                  <a:gd name="connsiteY14" fmla="*/ 107576 h 333487"/>
                  <a:gd name="connsiteX15" fmla="*/ 978945 w 4238512"/>
                  <a:gd name="connsiteY15" fmla="*/ 86061 h 333487"/>
                  <a:gd name="connsiteX16" fmla="*/ 1011218 w 4238512"/>
                  <a:gd name="connsiteY16" fmla="*/ 64546 h 333487"/>
                  <a:gd name="connsiteX17" fmla="*/ 1032734 w 4238512"/>
                  <a:gd name="connsiteY17" fmla="*/ 43030 h 333487"/>
                  <a:gd name="connsiteX18" fmla="*/ 1097280 w 4238512"/>
                  <a:gd name="connsiteY18" fmla="*/ 21515 h 333487"/>
                  <a:gd name="connsiteX19" fmla="*/ 1215614 w 4238512"/>
                  <a:gd name="connsiteY19" fmla="*/ 0 h 333487"/>
                  <a:gd name="connsiteX20" fmla="*/ 1420009 w 4238512"/>
                  <a:gd name="connsiteY20" fmla="*/ 10757 h 333487"/>
                  <a:gd name="connsiteX21" fmla="*/ 1495312 w 4238512"/>
                  <a:gd name="connsiteY21" fmla="*/ 32273 h 333487"/>
                  <a:gd name="connsiteX22" fmla="*/ 1549101 w 4238512"/>
                  <a:gd name="connsiteY22" fmla="*/ 75303 h 333487"/>
                  <a:gd name="connsiteX23" fmla="*/ 1624404 w 4238512"/>
                  <a:gd name="connsiteY23" fmla="*/ 96818 h 333487"/>
                  <a:gd name="connsiteX24" fmla="*/ 1688950 w 4238512"/>
                  <a:gd name="connsiteY24" fmla="*/ 139849 h 333487"/>
                  <a:gd name="connsiteX25" fmla="*/ 1721223 w 4238512"/>
                  <a:gd name="connsiteY25" fmla="*/ 150607 h 333487"/>
                  <a:gd name="connsiteX26" fmla="*/ 1796527 w 4238512"/>
                  <a:gd name="connsiteY26" fmla="*/ 182880 h 333487"/>
                  <a:gd name="connsiteX27" fmla="*/ 1828800 w 4238512"/>
                  <a:gd name="connsiteY27" fmla="*/ 204395 h 333487"/>
                  <a:gd name="connsiteX28" fmla="*/ 1893345 w 4238512"/>
                  <a:gd name="connsiteY28" fmla="*/ 225910 h 333487"/>
                  <a:gd name="connsiteX29" fmla="*/ 1979407 w 4238512"/>
                  <a:gd name="connsiteY29" fmla="*/ 204395 h 333487"/>
                  <a:gd name="connsiteX30" fmla="*/ 2011680 w 4238512"/>
                  <a:gd name="connsiteY30" fmla="*/ 193637 h 333487"/>
                  <a:gd name="connsiteX31" fmla="*/ 2130014 w 4238512"/>
                  <a:gd name="connsiteY31" fmla="*/ 182880 h 333487"/>
                  <a:gd name="connsiteX32" fmla="*/ 2226832 w 4238512"/>
                  <a:gd name="connsiteY32" fmla="*/ 150607 h 333487"/>
                  <a:gd name="connsiteX33" fmla="*/ 2259105 w 4238512"/>
                  <a:gd name="connsiteY33" fmla="*/ 139849 h 333487"/>
                  <a:gd name="connsiteX34" fmla="*/ 2291378 w 4238512"/>
                  <a:gd name="connsiteY34" fmla="*/ 118334 h 333487"/>
                  <a:gd name="connsiteX35" fmla="*/ 2345167 w 4238512"/>
                  <a:gd name="connsiteY35" fmla="*/ 107576 h 333487"/>
                  <a:gd name="connsiteX36" fmla="*/ 2409712 w 4238512"/>
                  <a:gd name="connsiteY36" fmla="*/ 86061 h 333487"/>
                  <a:gd name="connsiteX37" fmla="*/ 2431228 w 4238512"/>
                  <a:gd name="connsiteY37" fmla="*/ 53788 h 333487"/>
                  <a:gd name="connsiteX38" fmla="*/ 2495774 w 4238512"/>
                  <a:gd name="connsiteY38" fmla="*/ 21515 h 333487"/>
                  <a:gd name="connsiteX39" fmla="*/ 2721684 w 4238512"/>
                  <a:gd name="connsiteY39" fmla="*/ 32273 h 333487"/>
                  <a:gd name="connsiteX40" fmla="*/ 2786230 w 4238512"/>
                  <a:gd name="connsiteY40" fmla="*/ 53788 h 333487"/>
                  <a:gd name="connsiteX41" fmla="*/ 2861534 w 4238512"/>
                  <a:gd name="connsiteY41" fmla="*/ 96818 h 333487"/>
                  <a:gd name="connsiteX42" fmla="*/ 2883049 w 4238512"/>
                  <a:gd name="connsiteY42" fmla="*/ 118334 h 333487"/>
                  <a:gd name="connsiteX43" fmla="*/ 2915322 w 4238512"/>
                  <a:gd name="connsiteY43" fmla="*/ 139849 h 333487"/>
                  <a:gd name="connsiteX44" fmla="*/ 2936837 w 4238512"/>
                  <a:gd name="connsiteY44" fmla="*/ 172122 h 333487"/>
                  <a:gd name="connsiteX45" fmla="*/ 3001383 w 4238512"/>
                  <a:gd name="connsiteY45" fmla="*/ 215153 h 333487"/>
                  <a:gd name="connsiteX46" fmla="*/ 3076687 w 4238512"/>
                  <a:gd name="connsiteY46" fmla="*/ 258183 h 333487"/>
                  <a:gd name="connsiteX47" fmla="*/ 3130475 w 4238512"/>
                  <a:gd name="connsiteY47" fmla="*/ 311971 h 333487"/>
                  <a:gd name="connsiteX48" fmla="*/ 3195021 w 4238512"/>
                  <a:gd name="connsiteY48" fmla="*/ 333487 h 333487"/>
                  <a:gd name="connsiteX49" fmla="*/ 3356385 w 4238512"/>
                  <a:gd name="connsiteY49" fmla="*/ 322729 h 333487"/>
                  <a:gd name="connsiteX50" fmla="*/ 3388658 w 4238512"/>
                  <a:gd name="connsiteY50" fmla="*/ 311971 h 333487"/>
                  <a:gd name="connsiteX51" fmla="*/ 3431689 w 4238512"/>
                  <a:gd name="connsiteY51" fmla="*/ 301214 h 333487"/>
                  <a:gd name="connsiteX52" fmla="*/ 3496235 w 4238512"/>
                  <a:gd name="connsiteY52" fmla="*/ 279698 h 333487"/>
                  <a:gd name="connsiteX53" fmla="*/ 3614569 w 4238512"/>
                  <a:gd name="connsiteY53" fmla="*/ 247426 h 333487"/>
                  <a:gd name="connsiteX54" fmla="*/ 3646842 w 4238512"/>
                  <a:gd name="connsiteY54" fmla="*/ 236668 h 333487"/>
                  <a:gd name="connsiteX55" fmla="*/ 3689872 w 4238512"/>
                  <a:gd name="connsiteY55" fmla="*/ 215153 h 333487"/>
                  <a:gd name="connsiteX56" fmla="*/ 3722145 w 4238512"/>
                  <a:gd name="connsiteY56" fmla="*/ 193637 h 333487"/>
                  <a:gd name="connsiteX57" fmla="*/ 3765176 w 4238512"/>
                  <a:gd name="connsiteY57" fmla="*/ 182880 h 333487"/>
                  <a:gd name="connsiteX58" fmla="*/ 4044875 w 4238512"/>
                  <a:gd name="connsiteY58" fmla="*/ 225910 h 333487"/>
                  <a:gd name="connsiteX59" fmla="*/ 4152451 w 4238512"/>
                  <a:gd name="connsiteY59" fmla="*/ 193637 h 333487"/>
                  <a:gd name="connsiteX60" fmla="*/ 4227755 w 4238512"/>
                  <a:gd name="connsiteY60" fmla="*/ 172122 h 333487"/>
                  <a:gd name="connsiteX61" fmla="*/ 4238512 w 4238512"/>
                  <a:gd name="connsiteY61" fmla="*/ 161364 h 3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38512" h="333487">
                    <a:moveTo>
                      <a:pt x="0" y="21515"/>
                    </a:moveTo>
                    <a:cubicBezTo>
                      <a:pt x="43030" y="25101"/>
                      <a:pt x="86290" y="26566"/>
                      <a:pt x="129091" y="32273"/>
                    </a:cubicBezTo>
                    <a:cubicBezTo>
                      <a:pt x="181335" y="39239"/>
                      <a:pt x="144090" y="41272"/>
                      <a:pt x="182880" y="64546"/>
                    </a:cubicBezTo>
                    <a:cubicBezTo>
                      <a:pt x="192603" y="70380"/>
                      <a:pt x="204395" y="71717"/>
                      <a:pt x="215152" y="75303"/>
                    </a:cubicBezTo>
                    <a:cubicBezTo>
                      <a:pt x="269523" y="129674"/>
                      <a:pt x="240039" y="109262"/>
                      <a:pt x="301214" y="139849"/>
                    </a:cubicBezTo>
                    <a:cubicBezTo>
                      <a:pt x="304800" y="150607"/>
                      <a:pt x="305380" y="162895"/>
                      <a:pt x="311971" y="172122"/>
                    </a:cubicBezTo>
                    <a:cubicBezTo>
                      <a:pt x="351037" y="226815"/>
                      <a:pt x="342457" y="206702"/>
                      <a:pt x="387275" y="225910"/>
                    </a:cubicBezTo>
                    <a:cubicBezTo>
                      <a:pt x="480327" y="265790"/>
                      <a:pt x="386892" y="232956"/>
                      <a:pt x="462578" y="258183"/>
                    </a:cubicBezTo>
                    <a:cubicBezTo>
                      <a:pt x="523538" y="251011"/>
                      <a:pt x="584757" y="245773"/>
                      <a:pt x="645458" y="236668"/>
                    </a:cubicBezTo>
                    <a:cubicBezTo>
                      <a:pt x="656672" y="234986"/>
                      <a:pt x="666730" y="228660"/>
                      <a:pt x="677731" y="225910"/>
                    </a:cubicBezTo>
                    <a:cubicBezTo>
                      <a:pt x="695470" y="221475"/>
                      <a:pt x="713590" y="218739"/>
                      <a:pt x="731520" y="215153"/>
                    </a:cubicBezTo>
                    <a:cubicBezTo>
                      <a:pt x="751533" y="195139"/>
                      <a:pt x="758164" y="185694"/>
                      <a:pt x="785308" y="172122"/>
                    </a:cubicBezTo>
                    <a:cubicBezTo>
                      <a:pt x="795450" y="167051"/>
                      <a:pt x="807439" y="166435"/>
                      <a:pt x="817581" y="161364"/>
                    </a:cubicBezTo>
                    <a:cubicBezTo>
                      <a:pt x="829145" y="155582"/>
                      <a:pt x="839333" y="147364"/>
                      <a:pt x="849854" y="139849"/>
                    </a:cubicBezTo>
                    <a:cubicBezTo>
                      <a:pt x="864444" y="129428"/>
                      <a:pt x="876334" y="114472"/>
                      <a:pt x="892884" y="107576"/>
                    </a:cubicBezTo>
                    <a:cubicBezTo>
                      <a:pt x="920179" y="96203"/>
                      <a:pt x="978945" y="86061"/>
                      <a:pt x="978945" y="86061"/>
                    </a:cubicBezTo>
                    <a:cubicBezTo>
                      <a:pt x="989703" y="78889"/>
                      <a:pt x="1001122" y="72623"/>
                      <a:pt x="1011218" y="64546"/>
                    </a:cubicBezTo>
                    <a:cubicBezTo>
                      <a:pt x="1019138" y="58210"/>
                      <a:pt x="1023662" y="47566"/>
                      <a:pt x="1032734" y="43030"/>
                    </a:cubicBezTo>
                    <a:cubicBezTo>
                      <a:pt x="1053019" y="32888"/>
                      <a:pt x="1075278" y="27016"/>
                      <a:pt x="1097280" y="21515"/>
                    </a:cubicBezTo>
                    <a:cubicBezTo>
                      <a:pt x="1164909" y="4607"/>
                      <a:pt x="1125674" y="12848"/>
                      <a:pt x="1215614" y="0"/>
                    </a:cubicBezTo>
                    <a:cubicBezTo>
                      <a:pt x="1283746" y="3586"/>
                      <a:pt x="1352040" y="4847"/>
                      <a:pt x="1420009" y="10757"/>
                    </a:cubicBezTo>
                    <a:cubicBezTo>
                      <a:pt x="1438286" y="12346"/>
                      <a:pt x="1476435" y="25980"/>
                      <a:pt x="1495312" y="32273"/>
                    </a:cubicBezTo>
                    <a:cubicBezTo>
                      <a:pt x="1515324" y="52284"/>
                      <a:pt x="1521960" y="61733"/>
                      <a:pt x="1549101" y="75303"/>
                    </a:cubicBezTo>
                    <a:cubicBezTo>
                      <a:pt x="1564537" y="83021"/>
                      <a:pt x="1610612" y="93370"/>
                      <a:pt x="1624404" y="96818"/>
                    </a:cubicBezTo>
                    <a:cubicBezTo>
                      <a:pt x="1645919" y="111162"/>
                      <a:pt x="1664419" y="131672"/>
                      <a:pt x="1688950" y="139849"/>
                    </a:cubicBezTo>
                    <a:cubicBezTo>
                      <a:pt x="1699708" y="143435"/>
                      <a:pt x="1711081" y="145536"/>
                      <a:pt x="1721223" y="150607"/>
                    </a:cubicBezTo>
                    <a:cubicBezTo>
                      <a:pt x="1795514" y="187752"/>
                      <a:pt x="1706972" y="160491"/>
                      <a:pt x="1796527" y="182880"/>
                    </a:cubicBezTo>
                    <a:cubicBezTo>
                      <a:pt x="1807285" y="190052"/>
                      <a:pt x="1816985" y="199144"/>
                      <a:pt x="1828800" y="204395"/>
                    </a:cubicBezTo>
                    <a:cubicBezTo>
                      <a:pt x="1849524" y="213606"/>
                      <a:pt x="1893345" y="225910"/>
                      <a:pt x="1893345" y="225910"/>
                    </a:cubicBezTo>
                    <a:cubicBezTo>
                      <a:pt x="1922032" y="218738"/>
                      <a:pt x="1951354" y="213746"/>
                      <a:pt x="1979407" y="204395"/>
                    </a:cubicBezTo>
                    <a:cubicBezTo>
                      <a:pt x="1990165" y="200809"/>
                      <a:pt x="2000454" y="195241"/>
                      <a:pt x="2011680" y="193637"/>
                    </a:cubicBezTo>
                    <a:cubicBezTo>
                      <a:pt x="2050889" y="188036"/>
                      <a:pt x="2090569" y="186466"/>
                      <a:pt x="2130014" y="182880"/>
                    </a:cubicBezTo>
                    <a:lnTo>
                      <a:pt x="2226832" y="150607"/>
                    </a:lnTo>
                    <a:cubicBezTo>
                      <a:pt x="2237590" y="147021"/>
                      <a:pt x="2249670" y="146139"/>
                      <a:pt x="2259105" y="139849"/>
                    </a:cubicBezTo>
                    <a:cubicBezTo>
                      <a:pt x="2269863" y="132677"/>
                      <a:pt x="2279272" y="122874"/>
                      <a:pt x="2291378" y="118334"/>
                    </a:cubicBezTo>
                    <a:cubicBezTo>
                      <a:pt x="2308499" y="111914"/>
                      <a:pt x="2327527" y="112387"/>
                      <a:pt x="2345167" y="107576"/>
                    </a:cubicBezTo>
                    <a:cubicBezTo>
                      <a:pt x="2367047" y="101609"/>
                      <a:pt x="2409712" y="86061"/>
                      <a:pt x="2409712" y="86061"/>
                    </a:cubicBezTo>
                    <a:cubicBezTo>
                      <a:pt x="2416884" y="75303"/>
                      <a:pt x="2422086" y="62930"/>
                      <a:pt x="2431228" y="53788"/>
                    </a:cubicBezTo>
                    <a:cubicBezTo>
                      <a:pt x="2452082" y="32935"/>
                      <a:pt x="2469526" y="30265"/>
                      <a:pt x="2495774" y="21515"/>
                    </a:cubicBezTo>
                    <a:cubicBezTo>
                      <a:pt x="2571077" y="25101"/>
                      <a:pt x="2646756" y="23948"/>
                      <a:pt x="2721684" y="32273"/>
                    </a:cubicBezTo>
                    <a:cubicBezTo>
                      <a:pt x="2744224" y="34777"/>
                      <a:pt x="2786230" y="53788"/>
                      <a:pt x="2786230" y="53788"/>
                    </a:cubicBezTo>
                    <a:cubicBezTo>
                      <a:pt x="2858693" y="126251"/>
                      <a:pt x="2774846" y="53474"/>
                      <a:pt x="2861534" y="96818"/>
                    </a:cubicBezTo>
                    <a:cubicBezTo>
                      <a:pt x="2870606" y="101354"/>
                      <a:pt x="2875129" y="111998"/>
                      <a:pt x="2883049" y="118334"/>
                    </a:cubicBezTo>
                    <a:cubicBezTo>
                      <a:pt x="2893145" y="126411"/>
                      <a:pt x="2904564" y="132677"/>
                      <a:pt x="2915322" y="139849"/>
                    </a:cubicBezTo>
                    <a:cubicBezTo>
                      <a:pt x="2922494" y="150607"/>
                      <a:pt x="2927107" y="163608"/>
                      <a:pt x="2936837" y="172122"/>
                    </a:cubicBezTo>
                    <a:cubicBezTo>
                      <a:pt x="2956297" y="189150"/>
                      <a:pt x="2979868" y="200809"/>
                      <a:pt x="3001383" y="215153"/>
                    </a:cubicBezTo>
                    <a:cubicBezTo>
                      <a:pt x="3046997" y="245562"/>
                      <a:pt x="3022095" y="230888"/>
                      <a:pt x="3076687" y="258183"/>
                    </a:cubicBezTo>
                    <a:cubicBezTo>
                      <a:pt x="3096315" y="287626"/>
                      <a:pt x="3096503" y="296872"/>
                      <a:pt x="3130475" y="311971"/>
                    </a:cubicBezTo>
                    <a:cubicBezTo>
                      <a:pt x="3151200" y="321182"/>
                      <a:pt x="3195021" y="333487"/>
                      <a:pt x="3195021" y="333487"/>
                    </a:cubicBezTo>
                    <a:cubicBezTo>
                      <a:pt x="3248809" y="329901"/>
                      <a:pt x="3302807" y="328682"/>
                      <a:pt x="3356385" y="322729"/>
                    </a:cubicBezTo>
                    <a:cubicBezTo>
                      <a:pt x="3367655" y="321477"/>
                      <a:pt x="3377755" y="315086"/>
                      <a:pt x="3388658" y="311971"/>
                    </a:cubicBezTo>
                    <a:cubicBezTo>
                      <a:pt x="3402874" y="307909"/>
                      <a:pt x="3417527" y="305462"/>
                      <a:pt x="3431689" y="301214"/>
                    </a:cubicBezTo>
                    <a:cubicBezTo>
                      <a:pt x="3453412" y="294697"/>
                      <a:pt x="3473996" y="284146"/>
                      <a:pt x="3496235" y="279698"/>
                    </a:cubicBezTo>
                    <a:cubicBezTo>
                      <a:pt x="3572259" y="264494"/>
                      <a:pt x="3532680" y="274722"/>
                      <a:pt x="3614569" y="247426"/>
                    </a:cubicBezTo>
                    <a:cubicBezTo>
                      <a:pt x="3625327" y="243840"/>
                      <a:pt x="3636700" y="241739"/>
                      <a:pt x="3646842" y="236668"/>
                    </a:cubicBezTo>
                    <a:cubicBezTo>
                      <a:pt x="3661185" y="229496"/>
                      <a:pt x="3675949" y="223109"/>
                      <a:pt x="3689872" y="215153"/>
                    </a:cubicBezTo>
                    <a:cubicBezTo>
                      <a:pt x="3701098" y="208738"/>
                      <a:pt x="3710261" y="198730"/>
                      <a:pt x="3722145" y="193637"/>
                    </a:cubicBezTo>
                    <a:cubicBezTo>
                      <a:pt x="3735735" y="187813"/>
                      <a:pt x="3750832" y="186466"/>
                      <a:pt x="3765176" y="182880"/>
                    </a:cubicBezTo>
                    <a:cubicBezTo>
                      <a:pt x="4023846" y="216620"/>
                      <a:pt x="3933696" y="188853"/>
                      <a:pt x="4044875" y="225910"/>
                    </a:cubicBezTo>
                    <a:cubicBezTo>
                      <a:pt x="4151105" y="204665"/>
                      <a:pt x="4046299" y="229021"/>
                      <a:pt x="4152451" y="193637"/>
                    </a:cubicBezTo>
                    <a:cubicBezTo>
                      <a:pt x="4173138" y="186741"/>
                      <a:pt x="4207030" y="182485"/>
                      <a:pt x="4227755" y="172122"/>
                    </a:cubicBezTo>
                    <a:cubicBezTo>
                      <a:pt x="4232291" y="169854"/>
                      <a:pt x="4234926" y="164950"/>
                      <a:pt x="4238512" y="16136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Oval 10">
                <a:extLst>
                  <a:ext uri="{FF2B5EF4-FFF2-40B4-BE49-F238E27FC236}">
                    <a16:creationId xmlns:a16="http://schemas.microsoft.com/office/drawing/2014/main" id="{04233721-EDFC-4352-B48B-3A966D8F4A2B}"/>
                  </a:ext>
                </a:extLst>
              </p:cNvPr>
              <p:cNvSpPr/>
              <p:nvPr/>
            </p:nvSpPr>
            <p:spPr>
              <a:xfrm>
                <a:off x="699245" y="1640541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11">
                <a:extLst>
                  <a:ext uri="{FF2B5EF4-FFF2-40B4-BE49-F238E27FC236}">
                    <a16:creationId xmlns:a16="http://schemas.microsoft.com/office/drawing/2014/main" id="{E7D4AABA-6A9E-4979-B465-E07C59403195}"/>
                  </a:ext>
                </a:extLst>
              </p:cNvPr>
              <p:cNvSpPr/>
              <p:nvPr/>
            </p:nvSpPr>
            <p:spPr>
              <a:xfrm>
                <a:off x="1152858" y="163309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Oval 12">
                <a:extLst>
                  <a:ext uri="{FF2B5EF4-FFF2-40B4-BE49-F238E27FC236}">
                    <a16:creationId xmlns:a16="http://schemas.microsoft.com/office/drawing/2014/main" id="{4CDA6965-BC76-4BEF-ACA1-6E1B77533863}"/>
                  </a:ext>
                </a:extLst>
              </p:cNvPr>
              <p:cNvSpPr/>
              <p:nvPr/>
            </p:nvSpPr>
            <p:spPr>
              <a:xfrm>
                <a:off x="1565235" y="1453366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13">
                <a:extLst>
                  <a:ext uri="{FF2B5EF4-FFF2-40B4-BE49-F238E27FC236}">
                    <a16:creationId xmlns:a16="http://schemas.microsoft.com/office/drawing/2014/main" id="{3CB13C7F-BCBA-4516-A5F5-E336E7BC785D}"/>
                  </a:ext>
                </a:extLst>
              </p:cNvPr>
              <p:cNvSpPr/>
              <p:nvPr/>
            </p:nvSpPr>
            <p:spPr>
              <a:xfrm>
                <a:off x="2008093" y="1584681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14">
                <a:extLst>
                  <a:ext uri="{FF2B5EF4-FFF2-40B4-BE49-F238E27FC236}">
                    <a16:creationId xmlns:a16="http://schemas.microsoft.com/office/drawing/2014/main" id="{12B3E36C-4C20-4877-88F5-5F154043D8B9}"/>
                  </a:ext>
                </a:extLst>
              </p:cNvPr>
              <p:cNvSpPr/>
              <p:nvPr/>
            </p:nvSpPr>
            <p:spPr>
              <a:xfrm>
                <a:off x="2430330" y="1672814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Oval 15">
                <a:extLst>
                  <a:ext uri="{FF2B5EF4-FFF2-40B4-BE49-F238E27FC236}">
                    <a16:creationId xmlns:a16="http://schemas.microsoft.com/office/drawing/2014/main" id="{CA8DBC50-98CD-471F-B4DB-6A5638222F7C}"/>
                  </a:ext>
                </a:extLst>
              </p:cNvPr>
              <p:cNvSpPr/>
              <p:nvPr/>
            </p:nvSpPr>
            <p:spPr>
              <a:xfrm>
                <a:off x="2777267" y="155348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16">
                <a:extLst>
                  <a:ext uri="{FF2B5EF4-FFF2-40B4-BE49-F238E27FC236}">
                    <a16:creationId xmlns:a16="http://schemas.microsoft.com/office/drawing/2014/main" id="{6D12F7B1-76E4-4F2A-ACC0-105D9D868433}"/>
                  </a:ext>
                </a:extLst>
              </p:cNvPr>
              <p:cNvSpPr/>
              <p:nvPr/>
            </p:nvSpPr>
            <p:spPr>
              <a:xfrm>
                <a:off x="3168125" y="155348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17">
                <a:extLst>
                  <a:ext uri="{FF2B5EF4-FFF2-40B4-BE49-F238E27FC236}">
                    <a16:creationId xmlns:a16="http://schemas.microsoft.com/office/drawing/2014/main" id="{250D0344-9A12-4D26-8DC8-123DDA7FA309}"/>
                  </a:ext>
                </a:extLst>
              </p:cNvPr>
              <p:cNvSpPr/>
              <p:nvPr/>
            </p:nvSpPr>
            <p:spPr>
              <a:xfrm>
                <a:off x="3479648" y="174274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18">
                <a:extLst>
                  <a:ext uri="{FF2B5EF4-FFF2-40B4-BE49-F238E27FC236}">
                    <a16:creationId xmlns:a16="http://schemas.microsoft.com/office/drawing/2014/main" id="{FC403CF8-55C5-4563-AFC8-ED698F310660}"/>
                  </a:ext>
                </a:extLst>
              </p:cNvPr>
              <p:cNvSpPr/>
              <p:nvPr/>
            </p:nvSpPr>
            <p:spPr>
              <a:xfrm>
                <a:off x="3888437" y="171376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19">
                <a:extLst>
                  <a:ext uri="{FF2B5EF4-FFF2-40B4-BE49-F238E27FC236}">
                    <a16:creationId xmlns:a16="http://schemas.microsoft.com/office/drawing/2014/main" id="{C21D9FDF-3FFE-4247-8073-D2E6FECD7D8E}"/>
                  </a:ext>
                </a:extLst>
              </p:cNvPr>
              <p:cNvSpPr/>
              <p:nvPr/>
            </p:nvSpPr>
            <p:spPr>
              <a:xfrm>
                <a:off x="4235374" y="166536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: Shape 20">
                <a:extLst>
                  <a:ext uri="{FF2B5EF4-FFF2-40B4-BE49-F238E27FC236}">
                    <a16:creationId xmlns:a16="http://schemas.microsoft.com/office/drawing/2014/main" id="{19F939AF-F2D9-4563-81F7-1B1F0BF15DF2}"/>
                  </a:ext>
                </a:extLst>
              </p:cNvPr>
              <p:cNvSpPr/>
              <p:nvPr/>
            </p:nvSpPr>
            <p:spPr>
              <a:xfrm>
                <a:off x="1297004" y="1344706"/>
                <a:ext cx="198322" cy="645459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Freeform: Shape 21">
                <a:extLst>
                  <a:ext uri="{FF2B5EF4-FFF2-40B4-BE49-F238E27FC236}">
                    <a16:creationId xmlns:a16="http://schemas.microsoft.com/office/drawing/2014/main" id="{27ACD5C1-9B2E-45FA-8C74-6D71D3AB184C}"/>
                  </a:ext>
                </a:extLst>
              </p:cNvPr>
              <p:cNvSpPr/>
              <p:nvPr/>
            </p:nvSpPr>
            <p:spPr>
              <a:xfrm>
                <a:off x="1592131" y="1688951"/>
                <a:ext cx="172122" cy="516367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Freeform: Shape 22">
                <a:extLst>
                  <a:ext uri="{FF2B5EF4-FFF2-40B4-BE49-F238E27FC236}">
                    <a16:creationId xmlns:a16="http://schemas.microsoft.com/office/drawing/2014/main" id="{C46DCDC0-DC2E-4D59-8789-8DAF3E6258DD}"/>
                  </a:ext>
                </a:extLst>
              </p:cNvPr>
              <p:cNvSpPr/>
              <p:nvPr/>
            </p:nvSpPr>
            <p:spPr>
              <a:xfrm>
                <a:off x="3238053" y="1452285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Freeform: Shape 23">
                <a:extLst>
                  <a:ext uri="{FF2B5EF4-FFF2-40B4-BE49-F238E27FC236}">
                    <a16:creationId xmlns:a16="http://schemas.microsoft.com/office/drawing/2014/main" id="{EA907F34-398F-4106-A8DC-AA404E1EF9E3}"/>
                  </a:ext>
                </a:extLst>
              </p:cNvPr>
              <p:cNvSpPr/>
              <p:nvPr/>
            </p:nvSpPr>
            <p:spPr>
              <a:xfrm>
                <a:off x="3679115" y="1904106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ZoneTexte 55">
                  <a:extLst>
                    <a:ext uri="{FF2B5EF4-FFF2-40B4-BE49-F238E27FC236}">
                      <a16:creationId xmlns:a16="http://schemas.microsoft.com/office/drawing/2014/main" id="{CCD0BA59-3B43-4D60-BBF7-F334A774735F}"/>
                    </a:ext>
                  </a:extLst>
                </p:cNvPr>
                <p:cNvSpPr txBox="1"/>
                <p:nvPr/>
              </p:nvSpPr>
              <p:spPr>
                <a:xfrm>
                  <a:off x="3532171" y="2849184"/>
                  <a:ext cx="22602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…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6" name="ZoneTexte 55">
                  <a:extLst>
                    <a:ext uri="{FF2B5EF4-FFF2-40B4-BE49-F238E27FC236}">
                      <a16:creationId xmlns:a16="http://schemas.microsoft.com/office/drawing/2014/main" id="{CCD0BA59-3B43-4D60-BBF7-F334A77473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32171" y="2849184"/>
                  <a:ext cx="226023" cy="276999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DB464CDC-1E00-47A8-8787-DEA9200E675C}"/>
                  </a:ext>
                </a:extLst>
              </p:cNvPr>
              <p:cNvSpPr txBox="1"/>
              <p:nvPr/>
            </p:nvSpPr>
            <p:spPr>
              <a:xfrm>
                <a:off x="835109" y="1619628"/>
                <a:ext cx="92230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DB464CDC-1E00-47A8-8787-DEA9200E67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109" y="1619628"/>
                <a:ext cx="922304" cy="276999"/>
              </a:xfrm>
              <a:prstGeom prst="rect">
                <a:avLst/>
              </a:prstGeom>
              <a:blipFill>
                <a:blip r:embed="rId4"/>
                <a:stretch>
                  <a:fillRect l="-5960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" name="Groupe 19">
            <a:extLst>
              <a:ext uri="{FF2B5EF4-FFF2-40B4-BE49-F238E27FC236}">
                <a16:creationId xmlns:a16="http://schemas.microsoft.com/office/drawing/2014/main" id="{502B5B8B-5E51-42BD-8541-0211E870FC05}"/>
              </a:ext>
            </a:extLst>
          </p:cNvPr>
          <p:cNvGrpSpPr/>
          <p:nvPr/>
        </p:nvGrpSpPr>
        <p:grpSpPr>
          <a:xfrm>
            <a:off x="698531" y="4505864"/>
            <a:ext cx="4374969" cy="1280360"/>
            <a:chOff x="533617" y="4204140"/>
            <a:chExt cx="4374969" cy="1280360"/>
          </a:xfrm>
        </p:grpSpPr>
        <p:grpSp>
          <p:nvGrpSpPr>
            <p:cNvPr id="103" name="Groupe 102">
              <a:extLst>
                <a:ext uri="{FF2B5EF4-FFF2-40B4-BE49-F238E27FC236}">
                  <a16:creationId xmlns:a16="http://schemas.microsoft.com/office/drawing/2014/main" id="{8B476412-CCED-4818-8795-2EC60998C3EA}"/>
                </a:ext>
              </a:extLst>
            </p:cNvPr>
            <p:cNvGrpSpPr/>
            <p:nvPr/>
          </p:nvGrpSpPr>
          <p:grpSpPr>
            <a:xfrm>
              <a:off x="593606" y="4569090"/>
              <a:ext cx="4238512" cy="915410"/>
              <a:chOff x="376517" y="1344706"/>
              <a:chExt cx="4238512" cy="915410"/>
            </a:xfrm>
          </p:grpSpPr>
          <p:sp>
            <p:nvSpPr>
              <p:cNvPr id="104" name="Freeform: Shape 4">
                <a:extLst>
                  <a:ext uri="{FF2B5EF4-FFF2-40B4-BE49-F238E27FC236}">
                    <a16:creationId xmlns:a16="http://schemas.microsoft.com/office/drawing/2014/main" id="{09F67CB2-A63F-4D34-A1D4-C75220608D04}"/>
                  </a:ext>
                </a:extLst>
              </p:cNvPr>
              <p:cNvSpPr/>
              <p:nvPr/>
            </p:nvSpPr>
            <p:spPr>
              <a:xfrm>
                <a:off x="376517" y="1506071"/>
                <a:ext cx="4238512" cy="333487"/>
              </a:xfrm>
              <a:custGeom>
                <a:avLst/>
                <a:gdLst>
                  <a:gd name="connsiteX0" fmla="*/ 0 w 4238512"/>
                  <a:gd name="connsiteY0" fmla="*/ 21515 h 333487"/>
                  <a:gd name="connsiteX1" fmla="*/ 129091 w 4238512"/>
                  <a:gd name="connsiteY1" fmla="*/ 32273 h 333487"/>
                  <a:gd name="connsiteX2" fmla="*/ 182880 w 4238512"/>
                  <a:gd name="connsiteY2" fmla="*/ 64546 h 333487"/>
                  <a:gd name="connsiteX3" fmla="*/ 215152 w 4238512"/>
                  <a:gd name="connsiteY3" fmla="*/ 75303 h 333487"/>
                  <a:gd name="connsiteX4" fmla="*/ 301214 w 4238512"/>
                  <a:gd name="connsiteY4" fmla="*/ 139849 h 333487"/>
                  <a:gd name="connsiteX5" fmla="*/ 311971 w 4238512"/>
                  <a:gd name="connsiteY5" fmla="*/ 172122 h 333487"/>
                  <a:gd name="connsiteX6" fmla="*/ 387275 w 4238512"/>
                  <a:gd name="connsiteY6" fmla="*/ 225910 h 333487"/>
                  <a:gd name="connsiteX7" fmla="*/ 462578 w 4238512"/>
                  <a:gd name="connsiteY7" fmla="*/ 258183 h 333487"/>
                  <a:gd name="connsiteX8" fmla="*/ 645458 w 4238512"/>
                  <a:gd name="connsiteY8" fmla="*/ 236668 h 333487"/>
                  <a:gd name="connsiteX9" fmla="*/ 677731 w 4238512"/>
                  <a:gd name="connsiteY9" fmla="*/ 225910 h 333487"/>
                  <a:gd name="connsiteX10" fmla="*/ 731520 w 4238512"/>
                  <a:gd name="connsiteY10" fmla="*/ 215153 h 333487"/>
                  <a:gd name="connsiteX11" fmla="*/ 785308 w 4238512"/>
                  <a:gd name="connsiteY11" fmla="*/ 172122 h 333487"/>
                  <a:gd name="connsiteX12" fmla="*/ 817581 w 4238512"/>
                  <a:gd name="connsiteY12" fmla="*/ 161364 h 333487"/>
                  <a:gd name="connsiteX13" fmla="*/ 849854 w 4238512"/>
                  <a:gd name="connsiteY13" fmla="*/ 139849 h 333487"/>
                  <a:gd name="connsiteX14" fmla="*/ 892884 w 4238512"/>
                  <a:gd name="connsiteY14" fmla="*/ 107576 h 333487"/>
                  <a:gd name="connsiteX15" fmla="*/ 978945 w 4238512"/>
                  <a:gd name="connsiteY15" fmla="*/ 86061 h 333487"/>
                  <a:gd name="connsiteX16" fmla="*/ 1011218 w 4238512"/>
                  <a:gd name="connsiteY16" fmla="*/ 64546 h 333487"/>
                  <a:gd name="connsiteX17" fmla="*/ 1032734 w 4238512"/>
                  <a:gd name="connsiteY17" fmla="*/ 43030 h 333487"/>
                  <a:gd name="connsiteX18" fmla="*/ 1097280 w 4238512"/>
                  <a:gd name="connsiteY18" fmla="*/ 21515 h 333487"/>
                  <a:gd name="connsiteX19" fmla="*/ 1215614 w 4238512"/>
                  <a:gd name="connsiteY19" fmla="*/ 0 h 333487"/>
                  <a:gd name="connsiteX20" fmla="*/ 1420009 w 4238512"/>
                  <a:gd name="connsiteY20" fmla="*/ 10757 h 333487"/>
                  <a:gd name="connsiteX21" fmla="*/ 1495312 w 4238512"/>
                  <a:gd name="connsiteY21" fmla="*/ 32273 h 333487"/>
                  <a:gd name="connsiteX22" fmla="*/ 1549101 w 4238512"/>
                  <a:gd name="connsiteY22" fmla="*/ 75303 h 333487"/>
                  <a:gd name="connsiteX23" fmla="*/ 1624404 w 4238512"/>
                  <a:gd name="connsiteY23" fmla="*/ 96818 h 333487"/>
                  <a:gd name="connsiteX24" fmla="*/ 1688950 w 4238512"/>
                  <a:gd name="connsiteY24" fmla="*/ 139849 h 333487"/>
                  <a:gd name="connsiteX25" fmla="*/ 1721223 w 4238512"/>
                  <a:gd name="connsiteY25" fmla="*/ 150607 h 333487"/>
                  <a:gd name="connsiteX26" fmla="*/ 1796527 w 4238512"/>
                  <a:gd name="connsiteY26" fmla="*/ 182880 h 333487"/>
                  <a:gd name="connsiteX27" fmla="*/ 1828800 w 4238512"/>
                  <a:gd name="connsiteY27" fmla="*/ 204395 h 333487"/>
                  <a:gd name="connsiteX28" fmla="*/ 1893345 w 4238512"/>
                  <a:gd name="connsiteY28" fmla="*/ 225910 h 333487"/>
                  <a:gd name="connsiteX29" fmla="*/ 1979407 w 4238512"/>
                  <a:gd name="connsiteY29" fmla="*/ 204395 h 333487"/>
                  <a:gd name="connsiteX30" fmla="*/ 2011680 w 4238512"/>
                  <a:gd name="connsiteY30" fmla="*/ 193637 h 333487"/>
                  <a:gd name="connsiteX31" fmla="*/ 2130014 w 4238512"/>
                  <a:gd name="connsiteY31" fmla="*/ 182880 h 333487"/>
                  <a:gd name="connsiteX32" fmla="*/ 2226832 w 4238512"/>
                  <a:gd name="connsiteY32" fmla="*/ 150607 h 333487"/>
                  <a:gd name="connsiteX33" fmla="*/ 2259105 w 4238512"/>
                  <a:gd name="connsiteY33" fmla="*/ 139849 h 333487"/>
                  <a:gd name="connsiteX34" fmla="*/ 2291378 w 4238512"/>
                  <a:gd name="connsiteY34" fmla="*/ 118334 h 333487"/>
                  <a:gd name="connsiteX35" fmla="*/ 2345167 w 4238512"/>
                  <a:gd name="connsiteY35" fmla="*/ 107576 h 333487"/>
                  <a:gd name="connsiteX36" fmla="*/ 2409712 w 4238512"/>
                  <a:gd name="connsiteY36" fmla="*/ 86061 h 333487"/>
                  <a:gd name="connsiteX37" fmla="*/ 2431228 w 4238512"/>
                  <a:gd name="connsiteY37" fmla="*/ 53788 h 333487"/>
                  <a:gd name="connsiteX38" fmla="*/ 2495774 w 4238512"/>
                  <a:gd name="connsiteY38" fmla="*/ 21515 h 333487"/>
                  <a:gd name="connsiteX39" fmla="*/ 2721684 w 4238512"/>
                  <a:gd name="connsiteY39" fmla="*/ 32273 h 333487"/>
                  <a:gd name="connsiteX40" fmla="*/ 2786230 w 4238512"/>
                  <a:gd name="connsiteY40" fmla="*/ 53788 h 333487"/>
                  <a:gd name="connsiteX41" fmla="*/ 2861534 w 4238512"/>
                  <a:gd name="connsiteY41" fmla="*/ 96818 h 333487"/>
                  <a:gd name="connsiteX42" fmla="*/ 2883049 w 4238512"/>
                  <a:gd name="connsiteY42" fmla="*/ 118334 h 333487"/>
                  <a:gd name="connsiteX43" fmla="*/ 2915322 w 4238512"/>
                  <a:gd name="connsiteY43" fmla="*/ 139849 h 333487"/>
                  <a:gd name="connsiteX44" fmla="*/ 2936837 w 4238512"/>
                  <a:gd name="connsiteY44" fmla="*/ 172122 h 333487"/>
                  <a:gd name="connsiteX45" fmla="*/ 3001383 w 4238512"/>
                  <a:gd name="connsiteY45" fmla="*/ 215153 h 333487"/>
                  <a:gd name="connsiteX46" fmla="*/ 3076687 w 4238512"/>
                  <a:gd name="connsiteY46" fmla="*/ 258183 h 333487"/>
                  <a:gd name="connsiteX47" fmla="*/ 3130475 w 4238512"/>
                  <a:gd name="connsiteY47" fmla="*/ 311971 h 333487"/>
                  <a:gd name="connsiteX48" fmla="*/ 3195021 w 4238512"/>
                  <a:gd name="connsiteY48" fmla="*/ 333487 h 333487"/>
                  <a:gd name="connsiteX49" fmla="*/ 3356385 w 4238512"/>
                  <a:gd name="connsiteY49" fmla="*/ 322729 h 333487"/>
                  <a:gd name="connsiteX50" fmla="*/ 3388658 w 4238512"/>
                  <a:gd name="connsiteY50" fmla="*/ 311971 h 333487"/>
                  <a:gd name="connsiteX51" fmla="*/ 3431689 w 4238512"/>
                  <a:gd name="connsiteY51" fmla="*/ 301214 h 333487"/>
                  <a:gd name="connsiteX52" fmla="*/ 3496235 w 4238512"/>
                  <a:gd name="connsiteY52" fmla="*/ 279698 h 333487"/>
                  <a:gd name="connsiteX53" fmla="*/ 3614569 w 4238512"/>
                  <a:gd name="connsiteY53" fmla="*/ 247426 h 333487"/>
                  <a:gd name="connsiteX54" fmla="*/ 3646842 w 4238512"/>
                  <a:gd name="connsiteY54" fmla="*/ 236668 h 333487"/>
                  <a:gd name="connsiteX55" fmla="*/ 3689872 w 4238512"/>
                  <a:gd name="connsiteY55" fmla="*/ 215153 h 333487"/>
                  <a:gd name="connsiteX56" fmla="*/ 3722145 w 4238512"/>
                  <a:gd name="connsiteY56" fmla="*/ 193637 h 333487"/>
                  <a:gd name="connsiteX57" fmla="*/ 3765176 w 4238512"/>
                  <a:gd name="connsiteY57" fmla="*/ 182880 h 333487"/>
                  <a:gd name="connsiteX58" fmla="*/ 4044875 w 4238512"/>
                  <a:gd name="connsiteY58" fmla="*/ 225910 h 333487"/>
                  <a:gd name="connsiteX59" fmla="*/ 4152451 w 4238512"/>
                  <a:gd name="connsiteY59" fmla="*/ 193637 h 333487"/>
                  <a:gd name="connsiteX60" fmla="*/ 4227755 w 4238512"/>
                  <a:gd name="connsiteY60" fmla="*/ 172122 h 333487"/>
                  <a:gd name="connsiteX61" fmla="*/ 4238512 w 4238512"/>
                  <a:gd name="connsiteY61" fmla="*/ 161364 h 3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38512" h="333487">
                    <a:moveTo>
                      <a:pt x="0" y="21515"/>
                    </a:moveTo>
                    <a:cubicBezTo>
                      <a:pt x="43030" y="25101"/>
                      <a:pt x="86290" y="26566"/>
                      <a:pt x="129091" y="32273"/>
                    </a:cubicBezTo>
                    <a:cubicBezTo>
                      <a:pt x="181335" y="39239"/>
                      <a:pt x="144090" y="41272"/>
                      <a:pt x="182880" y="64546"/>
                    </a:cubicBezTo>
                    <a:cubicBezTo>
                      <a:pt x="192603" y="70380"/>
                      <a:pt x="204395" y="71717"/>
                      <a:pt x="215152" y="75303"/>
                    </a:cubicBezTo>
                    <a:cubicBezTo>
                      <a:pt x="269523" y="129674"/>
                      <a:pt x="240039" y="109262"/>
                      <a:pt x="301214" y="139849"/>
                    </a:cubicBezTo>
                    <a:cubicBezTo>
                      <a:pt x="304800" y="150607"/>
                      <a:pt x="305380" y="162895"/>
                      <a:pt x="311971" y="172122"/>
                    </a:cubicBezTo>
                    <a:cubicBezTo>
                      <a:pt x="351037" y="226815"/>
                      <a:pt x="342457" y="206702"/>
                      <a:pt x="387275" y="225910"/>
                    </a:cubicBezTo>
                    <a:cubicBezTo>
                      <a:pt x="480327" y="265790"/>
                      <a:pt x="386892" y="232956"/>
                      <a:pt x="462578" y="258183"/>
                    </a:cubicBezTo>
                    <a:cubicBezTo>
                      <a:pt x="523538" y="251011"/>
                      <a:pt x="584757" y="245773"/>
                      <a:pt x="645458" y="236668"/>
                    </a:cubicBezTo>
                    <a:cubicBezTo>
                      <a:pt x="656672" y="234986"/>
                      <a:pt x="666730" y="228660"/>
                      <a:pt x="677731" y="225910"/>
                    </a:cubicBezTo>
                    <a:cubicBezTo>
                      <a:pt x="695470" y="221475"/>
                      <a:pt x="713590" y="218739"/>
                      <a:pt x="731520" y="215153"/>
                    </a:cubicBezTo>
                    <a:cubicBezTo>
                      <a:pt x="751533" y="195139"/>
                      <a:pt x="758164" y="185694"/>
                      <a:pt x="785308" y="172122"/>
                    </a:cubicBezTo>
                    <a:cubicBezTo>
                      <a:pt x="795450" y="167051"/>
                      <a:pt x="807439" y="166435"/>
                      <a:pt x="817581" y="161364"/>
                    </a:cubicBezTo>
                    <a:cubicBezTo>
                      <a:pt x="829145" y="155582"/>
                      <a:pt x="839333" y="147364"/>
                      <a:pt x="849854" y="139849"/>
                    </a:cubicBezTo>
                    <a:cubicBezTo>
                      <a:pt x="864444" y="129428"/>
                      <a:pt x="876334" y="114472"/>
                      <a:pt x="892884" y="107576"/>
                    </a:cubicBezTo>
                    <a:cubicBezTo>
                      <a:pt x="920179" y="96203"/>
                      <a:pt x="978945" y="86061"/>
                      <a:pt x="978945" y="86061"/>
                    </a:cubicBezTo>
                    <a:cubicBezTo>
                      <a:pt x="989703" y="78889"/>
                      <a:pt x="1001122" y="72623"/>
                      <a:pt x="1011218" y="64546"/>
                    </a:cubicBezTo>
                    <a:cubicBezTo>
                      <a:pt x="1019138" y="58210"/>
                      <a:pt x="1023662" y="47566"/>
                      <a:pt x="1032734" y="43030"/>
                    </a:cubicBezTo>
                    <a:cubicBezTo>
                      <a:pt x="1053019" y="32888"/>
                      <a:pt x="1075278" y="27016"/>
                      <a:pt x="1097280" y="21515"/>
                    </a:cubicBezTo>
                    <a:cubicBezTo>
                      <a:pt x="1164909" y="4607"/>
                      <a:pt x="1125674" y="12848"/>
                      <a:pt x="1215614" y="0"/>
                    </a:cubicBezTo>
                    <a:cubicBezTo>
                      <a:pt x="1283746" y="3586"/>
                      <a:pt x="1352040" y="4847"/>
                      <a:pt x="1420009" y="10757"/>
                    </a:cubicBezTo>
                    <a:cubicBezTo>
                      <a:pt x="1438286" y="12346"/>
                      <a:pt x="1476435" y="25980"/>
                      <a:pt x="1495312" y="32273"/>
                    </a:cubicBezTo>
                    <a:cubicBezTo>
                      <a:pt x="1515324" y="52284"/>
                      <a:pt x="1521960" y="61733"/>
                      <a:pt x="1549101" y="75303"/>
                    </a:cubicBezTo>
                    <a:cubicBezTo>
                      <a:pt x="1564537" y="83021"/>
                      <a:pt x="1610612" y="93370"/>
                      <a:pt x="1624404" y="96818"/>
                    </a:cubicBezTo>
                    <a:cubicBezTo>
                      <a:pt x="1645919" y="111162"/>
                      <a:pt x="1664419" y="131672"/>
                      <a:pt x="1688950" y="139849"/>
                    </a:cubicBezTo>
                    <a:cubicBezTo>
                      <a:pt x="1699708" y="143435"/>
                      <a:pt x="1711081" y="145536"/>
                      <a:pt x="1721223" y="150607"/>
                    </a:cubicBezTo>
                    <a:cubicBezTo>
                      <a:pt x="1795514" y="187752"/>
                      <a:pt x="1706972" y="160491"/>
                      <a:pt x="1796527" y="182880"/>
                    </a:cubicBezTo>
                    <a:cubicBezTo>
                      <a:pt x="1807285" y="190052"/>
                      <a:pt x="1816985" y="199144"/>
                      <a:pt x="1828800" y="204395"/>
                    </a:cubicBezTo>
                    <a:cubicBezTo>
                      <a:pt x="1849524" y="213606"/>
                      <a:pt x="1893345" y="225910"/>
                      <a:pt x="1893345" y="225910"/>
                    </a:cubicBezTo>
                    <a:cubicBezTo>
                      <a:pt x="1922032" y="218738"/>
                      <a:pt x="1951354" y="213746"/>
                      <a:pt x="1979407" y="204395"/>
                    </a:cubicBezTo>
                    <a:cubicBezTo>
                      <a:pt x="1990165" y="200809"/>
                      <a:pt x="2000454" y="195241"/>
                      <a:pt x="2011680" y="193637"/>
                    </a:cubicBezTo>
                    <a:cubicBezTo>
                      <a:pt x="2050889" y="188036"/>
                      <a:pt x="2090569" y="186466"/>
                      <a:pt x="2130014" y="182880"/>
                    </a:cubicBezTo>
                    <a:lnTo>
                      <a:pt x="2226832" y="150607"/>
                    </a:lnTo>
                    <a:cubicBezTo>
                      <a:pt x="2237590" y="147021"/>
                      <a:pt x="2249670" y="146139"/>
                      <a:pt x="2259105" y="139849"/>
                    </a:cubicBezTo>
                    <a:cubicBezTo>
                      <a:pt x="2269863" y="132677"/>
                      <a:pt x="2279272" y="122874"/>
                      <a:pt x="2291378" y="118334"/>
                    </a:cubicBezTo>
                    <a:cubicBezTo>
                      <a:pt x="2308499" y="111914"/>
                      <a:pt x="2327527" y="112387"/>
                      <a:pt x="2345167" y="107576"/>
                    </a:cubicBezTo>
                    <a:cubicBezTo>
                      <a:pt x="2367047" y="101609"/>
                      <a:pt x="2409712" y="86061"/>
                      <a:pt x="2409712" y="86061"/>
                    </a:cubicBezTo>
                    <a:cubicBezTo>
                      <a:pt x="2416884" y="75303"/>
                      <a:pt x="2422086" y="62930"/>
                      <a:pt x="2431228" y="53788"/>
                    </a:cubicBezTo>
                    <a:cubicBezTo>
                      <a:pt x="2452082" y="32935"/>
                      <a:pt x="2469526" y="30265"/>
                      <a:pt x="2495774" y="21515"/>
                    </a:cubicBezTo>
                    <a:cubicBezTo>
                      <a:pt x="2571077" y="25101"/>
                      <a:pt x="2646756" y="23948"/>
                      <a:pt x="2721684" y="32273"/>
                    </a:cubicBezTo>
                    <a:cubicBezTo>
                      <a:pt x="2744224" y="34777"/>
                      <a:pt x="2786230" y="53788"/>
                      <a:pt x="2786230" y="53788"/>
                    </a:cubicBezTo>
                    <a:cubicBezTo>
                      <a:pt x="2858693" y="126251"/>
                      <a:pt x="2774846" y="53474"/>
                      <a:pt x="2861534" y="96818"/>
                    </a:cubicBezTo>
                    <a:cubicBezTo>
                      <a:pt x="2870606" y="101354"/>
                      <a:pt x="2875129" y="111998"/>
                      <a:pt x="2883049" y="118334"/>
                    </a:cubicBezTo>
                    <a:cubicBezTo>
                      <a:pt x="2893145" y="126411"/>
                      <a:pt x="2904564" y="132677"/>
                      <a:pt x="2915322" y="139849"/>
                    </a:cubicBezTo>
                    <a:cubicBezTo>
                      <a:pt x="2922494" y="150607"/>
                      <a:pt x="2927107" y="163608"/>
                      <a:pt x="2936837" y="172122"/>
                    </a:cubicBezTo>
                    <a:cubicBezTo>
                      <a:pt x="2956297" y="189150"/>
                      <a:pt x="2979868" y="200809"/>
                      <a:pt x="3001383" y="215153"/>
                    </a:cubicBezTo>
                    <a:cubicBezTo>
                      <a:pt x="3046997" y="245562"/>
                      <a:pt x="3022095" y="230888"/>
                      <a:pt x="3076687" y="258183"/>
                    </a:cubicBezTo>
                    <a:cubicBezTo>
                      <a:pt x="3096315" y="287626"/>
                      <a:pt x="3096503" y="296872"/>
                      <a:pt x="3130475" y="311971"/>
                    </a:cubicBezTo>
                    <a:cubicBezTo>
                      <a:pt x="3151200" y="321182"/>
                      <a:pt x="3195021" y="333487"/>
                      <a:pt x="3195021" y="333487"/>
                    </a:cubicBezTo>
                    <a:cubicBezTo>
                      <a:pt x="3248809" y="329901"/>
                      <a:pt x="3302807" y="328682"/>
                      <a:pt x="3356385" y="322729"/>
                    </a:cubicBezTo>
                    <a:cubicBezTo>
                      <a:pt x="3367655" y="321477"/>
                      <a:pt x="3377755" y="315086"/>
                      <a:pt x="3388658" y="311971"/>
                    </a:cubicBezTo>
                    <a:cubicBezTo>
                      <a:pt x="3402874" y="307909"/>
                      <a:pt x="3417527" y="305462"/>
                      <a:pt x="3431689" y="301214"/>
                    </a:cubicBezTo>
                    <a:cubicBezTo>
                      <a:pt x="3453412" y="294697"/>
                      <a:pt x="3473996" y="284146"/>
                      <a:pt x="3496235" y="279698"/>
                    </a:cubicBezTo>
                    <a:cubicBezTo>
                      <a:pt x="3572259" y="264494"/>
                      <a:pt x="3532680" y="274722"/>
                      <a:pt x="3614569" y="247426"/>
                    </a:cubicBezTo>
                    <a:cubicBezTo>
                      <a:pt x="3625327" y="243840"/>
                      <a:pt x="3636700" y="241739"/>
                      <a:pt x="3646842" y="236668"/>
                    </a:cubicBezTo>
                    <a:cubicBezTo>
                      <a:pt x="3661185" y="229496"/>
                      <a:pt x="3675949" y="223109"/>
                      <a:pt x="3689872" y="215153"/>
                    </a:cubicBezTo>
                    <a:cubicBezTo>
                      <a:pt x="3701098" y="208738"/>
                      <a:pt x="3710261" y="198730"/>
                      <a:pt x="3722145" y="193637"/>
                    </a:cubicBezTo>
                    <a:cubicBezTo>
                      <a:pt x="3735735" y="187813"/>
                      <a:pt x="3750832" y="186466"/>
                      <a:pt x="3765176" y="182880"/>
                    </a:cubicBezTo>
                    <a:cubicBezTo>
                      <a:pt x="4023846" y="216620"/>
                      <a:pt x="3933696" y="188853"/>
                      <a:pt x="4044875" y="225910"/>
                    </a:cubicBezTo>
                    <a:cubicBezTo>
                      <a:pt x="4151105" y="204665"/>
                      <a:pt x="4046299" y="229021"/>
                      <a:pt x="4152451" y="193637"/>
                    </a:cubicBezTo>
                    <a:cubicBezTo>
                      <a:pt x="4173138" y="186741"/>
                      <a:pt x="4207030" y="182485"/>
                      <a:pt x="4227755" y="172122"/>
                    </a:cubicBezTo>
                    <a:cubicBezTo>
                      <a:pt x="4232291" y="169854"/>
                      <a:pt x="4234926" y="164950"/>
                      <a:pt x="4238512" y="16136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" name="Oval 11">
                <a:extLst>
                  <a:ext uri="{FF2B5EF4-FFF2-40B4-BE49-F238E27FC236}">
                    <a16:creationId xmlns:a16="http://schemas.microsoft.com/office/drawing/2014/main" id="{E2A282B6-6B85-4D08-8FC1-8AB36C995846}"/>
                  </a:ext>
                </a:extLst>
              </p:cNvPr>
              <p:cNvSpPr/>
              <p:nvPr/>
            </p:nvSpPr>
            <p:spPr>
              <a:xfrm>
                <a:off x="853921" y="171222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8">
                <a:extLst>
                  <a:ext uri="{FF2B5EF4-FFF2-40B4-BE49-F238E27FC236}">
                    <a16:creationId xmlns:a16="http://schemas.microsoft.com/office/drawing/2014/main" id="{CDF859AB-F86E-40DE-9BAF-A8E6054D5FD1}"/>
                  </a:ext>
                </a:extLst>
              </p:cNvPr>
              <p:cNvSpPr/>
              <p:nvPr/>
            </p:nvSpPr>
            <p:spPr>
              <a:xfrm>
                <a:off x="3888437" y="171376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: Shape 20">
                <a:extLst>
                  <a:ext uri="{FF2B5EF4-FFF2-40B4-BE49-F238E27FC236}">
                    <a16:creationId xmlns:a16="http://schemas.microsoft.com/office/drawing/2014/main" id="{86BC3D36-64B5-40E3-8262-2635FE58BB6A}"/>
                  </a:ext>
                </a:extLst>
              </p:cNvPr>
              <p:cNvSpPr/>
              <p:nvPr/>
            </p:nvSpPr>
            <p:spPr>
              <a:xfrm>
                <a:off x="1297004" y="1344706"/>
                <a:ext cx="198322" cy="645459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: Shape 21">
                <a:extLst>
                  <a:ext uri="{FF2B5EF4-FFF2-40B4-BE49-F238E27FC236}">
                    <a16:creationId xmlns:a16="http://schemas.microsoft.com/office/drawing/2014/main" id="{372AD824-2303-40DE-9438-A363B1C97D66}"/>
                  </a:ext>
                </a:extLst>
              </p:cNvPr>
              <p:cNvSpPr/>
              <p:nvPr/>
            </p:nvSpPr>
            <p:spPr>
              <a:xfrm>
                <a:off x="1592131" y="1688951"/>
                <a:ext cx="172122" cy="516367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Freeform: Shape 22">
                <a:extLst>
                  <a:ext uri="{FF2B5EF4-FFF2-40B4-BE49-F238E27FC236}">
                    <a16:creationId xmlns:a16="http://schemas.microsoft.com/office/drawing/2014/main" id="{1721F4C5-3A2A-4F0B-98FC-5B83CB5156D0}"/>
                  </a:ext>
                </a:extLst>
              </p:cNvPr>
              <p:cNvSpPr/>
              <p:nvPr/>
            </p:nvSpPr>
            <p:spPr>
              <a:xfrm>
                <a:off x="3210807" y="1565114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Freeform: Shape 23">
                <a:extLst>
                  <a:ext uri="{FF2B5EF4-FFF2-40B4-BE49-F238E27FC236}">
                    <a16:creationId xmlns:a16="http://schemas.microsoft.com/office/drawing/2014/main" id="{DDE0D022-6008-4A96-A419-1EDC8F53BD4A}"/>
                  </a:ext>
                </a:extLst>
              </p:cNvPr>
              <p:cNvSpPr/>
              <p:nvPr/>
            </p:nvSpPr>
            <p:spPr>
              <a:xfrm rot="11394272">
                <a:off x="3652739" y="1904106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6" name="ZoneTexte 125">
                  <a:extLst>
                    <a:ext uri="{FF2B5EF4-FFF2-40B4-BE49-F238E27FC236}">
                      <a16:creationId xmlns:a16="http://schemas.microsoft.com/office/drawing/2014/main" id="{45691EA3-5C12-4D63-B859-D29EBE760CBD}"/>
                    </a:ext>
                  </a:extLst>
                </p:cNvPr>
                <p:cNvSpPr txBox="1"/>
                <p:nvPr/>
              </p:nvSpPr>
              <p:spPr>
                <a:xfrm>
                  <a:off x="3571863" y="5182544"/>
                  <a:ext cx="22602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…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26" name="ZoneTexte 125">
                  <a:extLst>
                    <a:ext uri="{FF2B5EF4-FFF2-40B4-BE49-F238E27FC236}">
                      <a16:creationId xmlns:a16="http://schemas.microsoft.com/office/drawing/2014/main" id="{45691EA3-5C12-4D63-B859-D29EBE760C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863" y="5182544"/>
                  <a:ext cx="226023" cy="276999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7" name="Freeform: Shape 22">
              <a:extLst>
                <a:ext uri="{FF2B5EF4-FFF2-40B4-BE49-F238E27FC236}">
                  <a16:creationId xmlns:a16="http://schemas.microsoft.com/office/drawing/2014/main" id="{2D6EC34C-D0CD-4647-A4AA-7FE5694578DB}"/>
                </a:ext>
              </a:extLst>
            </p:cNvPr>
            <p:cNvSpPr/>
            <p:nvPr/>
          </p:nvSpPr>
          <p:spPr>
            <a:xfrm rot="8690011">
              <a:off x="2367848" y="4544500"/>
              <a:ext cx="506905" cy="591670"/>
            </a:xfrm>
            <a:custGeom>
              <a:avLst/>
              <a:gdLst>
                <a:gd name="connsiteX0" fmla="*/ 0 w 506905"/>
                <a:gd name="connsiteY0" fmla="*/ 591670 h 591670"/>
                <a:gd name="connsiteX1" fmla="*/ 75303 w 506905"/>
                <a:gd name="connsiteY1" fmla="*/ 537882 h 591670"/>
                <a:gd name="connsiteX2" fmla="*/ 86061 w 506905"/>
                <a:gd name="connsiteY2" fmla="*/ 505609 h 591670"/>
                <a:gd name="connsiteX3" fmla="*/ 107576 w 506905"/>
                <a:gd name="connsiteY3" fmla="*/ 473336 h 591670"/>
                <a:gd name="connsiteX4" fmla="*/ 150607 w 506905"/>
                <a:gd name="connsiteY4" fmla="*/ 376518 h 591670"/>
                <a:gd name="connsiteX5" fmla="*/ 172122 w 506905"/>
                <a:gd name="connsiteY5" fmla="*/ 311972 h 591670"/>
                <a:gd name="connsiteX6" fmla="*/ 193637 w 506905"/>
                <a:gd name="connsiteY6" fmla="*/ 225910 h 591670"/>
                <a:gd name="connsiteX7" fmla="*/ 215153 w 506905"/>
                <a:gd name="connsiteY7" fmla="*/ 32273 h 591670"/>
                <a:gd name="connsiteX8" fmla="*/ 236668 w 506905"/>
                <a:gd name="connsiteY8" fmla="*/ 0 h 591670"/>
                <a:gd name="connsiteX9" fmla="*/ 365760 w 506905"/>
                <a:gd name="connsiteY9" fmla="*/ 21515 h 591670"/>
                <a:gd name="connsiteX10" fmla="*/ 398033 w 506905"/>
                <a:gd name="connsiteY10" fmla="*/ 32273 h 591670"/>
                <a:gd name="connsiteX11" fmla="*/ 430306 w 506905"/>
                <a:gd name="connsiteY11" fmla="*/ 53788 h 591670"/>
                <a:gd name="connsiteX12" fmla="*/ 494852 w 506905"/>
                <a:gd name="connsiteY12" fmla="*/ 86061 h 591670"/>
                <a:gd name="connsiteX13" fmla="*/ 505609 w 506905"/>
                <a:gd name="connsiteY13" fmla="*/ 182880 h 59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905" h="591670">
                  <a:moveTo>
                    <a:pt x="0" y="591670"/>
                  </a:moveTo>
                  <a:cubicBezTo>
                    <a:pt x="15719" y="582239"/>
                    <a:pt x="61689" y="560572"/>
                    <a:pt x="75303" y="537882"/>
                  </a:cubicBezTo>
                  <a:cubicBezTo>
                    <a:pt x="81137" y="528158"/>
                    <a:pt x="80990" y="515751"/>
                    <a:pt x="86061" y="505609"/>
                  </a:cubicBezTo>
                  <a:cubicBezTo>
                    <a:pt x="91843" y="494045"/>
                    <a:pt x="102325" y="485151"/>
                    <a:pt x="107576" y="473336"/>
                  </a:cubicBezTo>
                  <a:cubicBezTo>
                    <a:pt x="158782" y="358123"/>
                    <a:pt x="101917" y="449552"/>
                    <a:pt x="150607" y="376518"/>
                  </a:cubicBezTo>
                  <a:cubicBezTo>
                    <a:pt x="157779" y="355003"/>
                    <a:pt x="166622" y="333974"/>
                    <a:pt x="172122" y="311972"/>
                  </a:cubicBezTo>
                  <a:lnTo>
                    <a:pt x="193637" y="225910"/>
                  </a:lnTo>
                  <a:cubicBezTo>
                    <a:pt x="194982" y="205739"/>
                    <a:pt x="189486" y="83606"/>
                    <a:pt x="215153" y="32273"/>
                  </a:cubicBezTo>
                  <a:cubicBezTo>
                    <a:pt x="220935" y="20709"/>
                    <a:pt x="229496" y="10758"/>
                    <a:pt x="236668" y="0"/>
                  </a:cubicBezTo>
                  <a:cubicBezTo>
                    <a:pt x="306502" y="8730"/>
                    <a:pt x="310483" y="5722"/>
                    <a:pt x="365760" y="21515"/>
                  </a:cubicBezTo>
                  <a:cubicBezTo>
                    <a:pt x="376663" y="24630"/>
                    <a:pt x="387891" y="27202"/>
                    <a:pt x="398033" y="32273"/>
                  </a:cubicBezTo>
                  <a:cubicBezTo>
                    <a:pt x="409597" y="38055"/>
                    <a:pt x="418742" y="48006"/>
                    <a:pt x="430306" y="53788"/>
                  </a:cubicBezTo>
                  <a:cubicBezTo>
                    <a:pt x="519383" y="98327"/>
                    <a:pt x="402362" y="24402"/>
                    <a:pt x="494852" y="86061"/>
                  </a:cubicBezTo>
                  <a:cubicBezTo>
                    <a:pt x="512412" y="138745"/>
                    <a:pt x="505609" y="106994"/>
                    <a:pt x="505609" y="1828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Freeform: Shape 23">
              <a:extLst>
                <a:ext uri="{FF2B5EF4-FFF2-40B4-BE49-F238E27FC236}">
                  <a16:creationId xmlns:a16="http://schemas.microsoft.com/office/drawing/2014/main" id="{36244531-E576-4BCA-B5E7-0EAD2DC95A24}"/>
                </a:ext>
              </a:extLst>
            </p:cNvPr>
            <p:cNvSpPr/>
            <p:nvPr/>
          </p:nvSpPr>
          <p:spPr>
            <a:xfrm rot="20667023">
              <a:off x="2349136" y="4516545"/>
              <a:ext cx="64547" cy="356010"/>
            </a:xfrm>
            <a:custGeom>
              <a:avLst/>
              <a:gdLst>
                <a:gd name="connsiteX0" fmla="*/ 64547 w 64547"/>
                <a:gd name="connsiteY0" fmla="*/ 0 h 356010"/>
                <a:gd name="connsiteX1" fmla="*/ 10759 w 64547"/>
                <a:gd name="connsiteY1" fmla="*/ 32273 h 356010"/>
                <a:gd name="connsiteX2" fmla="*/ 10759 w 64547"/>
                <a:gd name="connsiteY2" fmla="*/ 225911 h 356010"/>
                <a:gd name="connsiteX3" fmla="*/ 21517 w 64547"/>
                <a:gd name="connsiteY3" fmla="*/ 322729 h 356010"/>
                <a:gd name="connsiteX4" fmla="*/ 43032 w 64547"/>
                <a:gd name="connsiteY4" fmla="*/ 344245 h 35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47" h="356010">
                  <a:moveTo>
                    <a:pt x="64547" y="0"/>
                  </a:moveTo>
                  <a:cubicBezTo>
                    <a:pt x="46618" y="10758"/>
                    <a:pt x="22357" y="14876"/>
                    <a:pt x="10759" y="32273"/>
                  </a:cubicBezTo>
                  <a:cubicBezTo>
                    <a:pt x="-13001" y="67912"/>
                    <a:pt x="9874" y="216623"/>
                    <a:pt x="10759" y="225911"/>
                  </a:cubicBezTo>
                  <a:cubicBezTo>
                    <a:pt x="13838" y="258236"/>
                    <a:pt x="16179" y="290700"/>
                    <a:pt x="21517" y="322729"/>
                  </a:cubicBezTo>
                  <a:cubicBezTo>
                    <a:pt x="28580" y="365110"/>
                    <a:pt x="26624" y="360651"/>
                    <a:pt x="43032" y="3442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Freeform: Shape 20">
              <a:extLst>
                <a:ext uri="{FF2B5EF4-FFF2-40B4-BE49-F238E27FC236}">
                  <a16:creationId xmlns:a16="http://schemas.microsoft.com/office/drawing/2014/main" id="{D549E1CE-3D67-4494-9D56-A7BEB3B5922B}"/>
                </a:ext>
              </a:extLst>
            </p:cNvPr>
            <p:cNvSpPr/>
            <p:nvPr/>
          </p:nvSpPr>
          <p:spPr>
            <a:xfrm rot="10324062">
              <a:off x="735146" y="4327043"/>
              <a:ext cx="198322" cy="645459"/>
            </a:xfrm>
            <a:custGeom>
              <a:avLst/>
              <a:gdLst>
                <a:gd name="connsiteX0" fmla="*/ 4670 w 198322"/>
                <a:gd name="connsiteY0" fmla="*/ 645459 h 645459"/>
                <a:gd name="connsiteX1" fmla="*/ 36943 w 198322"/>
                <a:gd name="connsiteY1" fmla="*/ 591671 h 645459"/>
                <a:gd name="connsiteX2" fmla="*/ 79974 w 198322"/>
                <a:gd name="connsiteY2" fmla="*/ 441063 h 645459"/>
                <a:gd name="connsiteX3" fmla="*/ 47701 w 198322"/>
                <a:gd name="connsiteY3" fmla="*/ 268941 h 645459"/>
                <a:gd name="connsiteX4" fmla="*/ 26185 w 198322"/>
                <a:gd name="connsiteY4" fmla="*/ 236668 h 645459"/>
                <a:gd name="connsiteX5" fmla="*/ 15428 w 198322"/>
                <a:gd name="connsiteY5" fmla="*/ 204395 h 645459"/>
                <a:gd name="connsiteX6" fmla="*/ 15428 w 198322"/>
                <a:gd name="connsiteY6" fmla="*/ 21515 h 645459"/>
                <a:gd name="connsiteX7" fmla="*/ 47701 w 198322"/>
                <a:gd name="connsiteY7" fmla="*/ 0 h 645459"/>
                <a:gd name="connsiteX8" fmla="*/ 112247 w 198322"/>
                <a:gd name="connsiteY8" fmla="*/ 10758 h 645459"/>
                <a:gd name="connsiteX9" fmla="*/ 123004 w 198322"/>
                <a:gd name="connsiteY9" fmla="*/ 43031 h 645459"/>
                <a:gd name="connsiteX10" fmla="*/ 187550 w 198322"/>
                <a:gd name="connsiteY10" fmla="*/ 64546 h 645459"/>
                <a:gd name="connsiteX11" fmla="*/ 198308 w 198322"/>
                <a:gd name="connsiteY11" fmla="*/ 118334 h 64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322" h="645459">
                  <a:moveTo>
                    <a:pt x="4670" y="645459"/>
                  </a:moveTo>
                  <a:cubicBezTo>
                    <a:pt x="15428" y="627530"/>
                    <a:pt x="28291" y="610706"/>
                    <a:pt x="36943" y="591671"/>
                  </a:cubicBezTo>
                  <a:cubicBezTo>
                    <a:pt x="54089" y="553949"/>
                    <a:pt x="70846" y="477575"/>
                    <a:pt x="79974" y="441063"/>
                  </a:cubicBezTo>
                  <a:cubicBezTo>
                    <a:pt x="76189" y="403213"/>
                    <a:pt x="74804" y="309594"/>
                    <a:pt x="47701" y="268941"/>
                  </a:cubicBezTo>
                  <a:lnTo>
                    <a:pt x="26185" y="236668"/>
                  </a:lnTo>
                  <a:cubicBezTo>
                    <a:pt x="22599" y="225910"/>
                    <a:pt x="18543" y="215298"/>
                    <a:pt x="15428" y="204395"/>
                  </a:cubicBezTo>
                  <a:cubicBezTo>
                    <a:pt x="-3396" y="138511"/>
                    <a:pt x="-6819" y="104939"/>
                    <a:pt x="15428" y="21515"/>
                  </a:cubicBezTo>
                  <a:cubicBezTo>
                    <a:pt x="18759" y="9023"/>
                    <a:pt x="36943" y="7172"/>
                    <a:pt x="47701" y="0"/>
                  </a:cubicBezTo>
                  <a:cubicBezTo>
                    <a:pt x="69216" y="3586"/>
                    <a:pt x="93309" y="-64"/>
                    <a:pt x="112247" y="10758"/>
                  </a:cubicBezTo>
                  <a:cubicBezTo>
                    <a:pt x="122092" y="16384"/>
                    <a:pt x="113777" y="36440"/>
                    <a:pt x="123004" y="43031"/>
                  </a:cubicBezTo>
                  <a:cubicBezTo>
                    <a:pt x="141459" y="56213"/>
                    <a:pt x="187550" y="64546"/>
                    <a:pt x="187550" y="64546"/>
                  </a:cubicBezTo>
                  <a:cubicBezTo>
                    <a:pt x="199178" y="111055"/>
                    <a:pt x="198308" y="92791"/>
                    <a:pt x="198308" y="11833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Freeform: Shape 21">
              <a:extLst>
                <a:ext uri="{FF2B5EF4-FFF2-40B4-BE49-F238E27FC236}">
                  <a16:creationId xmlns:a16="http://schemas.microsoft.com/office/drawing/2014/main" id="{7C70482F-965C-4485-AC03-20DAECFE0963}"/>
                </a:ext>
              </a:extLst>
            </p:cNvPr>
            <p:cNvSpPr/>
            <p:nvPr/>
          </p:nvSpPr>
          <p:spPr>
            <a:xfrm rot="21085369">
              <a:off x="533617" y="4204140"/>
              <a:ext cx="172122" cy="516367"/>
            </a:xfrm>
            <a:custGeom>
              <a:avLst/>
              <a:gdLst>
                <a:gd name="connsiteX0" fmla="*/ 0 w 172122"/>
                <a:gd name="connsiteY0" fmla="*/ 0 h 516367"/>
                <a:gd name="connsiteX1" fmla="*/ 32273 w 172122"/>
                <a:gd name="connsiteY1" fmla="*/ 86061 h 516367"/>
                <a:gd name="connsiteX2" fmla="*/ 64546 w 172122"/>
                <a:gd name="connsiteY2" fmla="*/ 96818 h 516367"/>
                <a:gd name="connsiteX3" fmla="*/ 86061 w 172122"/>
                <a:gd name="connsiteY3" fmla="*/ 118334 h 516367"/>
                <a:gd name="connsiteX4" fmla="*/ 96818 w 172122"/>
                <a:gd name="connsiteY4" fmla="*/ 150607 h 516367"/>
                <a:gd name="connsiteX5" fmla="*/ 107576 w 172122"/>
                <a:gd name="connsiteY5" fmla="*/ 408790 h 516367"/>
                <a:gd name="connsiteX6" fmla="*/ 129091 w 172122"/>
                <a:gd name="connsiteY6" fmla="*/ 473336 h 516367"/>
                <a:gd name="connsiteX7" fmla="*/ 139849 w 172122"/>
                <a:gd name="connsiteY7" fmla="*/ 505609 h 516367"/>
                <a:gd name="connsiteX8" fmla="*/ 172122 w 172122"/>
                <a:gd name="connsiteY8" fmla="*/ 516367 h 51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122" h="516367">
                  <a:moveTo>
                    <a:pt x="0" y="0"/>
                  </a:moveTo>
                  <a:cubicBezTo>
                    <a:pt x="6541" y="39245"/>
                    <a:pt x="-1931" y="65540"/>
                    <a:pt x="32273" y="86061"/>
                  </a:cubicBezTo>
                  <a:cubicBezTo>
                    <a:pt x="41997" y="91895"/>
                    <a:pt x="53788" y="93232"/>
                    <a:pt x="64546" y="96818"/>
                  </a:cubicBezTo>
                  <a:cubicBezTo>
                    <a:pt x="71718" y="103990"/>
                    <a:pt x="80843" y="109637"/>
                    <a:pt x="86061" y="118334"/>
                  </a:cubicBezTo>
                  <a:cubicBezTo>
                    <a:pt x="91895" y="128058"/>
                    <a:pt x="95980" y="139298"/>
                    <a:pt x="96818" y="150607"/>
                  </a:cubicBezTo>
                  <a:cubicBezTo>
                    <a:pt x="103181" y="236507"/>
                    <a:pt x="99005" y="323082"/>
                    <a:pt x="107576" y="408790"/>
                  </a:cubicBezTo>
                  <a:cubicBezTo>
                    <a:pt x="109833" y="431357"/>
                    <a:pt x="121919" y="451821"/>
                    <a:pt x="129091" y="473336"/>
                  </a:cubicBezTo>
                  <a:cubicBezTo>
                    <a:pt x="132677" y="484094"/>
                    <a:pt x="129091" y="502023"/>
                    <a:pt x="139849" y="505609"/>
                  </a:cubicBezTo>
                  <a:lnTo>
                    <a:pt x="172122" y="516367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Freeform: Shape 22">
              <a:extLst>
                <a:ext uri="{FF2B5EF4-FFF2-40B4-BE49-F238E27FC236}">
                  <a16:creationId xmlns:a16="http://schemas.microsoft.com/office/drawing/2014/main" id="{8A34FC6D-338B-43AB-875F-AE3A1A9B19B4}"/>
                </a:ext>
              </a:extLst>
            </p:cNvPr>
            <p:cNvSpPr/>
            <p:nvPr/>
          </p:nvSpPr>
          <p:spPr>
            <a:xfrm rot="8690011">
              <a:off x="4401681" y="4523307"/>
              <a:ext cx="506905" cy="591670"/>
            </a:xfrm>
            <a:custGeom>
              <a:avLst/>
              <a:gdLst>
                <a:gd name="connsiteX0" fmla="*/ 0 w 506905"/>
                <a:gd name="connsiteY0" fmla="*/ 591670 h 591670"/>
                <a:gd name="connsiteX1" fmla="*/ 75303 w 506905"/>
                <a:gd name="connsiteY1" fmla="*/ 537882 h 591670"/>
                <a:gd name="connsiteX2" fmla="*/ 86061 w 506905"/>
                <a:gd name="connsiteY2" fmla="*/ 505609 h 591670"/>
                <a:gd name="connsiteX3" fmla="*/ 107576 w 506905"/>
                <a:gd name="connsiteY3" fmla="*/ 473336 h 591670"/>
                <a:gd name="connsiteX4" fmla="*/ 150607 w 506905"/>
                <a:gd name="connsiteY4" fmla="*/ 376518 h 591670"/>
                <a:gd name="connsiteX5" fmla="*/ 172122 w 506905"/>
                <a:gd name="connsiteY5" fmla="*/ 311972 h 591670"/>
                <a:gd name="connsiteX6" fmla="*/ 193637 w 506905"/>
                <a:gd name="connsiteY6" fmla="*/ 225910 h 591670"/>
                <a:gd name="connsiteX7" fmla="*/ 215153 w 506905"/>
                <a:gd name="connsiteY7" fmla="*/ 32273 h 591670"/>
                <a:gd name="connsiteX8" fmla="*/ 236668 w 506905"/>
                <a:gd name="connsiteY8" fmla="*/ 0 h 591670"/>
                <a:gd name="connsiteX9" fmla="*/ 365760 w 506905"/>
                <a:gd name="connsiteY9" fmla="*/ 21515 h 591670"/>
                <a:gd name="connsiteX10" fmla="*/ 398033 w 506905"/>
                <a:gd name="connsiteY10" fmla="*/ 32273 h 591670"/>
                <a:gd name="connsiteX11" fmla="*/ 430306 w 506905"/>
                <a:gd name="connsiteY11" fmla="*/ 53788 h 591670"/>
                <a:gd name="connsiteX12" fmla="*/ 494852 w 506905"/>
                <a:gd name="connsiteY12" fmla="*/ 86061 h 591670"/>
                <a:gd name="connsiteX13" fmla="*/ 505609 w 506905"/>
                <a:gd name="connsiteY13" fmla="*/ 182880 h 59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905" h="591670">
                  <a:moveTo>
                    <a:pt x="0" y="591670"/>
                  </a:moveTo>
                  <a:cubicBezTo>
                    <a:pt x="15719" y="582239"/>
                    <a:pt x="61689" y="560572"/>
                    <a:pt x="75303" y="537882"/>
                  </a:cubicBezTo>
                  <a:cubicBezTo>
                    <a:pt x="81137" y="528158"/>
                    <a:pt x="80990" y="515751"/>
                    <a:pt x="86061" y="505609"/>
                  </a:cubicBezTo>
                  <a:cubicBezTo>
                    <a:pt x="91843" y="494045"/>
                    <a:pt x="102325" y="485151"/>
                    <a:pt x="107576" y="473336"/>
                  </a:cubicBezTo>
                  <a:cubicBezTo>
                    <a:pt x="158782" y="358123"/>
                    <a:pt x="101917" y="449552"/>
                    <a:pt x="150607" y="376518"/>
                  </a:cubicBezTo>
                  <a:cubicBezTo>
                    <a:pt x="157779" y="355003"/>
                    <a:pt x="166622" y="333974"/>
                    <a:pt x="172122" y="311972"/>
                  </a:cubicBezTo>
                  <a:lnTo>
                    <a:pt x="193637" y="225910"/>
                  </a:lnTo>
                  <a:cubicBezTo>
                    <a:pt x="194982" y="205739"/>
                    <a:pt x="189486" y="83606"/>
                    <a:pt x="215153" y="32273"/>
                  </a:cubicBezTo>
                  <a:cubicBezTo>
                    <a:pt x="220935" y="20709"/>
                    <a:pt x="229496" y="10758"/>
                    <a:pt x="236668" y="0"/>
                  </a:cubicBezTo>
                  <a:cubicBezTo>
                    <a:pt x="306502" y="8730"/>
                    <a:pt x="310483" y="5722"/>
                    <a:pt x="365760" y="21515"/>
                  </a:cubicBezTo>
                  <a:cubicBezTo>
                    <a:pt x="376663" y="24630"/>
                    <a:pt x="387891" y="27202"/>
                    <a:pt x="398033" y="32273"/>
                  </a:cubicBezTo>
                  <a:cubicBezTo>
                    <a:pt x="409597" y="38055"/>
                    <a:pt x="418742" y="48006"/>
                    <a:pt x="430306" y="53788"/>
                  </a:cubicBezTo>
                  <a:cubicBezTo>
                    <a:pt x="519383" y="98327"/>
                    <a:pt x="402362" y="24402"/>
                    <a:pt x="494852" y="86061"/>
                  </a:cubicBezTo>
                  <a:cubicBezTo>
                    <a:pt x="512412" y="138745"/>
                    <a:pt x="505609" y="106994"/>
                    <a:pt x="505609" y="1828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Freeform: Shape 23">
              <a:extLst>
                <a:ext uri="{FF2B5EF4-FFF2-40B4-BE49-F238E27FC236}">
                  <a16:creationId xmlns:a16="http://schemas.microsoft.com/office/drawing/2014/main" id="{1BFD81EB-9218-4FC7-9F5E-E49D16A7DD39}"/>
                </a:ext>
              </a:extLst>
            </p:cNvPr>
            <p:cNvSpPr/>
            <p:nvPr/>
          </p:nvSpPr>
          <p:spPr>
            <a:xfrm rot="20667023">
              <a:off x="4382969" y="4495352"/>
              <a:ext cx="64547" cy="356010"/>
            </a:xfrm>
            <a:custGeom>
              <a:avLst/>
              <a:gdLst>
                <a:gd name="connsiteX0" fmla="*/ 64547 w 64547"/>
                <a:gd name="connsiteY0" fmla="*/ 0 h 356010"/>
                <a:gd name="connsiteX1" fmla="*/ 10759 w 64547"/>
                <a:gd name="connsiteY1" fmla="*/ 32273 h 356010"/>
                <a:gd name="connsiteX2" fmla="*/ 10759 w 64547"/>
                <a:gd name="connsiteY2" fmla="*/ 225911 h 356010"/>
                <a:gd name="connsiteX3" fmla="*/ 21517 w 64547"/>
                <a:gd name="connsiteY3" fmla="*/ 322729 h 356010"/>
                <a:gd name="connsiteX4" fmla="*/ 43032 w 64547"/>
                <a:gd name="connsiteY4" fmla="*/ 344245 h 35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47" h="356010">
                  <a:moveTo>
                    <a:pt x="64547" y="0"/>
                  </a:moveTo>
                  <a:cubicBezTo>
                    <a:pt x="46618" y="10758"/>
                    <a:pt x="22357" y="14876"/>
                    <a:pt x="10759" y="32273"/>
                  </a:cubicBezTo>
                  <a:cubicBezTo>
                    <a:pt x="-13001" y="67912"/>
                    <a:pt x="9874" y="216623"/>
                    <a:pt x="10759" y="225911"/>
                  </a:cubicBezTo>
                  <a:cubicBezTo>
                    <a:pt x="13838" y="258236"/>
                    <a:pt x="16179" y="290700"/>
                    <a:pt x="21517" y="322729"/>
                  </a:cubicBezTo>
                  <a:cubicBezTo>
                    <a:pt x="28580" y="365110"/>
                    <a:pt x="26624" y="360651"/>
                    <a:pt x="43032" y="3442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Oval 16">
              <a:extLst>
                <a:ext uri="{FF2B5EF4-FFF2-40B4-BE49-F238E27FC236}">
                  <a16:creationId xmlns:a16="http://schemas.microsoft.com/office/drawing/2014/main" id="{FBF41411-2C19-4D41-A58E-016AFB09324B}"/>
                </a:ext>
              </a:extLst>
            </p:cNvPr>
            <p:cNvSpPr/>
            <p:nvPr/>
          </p:nvSpPr>
          <p:spPr>
            <a:xfrm>
              <a:off x="2875260" y="4795455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5" name="ZoneTexte 134">
            <a:extLst>
              <a:ext uri="{FF2B5EF4-FFF2-40B4-BE49-F238E27FC236}">
                <a16:creationId xmlns:a16="http://schemas.microsoft.com/office/drawing/2014/main" id="{751666A2-5A64-4D05-96DF-54B4AFEA6046}"/>
              </a:ext>
            </a:extLst>
          </p:cNvPr>
          <p:cNvSpPr txBox="1"/>
          <p:nvPr/>
        </p:nvSpPr>
        <p:spPr>
          <a:xfrm>
            <a:off x="271640" y="1574852"/>
            <a:ext cx="6982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Case</a:t>
            </a:r>
          </a:p>
        </p:txBody>
      </p:sp>
      <p:sp>
        <p:nvSpPr>
          <p:cNvPr id="137" name="ZoneTexte 136">
            <a:extLst>
              <a:ext uri="{FF2B5EF4-FFF2-40B4-BE49-F238E27FC236}">
                <a16:creationId xmlns:a16="http://schemas.microsoft.com/office/drawing/2014/main" id="{F15986EE-BA20-4CB4-9D43-C87C5F5A5BC5}"/>
              </a:ext>
            </a:extLst>
          </p:cNvPr>
          <p:cNvSpPr txBox="1"/>
          <p:nvPr/>
        </p:nvSpPr>
        <p:spPr>
          <a:xfrm>
            <a:off x="269697" y="3882467"/>
            <a:ext cx="6982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Case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ZoneTexte 137">
                <a:extLst>
                  <a:ext uri="{FF2B5EF4-FFF2-40B4-BE49-F238E27FC236}">
                    <a16:creationId xmlns:a16="http://schemas.microsoft.com/office/drawing/2014/main" id="{FFCBA0F6-3DF8-4021-BFF8-28EB7672F740}"/>
                  </a:ext>
                </a:extLst>
              </p:cNvPr>
              <p:cNvSpPr txBox="1"/>
              <p:nvPr/>
            </p:nvSpPr>
            <p:spPr>
              <a:xfrm>
                <a:off x="907391" y="3935223"/>
                <a:ext cx="92230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38" name="ZoneTexte 137">
                <a:extLst>
                  <a:ext uri="{FF2B5EF4-FFF2-40B4-BE49-F238E27FC236}">
                    <a16:creationId xmlns:a16="http://schemas.microsoft.com/office/drawing/2014/main" id="{FFCBA0F6-3DF8-4021-BFF8-28EB7672F7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7391" y="3935223"/>
                <a:ext cx="922304" cy="276999"/>
              </a:xfrm>
              <a:prstGeom prst="rect">
                <a:avLst/>
              </a:prstGeom>
              <a:blipFill>
                <a:blip r:embed="rId16"/>
                <a:stretch>
                  <a:fillRect l="-5960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Slide Number Placeholder 8">
            <a:extLst>
              <a:ext uri="{FF2B5EF4-FFF2-40B4-BE49-F238E27FC236}">
                <a16:creationId xmlns:a16="http://schemas.microsoft.com/office/drawing/2014/main" id="{DB38C0EC-89F5-4943-B49C-CCA4E5979239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119</a:t>
            </a:fld>
            <a:endParaRPr lang="en-GB" dirty="0"/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B83A80F1-8E79-46C6-BC1C-BA6AD927208C}"/>
              </a:ext>
            </a:extLst>
          </p:cNvPr>
          <p:cNvGrpSpPr/>
          <p:nvPr/>
        </p:nvGrpSpPr>
        <p:grpSpPr>
          <a:xfrm>
            <a:off x="5190280" y="1923387"/>
            <a:ext cx="6945792" cy="4029984"/>
            <a:chOff x="5244424" y="2148833"/>
            <a:chExt cx="6945792" cy="4029984"/>
          </a:xfrm>
        </p:grpSpPr>
        <p:grpSp>
          <p:nvGrpSpPr>
            <p:cNvPr id="58" name="Groupe 57">
              <a:extLst>
                <a:ext uri="{FF2B5EF4-FFF2-40B4-BE49-F238E27FC236}">
                  <a16:creationId xmlns:a16="http://schemas.microsoft.com/office/drawing/2014/main" id="{9593C389-8218-44A9-990F-FE4692AC9B18}"/>
                </a:ext>
              </a:extLst>
            </p:cNvPr>
            <p:cNvGrpSpPr/>
            <p:nvPr/>
          </p:nvGrpSpPr>
          <p:grpSpPr>
            <a:xfrm>
              <a:off x="5244424" y="2148833"/>
              <a:ext cx="6945792" cy="3856198"/>
              <a:chOff x="2732595" y="2437224"/>
              <a:chExt cx="8126520" cy="3963190"/>
            </a:xfrm>
          </p:grpSpPr>
          <p:grpSp>
            <p:nvGrpSpPr>
              <p:cNvPr id="59" name="Groupe 58">
                <a:extLst>
                  <a:ext uri="{FF2B5EF4-FFF2-40B4-BE49-F238E27FC236}">
                    <a16:creationId xmlns:a16="http://schemas.microsoft.com/office/drawing/2014/main" id="{87E3A963-E20B-4C41-9840-C818B997A982}"/>
                  </a:ext>
                </a:extLst>
              </p:cNvPr>
              <p:cNvGrpSpPr/>
              <p:nvPr/>
            </p:nvGrpSpPr>
            <p:grpSpPr>
              <a:xfrm>
                <a:off x="2980272" y="2455903"/>
                <a:ext cx="7878843" cy="3944511"/>
                <a:chOff x="3176659" y="2512954"/>
                <a:chExt cx="7878843" cy="3944511"/>
              </a:xfrm>
            </p:grpSpPr>
            <p:pic>
              <p:nvPicPr>
                <p:cNvPr id="71" name="Image 70">
                  <a:extLst>
                    <a:ext uri="{FF2B5EF4-FFF2-40B4-BE49-F238E27FC236}">
                      <a16:creationId xmlns:a16="http://schemas.microsoft.com/office/drawing/2014/main" id="{A8E86171-7E73-4DB0-AB2E-AF0097CCAC5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176659" y="2656460"/>
                  <a:ext cx="6115904" cy="3801005"/>
                </a:xfrm>
                <a:prstGeom prst="rect">
                  <a:avLst/>
                </a:prstGeom>
              </p:spPr>
            </p:pic>
            <p:grpSp>
              <p:nvGrpSpPr>
                <p:cNvPr id="72" name="Groupe 71">
                  <a:extLst>
                    <a:ext uri="{FF2B5EF4-FFF2-40B4-BE49-F238E27FC236}">
                      <a16:creationId xmlns:a16="http://schemas.microsoft.com/office/drawing/2014/main" id="{694C9A5F-795A-4645-AD29-0CB0C57AEEFE}"/>
                    </a:ext>
                  </a:extLst>
                </p:cNvPr>
                <p:cNvGrpSpPr/>
                <p:nvPr/>
              </p:nvGrpSpPr>
              <p:grpSpPr>
                <a:xfrm>
                  <a:off x="4551725" y="2883438"/>
                  <a:ext cx="4426086" cy="3080423"/>
                  <a:chOff x="4513633" y="2853447"/>
                  <a:chExt cx="4426086" cy="3080423"/>
                </a:xfrm>
              </p:grpSpPr>
              <p:cxnSp>
                <p:nvCxnSpPr>
                  <p:cNvPr id="76" name="Connecteur droit 75">
                    <a:extLst>
                      <a:ext uri="{FF2B5EF4-FFF2-40B4-BE49-F238E27FC236}">
                        <a16:creationId xmlns:a16="http://schemas.microsoft.com/office/drawing/2014/main" id="{F88E388C-DD11-4B5C-A14E-4B9557A8D08E}"/>
                      </a:ext>
                    </a:extLst>
                  </p:cNvPr>
                  <p:cNvCxnSpPr/>
                  <p:nvPr/>
                </p:nvCxnSpPr>
                <p:spPr>
                  <a:xfrm>
                    <a:off x="7276289" y="3949430"/>
                    <a:ext cx="1663430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7" name="Connecteur droit 76">
                    <a:extLst>
                      <a:ext uri="{FF2B5EF4-FFF2-40B4-BE49-F238E27FC236}">
                        <a16:creationId xmlns:a16="http://schemas.microsoft.com/office/drawing/2014/main" id="{09E9BACF-1613-40CB-B0B6-15C18B4ABB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015591" y="3625174"/>
                    <a:ext cx="924128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" name="Connecteur droit 77">
                    <a:extLst>
                      <a:ext uri="{FF2B5EF4-FFF2-40B4-BE49-F238E27FC236}">
                        <a16:creationId xmlns:a16="http://schemas.microsoft.com/office/drawing/2014/main" id="{660570AC-AD53-4F5C-8A01-B355032367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7302229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Connecteur droit 78">
                    <a:extLst>
                      <a:ext uri="{FF2B5EF4-FFF2-40B4-BE49-F238E27FC236}">
                        <a16:creationId xmlns:a16="http://schemas.microsoft.com/office/drawing/2014/main" id="{0A2C234A-FF43-4AC0-B20C-AC3256556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762016" y="2853447"/>
                    <a:ext cx="0" cy="87873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Connecteur droit 79">
                    <a:extLst>
                      <a:ext uri="{FF2B5EF4-FFF2-40B4-BE49-F238E27FC236}">
                        <a16:creationId xmlns:a16="http://schemas.microsoft.com/office/drawing/2014/main" id="{740E34DB-4F05-45BC-83D7-F13BD19545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13633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Connecteur droit 81">
                    <a:extLst>
                      <a:ext uri="{FF2B5EF4-FFF2-40B4-BE49-F238E27FC236}">
                        <a16:creationId xmlns:a16="http://schemas.microsoft.com/office/drawing/2014/main" id="{F9D1AB85-9138-4197-B75F-D48E586CEA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71619" y="3929974"/>
                    <a:ext cx="0" cy="2003896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3" name="ZoneTexte 72">
                      <a:extLst>
                        <a:ext uri="{FF2B5EF4-FFF2-40B4-BE49-F238E27FC236}">
                          <a16:creationId xmlns:a16="http://schemas.microsoft.com/office/drawing/2014/main" id="{9AF188A9-E241-4AB3-B342-8D7D5A9C96D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302609" y="3832647"/>
                      <a:ext cx="910517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/</m:t>
                            </m:r>
                            <m:sSub>
                              <m:sSub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𝑀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3" name="ZoneTexte 72">
                      <a:extLst>
                        <a:ext uri="{FF2B5EF4-FFF2-40B4-BE49-F238E27FC236}">
                          <a16:creationId xmlns:a16="http://schemas.microsoft.com/office/drawing/2014/main" id="{9AF188A9-E241-4AB3-B342-8D7D5A9C96D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302609" y="3832647"/>
                      <a:ext cx="910517" cy="253053"/>
                    </a:xfrm>
                    <a:prstGeom prst="rect">
                      <a:avLst/>
                    </a:prstGeom>
                    <a:blipFill>
                      <a:blip r:embed="rId18"/>
                      <a:stretch>
                        <a:fillRect l="-8594" b="-3170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" name="ZoneTexte 73">
                      <a:extLst>
                        <a:ext uri="{FF2B5EF4-FFF2-40B4-BE49-F238E27FC236}">
                          <a16:creationId xmlns:a16="http://schemas.microsoft.com/office/drawing/2014/main" id="{5048B7DD-19A2-438D-A13B-94BC8CD917F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d>
                              <m:d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+1/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e>
                            </m:d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4" name="ZoneTexte 73">
                      <a:extLst>
                        <a:ext uri="{FF2B5EF4-FFF2-40B4-BE49-F238E27FC236}">
                          <a16:creationId xmlns:a16="http://schemas.microsoft.com/office/drawing/2014/main" id="{5048B7DD-19A2-438D-A13B-94BC8CD917F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3448" b="-325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Sup>
                              <m:sSubSup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sup>
                            </m:sSubSup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 l="-8621" r="-5172" b="-97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ZoneTexte 59">
                    <a:extLst>
                      <a:ext uri="{FF2B5EF4-FFF2-40B4-BE49-F238E27FC236}">
                        <a16:creationId xmlns:a16="http://schemas.microsoft.com/office/drawing/2014/main" id="{EEAE2F15-C3A1-4C6F-BFCD-E139BA2CC241}"/>
                      </a:ext>
                    </a:extLst>
                  </p:cNvPr>
                  <p:cNvSpPr txBox="1"/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0" name="ZoneTexte 59">
                    <a:extLst>
                      <a:ext uri="{FF2B5EF4-FFF2-40B4-BE49-F238E27FC236}">
                        <a16:creationId xmlns:a16="http://schemas.microsoft.com/office/drawing/2014/main" id="{EEAE2F15-C3A1-4C6F-BFCD-E139BA2CC2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6780" r="-3390" b="-1428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ZoneTexte 60">
                    <a:extLst>
                      <a:ext uri="{FF2B5EF4-FFF2-40B4-BE49-F238E27FC236}">
                        <a16:creationId xmlns:a16="http://schemas.microsoft.com/office/drawing/2014/main" id="{6BCA2BDA-F330-4674-86D0-EE196D5797BD}"/>
                      </a:ext>
                    </a:extLst>
                  </p:cNvPr>
                  <p:cNvSpPr txBox="1"/>
                  <p:nvPr/>
                </p:nvSpPr>
                <p:spPr>
                  <a:xfrm>
                    <a:off x="3940891" y="2473178"/>
                    <a:ext cx="1248184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</m:e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1" name="ZoneTexte 60">
                    <a:extLst>
                      <a:ext uri="{FF2B5EF4-FFF2-40B4-BE49-F238E27FC236}">
                        <a16:creationId xmlns:a16="http://schemas.microsoft.com/office/drawing/2014/main" id="{6BCA2BDA-F330-4674-86D0-EE196D5797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40891" y="2473178"/>
                    <a:ext cx="1248184" cy="253053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r="-1143" b="-975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C4FF070B-320A-4B1F-B4E3-AFDBB7CCC592}"/>
                  </a:ext>
                </a:extLst>
              </p:cNvPr>
              <p:cNvSpPr/>
              <p:nvPr/>
            </p:nvSpPr>
            <p:spPr>
              <a:xfrm>
                <a:off x="2732595" y="3598114"/>
                <a:ext cx="692117" cy="15672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94BF06E-56FD-41D9-9001-0EC599AEFF44}"/>
                  </a:ext>
                </a:extLst>
              </p:cNvPr>
              <p:cNvSpPr/>
              <p:nvPr/>
            </p:nvSpPr>
            <p:spPr>
              <a:xfrm>
                <a:off x="5403883" y="6033042"/>
                <a:ext cx="1308196" cy="3257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/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5970" r="-2985" b="-20455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/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30769" r="-26923" b="-5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/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/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9" name="ZoneTexte 148">
                  <a:extLst>
                    <a:ext uri="{FF2B5EF4-FFF2-40B4-BE49-F238E27FC236}">
                      <a16:creationId xmlns:a16="http://schemas.microsoft.com/office/drawing/2014/main" id="{D33A8181-F6B1-4C82-B2BA-EDE7992214D0}"/>
                    </a:ext>
                  </a:extLst>
                </p:cNvPr>
                <p:cNvSpPr txBox="1"/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149" name="ZoneTexte 148">
                  <a:extLst>
                    <a:ext uri="{FF2B5EF4-FFF2-40B4-BE49-F238E27FC236}">
                      <a16:creationId xmlns:a16="http://schemas.microsoft.com/office/drawing/2014/main" id="{D33A8181-F6B1-4C82-B2BA-EDE7992214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blipFill>
                  <a:blip r:embed="rId20"/>
                  <a:stretch>
                    <a:fillRect l="-18750" r="-3125" b="-634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0" name="ZoneTexte 149">
                  <a:extLst>
                    <a:ext uri="{FF2B5EF4-FFF2-40B4-BE49-F238E27FC236}">
                      <a16:creationId xmlns:a16="http://schemas.microsoft.com/office/drawing/2014/main" id="{E0AC779F-D623-4286-BE7F-3289AD523966}"/>
                    </a:ext>
                  </a:extLst>
                </p:cNvPr>
                <p:cNvSpPr txBox="1"/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150" name="ZoneTexte 149">
                  <a:extLst>
                    <a:ext uri="{FF2B5EF4-FFF2-40B4-BE49-F238E27FC236}">
                      <a16:creationId xmlns:a16="http://schemas.microsoft.com/office/drawing/2014/main" id="{E0AC779F-D623-4286-BE7F-3289AD5239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blipFill>
                  <a:blip r:embed="rId21"/>
                  <a:stretch>
                    <a:fillRect l="-19149" r="-17021" b="-10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6" name="Connecteur droit 85">
              <a:extLst>
                <a:ext uri="{FF2B5EF4-FFF2-40B4-BE49-F238E27FC236}">
                  <a16:creationId xmlns:a16="http://schemas.microsoft.com/office/drawing/2014/main" id="{3759EC9B-B568-4F36-BD6D-3E51BE03C78F}"/>
                </a:ext>
              </a:extLst>
            </p:cNvPr>
            <p:cNvCxnSpPr>
              <a:cxnSpLocks/>
            </p:cNvCxnSpPr>
            <p:nvPr/>
          </p:nvCxnSpPr>
          <p:spPr>
            <a:xfrm>
              <a:off x="7129341" y="3685353"/>
              <a:ext cx="0" cy="1839399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ZoneTexte 111">
                  <a:extLst>
                    <a:ext uri="{FF2B5EF4-FFF2-40B4-BE49-F238E27FC236}">
                      <a16:creationId xmlns:a16="http://schemas.microsoft.com/office/drawing/2014/main" id="{A7645BC1-CF4B-476A-ADB0-497565E9128F}"/>
                    </a:ext>
                  </a:extLst>
                </p:cNvPr>
                <p:cNvSpPr txBox="1"/>
                <p:nvPr/>
              </p:nvSpPr>
              <p:spPr>
                <a:xfrm>
                  <a:off x="6664528" y="5576986"/>
                  <a:ext cx="978858" cy="6018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Sup>
                          <m:sSubSup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  <m:sup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p>
                        </m:sSubSup>
                        <m:sSup>
                          <m:sSupPr>
                            <m:ctrlPr>
                              <a:rPr lang="fr-BE" sz="16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d>
                              <m:dPr>
                                <m:ctrlPr>
                                  <a:rPr lang="fr-BE" sz="1600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ctrlPr>
                                      <a:rPr lang="fr-BE" sz="16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  <m:t>𝑀</m:t>
                                        </m:r>
                                      </m:e>
                                      <m:sub>
                                        <m:r>
                                          <a:rPr lang="fr-BE" sz="1600" b="0" i="1" smtClean="0">
                                            <a:latin typeface="Cambria Math" panose="02040503050406030204" pitchFamily="18" charset="0"/>
                                          </a:rPr>
                                          <m:t>𝑠</m:t>
                                        </m:r>
                                      </m:sub>
                                    </m:sSub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  <m:t>𝑀</m:t>
                                        </m:r>
                                      </m:e>
                                      <m:sub>
                                        <m:r>
                                          <a:rPr lang="fr-BE" sz="1600" b="0" i="1" smtClean="0"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fr-BE" sz="16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oMath>
                    </m:oMathPara>
                  </a14:m>
                  <a:endParaRPr lang="fr-BE" sz="1600" dirty="0"/>
                </a:p>
              </p:txBody>
            </p:sp>
          </mc:Choice>
          <mc:Fallback xmlns="">
            <p:sp>
              <p:nvSpPr>
                <p:cNvPr id="112" name="ZoneTexte 111">
                  <a:extLst>
                    <a:ext uri="{FF2B5EF4-FFF2-40B4-BE49-F238E27FC236}">
                      <a16:creationId xmlns:a16="http://schemas.microsoft.com/office/drawing/2014/main" id="{A7645BC1-CF4B-476A-ADB0-497565E912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64528" y="5576986"/>
                  <a:ext cx="978858" cy="601831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87" name="ZoneTexte 86">
            <a:extLst>
              <a:ext uri="{FF2B5EF4-FFF2-40B4-BE49-F238E27FC236}">
                <a16:creationId xmlns:a16="http://schemas.microsoft.com/office/drawing/2014/main" id="{DE5A60A5-AEF9-457F-AB61-7C4A4349E011}"/>
              </a:ext>
            </a:extLst>
          </p:cNvPr>
          <p:cNvSpPr txBox="1"/>
          <p:nvPr/>
        </p:nvSpPr>
        <p:spPr>
          <a:xfrm>
            <a:off x="75754" y="7155095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" name="ZoneTexte 88">
            <a:extLst>
              <a:ext uri="{FF2B5EF4-FFF2-40B4-BE49-F238E27FC236}">
                <a16:creationId xmlns:a16="http://schemas.microsoft.com/office/drawing/2014/main" id="{136C82D1-5291-492D-A254-70BDEB7504B5}"/>
              </a:ext>
            </a:extLst>
          </p:cNvPr>
          <p:cNvSpPr txBox="1"/>
          <p:nvPr/>
        </p:nvSpPr>
        <p:spPr>
          <a:xfrm>
            <a:off x="65501" y="6921894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Chen, Q., Zhang, Z., &amp; Colby, R. H. 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Journal of Rheology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2016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60(6), 1031–1040.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id="{0A8A5CE3-DD77-4EF1-AFB3-17135DEECD90}"/>
              </a:ext>
            </a:extLst>
          </p:cNvPr>
          <p:cNvSpPr txBox="1"/>
          <p:nvPr/>
        </p:nvSpPr>
        <p:spPr>
          <a:xfrm>
            <a:off x="9287933" y="6031128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 et al., </a:t>
            </a:r>
            <a:r>
              <a:rPr lang="en-US" sz="16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 </a:t>
            </a:r>
            <a:r>
              <a:rPr lang="en-US" sz="1600" b="0" i="1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Rheol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2016 </a:t>
            </a:r>
            <a:endParaRPr lang="fr-BE" sz="1500" dirty="0"/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id="{06E9CAEA-B906-4B7A-8EEE-E61B45777F24}"/>
              </a:ext>
            </a:extLst>
          </p:cNvPr>
          <p:cNvSpPr txBox="1"/>
          <p:nvPr/>
        </p:nvSpPr>
        <p:spPr>
          <a:xfrm>
            <a:off x="9287933" y="5736909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et al., </a:t>
            </a:r>
            <a:r>
              <a:rPr lang="en-US" sz="1600" i="1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1991 </a:t>
            </a:r>
            <a:endParaRPr lang="fr-BE" sz="1500" dirty="0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78FADCA-30C9-45CE-897B-FEF59FE393B6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824F25B-89D6-47D5-B257-58A87467E92C}"/>
                  </a:ext>
                </a:extLst>
              </p:cNvPr>
              <p:cNvSpPr txBox="1"/>
              <p:nvPr/>
            </p:nvSpPr>
            <p:spPr>
              <a:xfrm>
                <a:off x="10365840" y="3184307"/>
                <a:ext cx="269304" cy="3107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824F25B-89D6-47D5-B257-58A87467E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65840" y="3184307"/>
                <a:ext cx="269304" cy="310791"/>
              </a:xfrm>
              <a:prstGeom prst="rect">
                <a:avLst/>
              </a:prstGeom>
              <a:blipFill>
                <a:blip r:embed="rId23"/>
                <a:stretch>
                  <a:fillRect l="-42222" t="-17647" r="-6667" b="-4313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0353239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417BF36D-74D4-46D5-B11E-3C7C72F1BE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53832" y="4527561"/>
            <a:ext cx="2109768" cy="99465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81" name="Slide Number Placeholder 8">
            <a:extLst>
              <a:ext uri="{FF2B5EF4-FFF2-40B4-BE49-F238E27FC236}">
                <a16:creationId xmlns:a16="http://schemas.microsoft.com/office/drawing/2014/main" id="{DB38C0EC-89F5-4943-B49C-CCA4E5979239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120</a:t>
            </a:fld>
            <a:endParaRPr lang="en-GB" dirty="0"/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DA6B5509-1870-485E-B49E-807427EAA955}"/>
              </a:ext>
            </a:extLst>
          </p:cNvPr>
          <p:cNvGrpSpPr/>
          <p:nvPr/>
        </p:nvGrpSpPr>
        <p:grpSpPr>
          <a:xfrm>
            <a:off x="386517" y="2472418"/>
            <a:ext cx="4359340" cy="1567869"/>
            <a:chOff x="6611480" y="3333251"/>
            <a:chExt cx="4384583" cy="13451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ZoneTexte 139">
                  <a:extLst>
                    <a:ext uri="{FF2B5EF4-FFF2-40B4-BE49-F238E27FC236}">
                      <a16:creationId xmlns:a16="http://schemas.microsoft.com/office/drawing/2014/main" id="{E00CCB6E-12B8-4B7C-BFCB-C49CC5B4B709}"/>
                    </a:ext>
                  </a:extLst>
                </p:cNvPr>
                <p:cNvSpPr txBox="1"/>
                <p:nvPr/>
              </p:nvSpPr>
              <p:spPr>
                <a:xfrm>
                  <a:off x="6611480" y="4285441"/>
                  <a:ext cx="1602006" cy="39299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40" name="ZoneTexte 139">
                  <a:extLst>
                    <a:ext uri="{FF2B5EF4-FFF2-40B4-BE49-F238E27FC236}">
                      <a16:creationId xmlns:a16="http://schemas.microsoft.com/office/drawing/2014/main" id="{E00CCB6E-12B8-4B7C-BFCB-C49CC5B4B7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1480" y="4285441"/>
                  <a:ext cx="1602006" cy="392993"/>
                </a:xfrm>
                <a:prstGeom prst="rect">
                  <a:avLst/>
                </a:prstGeom>
                <a:blipFill>
                  <a:blip r:embed="rId4"/>
                  <a:stretch>
                    <a:fillRect b="-307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44" name="Connecteur droit avec flèche 143">
              <a:extLst>
                <a:ext uri="{FF2B5EF4-FFF2-40B4-BE49-F238E27FC236}">
                  <a16:creationId xmlns:a16="http://schemas.microsoft.com/office/drawing/2014/main" id="{3F845B82-E391-456A-A491-80F2F62B145E}"/>
                </a:ext>
              </a:extLst>
            </p:cNvPr>
            <p:cNvCxnSpPr/>
            <p:nvPr/>
          </p:nvCxnSpPr>
          <p:spPr>
            <a:xfrm>
              <a:off x="8213486" y="4507704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7" name="ZoneTexte 146">
                  <a:extLst>
                    <a:ext uri="{FF2B5EF4-FFF2-40B4-BE49-F238E27FC236}">
                      <a16:creationId xmlns:a16="http://schemas.microsoft.com/office/drawing/2014/main" id="{C9EBE3FD-9173-413C-B47A-EEEBC06AAC2D}"/>
                    </a:ext>
                  </a:extLst>
                </p:cNvPr>
                <p:cNvSpPr txBox="1"/>
                <p:nvPr/>
              </p:nvSpPr>
              <p:spPr>
                <a:xfrm>
                  <a:off x="9394056" y="4260592"/>
                  <a:ext cx="1419957" cy="39805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fr-BE" i="1" smtClean="0">
                          <a:latin typeface="Cambria Math" panose="02040503050406030204" pitchFamily="18" charset="0"/>
                        </a:rPr>
                        <m:t>∝</m:t>
                      </m:r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47" name="ZoneTexte 146">
                  <a:extLst>
                    <a:ext uri="{FF2B5EF4-FFF2-40B4-BE49-F238E27FC236}">
                      <a16:creationId xmlns:a16="http://schemas.microsoft.com/office/drawing/2014/main" id="{C9EBE3FD-9173-413C-B47A-EEEBC06AAC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4056" y="4260592"/>
                  <a:ext cx="1419957" cy="398058"/>
                </a:xfrm>
                <a:prstGeom prst="rect">
                  <a:avLst/>
                </a:prstGeom>
                <a:blipFill>
                  <a:blip r:embed="rId5"/>
                  <a:stretch>
                    <a:fillRect b="-461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ZoneTexte 87">
                  <a:extLst>
                    <a:ext uri="{FF2B5EF4-FFF2-40B4-BE49-F238E27FC236}">
                      <a16:creationId xmlns:a16="http://schemas.microsoft.com/office/drawing/2014/main" id="{14341293-0CCF-4B85-A882-6B19AF1520CF}"/>
                    </a:ext>
                  </a:extLst>
                </p:cNvPr>
                <p:cNvSpPr txBox="1"/>
                <p:nvPr/>
              </p:nvSpPr>
              <p:spPr>
                <a:xfrm>
                  <a:off x="7309081" y="3780644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88" name="ZoneTexte 87">
                  <a:extLst>
                    <a:ext uri="{FF2B5EF4-FFF2-40B4-BE49-F238E27FC236}">
                      <a16:creationId xmlns:a16="http://schemas.microsoft.com/office/drawing/2014/main" id="{14341293-0CCF-4B85-A882-6B19AF1520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9081" y="3780644"/>
                  <a:ext cx="531431" cy="369332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9" name="Connecteur droit avec flèche 88">
              <a:extLst>
                <a:ext uri="{FF2B5EF4-FFF2-40B4-BE49-F238E27FC236}">
                  <a16:creationId xmlns:a16="http://schemas.microsoft.com/office/drawing/2014/main" id="{C74ED977-00AB-4168-8684-D91B02F9E450}"/>
                </a:ext>
              </a:extLst>
            </p:cNvPr>
            <p:cNvCxnSpPr/>
            <p:nvPr/>
          </p:nvCxnSpPr>
          <p:spPr>
            <a:xfrm>
              <a:off x="8177841" y="4010738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ZoneTexte 89">
                  <a:extLst>
                    <a:ext uri="{FF2B5EF4-FFF2-40B4-BE49-F238E27FC236}">
                      <a16:creationId xmlns:a16="http://schemas.microsoft.com/office/drawing/2014/main" id="{48C6EE5B-FD51-4FF8-921C-7A428BE4104E}"/>
                    </a:ext>
                  </a:extLst>
                </p:cNvPr>
                <p:cNvSpPr txBox="1"/>
                <p:nvPr/>
              </p:nvSpPr>
              <p:spPr>
                <a:xfrm>
                  <a:off x="9394056" y="3670684"/>
                  <a:ext cx="1602007" cy="588944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fr-BE" i="1" smtClean="0">
                          <a:latin typeface="Cambria Math" panose="02040503050406030204" pitchFamily="18" charset="0"/>
                        </a:rPr>
                        <m:t>∝</m:t>
                      </m:r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0" name="ZoneTexte 89">
                  <a:extLst>
                    <a:ext uri="{FF2B5EF4-FFF2-40B4-BE49-F238E27FC236}">
                      <a16:creationId xmlns:a16="http://schemas.microsoft.com/office/drawing/2014/main" id="{48C6EE5B-FD51-4FF8-921C-7A428BE41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4056" y="3670684"/>
                  <a:ext cx="1602007" cy="588944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ZoneTexte 90">
                  <a:extLst>
                    <a:ext uri="{FF2B5EF4-FFF2-40B4-BE49-F238E27FC236}">
                      <a16:creationId xmlns:a16="http://schemas.microsoft.com/office/drawing/2014/main" id="{0B759552-9829-4081-8CA6-37CCC89E577F}"/>
                    </a:ext>
                  </a:extLst>
                </p:cNvPr>
                <p:cNvSpPr txBox="1"/>
                <p:nvPr/>
              </p:nvSpPr>
              <p:spPr>
                <a:xfrm>
                  <a:off x="7309081" y="3333251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1" name="ZoneTexte 90">
                  <a:extLst>
                    <a:ext uri="{FF2B5EF4-FFF2-40B4-BE49-F238E27FC236}">
                      <a16:creationId xmlns:a16="http://schemas.microsoft.com/office/drawing/2014/main" id="{0B759552-9829-4081-8CA6-37CCC89E5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9081" y="3333251"/>
                  <a:ext cx="531431" cy="369332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2" name="Connecteur droit avec flèche 91">
              <a:extLst>
                <a:ext uri="{FF2B5EF4-FFF2-40B4-BE49-F238E27FC236}">
                  <a16:creationId xmlns:a16="http://schemas.microsoft.com/office/drawing/2014/main" id="{260F3068-432E-43CB-852D-B94E67ABEBD4}"/>
                </a:ext>
              </a:extLst>
            </p:cNvPr>
            <p:cNvCxnSpPr/>
            <p:nvPr/>
          </p:nvCxnSpPr>
          <p:spPr>
            <a:xfrm>
              <a:off x="8177840" y="3544490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ZoneTexte 92">
                  <a:extLst>
                    <a:ext uri="{FF2B5EF4-FFF2-40B4-BE49-F238E27FC236}">
                      <a16:creationId xmlns:a16="http://schemas.microsoft.com/office/drawing/2014/main" id="{C5363291-DE72-4A9F-84A9-CAE619477468}"/>
                    </a:ext>
                  </a:extLst>
                </p:cNvPr>
                <p:cNvSpPr txBox="1"/>
                <p:nvPr/>
              </p:nvSpPr>
              <p:spPr>
                <a:xfrm>
                  <a:off x="9339580" y="3333251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3" name="ZoneTexte 92">
                  <a:extLst>
                    <a:ext uri="{FF2B5EF4-FFF2-40B4-BE49-F238E27FC236}">
                      <a16:creationId xmlns:a16="http://schemas.microsoft.com/office/drawing/2014/main" id="{C5363291-DE72-4A9F-84A9-CAE619477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39580" y="3333251"/>
                  <a:ext cx="531431" cy="369332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ZoneTexte 93">
                <a:extLst>
                  <a:ext uri="{FF2B5EF4-FFF2-40B4-BE49-F238E27FC236}">
                    <a16:creationId xmlns:a16="http://schemas.microsoft.com/office/drawing/2014/main" id="{AC6E7B82-6D4D-494D-8EF1-D026718C62DB}"/>
                  </a:ext>
                </a:extLst>
              </p:cNvPr>
              <p:cNvSpPr txBox="1"/>
              <p:nvPr/>
            </p:nvSpPr>
            <p:spPr>
              <a:xfrm>
                <a:off x="151024" y="1741008"/>
                <a:ext cx="483858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Analogy </a:t>
                </a:r>
                <a:r>
                  <a:rPr lang="fr-BE" dirty="0" err="1"/>
                  <a:t>with</a:t>
                </a:r>
                <a:r>
                  <a:rPr lang="fr-BE" dirty="0"/>
                  <a:t> an </a:t>
                </a:r>
                <a:r>
                  <a:rPr lang="fr-BE" dirty="0" err="1"/>
                  <a:t>entangled</a:t>
                </a:r>
                <a:r>
                  <a:rPr lang="fr-BE" dirty="0"/>
                  <a:t> </a:t>
                </a:r>
                <a:r>
                  <a:rPr lang="fr-BE" dirty="0" err="1"/>
                  <a:t>polymer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b="0" i="0" smtClean="0">
                        <a:latin typeface="Cambria Math" panose="02040503050406030204" pitchFamily="18" charset="0"/>
                      </a:rPr>
                      <m:t>(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𝑡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&gt;</m:t>
                    </m:r>
                    <m:sSub>
                      <m:sSub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94" name="ZoneTexte 93">
                <a:extLst>
                  <a:ext uri="{FF2B5EF4-FFF2-40B4-BE49-F238E27FC236}">
                    <a16:creationId xmlns:a16="http://schemas.microsoft.com/office/drawing/2014/main" id="{AC6E7B82-6D4D-494D-8EF1-D026718C62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024" y="1741008"/>
                <a:ext cx="4838586" cy="369332"/>
              </a:xfrm>
              <a:prstGeom prst="rect">
                <a:avLst/>
              </a:prstGeom>
              <a:blipFill>
                <a:blip r:embed="rId10"/>
                <a:stretch>
                  <a:fillRect l="-1134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244202C-5CB5-4D42-889A-7C0A0C277B35}"/>
                  </a:ext>
                </a:extLst>
              </p:cNvPr>
              <p:cNvSpPr txBox="1"/>
              <p:nvPr/>
            </p:nvSpPr>
            <p:spPr>
              <a:xfrm>
                <a:off x="3906197" y="4519326"/>
                <a:ext cx="460471" cy="2772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244202C-5CB5-4D42-889A-7C0A0C277B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6197" y="4519326"/>
                <a:ext cx="460471" cy="277215"/>
              </a:xfrm>
              <a:prstGeom prst="rect">
                <a:avLst/>
              </a:prstGeom>
              <a:blipFill>
                <a:blip r:embed="rId11"/>
                <a:stretch>
                  <a:fillRect b="-2608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8" name="Groupe 257">
            <a:extLst>
              <a:ext uri="{FF2B5EF4-FFF2-40B4-BE49-F238E27FC236}">
                <a16:creationId xmlns:a16="http://schemas.microsoft.com/office/drawing/2014/main" id="{45C23859-7808-4B0F-80D6-C6C31FF29419}"/>
              </a:ext>
            </a:extLst>
          </p:cNvPr>
          <p:cNvGrpSpPr/>
          <p:nvPr/>
        </p:nvGrpSpPr>
        <p:grpSpPr>
          <a:xfrm>
            <a:off x="5190280" y="1923387"/>
            <a:ext cx="6945792" cy="3856198"/>
            <a:chOff x="5244424" y="2148833"/>
            <a:chExt cx="6945792" cy="3856198"/>
          </a:xfrm>
        </p:grpSpPr>
        <p:grpSp>
          <p:nvGrpSpPr>
            <p:cNvPr id="259" name="Groupe 258">
              <a:extLst>
                <a:ext uri="{FF2B5EF4-FFF2-40B4-BE49-F238E27FC236}">
                  <a16:creationId xmlns:a16="http://schemas.microsoft.com/office/drawing/2014/main" id="{1CE4B13E-30E9-4257-A943-E9A0A4536761}"/>
                </a:ext>
              </a:extLst>
            </p:cNvPr>
            <p:cNvGrpSpPr/>
            <p:nvPr/>
          </p:nvGrpSpPr>
          <p:grpSpPr>
            <a:xfrm>
              <a:off x="5244424" y="2148833"/>
              <a:ext cx="6945792" cy="3856198"/>
              <a:chOff x="2732595" y="2437224"/>
              <a:chExt cx="8126520" cy="3963190"/>
            </a:xfrm>
          </p:grpSpPr>
          <p:grpSp>
            <p:nvGrpSpPr>
              <p:cNvPr id="266" name="Groupe 265">
                <a:extLst>
                  <a:ext uri="{FF2B5EF4-FFF2-40B4-BE49-F238E27FC236}">
                    <a16:creationId xmlns:a16="http://schemas.microsoft.com/office/drawing/2014/main" id="{4837D477-A91C-4069-B8F9-E61AAEFDF5D9}"/>
                  </a:ext>
                </a:extLst>
              </p:cNvPr>
              <p:cNvGrpSpPr/>
              <p:nvPr/>
            </p:nvGrpSpPr>
            <p:grpSpPr>
              <a:xfrm>
                <a:off x="2980272" y="2455903"/>
                <a:ext cx="7878843" cy="3944511"/>
                <a:chOff x="3176659" y="2512954"/>
                <a:chExt cx="7878843" cy="3944511"/>
              </a:xfrm>
            </p:grpSpPr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F6C03291-71A2-44D9-8F48-3278EF37BA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3176659" y="2656460"/>
                  <a:ext cx="6115904" cy="3801005"/>
                </a:xfrm>
                <a:prstGeom prst="rect">
                  <a:avLst/>
                </a:prstGeom>
              </p:spPr>
            </p:pic>
            <p:grpSp>
              <p:nvGrpSpPr>
                <p:cNvPr id="276" name="Groupe 275">
                  <a:extLst>
                    <a:ext uri="{FF2B5EF4-FFF2-40B4-BE49-F238E27FC236}">
                      <a16:creationId xmlns:a16="http://schemas.microsoft.com/office/drawing/2014/main" id="{6F662616-C2A5-4AF0-9D03-29BC33D45AFB}"/>
                    </a:ext>
                  </a:extLst>
                </p:cNvPr>
                <p:cNvGrpSpPr/>
                <p:nvPr/>
              </p:nvGrpSpPr>
              <p:grpSpPr>
                <a:xfrm>
                  <a:off x="4551725" y="2883438"/>
                  <a:ext cx="4426086" cy="3080423"/>
                  <a:chOff x="4513633" y="2853447"/>
                  <a:chExt cx="4426086" cy="3080423"/>
                </a:xfrm>
              </p:grpSpPr>
              <p:cxnSp>
                <p:nvCxnSpPr>
                  <p:cNvPr id="280" name="Connecteur droit 279">
                    <a:extLst>
                      <a:ext uri="{FF2B5EF4-FFF2-40B4-BE49-F238E27FC236}">
                        <a16:creationId xmlns:a16="http://schemas.microsoft.com/office/drawing/2014/main" id="{C68CE15A-21C6-4685-83A4-C7B6683B38C4}"/>
                      </a:ext>
                    </a:extLst>
                  </p:cNvPr>
                  <p:cNvCxnSpPr/>
                  <p:nvPr/>
                </p:nvCxnSpPr>
                <p:spPr>
                  <a:xfrm>
                    <a:off x="7276289" y="3949430"/>
                    <a:ext cx="1663430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1" name="Connecteur droit 280">
                    <a:extLst>
                      <a:ext uri="{FF2B5EF4-FFF2-40B4-BE49-F238E27FC236}">
                        <a16:creationId xmlns:a16="http://schemas.microsoft.com/office/drawing/2014/main" id="{F23D7AEC-E26F-4BF5-A7A0-E62CAD41E0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015591" y="3625174"/>
                    <a:ext cx="924128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1DAB38B8-0FBF-4AB1-BC7D-D92A8432A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7302229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192F328B-C139-4AEC-A0D2-183F1DD67F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762016" y="2853447"/>
                    <a:ext cx="0" cy="87873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4" name="Connecteur droit 283">
                    <a:extLst>
                      <a:ext uri="{FF2B5EF4-FFF2-40B4-BE49-F238E27FC236}">
                        <a16:creationId xmlns:a16="http://schemas.microsoft.com/office/drawing/2014/main" id="{63EAC2AB-1C6A-4638-A5B0-8F2DECFD6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13633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4241A0AA-3D3C-42E3-ADDF-BD9BD8FE92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71619" y="3929974"/>
                    <a:ext cx="0" cy="2003896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78" name="ZoneTexte 277">
                      <a:extLst>
                        <a:ext uri="{FF2B5EF4-FFF2-40B4-BE49-F238E27FC236}">
                          <a16:creationId xmlns:a16="http://schemas.microsoft.com/office/drawing/2014/main" id="{84903464-B78F-4691-BA62-0D72ADED899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d>
                              <m:d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+1/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e>
                            </m:d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278" name="ZoneTexte 277">
                      <a:extLst>
                        <a:ext uri="{FF2B5EF4-FFF2-40B4-BE49-F238E27FC236}">
                          <a16:creationId xmlns:a16="http://schemas.microsoft.com/office/drawing/2014/main" id="{84903464-B78F-4691-BA62-0D72ADED899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 l="-3448" b="-325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79" name="ZoneTexte 278">
                      <a:extLst>
                        <a:ext uri="{FF2B5EF4-FFF2-40B4-BE49-F238E27FC236}">
                          <a16:creationId xmlns:a16="http://schemas.microsoft.com/office/drawing/2014/main" id="{E8C3A0E2-F5C9-4665-9C8A-A8D8EAB729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Sup>
                              <m:sSubSup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sup>
                            </m:sSubSup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8621" r="-5172" b="-97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/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  <m:sup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6780" t="-2439" r="-3390" b="-1707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/>
                  <p:nvPr/>
                </p:nvSpPr>
                <p:spPr>
                  <a:xfrm>
                    <a:off x="4214701" y="2442468"/>
                    <a:ext cx="531892" cy="28751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16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Sup>
                                <m:sSubSup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𝑑</m:t>
                                  </m:r>
                                </m:sub>
                                <m:sup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bSup>
                            </m:e>
                            <m:sup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701" y="2442468"/>
                    <a:ext cx="531892" cy="287519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5333" r="-2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DE7D1626-0495-4A7B-9075-72CB77E1C349}"/>
                  </a:ext>
                </a:extLst>
              </p:cNvPr>
              <p:cNvSpPr/>
              <p:nvPr/>
            </p:nvSpPr>
            <p:spPr>
              <a:xfrm>
                <a:off x="2732595" y="3598114"/>
                <a:ext cx="692117" cy="15672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5203C960-E31D-49E8-989D-18CDAB309ECD}"/>
                  </a:ext>
                </a:extLst>
              </p:cNvPr>
              <p:cNvSpPr/>
              <p:nvPr/>
            </p:nvSpPr>
            <p:spPr>
              <a:xfrm>
                <a:off x="5403883" y="6033042"/>
                <a:ext cx="1308196" cy="3257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1" name="ZoneTexte 270">
                    <a:extLst>
                      <a:ext uri="{FF2B5EF4-FFF2-40B4-BE49-F238E27FC236}">
                        <a16:creationId xmlns:a16="http://schemas.microsoft.com/office/drawing/2014/main" id="{4FA0B30B-62A1-4F86-9F6F-C10EA1856CD2}"/>
                      </a:ext>
                    </a:extLst>
                  </p:cNvPr>
                  <p:cNvSpPr txBox="1"/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5970" r="-2985" b="-20455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2" name="ZoneTexte 271">
                    <a:extLst>
                      <a:ext uri="{FF2B5EF4-FFF2-40B4-BE49-F238E27FC236}">
                        <a16:creationId xmlns:a16="http://schemas.microsoft.com/office/drawing/2014/main" id="{9D1DB0BD-6D8A-4FB3-9CD8-52832ACF02E0}"/>
                      </a:ext>
                    </a:extLst>
                  </p:cNvPr>
                  <p:cNvSpPr txBox="1"/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l="-30769" r="-26923" b="-5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3" name="ZoneTexte 272">
                    <a:extLst>
                      <a:ext uri="{FF2B5EF4-FFF2-40B4-BE49-F238E27FC236}">
                        <a16:creationId xmlns:a16="http://schemas.microsoft.com/office/drawing/2014/main" id="{07948460-0B88-4760-B196-2B75CE5F819F}"/>
                      </a:ext>
                    </a:extLst>
                  </p:cNvPr>
                  <p:cNvSpPr txBox="1"/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4" name="ZoneTexte 273">
                    <a:extLst>
                      <a:ext uri="{FF2B5EF4-FFF2-40B4-BE49-F238E27FC236}">
                        <a16:creationId xmlns:a16="http://schemas.microsoft.com/office/drawing/2014/main" id="{6246651C-D0B9-486E-B176-9CE06E167524}"/>
                      </a:ext>
                    </a:extLst>
                  </p:cNvPr>
                  <p:cNvSpPr txBox="1"/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/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3125" b="-634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/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blipFill>
                  <a:blip r:embed="rId23"/>
                  <a:stretch>
                    <a:fillRect l="-19149" r="-17021" b="-10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E1AE9924-3EA3-4A6B-9552-449113C16C56}"/>
                </a:ext>
              </a:extLst>
            </p:cNvPr>
            <p:cNvCxnSpPr>
              <a:cxnSpLocks/>
            </p:cNvCxnSpPr>
            <p:nvPr/>
          </p:nvCxnSpPr>
          <p:spPr>
            <a:xfrm>
              <a:off x="7129341" y="3685353"/>
              <a:ext cx="0" cy="1839399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/>
                <p:nvPr/>
              </p:nvSpPr>
              <p:spPr>
                <a:xfrm>
                  <a:off x="6982065" y="5612478"/>
                  <a:ext cx="439992" cy="26930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16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sSubSup>
                              <m:sSubSupPr>
                                <m:ctrlPr>
                                  <a:rPr lang="fr-BE" sz="1600" i="1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∗</m:t>
                                </m:r>
                              </m:sup>
                            </m:sSubSup>
                          </m:e>
                          <m:sup>
                            <m:r>
                              <a:rPr lang="fr-BE" sz="1600" i="1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p>
                        </m:sSup>
                      </m:oMath>
                    </m:oMathPara>
                  </a14:m>
                  <a:endParaRPr lang="fr-BE" sz="1600" dirty="0"/>
                </a:p>
              </p:txBody>
            </p:sp>
          </mc:Choice>
          <mc:Fallback xmlns="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82065" y="5612478"/>
                  <a:ext cx="439992" cy="269304"/>
                </a:xfrm>
                <a:prstGeom prst="rect">
                  <a:avLst/>
                </a:prstGeom>
                <a:blipFill>
                  <a:blip r:embed="rId24"/>
                  <a:stretch>
                    <a:fillRect l="-5479" t="-4545" r="-2740" b="-909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88" name="ZoneTexte 287">
            <a:extLst>
              <a:ext uri="{FF2B5EF4-FFF2-40B4-BE49-F238E27FC236}">
                <a16:creationId xmlns:a16="http://schemas.microsoft.com/office/drawing/2014/main" id="{DF4BC488-5316-4505-9E17-4618B7DBD0C2}"/>
              </a:ext>
            </a:extLst>
          </p:cNvPr>
          <p:cNvSpPr txBox="1"/>
          <p:nvPr/>
        </p:nvSpPr>
        <p:spPr>
          <a:xfrm>
            <a:off x="-12559" y="7065640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91" name="Flèche : droite 290">
            <a:extLst>
              <a:ext uri="{FF2B5EF4-FFF2-40B4-BE49-F238E27FC236}">
                <a16:creationId xmlns:a16="http://schemas.microsoft.com/office/drawing/2014/main" id="{9B6E5F74-657F-4CCC-B531-A560A1888E78}"/>
              </a:ext>
            </a:extLst>
          </p:cNvPr>
          <p:cNvSpPr/>
          <p:nvPr/>
        </p:nvSpPr>
        <p:spPr>
          <a:xfrm>
            <a:off x="2238096" y="5043566"/>
            <a:ext cx="685923" cy="32252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3" name="ZoneTexte 292">
                <a:extLst>
                  <a:ext uri="{FF2B5EF4-FFF2-40B4-BE49-F238E27FC236}">
                    <a16:creationId xmlns:a16="http://schemas.microsoft.com/office/drawing/2014/main" id="{A47FD13B-1B67-45D9-9534-598299CBF780}"/>
                  </a:ext>
                </a:extLst>
              </p:cNvPr>
              <p:cNvSpPr txBox="1"/>
              <p:nvPr/>
            </p:nvSpPr>
            <p:spPr>
              <a:xfrm>
                <a:off x="4879765" y="5530755"/>
                <a:ext cx="270465" cy="370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293" name="ZoneTexte 292">
                <a:extLst>
                  <a:ext uri="{FF2B5EF4-FFF2-40B4-BE49-F238E27FC236}">
                    <a16:creationId xmlns:a16="http://schemas.microsoft.com/office/drawing/2014/main" id="{A47FD13B-1B67-45D9-9534-598299CBF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765" y="5530755"/>
                <a:ext cx="270465" cy="370101"/>
              </a:xfrm>
              <a:prstGeom prst="rect">
                <a:avLst/>
              </a:prstGeom>
              <a:blipFill>
                <a:blip r:embed="rId26"/>
                <a:stretch>
                  <a:fillRect r="-33333" b="-16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4" name="ZoneTexte 293">
            <a:extLst>
              <a:ext uri="{FF2B5EF4-FFF2-40B4-BE49-F238E27FC236}">
                <a16:creationId xmlns:a16="http://schemas.microsoft.com/office/drawing/2014/main" id="{9BC878CF-FB8F-417E-A04D-4DF5D397F383}"/>
              </a:ext>
            </a:extLst>
          </p:cNvPr>
          <p:cNvSpPr txBox="1"/>
          <p:nvPr/>
        </p:nvSpPr>
        <p:spPr>
          <a:xfrm>
            <a:off x="3389037" y="5580938"/>
            <a:ext cx="16919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Tube </a:t>
            </a:r>
            <a:r>
              <a:rPr lang="fr-BE" sz="1400" dirty="0" err="1"/>
              <a:t>with</a:t>
            </a:r>
            <a:r>
              <a:rPr lang="fr-BE" sz="1400" dirty="0"/>
              <a:t> a </a:t>
            </a:r>
            <a:r>
              <a:rPr lang="fr-BE" sz="1400" dirty="0" err="1"/>
              <a:t>lifetime</a:t>
            </a:r>
            <a:r>
              <a:rPr lang="fr-BE" sz="1400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/>
              <p:nvPr/>
            </p:nvSpPr>
            <p:spPr>
              <a:xfrm>
                <a:off x="2024153" y="4610805"/>
                <a:ext cx="105904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4153" y="4610805"/>
                <a:ext cx="1059046" cy="369332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e 14">
            <a:extLst>
              <a:ext uri="{FF2B5EF4-FFF2-40B4-BE49-F238E27FC236}">
                <a16:creationId xmlns:a16="http://schemas.microsoft.com/office/drawing/2014/main" id="{5CB853E3-BFEC-4CEB-BEB7-1DC4114EF05A}"/>
              </a:ext>
            </a:extLst>
          </p:cNvPr>
          <p:cNvGrpSpPr/>
          <p:nvPr/>
        </p:nvGrpSpPr>
        <p:grpSpPr>
          <a:xfrm>
            <a:off x="211570" y="4815459"/>
            <a:ext cx="1602639" cy="851804"/>
            <a:chOff x="342941" y="4663994"/>
            <a:chExt cx="1602639" cy="851804"/>
          </a:xfrm>
        </p:grpSpPr>
        <p:grpSp>
          <p:nvGrpSpPr>
            <p:cNvPr id="14" name="Groupe 13">
              <a:extLst>
                <a:ext uri="{FF2B5EF4-FFF2-40B4-BE49-F238E27FC236}">
                  <a16:creationId xmlns:a16="http://schemas.microsoft.com/office/drawing/2014/main" id="{026BAAF0-4710-42C7-B4EF-E081BD083597}"/>
                </a:ext>
              </a:extLst>
            </p:cNvPr>
            <p:cNvGrpSpPr/>
            <p:nvPr/>
          </p:nvGrpSpPr>
          <p:grpSpPr>
            <a:xfrm>
              <a:off x="342941" y="4663994"/>
              <a:ext cx="1602639" cy="851804"/>
              <a:chOff x="4907277" y="1545607"/>
              <a:chExt cx="3371022" cy="1664070"/>
            </a:xfrm>
          </p:grpSpPr>
          <p:sp>
            <p:nvSpPr>
              <p:cNvPr id="315" name="Freeform 574">
                <a:extLst>
                  <a:ext uri="{FF2B5EF4-FFF2-40B4-BE49-F238E27FC236}">
                    <a16:creationId xmlns:a16="http://schemas.microsoft.com/office/drawing/2014/main" id="{BAD200FD-30FC-4246-8D1C-94983083DFAB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5126210" y="190077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6" name="Freeform 575">
                <a:extLst>
                  <a:ext uri="{FF2B5EF4-FFF2-40B4-BE49-F238E27FC236}">
                    <a16:creationId xmlns:a16="http://schemas.microsoft.com/office/drawing/2014/main" id="{376FF595-F134-4F3A-A262-2896864571F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6527190" y="89747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7" name="Freeform: Shape 164">
                <a:extLst>
                  <a:ext uri="{FF2B5EF4-FFF2-40B4-BE49-F238E27FC236}">
                    <a16:creationId xmlns:a16="http://schemas.microsoft.com/office/drawing/2014/main" id="{A26C5480-07AA-42F3-8B30-123D7C676A56}"/>
                  </a:ext>
                </a:extLst>
              </p:cNvPr>
              <p:cNvSpPr/>
              <p:nvPr/>
            </p:nvSpPr>
            <p:spPr>
              <a:xfrm rot="1967439">
                <a:off x="5455670" y="173479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8" name="Freeform: Shape 167">
                <a:extLst>
                  <a:ext uri="{FF2B5EF4-FFF2-40B4-BE49-F238E27FC236}">
                    <a16:creationId xmlns:a16="http://schemas.microsoft.com/office/drawing/2014/main" id="{827CE17A-9DF0-4966-A219-6B4EE55F9EAD}"/>
                  </a:ext>
                </a:extLst>
              </p:cNvPr>
              <p:cNvSpPr/>
              <p:nvPr/>
            </p:nvSpPr>
            <p:spPr>
              <a:xfrm rot="1967439">
                <a:off x="5623369" y="1803566"/>
                <a:ext cx="290945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Freeform: Shape 168">
                <a:extLst>
                  <a:ext uri="{FF2B5EF4-FFF2-40B4-BE49-F238E27FC236}">
                    <a16:creationId xmlns:a16="http://schemas.microsoft.com/office/drawing/2014/main" id="{A9290B84-AB2A-4086-8D3C-DCBFE9924D98}"/>
                  </a:ext>
                </a:extLst>
              </p:cNvPr>
              <p:cNvSpPr/>
              <p:nvPr/>
            </p:nvSpPr>
            <p:spPr>
              <a:xfrm>
                <a:off x="7135092" y="162873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0" name="Freeform: Shape 169">
                <a:extLst>
                  <a:ext uri="{FF2B5EF4-FFF2-40B4-BE49-F238E27FC236}">
                    <a16:creationId xmlns:a16="http://schemas.microsoft.com/office/drawing/2014/main" id="{AF35E912-2246-4E32-BEC0-ED45AC2A0D1C}"/>
                  </a:ext>
                </a:extLst>
              </p:cNvPr>
              <p:cNvSpPr/>
              <p:nvPr/>
            </p:nvSpPr>
            <p:spPr>
              <a:xfrm>
                <a:off x="7394864" y="1545607"/>
                <a:ext cx="290946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24" name="Group 173">
                <a:extLst>
                  <a:ext uri="{FF2B5EF4-FFF2-40B4-BE49-F238E27FC236}">
                    <a16:creationId xmlns:a16="http://schemas.microsoft.com/office/drawing/2014/main" id="{B69A3F03-68C3-4876-9280-F02279E79B70}"/>
                  </a:ext>
                </a:extLst>
              </p:cNvPr>
              <p:cNvGrpSpPr/>
              <p:nvPr/>
            </p:nvGrpSpPr>
            <p:grpSpPr>
              <a:xfrm rot="2147218">
                <a:off x="6041300" y="2522669"/>
                <a:ext cx="541153" cy="687008"/>
                <a:chOff x="6711702" y="2731601"/>
                <a:chExt cx="541153" cy="687008"/>
              </a:xfrm>
            </p:grpSpPr>
            <p:sp>
              <p:nvSpPr>
                <p:cNvPr id="325" name="Freeform: Shape 174">
                  <a:extLst>
                    <a:ext uri="{FF2B5EF4-FFF2-40B4-BE49-F238E27FC236}">
                      <a16:creationId xmlns:a16="http://schemas.microsoft.com/office/drawing/2014/main" id="{75880C98-C507-4C29-8E92-88BA6A7B884F}"/>
                    </a:ext>
                  </a:extLst>
                </p:cNvPr>
                <p:cNvSpPr/>
                <p:nvPr/>
              </p:nvSpPr>
              <p:spPr>
                <a:xfrm>
                  <a:off x="6711702" y="2731601"/>
                  <a:ext cx="541153" cy="468799"/>
                </a:xfrm>
                <a:custGeom>
                  <a:avLst/>
                  <a:gdLst>
                    <a:gd name="connsiteX0" fmla="*/ 541153 w 541153"/>
                    <a:gd name="connsiteY0" fmla="*/ 468799 h 468799"/>
                    <a:gd name="connsiteX1" fmla="*/ 416462 w 541153"/>
                    <a:gd name="connsiteY1" fmla="*/ 458408 h 468799"/>
                    <a:gd name="connsiteX2" fmla="*/ 354116 w 541153"/>
                    <a:gd name="connsiteY2" fmla="*/ 427235 h 468799"/>
                    <a:gd name="connsiteX3" fmla="*/ 281380 w 541153"/>
                    <a:gd name="connsiteY3" fmla="*/ 396063 h 468799"/>
                    <a:gd name="connsiteX4" fmla="*/ 270989 w 541153"/>
                    <a:gd name="connsiteY4" fmla="*/ 364890 h 468799"/>
                    <a:gd name="connsiteX5" fmla="*/ 260598 w 541153"/>
                    <a:gd name="connsiteY5" fmla="*/ 157072 h 468799"/>
                    <a:gd name="connsiteX6" fmla="*/ 219034 w 541153"/>
                    <a:gd name="connsiteY6" fmla="*/ 94726 h 468799"/>
                    <a:gd name="connsiteX7" fmla="*/ 167080 w 541153"/>
                    <a:gd name="connsiteY7" fmla="*/ 53163 h 468799"/>
                    <a:gd name="connsiteX8" fmla="*/ 146298 w 541153"/>
                    <a:gd name="connsiteY8" fmla="*/ 21990 h 468799"/>
                    <a:gd name="connsiteX9" fmla="*/ 42389 w 541153"/>
                    <a:gd name="connsiteY9" fmla="*/ 11599 h 468799"/>
                    <a:gd name="connsiteX10" fmla="*/ 11216 w 541153"/>
                    <a:gd name="connsiteY10" fmla="*/ 42772 h 468799"/>
                    <a:gd name="connsiteX11" fmla="*/ 21607 w 541153"/>
                    <a:gd name="connsiteY11" fmla="*/ 125899 h 468799"/>
                    <a:gd name="connsiteX12" fmla="*/ 52780 w 541153"/>
                    <a:gd name="connsiteY12" fmla="*/ 167463 h 46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153" h="468799">
                      <a:moveTo>
                        <a:pt x="541153" y="468799"/>
                      </a:moveTo>
                      <a:cubicBezTo>
                        <a:pt x="499589" y="465335"/>
                        <a:pt x="457804" y="463920"/>
                        <a:pt x="416462" y="458408"/>
                      </a:cubicBezTo>
                      <a:cubicBezTo>
                        <a:pt x="385400" y="454266"/>
                        <a:pt x="380768" y="442465"/>
                        <a:pt x="354116" y="427235"/>
                      </a:cubicBezTo>
                      <a:cubicBezTo>
                        <a:pt x="318166" y="406692"/>
                        <a:pt x="316351" y="407720"/>
                        <a:pt x="281380" y="396063"/>
                      </a:cubicBezTo>
                      <a:cubicBezTo>
                        <a:pt x="277916" y="385672"/>
                        <a:pt x="271938" y="375802"/>
                        <a:pt x="270989" y="364890"/>
                      </a:cubicBezTo>
                      <a:cubicBezTo>
                        <a:pt x="264980" y="295792"/>
                        <a:pt x="273696" y="225183"/>
                        <a:pt x="260598" y="157072"/>
                      </a:cubicBezTo>
                      <a:cubicBezTo>
                        <a:pt x="255881" y="132545"/>
                        <a:pt x="232889" y="115508"/>
                        <a:pt x="219034" y="94726"/>
                      </a:cubicBezTo>
                      <a:cubicBezTo>
                        <a:pt x="192177" y="54440"/>
                        <a:pt x="210100" y="67503"/>
                        <a:pt x="167080" y="53163"/>
                      </a:cubicBezTo>
                      <a:cubicBezTo>
                        <a:pt x="160153" y="42772"/>
                        <a:pt x="155129" y="30821"/>
                        <a:pt x="146298" y="21990"/>
                      </a:cubicBezTo>
                      <a:cubicBezTo>
                        <a:pt x="109783" y="-14525"/>
                        <a:pt x="98001" y="3654"/>
                        <a:pt x="42389" y="11599"/>
                      </a:cubicBezTo>
                      <a:cubicBezTo>
                        <a:pt x="31998" y="21990"/>
                        <a:pt x="18507" y="30013"/>
                        <a:pt x="11216" y="42772"/>
                      </a:cubicBezTo>
                      <a:cubicBezTo>
                        <a:pt x="-10238" y="80315"/>
                        <a:pt x="2363" y="92222"/>
                        <a:pt x="21607" y="125899"/>
                      </a:cubicBezTo>
                      <a:cubicBezTo>
                        <a:pt x="37273" y="153315"/>
                        <a:pt x="36631" y="151314"/>
                        <a:pt x="52780" y="16746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6" name="Freeform: Shape 175">
                  <a:extLst>
                    <a:ext uri="{FF2B5EF4-FFF2-40B4-BE49-F238E27FC236}">
                      <a16:creationId xmlns:a16="http://schemas.microsoft.com/office/drawing/2014/main" id="{9D8B4055-6035-4902-9C34-C293AC6C871B}"/>
                    </a:ext>
                  </a:extLst>
                </p:cNvPr>
                <p:cNvSpPr/>
                <p:nvPr/>
              </p:nvSpPr>
              <p:spPr>
                <a:xfrm>
                  <a:off x="6816436" y="3044536"/>
                  <a:ext cx="85755" cy="374073"/>
                </a:xfrm>
                <a:custGeom>
                  <a:avLst/>
                  <a:gdLst>
                    <a:gd name="connsiteX0" fmla="*/ 0 w 85755"/>
                    <a:gd name="connsiteY0" fmla="*/ 0 h 374073"/>
                    <a:gd name="connsiteX1" fmla="*/ 10391 w 85755"/>
                    <a:gd name="connsiteY1" fmla="*/ 62346 h 374073"/>
                    <a:gd name="connsiteX2" fmla="*/ 51955 w 85755"/>
                    <a:gd name="connsiteY2" fmla="*/ 124691 h 374073"/>
                    <a:gd name="connsiteX3" fmla="*/ 62346 w 85755"/>
                    <a:gd name="connsiteY3" fmla="*/ 155864 h 374073"/>
                    <a:gd name="connsiteX4" fmla="*/ 83128 w 85755"/>
                    <a:gd name="connsiteY4" fmla="*/ 187037 h 374073"/>
                    <a:gd name="connsiteX5" fmla="*/ 83128 w 85755"/>
                    <a:gd name="connsiteY5" fmla="*/ 374073 h 374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755" h="374073">
                      <a:moveTo>
                        <a:pt x="0" y="0"/>
                      </a:moveTo>
                      <a:cubicBezTo>
                        <a:pt x="3464" y="20782"/>
                        <a:pt x="2288" y="42898"/>
                        <a:pt x="10391" y="62346"/>
                      </a:cubicBezTo>
                      <a:cubicBezTo>
                        <a:pt x="19997" y="85401"/>
                        <a:pt x="51955" y="124691"/>
                        <a:pt x="51955" y="124691"/>
                      </a:cubicBezTo>
                      <a:cubicBezTo>
                        <a:pt x="55419" y="135082"/>
                        <a:pt x="57448" y="146067"/>
                        <a:pt x="62346" y="155864"/>
                      </a:cubicBezTo>
                      <a:cubicBezTo>
                        <a:pt x="67931" y="167034"/>
                        <a:pt x="81944" y="174605"/>
                        <a:pt x="83128" y="187037"/>
                      </a:cubicBezTo>
                      <a:cubicBezTo>
                        <a:pt x="89039" y="249101"/>
                        <a:pt x="83128" y="311728"/>
                        <a:pt x="83128" y="37407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33" name="Oval 10">
              <a:extLst>
                <a:ext uri="{FF2B5EF4-FFF2-40B4-BE49-F238E27FC236}">
                  <a16:creationId xmlns:a16="http://schemas.microsoft.com/office/drawing/2014/main" id="{5B8FB77B-01CC-4436-ACF7-D9A1C39ECFB6}"/>
                </a:ext>
              </a:extLst>
            </p:cNvPr>
            <p:cNvSpPr/>
            <p:nvPr/>
          </p:nvSpPr>
          <p:spPr>
            <a:xfrm>
              <a:off x="1117538" y="51663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Oval 10">
              <a:extLst>
                <a:ext uri="{FF2B5EF4-FFF2-40B4-BE49-F238E27FC236}">
                  <a16:creationId xmlns:a16="http://schemas.microsoft.com/office/drawing/2014/main" id="{3FC03FA6-C860-44A1-B54C-E353E5282E41}"/>
                </a:ext>
              </a:extLst>
            </p:cNvPr>
            <p:cNvSpPr/>
            <p:nvPr/>
          </p:nvSpPr>
          <p:spPr>
            <a:xfrm>
              <a:off x="1254920" y="5105081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Oval 10">
              <a:extLst>
                <a:ext uri="{FF2B5EF4-FFF2-40B4-BE49-F238E27FC236}">
                  <a16:creationId xmlns:a16="http://schemas.microsoft.com/office/drawing/2014/main" id="{8DA8D01A-68CC-4A57-98DA-23DCC7167893}"/>
                </a:ext>
              </a:extLst>
            </p:cNvPr>
            <p:cNvSpPr/>
            <p:nvPr/>
          </p:nvSpPr>
          <p:spPr>
            <a:xfrm>
              <a:off x="1398556" y="500144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Oval 10">
              <a:extLst>
                <a:ext uri="{FF2B5EF4-FFF2-40B4-BE49-F238E27FC236}">
                  <a16:creationId xmlns:a16="http://schemas.microsoft.com/office/drawing/2014/main" id="{887CCE44-52F1-4B34-A74F-FF5CB8EEDF3A}"/>
                </a:ext>
              </a:extLst>
            </p:cNvPr>
            <p:cNvSpPr/>
            <p:nvPr/>
          </p:nvSpPr>
          <p:spPr>
            <a:xfrm>
              <a:off x="1681618" y="492197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Oval 10">
              <a:extLst>
                <a:ext uri="{FF2B5EF4-FFF2-40B4-BE49-F238E27FC236}">
                  <a16:creationId xmlns:a16="http://schemas.microsoft.com/office/drawing/2014/main" id="{80298B51-42CC-4B01-971F-4ED59AD8A48D}"/>
                </a:ext>
              </a:extLst>
            </p:cNvPr>
            <p:cNvSpPr/>
            <p:nvPr/>
          </p:nvSpPr>
          <p:spPr>
            <a:xfrm>
              <a:off x="752394" y="5129285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Oval 10">
              <a:extLst>
                <a:ext uri="{FF2B5EF4-FFF2-40B4-BE49-F238E27FC236}">
                  <a16:creationId xmlns:a16="http://schemas.microsoft.com/office/drawing/2014/main" id="{5E25AD18-56A1-4847-977C-912BF191AFBC}"/>
                </a:ext>
              </a:extLst>
            </p:cNvPr>
            <p:cNvSpPr/>
            <p:nvPr/>
          </p:nvSpPr>
          <p:spPr>
            <a:xfrm>
              <a:off x="856026" y="521462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Oval 10">
              <a:extLst>
                <a:ext uri="{FF2B5EF4-FFF2-40B4-BE49-F238E27FC236}">
                  <a16:creationId xmlns:a16="http://schemas.microsoft.com/office/drawing/2014/main" id="{5238DD82-BF29-46AF-8264-04195CB6F13D}"/>
                </a:ext>
              </a:extLst>
            </p:cNvPr>
            <p:cNvSpPr/>
            <p:nvPr/>
          </p:nvSpPr>
          <p:spPr>
            <a:xfrm>
              <a:off x="1834018" y="49829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Oval 10">
              <a:extLst>
                <a:ext uri="{FF2B5EF4-FFF2-40B4-BE49-F238E27FC236}">
                  <a16:creationId xmlns:a16="http://schemas.microsoft.com/office/drawing/2014/main" id="{F877DD8C-09B2-4962-A116-6EF6A2084360}"/>
                </a:ext>
              </a:extLst>
            </p:cNvPr>
            <p:cNvSpPr/>
            <p:nvPr/>
          </p:nvSpPr>
          <p:spPr>
            <a:xfrm>
              <a:off x="401458" y="5049994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Oval 10">
              <a:extLst>
                <a:ext uri="{FF2B5EF4-FFF2-40B4-BE49-F238E27FC236}">
                  <a16:creationId xmlns:a16="http://schemas.microsoft.com/office/drawing/2014/main" id="{CD537EC8-9D88-47E9-9343-29F13A4F246A}"/>
                </a:ext>
              </a:extLst>
            </p:cNvPr>
            <p:cNvSpPr/>
            <p:nvPr/>
          </p:nvSpPr>
          <p:spPr>
            <a:xfrm>
              <a:off x="523378" y="4970746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5" name="ZoneTexte 74">
            <a:extLst>
              <a:ext uri="{FF2B5EF4-FFF2-40B4-BE49-F238E27FC236}">
                <a16:creationId xmlns:a16="http://schemas.microsoft.com/office/drawing/2014/main" id="{12A5EB54-20F5-4932-8D39-514EB7D07C01}"/>
              </a:ext>
            </a:extLst>
          </p:cNvPr>
          <p:cNvSpPr txBox="1"/>
          <p:nvPr/>
        </p:nvSpPr>
        <p:spPr>
          <a:xfrm>
            <a:off x="9287933" y="6031128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 et al., </a:t>
            </a:r>
            <a:r>
              <a:rPr lang="en-US" sz="16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 </a:t>
            </a:r>
            <a:r>
              <a:rPr lang="en-US" sz="1600" b="0" i="1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Rheol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2016 </a:t>
            </a:r>
            <a:endParaRPr lang="fr-BE" sz="1500" dirty="0"/>
          </a:p>
        </p:txBody>
      </p:sp>
      <p:sp>
        <p:nvSpPr>
          <p:cNvPr id="78" name="ZoneTexte 77">
            <a:extLst>
              <a:ext uri="{FF2B5EF4-FFF2-40B4-BE49-F238E27FC236}">
                <a16:creationId xmlns:a16="http://schemas.microsoft.com/office/drawing/2014/main" id="{3A7576BC-007C-44F6-9A8B-E7C40FBA93C9}"/>
              </a:ext>
            </a:extLst>
          </p:cNvPr>
          <p:cNvSpPr txBox="1"/>
          <p:nvPr/>
        </p:nvSpPr>
        <p:spPr>
          <a:xfrm>
            <a:off x="9287933" y="5736909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et al., </a:t>
            </a:r>
            <a:r>
              <a:rPr lang="en-US" sz="1600" i="1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1991 </a:t>
            </a:r>
            <a:endParaRPr lang="fr-BE" sz="1500" dirty="0"/>
          </a:p>
        </p:txBody>
      </p:sp>
      <p:sp>
        <p:nvSpPr>
          <p:cNvPr id="82" name="ZoneTexte 81">
            <a:extLst>
              <a:ext uri="{FF2B5EF4-FFF2-40B4-BE49-F238E27FC236}">
                <a16:creationId xmlns:a16="http://schemas.microsoft.com/office/drawing/2014/main" id="{351FFF91-A61B-4C95-9426-A3714DFB4379}"/>
              </a:ext>
            </a:extLst>
          </p:cNvPr>
          <p:cNvSpPr txBox="1"/>
          <p:nvPr/>
        </p:nvSpPr>
        <p:spPr>
          <a:xfrm>
            <a:off x="30405" y="7400483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3" name="ZoneTexte 82">
            <a:extLst>
              <a:ext uri="{FF2B5EF4-FFF2-40B4-BE49-F238E27FC236}">
                <a16:creationId xmlns:a16="http://schemas.microsoft.com/office/drawing/2014/main" id="{C3D22E65-D70F-4088-B692-2D3C486CE610}"/>
              </a:ext>
            </a:extLst>
          </p:cNvPr>
          <p:cNvSpPr txBox="1"/>
          <p:nvPr/>
        </p:nvSpPr>
        <p:spPr>
          <a:xfrm>
            <a:off x="20152" y="7167282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Chen, Q., Zhang, Z., &amp; Colby, R. H. 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Journal of Rheology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2016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60(6), 1031–1040.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410272E3-5739-4884-873E-0F0ABBDD5189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ZoneTexte 84">
                <a:extLst>
                  <a:ext uri="{FF2B5EF4-FFF2-40B4-BE49-F238E27FC236}">
                    <a16:creationId xmlns:a16="http://schemas.microsoft.com/office/drawing/2014/main" id="{A65C3A33-FE54-4493-83C1-9845505DE2B2}"/>
                  </a:ext>
                </a:extLst>
              </p:cNvPr>
              <p:cNvSpPr txBox="1"/>
              <p:nvPr/>
            </p:nvSpPr>
            <p:spPr>
              <a:xfrm>
                <a:off x="10591588" y="3241194"/>
                <a:ext cx="778225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𝜌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𝑅𝑇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85" name="ZoneTexte 84">
                <a:extLst>
                  <a:ext uri="{FF2B5EF4-FFF2-40B4-BE49-F238E27FC236}">
                    <a16:creationId xmlns:a16="http://schemas.microsoft.com/office/drawing/2014/main" id="{A65C3A33-FE54-4493-83C1-9845505DE2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1588" y="3241194"/>
                <a:ext cx="778225" cy="246221"/>
              </a:xfrm>
              <a:prstGeom prst="rect">
                <a:avLst/>
              </a:prstGeom>
              <a:blipFill>
                <a:blip r:embed="rId28"/>
                <a:stretch>
                  <a:fillRect l="-8594" b="-3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/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blipFill>
                <a:blip r:embed="rId29"/>
                <a:stretch>
                  <a:fillRect r="-681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64293906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54834" y="64928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121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4597557" y="32438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1FC2B351-1489-7DB0-F1A0-8BA9053E54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5360" y="2686463"/>
            <a:ext cx="2595276" cy="1744723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FBA012E4-4452-83DA-91CD-50E803FD5A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70878" y="2625584"/>
            <a:ext cx="2621994" cy="1767636"/>
          </a:xfrm>
          <a:prstGeom prst="rect">
            <a:avLst/>
          </a:prstGeom>
        </p:spPr>
      </p:pic>
      <p:sp>
        <p:nvSpPr>
          <p:cNvPr id="17" name="ZoneTexte 16">
            <a:extLst>
              <a:ext uri="{FF2B5EF4-FFF2-40B4-BE49-F238E27FC236}">
                <a16:creationId xmlns:a16="http://schemas.microsoft.com/office/drawing/2014/main" id="{D71DBAB3-1C78-5748-83C9-39690EE6C1D8}"/>
              </a:ext>
            </a:extLst>
          </p:cNvPr>
          <p:cNvSpPr txBox="1"/>
          <p:nvPr/>
        </p:nvSpPr>
        <p:spPr>
          <a:xfrm>
            <a:off x="121332" y="1392354"/>
            <a:ext cx="84480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Elaboration of a  </a:t>
            </a:r>
            <a:r>
              <a:rPr lang="en-US" sz="20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metallo</a:t>
            </a:r>
            <a:r>
              <a:rPr lang="en-US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-supramolecular </a:t>
            </a:r>
            <a:r>
              <a:rPr lang="en-US" sz="2000" u="sng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bulk</a:t>
            </a:r>
            <a:r>
              <a:rPr lang="en-US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polymer (MSBP)</a:t>
            </a:r>
            <a:endParaRPr lang="fr-BE" sz="2000" dirty="0"/>
          </a:p>
        </p:txBody>
      </p:sp>
      <p:cxnSp>
        <p:nvCxnSpPr>
          <p:cNvPr id="23" name="Connecteur droit avec flèche 22">
            <a:extLst>
              <a:ext uri="{FF2B5EF4-FFF2-40B4-BE49-F238E27FC236}">
                <a16:creationId xmlns:a16="http://schemas.microsoft.com/office/drawing/2014/main" id="{9A3FBF83-3D1E-5293-A4B0-0ACD0DADAEE2}"/>
              </a:ext>
            </a:extLst>
          </p:cNvPr>
          <p:cNvCxnSpPr>
            <a:cxnSpLocks/>
          </p:cNvCxnSpPr>
          <p:nvPr/>
        </p:nvCxnSpPr>
        <p:spPr>
          <a:xfrm>
            <a:off x="7795155" y="3551988"/>
            <a:ext cx="995680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6" name="Image 25">
            <a:extLst>
              <a:ext uri="{FF2B5EF4-FFF2-40B4-BE49-F238E27FC236}">
                <a16:creationId xmlns:a16="http://schemas.microsoft.com/office/drawing/2014/main" id="{FE63B06F-ED9E-65F9-A17E-A12A1ACC7B2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88086" y="2619302"/>
            <a:ext cx="2621993" cy="1792062"/>
          </a:xfrm>
          <a:prstGeom prst="rect">
            <a:avLst/>
          </a:prstGeom>
        </p:spPr>
      </p:pic>
      <p:pic>
        <p:nvPicPr>
          <p:cNvPr id="30" name="Image 29">
            <a:extLst>
              <a:ext uri="{FF2B5EF4-FFF2-40B4-BE49-F238E27FC236}">
                <a16:creationId xmlns:a16="http://schemas.microsoft.com/office/drawing/2014/main" id="{7C433E6C-4B07-828E-236E-3B49C1D946A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1590" y="4643120"/>
            <a:ext cx="1810622" cy="1130845"/>
          </a:xfrm>
          <a:prstGeom prst="rect">
            <a:avLst/>
          </a:prstGeom>
        </p:spPr>
      </p:pic>
      <p:sp>
        <p:nvSpPr>
          <p:cNvPr id="31" name="ZoneTexte 30">
            <a:extLst>
              <a:ext uri="{FF2B5EF4-FFF2-40B4-BE49-F238E27FC236}">
                <a16:creationId xmlns:a16="http://schemas.microsoft.com/office/drawing/2014/main" id="{6999E929-5498-6934-792D-0D26FD64E47F}"/>
              </a:ext>
            </a:extLst>
          </p:cNvPr>
          <p:cNvSpPr txBox="1"/>
          <p:nvPr/>
        </p:nvSpPr>
        <p:spPr>
          <a:xfrm>
            <a:off x="621590" y="5881358"/>
            <a:ext cx="195855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Free </a:t>
            </a:r>
            <a:r>
              <a:rPr lang="fr-BE" dirty="0" err="1"/>
              <a:t>flowing</a:t>
            </a:r>
            <a:r>
              <a:rPr lang="fr-BE" dirty="0"/>
              <a:t> </a:t>
            </a:r>
            <a:r>
              <a:rPr lang="fr-BE" dirty="0" err="1"/>
              <a:t>polymeric</a:t>
            </a:r>
            <a:r>
              <a:rPr lang="fr-BE" dirty="0"/>
              <a:t> solution</a:t>
            </a:r>
          </a:p>
        </p:txBody>
      </p:sp>
      <p:pic>
        <p:nvPicPr>
          <p:cNvPr id="100" name="Image 99">
            <a:extLst>
              <a:ext uri="{FF2B5EF4-FFF2-40B4-BE49-F238E27FC236}">
                <a16:creationId xmlns:a16="http://schemas.microsoft.com/office/drawing/2014/main" id="{ED37F2A4-B99B-1AD7-3EB2-51BB3188A2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56705" y="4712926"/>
            <a:ext cx="1400113" cy="991231"/>
          </a:xfrm>
          <a:prstGeom prst="rect">
            <a:avLst/>
          </a:prstGeom>
        </p:spPr>
      </p:pic>
      <p:pic>
        <p:nvPicPr>
          <p:cNvPr id="102" name="Image 101">
            <a:extLst>
              <a:ext uri="{FF2B5EF4-FFF2-40B4-BE49-F238E27FC236}">
                <a16:creationId xmlns:a16="http://schemas.microsoft.com/office/drawing/2014/main" id="{F017715E-D827-7594-6F18-C58EB307F14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193743" y="4931672"/>
            <a:ext cx="754459" cy="658823"/>
          </a:xfrm>
          <a:prstGeom prst="rect">
            <a:avLst/>
          </a:prstGeom>
        </p:spPr>
      </p:pic>
      <p:sp>
        <p:nvSpPr>
          <p:cNvPr id="103" name="ZoneTexte 102">
            <a:extLst>
              <a:ext uri="{FF2B5EF4-FFF2-40B4-BE49-F238E27FC236}">
                <a16:creationId xmlns:a16="http://schemas.microsoft.com/office/drawing/2014/main" id="{1E9982CE-FE83-DF84-635E-1A0B7639A0F1}"/>
              </a:ext>
            </a:extLst>
          </p:cNvPr>
          <p:cNvSpPr txBox="1"/>
          <p:nvPr/>
        </p:nvSpPr>
        <p:spPr>
          <a:xfrm>
            <a:off x="5456705" y="5881360"/>
            <a:ext cx="195855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Free standing </a:t>
            </a:r>
            <a:r>
              <a:rPr lang="fr-BE" dirty="0" err="1"/>
              <a:t>organo</a:t>
            </a:r>
            <a:r>
              <a:rPr lang="fr-BE" dirty="0"/>
              <a:t>-gel</a:t>
            </a:r>
          </a:p>
        </p:txBody>
      </p:sp>
      <p:sp>
        <p:nvSpPr>
          <p:cNvPr id="104" name="ZoneTexte 103">
            <a:extLst>
              <a:ext uri="{FF2B5EF4-FFF2-40B4-BE49-F238E27FC236}">
                <a16:creationId xmlns:a16="http://schemas.microsoft.com/office/drawing/2014/main" id="{D2D16DD5-A8AE-F1C5-9E21-47F759A6319C}"/>
              </a:ext>
            </a:extLst>
          </p:cNvPr>
          <p:cNvSpPr txBox="1"/>
          <p:nvPr/>
        </p:nvSpPr>
        <p:spPr>
          <a:xfrm>
            <a:off x="9747159" y="5881359"/>
            <a:ext cx="195855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Bulk </a:t>
            </a:r>
            <a:r>
              <a:rPr lang="fr-BE" dirty="0" err="1"/>
              <a:t>solidsoft</a:t>
            </a:r>
            <a:r>
              <a:rPr lang="fr-BE" dirty="0"/>
              <a:t> </a:t>
            </a:r>
            <a:r>
              <a:rPr lang="fr-BE" dirty="0" err="1"/>
              <a:t>elastic</a:t>
            </a:r>
            <a:endParaRPr lang="fr-BE" dirty="0"/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id="{E8C595AF-35DB-52BD-20A0-C2CEE47C463B}"/>
              </a:ext>
            </a:extLst>
          </p:cNvPr>
          <p:cNvSpPr txBox="1"/>
          <p:nvPr/>
        </p:nvSpPr>
        <p:spPr>
          <a:xfrm>
            <a:off x="3061607" y="3761360"/>
            <a:ext cx="1603571" cy="669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fr-BE" dirty="0"/>
          </a:p>
        </p:txBody>
      </p:sp>
      <p:sp>
        <p:nvSpPr>
          <p:cNvPr id="107" name="ZoneTexte 106">
            <a:extLst>
              <a:ext uri="{FF2B5EF4-FFF2-40B4-BE49-F238E27FC236}">
                <a16:creationId xmlns:a16="http://schemas.microsoft.com/office/drawing/2014/main" id="{4146DC00-C985-24CC-5BAE-951DCD427632}"/>
              </a:ext>
            </a:extLst>
          </p:cNvPr>
          <p:cNvSpPr txBox="1"/>
          <p:nvPr/>
        </p:nvSpPr>
        <p:spPr>
          <a:xfrm>
            <a:off x="3284179" y="3709319"/>
            <a:ext cx="108486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Chloride</a:t>
            </a:r>
            <a:endParaRPr lang="fr-BE" sz="1600" dirty="0"/>
          </a:p>
        </p:txBody>
      </p:sp>
      <p:sp>
        <p:nvSpPr>
          <p:cNvPr id="108" name="ZoneTexte 107">
            <a:extLst>
              <a:ext uri="{FF2B5EF4-FFF2-40B4-BE49-F238E27FC236}">
                <a16:creationId xmlns:a16="http://schemas.microsoft.com/office/drawing/2014/main" id="{10434F69-2552-8206-0303-B8A4E17C2CD8}"/>
              </a:ext>
            </a:extLst>
          </p:cNvPr>
          <p:cNvSpPr txBox="1"/>
          <p:nvPr/>
        </p:nvSpPr>
        <p:spPr>
          <a:xfrm>
            <a:off x="2924602" y="3947204"/>
            <a:ext cx="20726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(</a:t>
            </a:r>
            <a:r>
              <a:rPr lang="fr-BE" sz="1600" dirty="0" err="1"/>
              <a:t>ZnCl</a:t>
            </a:r>
            <a:r>
              <a:rPr lang="fr-BE" sz="1600" dirty="0"/>
              <a:t>  , </a:t>
            </a:r>
            <a:r>
              <a:rPr lang="fr-BE" sz="1600" dirty="0" err="1"/>
              <a:t>CuCl</a:t>
            </a:r>
            <a:r>
              <a:rPr lang="fr-BE" sz="1600" dirty="0"/>
              <a:t>  ,</a:t>
            </a:r>
            <a:r>
              <a:rPr lang="fr-BE" sz="1600" dirty="0" err="1"/>
              <a:t>NiCl</a:t>
            </a:r>
            <a:r>
              <a:rPr lang="fr-BE" sz="1600" dirty="0"/>
              <a:t>  ,…)</a:t>
            </a:r>
          </a:p>
        </p:txBody>
      </p:sp>
      <p:sp>
        <p:nvSpPr>
          <p:cNvPr id="111" name="ZoneTexte 110">
            <a:extLst>
              <a:ext uri="{FF2B5EF4-FFF2-40B4-BE49-F238E27FC236}">
                <a16:creationId xmlns:a16="http://schemas.microsoft.com/office/drawing/2014/main" id="{C42B5AAE-9582-F570-EFEE-D3D35F8B6F9E}"/>
              </a:ext>
            </a:extLst>
          </p:cNvPr>
          <p:cNvSpPr txBox="1"/>
          <p:nvPr/>
        </p:nvSpPr>
        <p:spPr>
          <a:xfrm>
            <a:off x="3349742" y="4041103"/>
            <a:ext cx="213679" cy="563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2</a:t>
            </a:r>
          </a:p>
          <a:p>
            <a:endParaRPr lang="fr-BE" dirty="0"/>
          </a:p>
        </p:txBody>
      </p:sp>
      <p:sp>
        <p:nvSpPr>
          <p:cNvPr id="112" name="ZoneTexte 111">
            <a:extLst>
              <a:ext uri="{FF2B5EF4-FFF2-40B4-BE49-F238E27FC236}">
                <a16:creationId xmlns:a16="http://schemas.microsoft.com/office/drawing/2014/main" id="{96EDC6C9-21D4-58C9-4A1D-F7794EA125C5}"/>
              </a:ext>
            </a:extLst>
          </p:cNvPr>
          <p:cNvSpPr txBox="1"/>
          <p:nvPr/>
        </p:nvSpPr>
        <p:spPr>
          <a:xfrm>
            <a:off x="3900020" y="4055912"/>
            <a:ext cx="213679" cy="563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2</a:t>
            </a:r>
          </a:p>
          <a:p>
            <a:endParaRPr lang="fr-BE" dirty="0"/>
          </a:p>
        </p:txBody>
      </p:sp>
      <p:sp>
        <p:nvSpPr>
          <p:cNvPr id="113" name="ZoneTexte 112">
            <a:extLst>
              <a:ext uri="{FF2B5EF4-FFF2-40B4-BE49-F238E27FC236}">
                <a16:creationId xmlns:a16="http://schemas.microsoft.com/office/drawing/2014/main" id="{805AF626-D7CE-235C-4625-7838CA5CA51A}"/>
              </a:ext>
            </a:extLst>
          </p:cNvPr>
          <p:cNvSpPr txBox="1"/>
          <p:nvPr/>
        </p:nvSpPr>
        <p:spPr>
          <a:xfrm>
            <a:off x="4381945" y="4053605"/>
            <a:ext cx="213679" cy="563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2</a:t>
            </a:r>
          </a:p>
          <a:p>
            <a:endParaRPr lang="fr-BE" dirty="0"/>
          </a:p>
        </p:txBody>
      </p:sp>
      <p:sp>
        <p:nvSpPr>
          <p:cNvPr id="116" name="ZoneTexte 115">
            <a:extLst>
              <a:ext uri="{FF2B5EF4-FFF2-40B4-BE49-F238E27FC236}">
                <a16:creationId xmlns:a16="http://schemas.microsoft.com/office/drawing/2014/main" id="{17776C1C-CD68-E2CC-9BAD-59ADE75BF0DD}"/>
              </a:ext>
            </a:extLst>
          </p:cNvPr>
          <p:cNvSpPr txBox="1"/>
          <p:nvPr/>
        </p:nvSpPr>
        <p:spPr>
          <a:xfrm>
            <a:off x="7815320" y="3763524"/>
            <a:ext cx="108486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600" i="0" dirty="0">
                <a:solidFill>
                  <a:srgbClr val="202122"/>
                </a:solidFill>
                <a:effectLst/>
                <a:latin typeface="Arial" panose="020B0604020202020204" pitchFamily="34" charset="0"/>
              </a:rPr>
              <a:t>Solvent </a:t>
            </a:r>
          </a:p>
          <a:p>
            <a:r>
              <a:rPr lang="fr-BE" sz="1600" dirty="0" err="1">
                <a:solidFill>
                  <a:srgbClr val="202122"/>
                </a:solidFill>
                <a:latin typeface="Arial" panose="020B0604020202020204" pitchFamily="34" charset="0"/>
              </a:rPr>
              <a:t>removal</a:t>
            </a:r>
            <a:endParaRPr lang="fr-BE" sz="1600" dirty="0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DF35C9E-436B-24A0-8811-AE3CA9E9B515}"/>
              </a:ext>
            </a:extLst>
          </p:cNvPr>
          <p:cNvSpPr txBox="1"/>
          <p:nvPr/>
        </p:nvSpPr>
        <p:spPr>
          <a:xfrm>
            <a:off x="101600" y="2286702"/>
            <a:ext cx="844804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Dilution at high concentration (400 g/l)</a:t>
            </a:r>
            <a:endParaRPr lang="fr-BE" dirty="0"/>
          </a:p>
        </p:txBody>
      </p:sp>
      <p:cxnSp>
        <p:nvCxnSpPr>
          <p:cNvPr id="2" name="Connecteur droit avec flèche 1">
            <a:extLst>
              <a:ext uri="{FF2B5EF4-FFF2-40B4-BE49-F238E27FC236}">
                <a16:creationId xmlns:a16="http://schemas.microsoft.com/office/drawing/2014/main" id="{C01812E1-7C68-4492-03DE-3CA0FB5D89D9}"/>
              </a:ext>
            </a:extLst>
          </p:cNvPr>
          <p:cNvCxnSpPr>
            <a:cxnSpLocks/>
          </p:cNvCxnSpPr>
          <p:nvPr/>
        </p:nvCxnSpPr>
        <p:spPr>
          <a:xfrm>
            <a:off x="3373474" y="3526588"/>
            <a:ext cx="952146" cy="0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3726421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 b="0" i="0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Cu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579417" y="6492875"/>
            <a:ext cx="4370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F3BF813-9181-E1DB-21D6-2148F9622FE8}"/>
              </a:ext>
            </a:extLst>
          </p:cNvPr>
          <p:cNvSpPr/>
          <p:nvPr/>
        </p:nvSpPr>
        <p:spPr>
          <a:xfrm>
            <a:off x="1164739" y="5889269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5B3C89B3-0981-467B-9F1E-39FC8649D6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291488" y="2032826"/>
            <a:ext cx="5684587" cy="440355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6E091BDD-92B2-005C-A6A8-C88968C1D1DB}"/>
                  </a:ext>
                </a:extLst>
              </p:cNvPr>
              <p:cNvSpPr txBox="1"/>
              <p:nvPr/>
            </p:nvSpPr>
            <p:spPr>
              <a:xfrm>
                <a:off x="7093076" y="2262625"/>
                <a:ext cx="136460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=120°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6E091BDD-92B2-005C-A6A8-C88968C1D1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3076" y="2262625"/>
                <a:ext cx="1364604" cy="299249"/>
              </a:xfrm>
              <a:prstGeom prst="rect">
                <a:avLst/>
              </a:prstGeom>
              <a:blipFill>
                <a:blip r:embed="rId6"/>
                <a:stretch>
                  <a:fillRect l="-4036" r="-4036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" name="Connecteur droit avec flèche 8">
            <a:extLst>
              <a:ext uri="{FF2B5EF4-FFF2-40B4-BE49-F238E27FC236}">
                <a16:creationId xmlns:a16="http://schemas.microsoft.com/office/drawing/2014/main" id="{1D3FACB5-31EE-9A96-9A61-0E4BEB871612}"/>
              </a:ext>
            </a:extLst>
          </p:cNvPr>
          <p:cNvCxnSpPr>
            <a:cxnSpLocks/>
          </p:cNvCxnSpPr>
          <p:nvPr/>
        </p:nvCxnSpPr>
        <p:spPr>
          <a:xfrm flipH="1" flipV="1">
            <a:off x="7380870" y="2904237"/>
            <a:ext cx="940280" cy="231880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ZoneTexte 13">
            <a:extLst>
              <a:ext uri="{FF2B5EF4-FFF2-40B4-BE49-F238E27FC236}">
                <a16:creationId xmlns:a16="http://schemas.microsoft.com/office/drawing/2014/main" id="{E575B6A1-D9FF-3732-738B-4F271F83C4D2}"/>
              </a:ext>
            </a:extLst>
          </p:cNvPr>
          <p:cNvSpPr txBox="1"/>
          <p:nvPr/>
        </p:nvSpPr>
        <p:spPr>
          <a:xfrm>
            <a:off x="7474436" y="2649344"/>
            <a:ext cx="11650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Hardening</a:t>
            </a:r>
            <a:endParaRPr lang="fr-BE" dirty="0"/>
          </a:p>
        </p:txBody>
      </p:sp>
      <p:pic>
        <p:nvPicPr>
          <p:cNvPr id="16" name="Image 15">
            <a:extLst>
              <a:ext uri="{FF2B5EF4-FFF2-40B4-BE49-F238E27FC236}">
                <a16:creationId xmlns:a16="http://schemas.microsoft.com/office/drawing/2014/main" id="{E847DDC1-F880-3059-243C-09EB7AF1B6C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0" y="2064115"/>
            <a:ext cx="5900514" cy="444443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1C22B8B1-B68F-3409-E582-2E80D93CCF5D}"/>
                  </a:ext>
                </a:extLst>
              </p:cNvPr>
              <p:cNvSpPr txBox="1"/>
              <p:nvPr/>
            </p:nvSpPr>
            <p:spPr>
              <a:xfrm>
                <a:off x="764261" y="2260398"/>
                <a:ext cx="3546980" cy="4001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2000" dirty="0">
                    <a:effectLst/>
                  </a:rPr>
                  <a:t>PnBA25k - 12Tpy – 0.5 eq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2000" b="0" i="0" smtClean="0">
                        <a:effectLst/>
                        <a:latin typeface="Cambria Math" panose="02040503050406030204" pitchFamily="18" charset="0"/>
                      </a:rPr>
                      <m:t>C</m:t>
                    </m:r>
                    <m:sSup>
                      <m:sSupPr>
                        <m:ctrlPr>
                          <a:rPr lang="fr-BE" sz="2000" b="0" i="1" smtClean="0">
                            <a:effectLst/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2000" b="0" i="0" smtClean="0">
                            <a:effectLst/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p>
                        <m:r>
                          <a:rPr lang="fr-BE" sz="2000" b="0" i="0" smtClean="0">
                            <a:effectLst/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2000" dirty="0"/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1C22B8B1-B68F-3409-E582-2E80D93CCF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4261" y="2260398"/>
                <a:ext cx="3546980" cy="400110"/>
              </a:xfrm>
              <a:prstGeom prst="rect">
                <a:avLst/>
              </a:prstGeom>
              <a:blipFill>
                <a:blip r:embed="rId8"/>
                <a:stretch>
                  <a:fillRect l="-1718" t="-9231" b="-2769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487F8FF5-26C0-CED0-F76A-62B379192AC3}"/>
                  </a:ext>
                </a:extLst>
              </p:cNvPr>
              <p:cNvSpPr txBox="1"/>
              <p:nvPr/>
            </p:nvSpPr>
            <p:spPr>
              <a:xfrm>
                <a:off x="394351" y="1420381"/>
                <a:ext cx="650415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Introduction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fr-BE" sz="180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Cu</m:t>
                        </m:r>
                      </m:e>
                      <m:sup>
                        <m:r>
                          <a:rPr lang="fr-BE" sz="180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fr-BE" dirty="0">
                    <a:solidFill>
                      <a:schemeClr val="tx1"/>
                    </a:solidFill>
                  </a:rPr>
                  <a:t> leads to the </a:t>
                </a:r>
                <a:r>
                  <a:rPr lang="fr-BE" dirty="0"/>
                  <a:t>formation of a structure…</a:t>
                </a:r>
              </a:p>
            </p:txBody>
          </p:sp>
        </mc:Choice>
        <mc:Fallback xmlns="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487F8FF5-26C0-CED0-F76A-62B379192A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4351" y="1420381"/>
                <a:ext cx="6504159" cy="369332"/>
              </a:xfrm>
              <a:prstGeom prst="rect">
                <a:avLst/>
              </a:prstGeom>
              <a:blipFill>
                <a:blip r:embed="rId9"/>
                <a:stretch>
                  <a:fillRect l="-843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28073745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Image 30">
            <a:extLst>
              <a:ext uri="{FF2B5EF4-FFF2-40B4-BE49-F238E27FC236}">
                <a16:creationId xmlns:a16="http://schemas.microsoft.com/office/drawing/2014/main" id="{968769C6-EEA6-95B1-E68F-91C1378623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997445" y="3930871"/>
            <a:ext cx="3183084" cy="2935266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D92A785-2A63-71AA-FBA4-4A40080BF89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95351" y="1084623"/>
            <a:ext cx="3120979" cy="2865873"/>
          </a:xfrm>
          <a:prstGeom prst="rect">
            <a:avLst/>
          </a:prstGeom>
        </p:spPr>
      </p:pic>
      <p:sp>
        <p:nvSpPr>
          <p:cNvPr id="18" name="Flèche en arc 51">
            <a:extLst>
              <a:ext uri="{FF2B5EF4-FFF2-40B4-BE49-F238E27FC236}">
                <a16:creationId xmlns:a16="http://schemas.microsoft.com/office/drawing/2014/main" id="{51A09812-05F2-4442-E701-1EE37684D816}"/>
              </a:ext>
            </a:extLst>
          </p:cNvPr>
          <p:cNvSpPr/>
          <p:nvPr/>
        </p:nvSpPr>
        <p:spPr>
          <a:xfrm rot="3544990">
            <a:off x="1872815" y="2492433"/>
            <a:ext cx="1069200" cy="1069200"/>
          </a:xfrm>
          <a:prstGeom prst="circularArrow">
            <a:avLst>
              <a:gd name="adj1" fmla="val 5190"/>
              <a:gd name="adj2" fmla="val 888803"/>
              <a:gd name="adj3" fmla="val 20480695"/>
              <a:gd name="adj4" fmla="val 2455801"/>
              <a:gd name="adj5" fmla="val 9777"/>
            </a:avLst>
          </a:prstGeom>
          <a:solidFill>
            <a:schemeClr val="bg1">
              <a:lumMod val="50000"/>
              <a:alpha val="90000"/>
            </a:schemeClr>
          </a:solidFill>
          <a:ln>
            <a:solidFill>
              <a:schemeClr val="tx1"/>
            </a:solidFill>
          </a:ln>
          <a:scene3d>
            <a:camera prst="perspectiveRelaxed" fov="2700000">
              <a:rot lat="20780780" lon="3915699" rev="20104233"/>
            </a:camera>
            <a:lightRig rig="threePt" dir="t"/>
          </a:scene3d>
          <a:sp3d extrusionH="6350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123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2" y="106752"/>
                <a:ext cx="10826870" cy="897166"/>
              </a:xfrm>
              <a:prstGeom prst="rect">
                <a:avLst/>
              </a:prstGeom>
              <a:blipFill>
                <a:blip r:embed="rId5"/>
                <a:stretch>
                  <a:fillRect l="-1971" t="-4082" b="-1564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123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97702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D7AB24F-686A-0AAC-842E-D7573ADB5247}"/>
              </a:ext>
            </a:extLst>
          </p:cNvPr>
          <p:cNvSpPr txBox="1"/>
          <p:nvPr/>
        </p:nvSpPr>
        <p:spPr>
          <a:xfrm>
            <a:off x="201920" y="1333757"/>
            <a:ext cx="18714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dirty="0"/>
              <a:t>Method :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F5974744-91BD-1629-D5D7-E3EE76448BAD}"/>
              </a:ext>
            </a:extLst>
          </p:cNvPr>
          <p:cNvSpPr txBox="1"/>
          <p:nvPr/>
        </p:nvSpPr>
        <p:spPr>
          <a:xfrm>
            <a:off x="925924" y="5272632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Emergence of a </a:t>
            </a:r>
            <a:r>
              <a:rPr lang="fr-BE" sz="2000" dirty="0" err="1"/>
              <a:t>rubbery</a:t>
            </a:r>
            <a:r>
              <a:rPr lang="fr-BE" sz="2000" dirty="0"/>
              <a:t> plateau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A2A608D6-DE6D-95B0-E8E5-1F6286C47DC1}"/>
              </a:ext>
            </a:extLst>
          </p:cNvPr>
          <p:cNvSpPr txBox="1"/>
          <p:nvPr/>
        </p:nvSpPr>
        <p:spPr>
          <a:xfrm>
            <a:off x="-817789" y="7605934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Changer Magenta -&gt; </a:t>
            </a:r>
            <a:r>
              <a:rPr lang="fr-BE" dirty="0" err="1"/>
              <a:t>Rouse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80E86EA8-883F-8DF2-EC09-1806C8EC4EE5}"/>
              </a:ext>
            </a:extLst>
          </p:cNvPr>
          <p:cNvSpPr txBox="1"/>
          <p:nvPr/>
        </p:nvSpPr>
        <p:spPr>
          <a:xfrm>
            <a:off x="393018" y="4047776"/>
            <a:ext cx="34283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2000" i="1" dirty="0"/>
              <a:t>Formation of a dense network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id="{06046D74-9B5F-CC66-8B5C-48B67771949E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83" t="34778" r="38667" b="44444"/>
          <a:stretch/>
        </p:blipFill>
        <p:spPr>
          <a:xfrm>
            <a:off x="3350652" y="2437164"/>
            <a:ext cx="886698" cy="757135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50594FB3-058D-A3A5-E1C8-FFA57B9F7A6C}"/>
              </a:ext>
            </a:extLst>
          </p:cNvPr>
          <p:cNvSpPr txBox="1"/>
          <p:nvPr/>
        </p:nvSpPr>
        <p:spPr>
          <a:xfrm>
            <a:off x="1512146" y="1998028"/>
            <a:ext cx="2858425" cy="36933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b="1" dirty="0"/>
              <a:t>Plate-plate geometries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69E3816-71B5-6B93-B183-C222F85FB700}"/>
              </a:ext>
            </a:extLst>
          </p:cNvPr>
          <p:cNvSpPr/>
          <p:nvPr/>
        </p:nvSpPr>
        <p:spPr>
          <a:xfrm>
            <a:off x="1511575" y="2368667"/>
            <a:ext cx="2858996" cy="106773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9" name="Groupe 38">
            <a:extLst>
              <a:ext uri="{FF2B5EF4-FFF2-40B4-BE49-F238E27FC236}">
                <a16:creationId xmlns:a16="http://schemas.microsoft.com/office/drawing/2014/main" id="{3D7890AF-F22C-6C85-72B6-16F754A1BE65}"/>
              </a:ext>
            </a:extLst>
          </p:cNvPr>
          <p:cNvGrpSpPr/>
          <p:nvPr/>
        </p:nvGrpSpPr>
        <p:grpSpPr>
          <a:xfrm>
            <a:off x="1825990" y="2447654"/>
            <a:ext cx="1140051" cy="742035"/>
            <a:chOff x="1825990" y="2447654"/>
            <a:chExt cx="1140051" cy="742035"/>
          </a:xfrm>
        </p:grpSpPr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1ADE25F3-7BFD-4E94-04DB-906192B4D90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825990" y="2512365"/>
              <a:ext cx="1140051" cy="677324"/>
            </a:xfrm>
            <a:prstGeom prst="rect">
              <a:avLst/>
            </a:prstGeom>
          </p:spPr>
        </p:pic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BE812A16-7BEF-F68E-B233-3CC178C62CC7}"/>
                </a:ext>
              </a:extLst>
            </p:cNvPr>
            <p:cNvSpPr/>
            <p:nvPr/>
          </p:nvSpPr>
          <p:spPr>
            <a:xfrm>
              <a:off x="1879575" y="2704976"/>
              <a:ext cx="1047750" cy="177800"/>
            </a:xfrm>
            <a:prstGeom prst="rect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1951EFFB-7813-C9E6-AA68-63CF457D842C}"/>
                </a:ext>
              </a:extLst>
            </p:cNvPr>
            <p:cNvSpPr/>
            <p:nvPr/>
          </p:nvSpPr>
          <p:spPr>
            <a:xfrm>
              <a:off x="1837390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D6C3932D-40E5-F771-7ED3-D86A58138FB5}"/>
                </a:ext>
              </a:extLst>
            </p:cNvPr>
            <p:cNvSpPr/>
            <p:nvPr/>
          </p:nvSpPr>
          <p:spPr>
            <a:xfrm>
              <a:off x="2690176" y="2513886"/>
              <a:ext cx="275865" cy="1778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D0C5069-70B7-8426-4F4B-0FBC32DA8FBD}"/>
                </a:ext>
              </a:extLst>
            </p:cNvPr>
            <p:cNvSpPr/>
            <p:nvPr/>
          </p:nvSpPr>
          <p:spPr>
            <a:xfrm>
              <a:off x="1879575" y="2638936"/>
              <a:ext cx="1047750" cy="52750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F6CB2543-7EBC-F93B-B601-ABE40A605342}"/>
                </a:ext>
              </a:extLst>
            </p:cNvPr>
            <p:cNvSpPr/>
            <p:nvPr/>
          </p:nvSpPr>
          <p:spPr>
            <a:xfrm>
              <a:off x="2126531" y="2447654"/>
              <a:ext cx="552245" cy="228789"/>
            </a:xfrm>
            <a:prstGeom prst="rect">
              <a:avLst/>
            </a:prstGeom>
            <a:solidFill>
              <a:srgbClr val="009242"/>
            </a:solidFill>
            <a:ln>
              <a:solidFill>
                <a:srgbClr val="00924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sp>
        <p:nvSpPr>
          <p:cNvPr id="24" name="ZoneTexte 23">
            <a:extLst>
              <a:ext uri="{FF2B5EF4-FFF2-40B4-BE49-F238E27FC236}">
                <a16:creationId xmlns:a16="http://schemas.microsoft.com/office/drawing/2014/main" id="{CF1A8F92-22F6-E069-482F-3D956E444296}"/>
              </a:ext>
            </a:extLst>
          </p:cNvPr>
          <p:cNvSpPr txBox="1"/>
          <p:nvPr/>
        </p:nvSpPr>
        <p:spPr>
          <a:xfrm>
            <a:off x="937001" y="594615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/>
              <a:t>Delay of the </a:t>
            </a:r>
            <a:r>
              <a:rPr lang="fr-BE" sz="2000" dirty="0" err="1"/>
              <a:t>longest</a:t>
            </a:r>
            <a:r>
              <a:rPr lang="fr-BE" sz="2000" dirty="0"/>
              <a:t> relaxation time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/>
              <p:nvPr/>
            </p:nvSpPr>
            <p:spPr>
              <a:xfrm>
                <a:off x="9312088" y="6062100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DC8F3503-E90C-15B9-C4F8-6D7702FDBB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12088" y="6062100"/>
                <a:ext cx="1261756" cy="369332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9" name="ZoneTexte 58">
            <a:extLst>
              <a:ext uri="{FF2B5EF4-FFF2-40B4-BE49-F238E27FC236}">
                <a16:creationId xmlns:a16="http://schemas.microsoft.com/office/drawing/2014/main" id="{43087CFD-0101-9412-62C7-C1F69540A5B1}"/>
              </a:ext>
            </a:extLst>
          </p:cNvPr>
          <p:cNvSpPr txBox="1"/>
          <p:nvPr/>
        </p:nvSpPr>
        <p:spPr>
          <a:xfrm>
            <a:off x="-807981" y="8048801"/>
            <a:ext cx="463911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Pente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5AD0CF3-154D-48FD-4CE8-978A824035A9}"/>
              </a:ext>
            </a:extLst>
          </p:cNvPr>
          <p:cNvSpPr txBox="1"/>
          <p:nvPr/>
        </p:nvSpPr>
        <p:spPr>
          <a:xfrm>
            <a:off x="925924" y="4653267"/>
            <a:ext cx="46391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2000" dirty="0" err="1"/>
              <a:t>Slowing</a:t>
            </a:r>
            <a:r>
              <a:rPr lang="fr-BE" sz="2000" dirty="0"/>
              <a:t> down of the fast relaxation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/>
              <p:nvPr/>
            </p:nvSpPr>
            <p:spPr>
              <a:xfrm>
                <a:off x="9080369" y="3246526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A43E004C-4AFA-D6E2-EA78-8F8E732BF6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80369" y="3246526"/>
                <a:ext cx="1825536" cy="36933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/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F168580F-11B1-D1BD-EA52-F5E4496CD2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4840" y="3289964"/>
                <a:ext cx="1261756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5" name="Image 34">
            <a:extLst>
              <a:ext uri="{FF2B5EF4-FFF2-40B4-BE49-F238E27FC236}">
                <a16:creationId xmlns:a16="http://schemas.microsoft.com/office/drawing/2014/main" id="{F4D32F16-5F62-76A1-1723-7E0A72391AD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753063" y="3949930"/>
            <a:ext cx="3222932" cy="2931220"/>
          </a:xfrm>
          <a:prstGeom prst="rect">
            <a:avLst/>
          </a:prstGeom>
        </p:spPr>
      </p:pic>
      <p:pic>
        <p:nvPicPr>
          <p:cNvPr id="27" name="Image 26">
            <a:extLst>
              <a:ext uri="{FF2B5EF4-FFF2-40B4-BE49-F238E27FC236}">
                <a16:creationId xmlns:a16="http://schemas.microsoft.com/office/drawing/2014/main" id="{27B3CE9F-B0BF-35FD-A68A-67285E6E14C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777585" y="1058456"/>
            <a:ext cx="3195563" cy="2935265"/>
          </a:xfrm>
          <a:prstGeom prst="rect">
            <a:avLst/>
          </a:prstGeom>
        </p:spPr>
      </p:pic>
      <p:pic>
        <p:nvPicPr>
          <p:cNvPr id="58" name="Image 57">
            <a:extLst>
              <a:ext uri="{FF2B5EF4-FFF2-40B4-BE49-F238E27FC236}">
                <a16:creationId xmlns:a16="http://schemas.microsoft.com/office/drawing/2014/main" id="{C6BC5BBA-0A58-97B6-BADD-7891A239272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568763" y="5321865"/>
            <a:ext cx="1420841" cy="11066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/>
              <p:nvPr/>
            </p:nvSpPr>
            <p:spPr>
              <a:xfrm>
                <a:off x="6110027" y="6080551"/>
                <a:ext cx="126175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=70°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A84FE669-2124-053F-1374-287030BA5E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10027" y="6080551"/>
                <a:ext cx="1261756" cy="369332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/>
              <p:nvPr/>
            </p:nvSpPr>
            <p:spPr>
              <a:xfrm>
                <a:off x="5777585" y="3285228"/>
                <a:ext cx="18255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T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D22E1213-9F2D-E998-4385-2EF7DFB074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7585" y="3285228"/>
                <a:ext cx="1825536" cy="36933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" name="ZoneTexte 37">
            <a:extLst>
              <a:ext uri="{FF2B5EF4-FFF2-40B4-BE49-F238E27FC236}">
                <a16:creationId xmlns:a16="http://schemas.microsoft.com/office/drawing/2014/main" id="{CA1F4CE8-4100-3F9E-4017-4EF410D22D92}"/>
              </a:ext>
            </a:extLst>
          </p:cNvPr>
          <p:cNvSpPr txBox="1"/>
          <p:nvPr/>
        </p:nvSpPr>
        <p:spPr>
          <a:xfrm>
            <a:off x="9372679" y="3987252"/>
            <a:ext cx="1797130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solidFill>
                  <a:schemeClr val="tx1"/>
                </a:solidFill>
                <a:effectLst/>
              </a:rPr>
              <a:t>PnBA27k - 12Tpy</a:t>
            </a:r>
            <a:endParaRPr lang="fr-BE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44" name="Image 43">
            <a:extLst>
              <a:ext uri="{FF2B5EF4-FFF2-40B4-BE49-F238E27FC236}">
                <a16:creationId xmlns:a16="http://schemas.microsoft.com/office/drawing/2014/main" id="{F91B4034-C681-5799-85CF-7A6DACBB22A0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5895625" y="3952930"/>
            <a:ext cx="3026563" cy="29093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137397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124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/>
              <p:nvPr/>
            </p:nvSpPr>
            <p:spPr>
              <a:xfrm>
                <a:off x="1691843" y="1371036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- 12Tpy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1843" y="1371036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/>
              <p:nvPr/>
            </p:nvSpPr>
            <p:spPr>
              <a:xfrm>
                <a:off x="1280887" y="2024728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0887" y="2024728"/>
                <a:ext cx="970074" cy="276999"/>
              </a:xfrm>
              <a:prstGeom prst="rect">
                <a:avLst/>
              </a:prstGeom>
              <a:blipFill>
                <a:blip r:embed="rId6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ZoneTexte 41">
            <a:extLst>
              <a:ext uri="{FF2B5EF4-FFF2-40B4-BE49-F238E27FC236}">
                <a16:creationId xmlns:a16="http://schemas.microsoft.com/office/drawing/2014/main" id="{7BB5EE41-EE7B-B32A-AFAD-DC45952A29AD}"/>
              </a:ext>
            </a:extLst>
          </p:cNvPr>
          <p:cNvSpPr txBox="1"/>
          <p:nvPr/>
        </p:nvSpPr>
        <p:spPr>
          <a:xfrm>
            <a:off x="525987" y="6059369"/>
            <a:ext cx="41703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009242"/>
                </a:solidFill>
              </a:rPr>
              <a:t>Thermal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and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92D050"/>
                </a:solidFill>
              </a:rPr>
              <a:t> </a:t>
            </a:r>
            <a:r>
              <a:rPr lang="fr-BE" dirty="0"/>
              <a:t>dissociation</a:t>
            </a:r>
          </a:p>
        </p:txBody>
      </p:sp>
      <p:sp>
        <p:nvSpPr>
          <p:cNvPr id="45" name="Ellipse 44">
            <a:extLst>
              <a:ext uri="{FF2B5EF4-FFF2-40B4-BE49-F238E27FC236}">
                <a16:creationId xmlns:a16="http://schemas.microsoft.com/office/drawing/2014/main" id="{80DA731E-40A6-28DB-0929-E7F8E38A9A8A}"/>
              </a:ext>
            </a:extLst>
          </p:cNvPr>
          <p:cNvSpPr/>
          <p:nvPr/>
        </p:nvSpPr>
        <p:spPr>
          <a:xfrm rot="19772158">
            <a:off x="1042255" y="3838120"/>
            <a:ext cx="2179291" cy="724987"/>
          </a:xfrm>
          <a:prstGeom prst="ellipse">
            <a:avLst/>
          </a:prstGeom>
          <a:noFill/>
          <a:ln w="28575">
            <a:solidFill>
              <a:srgbClr val="00924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46" name="Ellipse 45">
            <a:extLst>
              <a:ext uri="{FF2B5EF4-FFF2-40B4-BE49-F238E27FC236}">
                <a16:creationId xmlns:a16="http://schemas.microsoft.com/office/drawing/2014/main" id="{08818A39-6A27-F2DA-E088-F1B9750E9C4D}"/>
              </a:ext>
            </a:extLst>
          </p:cNvPr>
          <p:cNvSpPr/>
          <p:nvPr/>
        </p:nvSpPr>
        <p:spPr>
          <a:xfrm rot="16200000">
            <a:off x="3061895" y="2764718"/>
            <a:ext cx="2179291" cy="970075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grpSp>
        <p:nvGrpSpPr>
          <p:cNvPr id="215" name="Groupe 214">
            <a:extLst>
              <a:ext uri="{FF2B5EF4-FFF2-40B4-BE49-F238E27FC236}">
                <a16:creationId xmlns:a16="http://schemas.microsoft.com/office/drawing/2014/main" id="{C77CBC7A-4DAC-BC65-D766-858A415ACC11}"/>
              </a:ext>
            </a:extLst>
          </p:cNvPr>
          <p:cNvGrpSpPr/>
          <p:nvPr/>
        </p:nvGrpSpPr>
        <p:grpSpPr>
          <a:xfrm>
            <a:off x="4569855" y="5643804"/>
            <a:ext cx="1929823" cy="1126645"/>
            <a:chOff x="4343400" y="5665315"/>
            <a:chExt cx="1929823" cy="1126645"/>
          </a:xfrm>
        </p:grpSpPr>
        <p:sp>
          <p:nvSpPr>
            <p:cNvPr id="120" name="Freeform 575">
              <a:extLst>
                <a:ext uri="{FF2B5EF4-FFF2-40B4-BE49-F238E27FC236}">
                  <a16:creationId xmlns:a16="http://schemas.microsoft.com/office/drawing/2014/main" id="{3826E126-BCDC-6F3F-5F25-754B96C01FC3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5094517" y="5818689"/>
              <a:ext cx="344319" cy="1023601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11" name="Rectangle 210">
              <a:extLst>
                <a:ext uri="{FF2B5EF4-FFF2-40B4-BE49-F238E27FC236}">
                  <a16:creationId xmlns:a16="http://schemas.microsoft.com/office/drawing/2014/main" id="{A49852D7-2E3D-3FF8-0909-FD977B24B14E}"/>
                </a:ext>
              </a:extLst>
            </p:cNvPr>
            <p:cNvSpPr/>
            <p:nvPr/>
          </p:nvSpPr>
          <p:spPr>
            <a:xfrm>
              <a:off x="5212991" y="5920717"/>
              <a:ext cx="1060232" cy="71412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214" name="Groupe 213">
              <a:extLst>
                <a:ext uri="{FF2B5EF4-FFF2-40B4-BE49-F238E27FC236}">
                  <a16:creationId xmlns:a16="http://schemas.microsoft.com/office/drawing/2014/main" id="{268074E0-A1AD-F1EB-2B6F-1ACB6CF2F92C}"/>
                </a:ext>
              </a:extLst>
            </p:cNvPr>
            <p:cNvGrpSpPr/>
            <p:nvPr/>
          </p:nvGrpSpPr>
          <p:grpSpPr>
            <a:xfrm>
              <a:off x="4343400" y="5665315"/>
              <a:ext cx="701280" cy="1126645"/>
              <a:chOff x="4343400" y="5665315"/>
              <a:chExt cx="701280" cy="1126645"/>
            </a:xfrm>
          </p:grpSpPr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id="{D3A0A36E-4D27-3786-3405-035444C2CC30}"/>
                  </a:ext>
                </a:extLst>
              </p:cNvPr>
              <p:cNvSpPr/>
              <p:nvPr/>
            </p:nvSpPr>
            <p:spPr>
              <a:xfrm rot="2913388">
                <a:off x="4690078" y="5980471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121" name="Freeform 574">
                <a:extLst>
                  <a:ext uri="{FF2B5EF4-FFF2-40B4-BE49-F238E27FC236}">
                    <a16:creationId xmlns:a16="http://schemas.microsoft.com/office/drawing/2014/main" id="{8B9CDAB1-92D5-7779-A46C-E7DC0C775145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4539065" y="6160840"/>
                <a:ext cx="108737" cy="305453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122" name="Forme libre 79">
                <a:extLst>
                  <a:ext uri="{FF2B5EF4-FFF2-40B4-BE49-F238E27FC236}">
                    <a16:creationId xmlns:a16="http://schemas.microsoft.com/office/drawing/2014/main" id="{9A3ECAB8-5B05-A258-E1A3-B54B402C9C6F}"/>
                  </a:ext>
                </a:extLst>
              </p:cNvPr>
              <p:cNvSpPr/>
              <p:nvPr/>
            </p:nvSpPr>
            <p:spPr bwMode="auto">
              <a:xfrm>
                <a:off x="4798876" y="6342716"/>
                <a:ext cx="61111" cy="66749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3" name="Forme libre 80">
                <a:extLst>
                  <a:ext uri="{FF2B5EF4-FFF2-40B4-BE49-F238E27FC236}">
                    <a16:creationId xmlns:a16="http://schemas.microsoft.com/office/drawing/2014/main" id="{F390B0A5-459A-DF29-4CF8-97D301B1BCDF}"/>
                  </a:ext>
                </a:extLst>
              </p:cNvPr>
              <p:cNvSpPr/>
              <p:nvPr/>
            </p:nvSpPr>
            <p:spPr bwMode="auto">
              <a:xfrm flipV="1">
                <a:off x="4961430" y="6418717"/>
                <a:ext cx="80055" cy="9384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4" name="Forme libre 81">
                <a:extLst>
                  <a:ext uri="{FF2B5EF4-FFF2-40B4-BE49-F238E27FC236}">
                    <a16:creationId xmlns:a16="http://schemas.microsoft.com/office/drawing/2014/main" id="{746C827F-3A85-6178-60F0-E9C52E5A1CF5}"/>
                  </a:ext>
                </a:extLst>
              </p:cNvPr>
              <p:cNvSpPr/>
              <p:nvPr/>
            </p:nvSpPr>
            <p:spPr bwMode="auto">
              <a:xfrm>
                <a:off x="4530602" y="6062525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28" name="Ellipse 127">
                <a:extLst>
                  <a:ext uri="{FF2B5EF4-FFF2-40B4-BE49-F238E27FC236}">
                    <a16:creationId xmlns:a16="http://schemas.microsoft.com/office/drawing/2014/main" id="{3EC98A43-EFFE-A4CE-AC8C-CABC3568CFCC}"/>
                  </a:ext>
                </a:extLst>
              </p:cNvPr>
              <p:cNvSpPr/>
              <p:nvPr/>
            </p:nvSpPr>
            <p:spPr bwMode="auto">
              <a:xfrm>
                <a:off x="4963874" y="6299759"/>
                <a:ext cx="57444" cy="56836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0" name="Forme libre 92">
                <a:extLst>
                  <a:ext uri="{FF2B5EF4-FFF2-40B4-BE49-F238E27FC236}">
                    <a16:creationId xmlns:a16="http://schemas.microsoft.com/office/drawing/2014/main" id="{BA8A16D2-2995-BFF5-96C0-707E5426A1A9}"/>
                  </a:ext>
                </a:extLst>
              </p:cNvPr>
              <p:cNvSpPr/>
              <p:nvPr/>
            </p:nvSpPr>
            <p:spPr bwMode="auto">
              <a:xfrm>
                <a:off x="4802542" y="6048624"/>
                <a:ext cx="34222" cy="1328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1" name="Forme libre 93">
                <a:extLst>
                  <a:ext uri="{FF2B5EF4-FFF2-40B4-BE49-F238E27FC236}">
                    <a16:creationId xmlns:a16="http://schemas.microsoft.com/office/drawing/2014/main" id="{F949E6C4-778B-6DEA-D358-50B1A4332CF3}"/>
                  </a:ext>
                </a:extLst>
              </p:cNvPr>
              <p:cNvSpPr/>
              <p:nvPr/>
            </p:nvSpPr>
            <p:spPr bwMode="auto">
              <a:xfrm>
                <a:off x="4963874" y="6137843"/>
                <a:ext cx="31166" cy="77984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37" name="Forme libre 99">
                <a:extLst>
                  <a:ext uri="{FF2B5EF4-FFF2-40B4-BE49-F238E27FC236}">
                    <a16:creationId xmlns:a16="http://schemas.microsoft.com/office/drawing/2014/main" id="{772B2458-5972-4692-AAC0-7EB70244E996}"/>
                  </a:ext>
                </a:extLst>
              </p:cNvPr>
              <p:cNvSpPr/>
              <p:nvPr/>
            </p:nvSpPr>
            <p:spPr bwMode="auto">
              <a:xfrm>
                <a:off x="4760987" y="5665315"/>
                <a:ext cx="248720" cy="481123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139" name="Groupe 104">
                <a:extLst>
                  <a:ext uri="{FF2B5EF4-FFF2-40B4-BE49-F238E27FC236}">
                    <a16:creationId xmlns:a16="http://schemas.microsoft.com/office/drawing/2014/main" id="{F80AD99B-6BFE-C0C0-5D2D-BF7AACA540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82154" y="6272224"/>
                <a:ext cx="82010" cy="82333"/>
                <a:chOff x="722870" y="3856387"/>
                <a:chExt cx="227562" cy="209403"/>
              </a:xfrm>
            </p:grpSpPr>
            <p:sp>
              <p:nvSpPr>
                <p:cNvPr id="186" name="Line 591">
                  <a:extLst>
                    <a:ext uri="{FF2B5EF4-FFF2-40B4-BE49-F238E27FC236}">
                      <a16:creationId xmlns:a16="http://schemas.microsoft.com/office/drawing/2014/main" id="{3FCE1194-4A1E-0554-8330-7345E359A93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87" name="Connecteur droit 186">
                  <a:extLst>
                    <a:ext uri="{FF2B5EF4-FFF2-40B4-BE49-F238E27FC236}">
                      <a16:creationId xmlns:a16="http://schemas.microsoft.com/office/drawing/2014/main" id="{468F5E70-374D-A278-672A-3F7B35E75362}"/>
                    </a:ext>
                  </a:extLst>
                </p:cNvPr>
                <p:cNvCxnSpPr>
                  <a:stCxn id="186" idx="0"/>
                </p:cNvCxnSpPr>
                <p:nvPr/>
              </p:nvCxnSpPr>
              <p:spPr>
                <a:xfrm flipH="1" flipV="1">
                  <a:off x="723484" y="385582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8" name="Connecteur droit 187">
                  <a:extLst>
                    <a:ext uri="{FF2B5EF4-FFF2-40B4-BE49-F238E27FC236}">
                      <a16:creationId xmlns:a16="http://schemas.microsoft.com/office/drawing/2014/main" id="{ADE6658C-D390-0820-7E43-3DA26D3784E8}"/>
                    </a:ext>
                  </a:extLst>
                </p:cNvPr>
                <p:cNvCxnSpPr>
                  <a:stCxn id="186" idx="1"/>
                </p:cNvCxnSpPr>
                <p:nvPr/>
              </p:nvCxnSpPr>
              <p:spPr>
                <a:xfrm flipV="1">
                  <a:off x="950709" y="385582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0" name="Groupe 108">
                <a:extLst>
                  <a:ext uri="{FF2B5EF4-FFF2-40B4-BE49-F238E27FC236}">
                    <a16:creationId xmlns:a16="http://schemas.microsoft.com/office/drawing/2014/main" id="{948B47AD-8281-FBD4-06EE-31A8826EA2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9651" y="6359764"/>
                <a:ext cx="82010" cy="82333"/>
                <a:chOff x="722870" y="3856387"/>
                <a:chExt cx="227562" cy="209403"/>
              </a:xfrm>
            </p:grpSpPr>
            <p:sp>
              <p:nvSpPr>
                <p:cNvPr id="183" name="Line 591">
                  <a:extLst>
                    <a:ext uri="{FF2B5EF4-FFF2-40B4-BE49-F238E27FC236}">
                      <a16:creationId xmlns:a16="http://schemas.microsoft.com/office/drawing/2014/main" id="{4A3081BA-8190-3363-C350-E7BFB3D1E86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84" name="Connecteur droit 183">
                  <a:extLst>
                    <a:ext uri="{FF2B5EF4-FFF2-40B4-BE49-F238E27FC236}">
                      <a16:creationId xmlns:a16="http://schemas.microsoft.com/office/drawing/2014/main" id="{48AF94D5-BC5E-0D64-8D0B-E9F9105C57B8}"/>
                    </a:ext>
                  </a:extLst>
                </p:cNvPr>
                <p:cNvCxnSpPr>
                  <a:stCxn id="183" idx="0"/>
                </p:cNvCxnSpPr>
                <p:nvPr/>
              </p:nvCxnSpPr>
              <p:spPr>
                <a:xfrm flipH="1" flipV="1">
                  <a:off x="722719" y="385673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5" name="Connecteur droit 184">
                  <a:extLst>
                    <a:ext uri="{FF2B5EF4-FFF2-40B4-BE49-F238E27FC236}">
                      <a16:creationId xmlns:a16="http://schemas.microsoft.com/office/drawing/2014/main" id="{C805867C-7E2E-DB4B-6C2E-4550E58195C6}"/>
                    </a:ext>
                  </a:extLst>
                </p:cNvPr>
                <p:cNvCxnSpPr>
                  <a:stCxn id="183" idx="1"/>
                </p:cNvCxnSpPr>
                <p:nvPr/>
              </p:nvCxnSpPr>
              <p:spPr>
                <a:xfrm flipV="1">
                  <a:off x="949944" y="3856730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7" name="Groupe 136">
                <a:extLst>
                  <a:ext uri="{FF2B5EF4-FFF2-40B4-BE49-F238E27FC236}">
                    <a16:creationId xmlns:a16="http://schemas.microsoft.com/office/drawing/2014/main" id="{8B2E7CD7-938F-8A08-C6C3-41970D498F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946375" y="6200535"/>
                <a:ext cx="95285" cy="74985"/>
                <a:chOff x="722870" y="3856387"/>
                <a:chExt cx="227562" cy="209403"/>
              </a:xfrm>
            </p:grpSpPr>
            <p:sp>
              <p:nvSpPr>
                <p:cNvPr id="162" name="Line 591">
                  <a:extLst>
                    <a:ext uri="{FF2B5EF4-FFF2-40B4-BE49-F238E27FC236}">
                      <a16:creationId xmlns:a16="http://schemas.microsoft.com/office/drawing/2014/main" id="{FA577327-96FF-8D16-2959-F9A378B6F0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3" name="Connecteur droit 162">
                  <a:extLst>
                    <a:ext uri="{FF2B5EF4-FFF2-40B4-BE49-F238E27FC236}">
                      <a16:creationId xmlns:a16="http://schemas.microsoft.com/office/drawing/2014/main" id="{A595936B-08A1-A16A-6174-99EA3ACA5BA6}"/>
                    </a:ext>
                  </a:extLst>
                </p:cNvPr>
                <p:cNvCxnSpPr>
                  <a:stCxn id="162" idx="0"/>
                </p:cNvCxnSpPr>
                <p:nvPr/>
              </p:nvCxnSpPr>
              <p:spPr>
                <a:xfrm flipH="1" flipV="1">
                  <a:off x="722338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Connecteur droit 163">
                  <a:extLst>
                    <a:ext uri="{FF2B5EF4-FFF2-40B4-BE49-F238E27FC236}">
                      <a16:creationId xmlns:a16="http://schemas.microsoft.com/office/drawing/2014/main" id="{168213AF-C256-D4C5-1121-94DA7BCB6E41}"/>
                    </a:ext>
                  </a:extLst>
                </p:cNvPr>
                <p:cNvCxnSpPr>
                  <a:stCxn id="162" idx="1"/>
                </p:cNvCxnSpPr>
                <p:nvPr/>
              </p:nvCxnSpPr>
              <p:spPr>
                <a:xfrm flipV="1">
                  <a:off x="950012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8" name="Groupe 140">
                <a:extLst>
                  <a:ext uri="{FF2B5EF4-FFF2-40B4-BE49-F238E27FC236}">
                    <a16:creationId xmlns:a16="http://schemas.microsoft.com/office/drawing/2014/main" id="{51AEC88E-4B40-BD14-FEFA-49773DD872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4785565" y="6143874"/>
                <a:ext cx="95285" cy="74985"/>
                <a:chOff x="722870" y="3856387"/>
                <a:chExt cx="227562" cy="209403"/>
              </a:xfrm>
            </p:grpSpPr>
            <p:sp>
              <p:nvSpPr>
                <p:cNvPr id="159" name="Line 591">
                  <a:extLst>
                    <a:ext uri="{FF2B5EF4-FFF2-40B4-BE49-F238E27FC236}">
                      <a16:creationId xmlns:a16="http://schemas.microsoft.com/office/drawing/2014/main" id="{1A7EA19D-A6C6-5868-DF42-26032C05870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160" name="Connecteur droit 159">
                  <a:extLst>
                    <a:ext uri="{FF2B5EF4-FFF2-40B4-BE49-F238E27FC236}">
                      <a16:creationId xmlns:a16="http://schemas.microsoft.com/office/drawing/2014/main" id="{1B8D5606-EACA-9E8B-2F99-A4D3EA455391}"/>
                    </a:ext>
                  </a:extLst>
                </p:cNvPr>
                <p:cNvCxnSpPr>
                  <a:stCxn id="159" idx="0"/>
                </p:cNvCxnSpPr>
                <p:nvPr/>
              </p:nvCxnSpPr>
              <p:spPr>
                <a:xfrm flipH="1" flipV="1">
                  <a:off x="723491" y="3857198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Connecteur droit 160">
                  <a:extLst>
                    <a:ext uri="{FF2B5EF4-FFF2-40B4-BE49-F238E27FC236}">
                      <a16:creationId xmlns:a16="http://schemas.microsoft.com/office/drawing/2014/main" id="{5D26DA23-CC35-DBE1-F042-5C8C859EC38D}"/>
                    </a:ext>
                  </a:extLst>
                </p:cNvPr>
                <p:cNvCxnSpPr>
                  <a:stCxn id="159" idx="1"/>
                </p:cNvCxnSpPr>
                <p:nvPr/>
              </p:nvCxnSpPr>
              <p:spPr>
                <a:xfrm flipV="1">
                  <a:off x="949706" y="3857198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53" name="Image 152">
                <a:extLst>
                  <a:ext uri="{FF2B5EF4-FFF2-40B4-BE49-F238E27FC236}">
                    <a16:creationId xmlns:a16="http://schemas.microsoft.com/office/drawing/2014/main" id="{4FC9E18A-4354-40F4-5E5E-07601703F7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970711" y="6286634"/>
                <a:ext cx="70200" cy="75918"/>
              </a:xfrm>
              <a:prstGeom prst="rect">
                <a:avLst/>
              </a:prstGeom>
            </p:spPr>
          </p:pic>
          <p:pic>
            <p:nvPicPr>
              <p:cNvPr id="154" name="Image 153">
                <a:extLst>
                  <a:ext uri="{FF2B5EF4-FFF2-40B4-BE49-F238E27FC236}">
                    <a16:creationId xmlns:a16="http://schemas.microsoft.com/office/drawing/2014/main" id="{9158B290-40D6-0E5D-A168-038456B19F6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790785" y="6205852"/>
                <a:ext cx="70200" cy="75918"/>
              </a:xfrm>
              <a:prstGeom prst="rect">
                <a:avLst/>
              </a:prstGeom>
            </p:spPr>
          </p:pic>
          <p:grpSp>
            <p:nvGrpSpPr>
              <p:cNvPr id="196" name="Groupe 195">
                <a:extLst>
                  <a:ext uri="{FF2B5EF4-FFF2-40B4-BE49-F238E27FC236}">
                    <a16:creationId xmlns:a16="http://schemas.microsoft.com/office/drawing/2014/main" id="{A17CEEE2-E0F1-8578-EEBF-8EB8C95A99C4}"/>
                  </a:ext>
                </a:extLst>
              </p:cNvPr>
              <p:cNvGrpSpPr/>
              <p:nvPr/>
            </p:nvGrpSpPr>
            <p:grpSpPr>
              <a:xfrm rot="3298821">
                <a:off x="4623529" y="5853613"/>
                <a:ext cx="95332" cy="271447"/>
                <a:chOff x="3970602" y="6504039"/>
                <a:chExt cx="95332" cy="271447"/>
              </a:xfrm>
            </p:grpSpPr>
            <p:sp>
              <p:nvSpPr>
                <p:cNvPr id="129" name="Forme libre 91">
                  <a:extLst>
                    <a:ext uri="{FF2B5EF4-FFF2-40B4-BE49-F238E27FC236}">
                      <a16:creationId xmlns:a16="http://schemas.microsoft.com/office/drawing/2014/main" id="{6F1CAEAE-634E-1191-B022-43016E82BAE3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38" name="Groupe 100">
                  <a:extLst>
                    <a:ext uri="{FF2B5EF4-FFF2-40B4-BE49-F238E27FC236}">
                      <a16:creationId xmlns:a16="http://schemas.microsoft.com/office/drawing/2014/main" id="{71E93A86-56A3-288B-5885-2F0D1F28E4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189" name="Line 591">
                    <a:extLst>
                      <a:ext uri="{FF2B5EF4-FFF2-40B4-BE49-F238E27FC236}">
                        <a16:creationId xmlns:a16="http://schemas.microsoft.com/office/drawing/2014/main" id="{546A874D-6ECC-2321-393B-774562E7E705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90" name="Connecteur droit 189">
                    <a:extLst>
                      <a:ext uri="{FF2B5EF4-FFF2-40B4-BE49-F238E27FC236}">
                        <a16:creationId xmlns:a16="http://schemas.microsoft.com/office/drawing/2014/main" id="{AD2DE437-7ABD-C69B-8D30-2F00DDD161AC}"/>
                      </a:ext>
                    </a:extLst>
                  </p:cNvPr>
                  <p:cNvCxnSpPr>
                    <a:stCxn id="189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Connecteur droit 190">
                    <a:extLst>
                      <a:ext uri="{FF2B5EF4-FFF2-40B4-BE49-F238E27FC236}">
                        <a16:creationId xmlns:a16="http://schemas.microsoft.com/office/drawing/2014/main" id="{B6D87980-7F1B-96B3-1FB6-DFE1C51E7E37}"/>
                      </a:ext>
                    </a:extLst>
                  </p:cNvPr>
                  <p:cNvCxnSpPr>
                    <a:stCxn id="189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49" name="Groupe 144">
                  <a:extLst>
                    <a:ext uri="{FF2B5EF4-FFF2-40B4-BE49-F238E27FC236}">
                      <a16:creationId xmlns:a16="http://schemas.microsoft.com/office/drawing/2014/main" id="{33BE6772-1701-13B2-3791-DB5A3300B8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156" name="Line 591">
                    <a:extLst>
                      <a:ext uri="{FF2B5EF4-FFF2-40B4-BE49-F238E27FC236}">
                        <a16:creationId xmlns:a16="http://schemas.microsoft.com/office/drawing/2014/main" id="{C87DC284-26DD-4FD1-FF94-EF9A2A3C1C5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157" name="Connecteur droit 156">
                    <a:extLst>
                      <a:ext uri="{FF2B5EF4-FFF2-40B4-BE49-F238E27FC236}">
                        <a16:creationId xmlns:a16="http://schemas.microsoft.com/office/drawing/2014/main" id="{2C8FDCC2-2912-C799-AD5D-026F1D566773}"/>
                      </a:ext>
                    </a:extLst>
                  </p:cNvPr>
                  <p:cNvCxnSpPr>
                    <a:stCxn id="156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" name="Connecteur droit 157">
                    <a:extLst>
                      <a:ext uri="{FF2B5EF4-FFF2-40B4-BE49-F238E27FC236}">
                        <a16:creationId xmlns:a16="http://schemas.microsoft.com/office/drawing/2014/main" id="{53685977-5E1E-CCBD-9CC8-BF95DD105AC3}"/>
                      </a:ext>
                    </a:extLst>
                  </p:cNvPr>
                  <p:cNvCxnSpPr>
                    <a:stCxn id="156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155" name="Image 154">
                  <a:extLst>
                    <a:ext uri="{FF2B5EF4-FFF2-40B4-BE49-F238E27FC236}">
                      <a16:creationId xmlns:a16="http://schemas.microsoft.com/office/drawing/2014/main" id="{51FE0264-0AF7-BF46-1D1D-AAC584BDA6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 rot="150255">
                  <a:off x="3975633" y="6636339"/>
                  <a:ext cx="70200" cy="75918"/>
                </a:xfrm>
                <a:prstGeom prst="rect">
                  <a:avLst/>
                </a:prstGeom>
              </p:spPr>
            </p:pic>
          </p:grpSp>
          <p:grpSp>
            <p:nvGrpSpPr>
              <p:cNvPr id="197" name="Groupe 196">
                <a:extLst>
                  <a:ext uri="{FF2B5EF4-FFF2-40B4-BE49-F238E27FC236}">
                    <a16:creationId xmlns:a16="http://schemas.microsoft.com/office/drawing/2014/main" id="{7956AE5D-B119-5AA5-BCBC-F70B68B923DD}"/>
                  </a:ext>
                </a:extLst>
              </p:cNvPr>
              <p:cNvGrpSpPr/>
              <p:nvPr/>
            </p:nvGrpSpPr>
            <p:grpSpPr>
              <a:xfrm>
                <a:off x="4542384" y="6326224"/>
                <a:ext cx="95332" cy="271447"/>
                <a:chOff x="3970602" y="6504039"/>
                <a:chExt cx="95332" cy="271447"/>
              </a:xfrm>
            </p:grpSpPr>
            <p:sp>
              <p:nvSpPr>
                <p:cNvPr id="198" name="Forme libre 91">
                  <a:extLst>
                    <a:ext uri="{FF2B5EF4-FFF2-40B4-BE49-F238E27FC236}">
                      <a16:creationId xmlns:a16="http://schemas.microsoft.com/office/drawing/2014/main" id="{3A0782F1-0AF7-7DA8-50FE-AFFB15B8244A}"/>
                    </a:ext>
                  </a:extLst>
                </p:cNvPr>
                <p:cNvSpPr/>
                <p:nvPr/>
              </p:nvSpPr>
              <p:spPr bwMode="auto">
                <a:xfrm rot="150255">
                  <a:off x="4008490" y="6504039"/>
                  <a:ext cx="31777" cy="77323"/>
                </a:xfrm>
                <a:custGeom>
                  <a:avLst/>
                  <a:gdLst>
                    <a:gd name="connsiteX0" fmla="*/ 15983 w 87492"/>
                    <a:gd name="connsiteY0" fmla="*/ 196948 h 196948"/>
                    <a:gd name="connsiteX1" fmla="*/ 1915 w 87492"/>
                    <a:gd name="connsiteY1" fmla="*/ 126610 h 196948"/>
                    <a:gd name="connsiteX2" fmla="*/ 44118 w 87492"/>
                    <a:gd name="connsiteY2" fmla="*/ 112542 h 196948"/>
                    <a:gd name="connsiteX3" fmla="*/ 58186 w 87492"/>
                    <a:gd name="connsiteY3" fmla="*/ 70339 h 196948"/>
                    <a:gd name="connsiteX4" fmla="*/ 86321 w 87492"/>
                    <a:gd name="connsiteY4" fmla="*/ 0 h 19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492" h="196948">
                      <a:moveTo>
                        <a:pt x="15983" y="196948"/>
                      </a:moveTo>
                      <a:cubicBezTo>
                        <a:pt x="11294" y="173502"/>
                        <a:pt x="-5646" y="149293"/>
                        <a:pt x="1915" y="126610"/>
                      </a:cubicBezTo>
                      <a:cubicBezTo>
                        <a:pt x="6604" y="112542"/>
                        <a:pt x="33633" y="123027"/>
                        <a:pt x="44118" y="112542"/>
                      </a:cubicBezTo>
                      <a:cubicBezTo>
                        <a:pt x="54603" y="102057"/>
                        <a:pt x="50557" y="83055"/>
                        <a:pt x="58186" y="70339"/>
                      </a:cubicBezTo>
                      <a:cubicBezTo>
                        <a:pt x="96268" y="6868"/>
                        <a:pt x="86321" y="82393"/>
                        <a:pt x="86321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fr-BE"/>
                </a:p>
              </p:txBody>
            </p:sp>
            <p:grpSp>
              <p:nvGrpSpPr>
                <p:cNvPr id="199" name="Groupe 100">
                  <a:extLst>
                    <a:ext uri="{FF2B5EF4-FFF2-40B4-BE49-F238E27FC236}">
                      <a16:creationId xmlns:a16="http://schemas.microsoft.com/office/drawing/2014/main" id="{867ED14D-BD28-C15E-A39A-E253E550FE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978481" y="6693055"/>
                  <a:ext cx="84817" cy="82431"/>
                  <a:chOff x="-1195673" y="5167371"/>
                  <a:chExt cx="235352" cy="209651"/>
                </a:xfrm>
              </p:grpSpPr>
              <p:sp>
                <p:nvSpPr>
                  <p:cNvPr id="205" name="Line 591">
                    <a:extLst>
                      <a:ext uri="{FF2B5EF4-FFF2-40B4-BE49-F238E27FC236}">
                        <a16:creationId xmlns:a16="http://schemas.microsoft.com/office/drawing/2014/main" id="{DB94421E-D1F1-F8FD-739F-502ECD7D121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700548">
                    <a:off x="-1150468" y="5217390"/>
                    <a:ext cx="144953" cy="174311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6" name="Connecteur droit 205">
                    <a:extLst>
                      <a:ext uri="{FF2B5EF4-FFF2-40B4-BE49-F238E27FC236}">
                        <a16:creationId xmlns:a16="http://schemas.microsoft.com/office/drawing/2014/main" id="{3D72387F-D136-776F-AC83-00BFC3FCF6F5}"/>
                      </a:ext>
                    </a:extLst>
                  </p:cNvPr>
                  <p:cNvCxnSpPr>
                    <a:stCxn id="205" idx="0"/>
                  </p:cNvCxnSpPr>
                  <p:nvPr/>
                </p:nvCxnSpPr>
                <p:spPr>
                  <a:xfrm flipV="1">
                    <a:off x="-1195673" y="5167371"/>
                    <a:ext cx="3568" cy="138193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7" name="Connecteur droit 206">
                    <a:extLst>
                      <a:ext uri="{FF2B5EF4-FFF2-40B4-BE49-F238E27FC236}">
                        <a16:creationId xmlns:a16="http://schemas.microsoft.com/office/drawing/2014/main" id="{09646AD7-4129-4CB2-3354-9D7B0CF65FE8}"/>
                      </a:ext>
                    </a:extLst>
                  </p:cNvPr>
                  <p:cNvCxnSpPr>
                    <a:stCxn id="205" idx="1"/>
                  </p:cNvCxnSpPr>
                  <p:nvPr/>
                </p:nvCxnSpPr>
                <p:spPr>
                  <a:xfrm flipH="1" flipV="1">
                    <a:off x="-964880" y="5167371"/>
                    <a:ext cx="4559" cy="136161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00" name="Groupe 144">
                  <a:extLst>
                    <a:ext uri="{FF2B5EF4-FFF2-40B4-BE49-F238E27FC236}">
                      <a16:creationId xmlns:a16="http://schemas.microsoft.com/office/drawing/2014/main" id="{12E6C5FA-47C3-E388-B00C-41430437AA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V="1">
                  <a:off x="3970602" y="6561282"/>
                  <a:ext cx="95332" cy="74935"/>
                  <a:chOff x="-925752" y="2416802"/>
                  <a:chExt cx="227673" cy="209264"/>
                </a:xfrm>
              </p:grpSpPr>
              <p:sp>
                <p:nvSpPr>
                  <p:cNvPr id="202" name="Line 591">
                    <a:extLst>
                      <a:ext uri="{FF2B5EF4-FFF2-40B4-BE49-F238E27FC236}">
                        <a16:creationId xmlns:a16="http://schemas.microsoft.com/office/drawing/2014/main" id="{6BA6AE21-D342-E1CC-6650-76EC716E9CF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rot="18400038">
                    <a:off x="-883652" y="2466434"/>
                    <a:ext cx="144951" cy="174313"/>
                  </a:xfrm>
                  <a:prstGeom prst="line">
                    <a:avLst/>
                  </a:prstGeom>
                  <a:noFill/>
                  <a:ln w="2857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fr-BE"/>
                  </a:p>
                </p:txBody>
              </p:sp>
              <p:cxnSp>
                <p:nvCxnSpPr>
                  <p:cNvPr id="203" name="Connecteur droit 202">
                    <a:extLst>
                      <a:ext uri="{FF2B5EF4-FFF2-40B4-BE49-F238E27FC236}">
                        <a16:creationId xmlns:a16="http://schemas.microsoft.com/office/drawing/2014/main" id="{A348962A-68F8-D67B-D0ED-3FC4146992DE}"/>
                      </a:ext>
                    </a:extLst>
                  </p:cNvPr>
                  <p:cNvCxnSpPr>
                    <a:stCxn id="202" idx="0"/>
                  </p:cNvCxnSpPr>
                  <p:nvPr/>
                </p:nvCxnSpPr>
                <p:spPr>
                  <a:xfrm flipH="1" flipV="1">
                    <a:off x="-925752" y="2416802"/>
                    <a:ext cx="7654" cy="134055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Connecteur droit 203">
                    <a:extLst>
                      <a:ext uri="{FF2B5EF4-FFF2-40B4-BE49-F238E27FC236}">
                        <a16:creationId xmlns:a16="http://schemas.microsoft.com/office/drawing/2014/main" id="{798708F1-0EB7-7066-69A7-5D72DE0A55B7}"/>
                      </a:ext>
                    </a:extLst>
                  </p:cNvPr>
                  <p:cNvCxnSpPr>
                    <a:stCxn id="202" idx="1"/>
                  </p:cNvCxnSpPr>
                  <p:nvPr/>
                </p:nvCxnSpPr>
                <p:spPr>
                  <a:xfrm flipV="1">
                    <a:off x="-704253" y="2416802"/>
                    <a:ext cx="6174" cy="139504"/>
                  </a:xfrm>
                  <a:prstGeom prst="line">
                    <a:avLst/>
                  </a:prstGeom>
                  <a:ln w="317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pic>
              <p:nvPicPr>
                <p:cNvPr id="201" name="Image 200">
                  <a:extLst>
                    <a:ext uri="{FF2B5EF4-FFF2-40B4-BE49-F238E27FC236}">
                      <a16:creationId xmlns:a16="http://schemas.microsoft.com/office/drawing/2014/main" id="{31B6EE0B-01D4-12E0-BE68-2388E0BF06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 rot="150255">
                  <a:off x="3983279" y="6623548"/>
                  <a:ext cx="70200" cy="75918"/>
                </a:xfrm>
                <a:prstGeom prst="rect">
                  <a:avLst/>
                </a:prstGeom>
              </p:spPr>
            </p:pic>
          </p:grpSp>
          <p:sp>
            <p:nvSpPr>
              <p:cNvPr id="208" name="Forme libre 81">
                <a:extLst>
                  <a:ext uri="{FF2B5EF4-FFF2-40B4-BE49-F238E27FC236}">
                    <a16:creationId xmlns:a16="http://schemas.microsoft.com/office/drawing/2014/main" id="{0B264408-65C6-36AE-6949-29E135E8A3F6}"/>
                  </a:ext>
                </a:extLst>
              </p:cNvPr>
              <p:cNvSpPr/>
              <p:nvPr/>
            </p:nvSpPr>
            <p:spPr bwMode="auto">
              <a:xfrm rot="21173958">
                <a:off x="4576941" y="6587702"/>
                <a:ext cx="31777" cy="77323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209" name="Rectangle 208">
                <a:extLst>
                  <a:ext uri="{FF2B5EF4-FFF2-40B4-BE49-F238E27FC236}">
                    <a16:creationId xmlns:a16="http://schemas.microsoft.com/office/drawing/2014/main" id="{15DBA1BF-5500-A877-8601-28E286F16512}"/>
                  </a:ext>
                </a:extLst>
              </p:cNvPr>
              <p:cNvSpPr/>
              <p:nvPr/>
            </p:nvSpPr>
            <p:spPr>
              <a:xfrm rot="2265943">
                <a:off x="4674988" y="6327315"/>
                <a:ext cx="369692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20261A17-83F7-E45D-818D-B67CF1DE272B}"/>
                  </a:ext>
                </a:extLst>
              </p:cNvPr>
              <p:cNvSpPr/>
              <p:nvPr/>
            </p:nvSpPr>
            <p:spPr>
              <a:xfrm rot="21369074">
                <a:off x="4567418" y="6232668"/>
                <a:ext cx="246833" cy="172568"/>
              </a:xfrm>
              <a:prstGeom prst="rect">
                <a:avLst/>
              </a:prstGeom>
              <a:solidFill>
                <a:srgbClr val="FF0000">
                  <a:alpha val="35000"/>
                </a:srgbClr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212" name="Forme libre : forme 211">
                <a:extLst>
                  <a:ext uri="{FF2B5EF4-FFF2-40B4-BE49-F238E27FC236}">
                    <a16:creationId xmlns:a16="http://schemas.microsoft.com/office/drawing/2014/main" id="{AEE2B1C5-D4C2-DDCC-95F6-7E96465EF3F6}"/>
                  </a:ext>
                </a:extLst>
              </p:cNvPr>
              <p:cNvSpPr/>
              <p:nvPr/>
            </p:nvSpPr>
            <p:spPr>
              <a:xfrm>
                <a:off x="4409440" y="6659880"/>
                <a:ext cx="264160" cy="132080"/>
              </a:xfrm>
              <a:custGeom>
                <a:avLst/>
                <a:gdLst>
                  <a:gd name="connsiteX0" fmla="*/ 264160 w 264160"/>
                  <a:gd name="connsiteY0" fmla="*/ 96520 h 132080"/>
                  <a:gd name="connsiteX1" fmla="*/ 259080 w 264160"/>
                  <a:gd name="connsiteY1" fmla="*/ 66040 h 132080"/>
                  <a:gd name="connsiteX2" fmla="*/ 218440 w 264160"/>
                  <a:gd name="connsiteY2" fmla="*/ 30480 h 132080"/>
                  <a:gd name="connsiteX3" fmla="*/ 172720 w 264160"/>
                  <a:gd name="connsiteY3" fmla="*/ 0 h 132080"/>
                  <a:gd name="connsiteX4" fmla="*/ 111760 w 264160"/>
                  <a:gd name="connsiteY4" fmla="*/ 20320 h 132080"/>
                  <a:gd name="connsiteX5" fmla="*/ 81280 w 264160"/>
                  <a:gd name="connsiteY5" fmla="*/ 35560 h 132080"/>
                  <a:gd name="connsiteX6" fmla="*/ 60960 w 264160"/>
                  <a:gd name="connsiteY6" fmla="*/ 30480 h 132080"/>
                  <a:gd name="connsiteX7" fmla="*/ 20320 w 264160"/>
                  <a:gd name="connsiteY7" fmla="*/ 66040 h 132080"/>
                  <a:gd name="connsiteX8" fmla="*/ 5080 w 264160"/>
                  <a:gd name="connsiteY8" fmla="*/ 111760 h 132080"/>
                  <a:gd name="connsiteX9" fmla="*/ 0 w 264160"/>
                  <a:gd name="connsiteY9" fmla="*/ 132080 h 13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160" h="132080">
                    <a:moveTo>
                      <a:pt x="264160" y="96520"/>
                    </a:moveTo>
                    <a:cubicBezTo>
                      <a:pt x="262467" y="86360"/>
                      <a:pt x="263686" y="75253"/>
                      <a:pt x="259080" y="66040"/>
                    </a:cubicBezTo>
                    <a:cubicBezTo>
                      <a:pt x="254287" y="56454"/>
                      <a:pt x="227408" y="36688"/>
                      <a:pt x="218440" y="30480"/>
                    </a:cubicBezTo>
                    <a:cubicBezTo>
                      <a:pt x="203381" y="20054"/>
                      <a:pt x="172720" y="0"/>
                      <a:pt x="172720" y="0"/>
                    </a:cubicBezTo>
                    <a:cubicBezTo>
                      <a:pt x="152400" y="6773"/>
                      <a:pt x="131723" y="12557"/>
                      <a:pt x="111760" y="20320"/>
                    </a:cubicBezTo>
                    <a:cubicBezTo>
                      <a:pt x="101173" y="24437"/>
                      <a:pt x="92419" y="33332"/>
                      <a:pt x="81280" y="35560"/>
                    </a:cubicBezTo>
                    <a:cubicBezTo>
                      <a:pt x="74434" y="36929"/>
                      <a:pt x="67733" y="32173"/>
                      <a:pt x="60960" y="30480"/>
                    </a:cubicBezTo>
                    <a:cubicBezTo>
                      <a:pt x="23848" y="42851"/>
                      <a:pt x="32738" y="31270"/>
                      <a:pt x="20320" y="66040"/>
                    </a:cubicBezTo>
                    <a:cubicBezTo>
                      <a:pt x="14917" y="81168"/>
                      <a:pt x="8976" y="96175"/>
                      <a:pt x="5080" y="111760"/>
                    </a:cubicBezTo>
                    <a:lnTo>
                      <a:pt x="0" y="13208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13" name="Forme libre : forme 212">
                <a:extLst>
                  <a:ext uri="{FF2B5EF4-FFF2-40B4-BE49-F238E27FC236}">
                    <a16:creationId xmlns:a16="http://schemas.microsoft.com/office/drawing/2014/main" id="{7552AE0A-6F7A-9D3A-3672-39F0C203334D}"/>
                  </a:ext>
                </a:extLst>
              </p:cNvPr>
              <p:cNvSpPr/>
              <p:nvPr/>
            </p:nvSpPr>
            <p:spPr>
              <a:xfrm>
                <a:off x="4343400" y="5877560"/>
                <a:ext cx="238760" cy="360680"/>
              </a:xfrm>
              <a:custGeom>
                <a:avLst/>
                <a:gdLst>
                  <a:gd name="connsiteX0" fmla="*/ 0 w 238760"/>
                  <a:gd name="connsiteY0" fmla="*/ 243840 h 360680"/>
                  <a:gd name="connsiteX1" fmla="*/ 40640 w 238760"/>
                  <a:gd name="connsiteY1" fmla="*/ 284480 h 360680"/>
                  <a:gd name="connsiteX2" fmla="*/ 71120 w 238760"/>
                  <a:gd name="connsiteY2" fmla="*/ 304800 h 360680"/>
                  <a:gd name="connsiteX3" fmla="*/ 116840 w 238760"/>
                  <a:gd name="connsiteY3" fmla="*/ 314960 h 360680"/>
                  <a:gd name="connsiteX4" fmla="*/ 137160 w 238760"/>
                  <a:gd name="connsiteY4" fmla="*/ 330200 h 360680"/>
                  <a:gd name="connsiteX5" fmla="*/ 157480 w 238760"/>
                  <a:gd name="connsiteY5" fmla="*/ 350520 h 360680"/>
                  <a:gd name="connsiteX6" fmla="*/ 182880 w 238760"/>
                  <a:gd name="connsiteY6" fmla="*/ 360680 h 360680"/>
                  <a:gd name="connsiteX7" fmla="*/ 203200 w 238760"/>
                  <a:gd name="connsiteY7" fmla="*/ 355600 h 360680"/>
                  <a:gd name="connsiteX8" fmla="*/ 218440 w 238760"/>
                  <a:gd name="connsiteY8" fmla="*/ 345440 h 360680"/>
                  <a:gd name="connsiteX9" fmla="*/ 238760 w 238760"/>
                  <a:gd name="connsiteY9" fmla="*/ 289560 h 360680"/>
                  <a:gd name="connsiteX10" fmla="*/ 233680 w 238760"/>
                  <a:gd name="connsiteY10" fmla="*/ 264160 h 360680"/>
                  <a:gd name="connsiteX11" fmla="*/ 213360 w 238760"/>
                  <a:gd name="connsiteY11" fmla="*/ 259080 h 360680"/>
                  <a:gd name="connsiteX12" fmla="*/ 172720 w 238760"/>
                  <a:gd name="connsiteY12" fmla="*/ 238760 h 360680"/>
                  <a:gd name="connsiteX13" fmla="*/ 152400 w 238760"/>
                  <a:gd name="connsiteY13" fmla="*/ 228600 h 360680"/>
                  <a:gd name="connsiteX14" fmla="*/ 121920 w 238760"/>
                  <a:gd name="connsiteY14" fmla="*/ 198120 h 360680"/>
                  <a:gd name="connsiteX15" fmla="*/ 106680 w 238760"/>
                  <a:gd name="connsiteY15" fmla="*/ 177800 h 360680"/>
                  <a:gd name="connsiteX16" fmla="*/ 86360 w 238760"/>
                  <a:gd name="connsiteY16" fmla="*/ 157480 h 360680"/>
                  <a:gd name="connsiteX17" fmla="*/ 55880 w 238760"/>
                  <a:gd name="connsiteY17" fmla="*/ 121920 h 360680"/>
                  <a:gd name="connsiteX18" fmla="*/ 60960 w 238760"/>
                  <a:gd name="connsiteY18" fmla="*/ 86360 h 360680"/>
                  <a:gd name="connsiteX19" fmla="*/ 81280 w 238760"/>
                  <a:gd name="connsiteY19" fmla="*/ 76200 h 360680"/>
                  <a:gd name="connsiteX20" fmla="*/ 91440 w 238760"/>
                  <a:gd name="connsiteY20" fmla="*/ 50800 h 360680"/>
                  <a:gd name="connsiteX21" fmla="*/ 106680 w 238760"/>
                  <a:gd name="connsiteY21" fmla="*/ 0 h 36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8760" h="360680">
                    <a:moveTo>
                      <a:pt x="0" y="243840"/>
                    </a:moveTo>
                    <a:cubicBezTo>
                      <a:pt x="22234" y="271632"/>
                      <a:pt x="14282" y="266029"/>
                      <a:pt x="40640" y="284480"/>
                    </a:cubicBezTo>
                    <a:cubicBezTo>
                      <a:pt x="50643" y="291482"/>
                      <a:pt x="59783" y="300265"/>
                      <a:pt x="71120" y="304800"/>
                    </a:cubicBezTo>
                    <a:cubicBezTo>
                      <a:pt x="85615" y="310598"/>
                      <a:pt x="101600" y="311573"/>
                      <a:pt x="116840" y="314960"/>
                    </a:cubicBezTo>
                    <a:cubicBezTo>
                      <a:pt x="123613" y="320040"/>
                      <a:pt x="130788" y="324625"/>
                      <a:pt x="137160" y="330200"/>
                    </a:cubicBezTo>
                    <a:cubicBezTo>
                      <a:pt x="144369" y="336508"/>
                      <a:pt x="149510" y="345207"/>
                      <a:pt x="157480" y="350520"/>
                    </a:cubicBezTo>
                    <a:cubicBezTo>
                      <a:pt x="165067" y="355578"/>
                      <a:pt x="174413" y="357293"/>
                      <a:pt x="182880" y="360680"/>
                    </a:cubicBezTo>
                    <a:cubicBezTo>
                      <a:pt x="189653" y="358987"/>
                      <a:pt x="196783" y="358350"/>
                      <a:pt x="203200" y="355600"/>
                    </a:cubicBezTo>
                    <a:cubicBezTo>
                      <a:pt x="208812" y="353195"/>
                      <a:pt x="214531" y="350130"/>
                      <a:pt x="218440" y="345440"/>
                    </a:cubicBezTo>
                    <a:cubicBezTo>
                      <a:pt x="228662" y="333174"/>
                      <a:pt x="235394" y="301341"/>
                      <a:pt x="238760" y="289560"/>
                    </a:cubicBezTo>
                    <a:cubicBezTo>
                      <a:pt x="237067" y="281093"/>
                      <a:pt x="239208" y="270793"/>
                      <a:pt x="233680" y="264160"/>
                    </a:cubicBezTo>
                    <a:cubicBezTo>
                      <a:pt x="229210" y="258796"/>
                      <a:pt x="219805" y="261765"/>
                      <a:pt x="213360" y="259080"/>
                    </a:cubicBezTo>
                    <a:cubicBezTo>
                      <a:pt x="199379" y="253255"/>
                      <a:pt x="186267" y="245533"/>
                      <a:pt x="172720" y="238760"/>
                    </a:cubicBezTo>
                    <a:lnTo>
                      <a:pt x="152400" y="228600"/>
                    </a:lnTo>
                    <a:cubicBezTo>
                      <a:pt x="128456" y="192684"/>
                      <a:pt x="159726" y="235926"/>
                      <a:pt x="121920" y="198120"/>
                    </a:cubicBezTo>
                    <a:cubicBezTo>
                      <a:pt x="115933" y="192133"/>
                      <a:pt x="112255" y="184172"/>
                      <a:pt x="106680" y="177800"/>
                    </a:cubicBezTo>
                    <a:cubicBezTo>
                      <a:pt x="100372" y="170591"/>
                      <a:pt x="92668" y="164689"/>
                      <a:pt x="86360" y="157480"/>
                    </a:cubicBezTo>
                    <a:cubicBezTo>
                      <a:pt x="40742" y="105345"/>
                      <a:pt x="99226" y="165266"/>
                      <a:pt x="55880" y="121920"/>
                    </a:cubicBezTo>
                    <a:cubicBezTo>
                      <a:pt x="57573" y="110067"/>
                      <a:pt x="55145" y="96827"/>
                      <a:pt x="60960" y="86360"/>
                    </a:cubicBezTo>
                    <a:cubicBezTo>
                      <a:pt x="64638" y="79740"/>
                      <a:pt x="76352" y="81950"/>
                      <a:pt x="81280" y="76200"/>
                    </a:cubicBezTo>
                    <a:cubicBezTo>
                      <a:pt x="87214" y="69276"/>
                      <a:pt x="88935" y="59568"/>
                      <a:pt x="91440" y="50800"/>
                    </a:cubicBezTo>
                    <a:cubicBezTo>
                      <a:pt x="106391" y="-1530"/>
                      <a:pt x="89906" y="16774"/>
                      <a:pt x="10668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5ECE93FB-EA6D-34E7-112E-2BF04A23A1F5}"/>
                  </a:ext>
                </a:extLst>
              </p:cNvPr>
              <p:cNvSpPr txBox="1"/>
              <p:nvPr/>
            </p:nvSpPr>
            <p:spPr>
              <a:xfrm>
                <a:off x="7674574" y="6137548"/>
                <a:ext cx="2835255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Constant </a:t>
                </a:r>
                <a:r>
                  <a:rPr lang="fr-BE" dirty="0" err="1"/>
                  <a:t>yield</a:t>
                </a:r>
                <a:r>
                  <a:rPr lang="fr-BE" dirty="0"/>
                  <a:t> </a:t>
                </a:r>
                <a:r>
                  <a:rPr lang="fr-BE" dirty="0" err="1"/>
                  <a:t>strain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𝛾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𝑚𝑎𝑥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5ECE93FB-EA6D-34E7-112E-2BF04A23A1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4574" y="6137548"/>
                <a:ext cx="2835255" cy="369332"/>
              </a:xfrm>
              <a:prstGeom prst="rect">
                <a:avLst/>
              </a:prstGeom>
              <a:blipFill>
                <a:blip r:embed="rId8"/>
                <a:stretch>
                  <a:fillRect l="-1935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637A17F0-25E5-FF06-39B3-5D4F293FFE96}"/>
              </a:ext>
            </a:extLst>
          </p:cNvPr>
          <p:cNvCxnSpPr>
            <a:cxnSpLocks/>
          </p:cNvCxnSpPr>
          <p:nvPr/>
        </p:nvCxnSpPr>
        <p:spPr>
          <a:xfrm>
            <a:off x="7073503" y="6316248"/>
            <a:ext cx="601071" cy="3441"/>
          </a:xfrm>
          <a:prstGeom prst="straightConnector1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C8E93A19-F0B9-A3E3-0952-19971C856560}"/>
                  </a:ext>
                </a:extLst>
              </p:cNvPr>
              <p:cNvSpPr txBox="1"/>
              <p:nvPr/>
            </p:nvSpPr>
            <p:spPr>
              <a:xfrm>
                <a:off x="8359140" y="1376236"/>
                <a:ext cx="181102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fr-BE" dirty="0" err="1"/>
                  <a:t>Yield</a:t>
                </a:r>
                <a:r>
                  <a:rPr lang="fr-BE" dirty="0"/>
                  <a:t> </a:t>
                </a:r>
                <a:r>
                  <a:rPr lang="fr-BE" dirty="0" err="1"/>
                  <a:t>strain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𝛾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𝑚𝑎𝑥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C8E93A19-F0B9-A3E3-0952-19971C8565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9140" y="1376236"/>
                <a:ext cx="1811020" cy="369332"/>
              </a:xfrm>
              <a:prstGeom prst="rect">
                <a:avLst/>
              </a:prstGeom>
              <a:blipFill>
                <a:blip r:embed="rId9"/>
                <a:stretch>
                  <a:fillRect l="-2694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Image 13">
            <a:extLst>
              <a:ext uri="{FF2B5EF4-FFF2-40B4-BE49-F238E27FC236}">
                <a16:creationId xmlns:a16="http://schemas.microsoft.com/office/drawing/2014/main" id="{927AD416-5A21-F57E-2C1F-F069BC11A5FF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361262" y="1704712"/>
            <a:ext cx="5145703" cy="4182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367762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19200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255663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993947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45F8EA1-A9E7-5E8A-8C9F-4DC26E57C364}"/>
              </a:ext>
            </a:extLst>
          </p:cNvPr>
          <p:cNvSpPr txBox="1">
            <a:spLocks/>
          </p:cNvSpPr>
          <p:nvPr/>
        </p:nvSpPr>
        <p:spPr>
          <a:xfrm>
            <a:off x="5817956" y="5202327"/>
            <a:ext cx="2286526" cy="333463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800" i="1" dirty="0">
                <a:solidFill>
                  <a:schemeClr val="tx1"/>
                </a:solidFill>
              </a:rPr>
              <a:t>Stimuli responsive</a:t>
            </a:r>
            <a:endParaRPr lang="en-GB" sz="1800" i="1" dirty="0">
              <a:solidFill>
                <a:schemeClr val="tx1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72A5E65-379F-13A7-BEA1-EBBA8D3B7E95}"/>
              </a:ext>
            </a:extLst>
          </p:cNvPr>
          <p:cNvSpPr txBox="1">
            <a:spLocks/>
          </p:cNvSpPr>
          <p:nvPr/>
        </p:nvSpPr>
        <p:spPr>
          <a:xfrm>
            <a:off x="5831338" y="4764044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800" i="1" dirty="0">
                <a:solidFill>
                  <a:schemeClr val="tx1"/>
                </a:solidFill>
              </a:rPr>
              <a:t>Self-</a:t>
            </a:r>
            <a:r>
              <a:rPr lang="fr-BE" sz="1800" i="1" dirty="0" err="1">
                <a:solidFill>
                  <a:schemeClr val="tx1"/>
                </a:solidFill>
              </a:rPr>
              <a:t>healing</a:t>
            </a:r>
            <a:r>
              <a:rPr lang="fr-BE" sz="1800" i="1" dirty="0">
                <a:solidFill>
                  <a:schemeClr val="tx1"/>
                </a:solidFill>
              </a:rPr>
              <a:t> </a:t>
            </a:r>
            <a:r>
              <a:rPr lang="fr-BE" sz="1800" i="1" dirty="0" err="1">
                <a:solidFill>
                  <a:schemeClr val="tx1"/>
                </a:solidFill>
              </a:rPr>
              <a:t>properties</a:t>
            </a:r>
            <a:endParaRPr lang="en-GB" sz="1800" i="1" dirty="0">
              <a:solidFill>
                <a:schemeClr val="tx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31C6FEBA-F673-F523-658E-2A6011D6C7BA}"/>
              </a:ext>
            </a:extLst>
          </p:cNvPr>
          <p:cNvSpPr txBox="1">
            <a:spLocks/>
          </p:cNvSpPr>
          <p:nvPr/>
        </p:nvSpPr>
        <p:spPr>
          <a:xfrm>
            <a:off x="5817956" y="5616846"/>
            <a:ext cx="5613044" cy="458059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800" i="1" dirty="0">
                <a:solidFill>
                  <a:schemeClr val="tx1"/>
                </a:solidFill>
              </a:rPr>
              <a:t>High </a:t>
            </a:r>
            <a:r>
              <a:rPr lang="fr-BE" sz="1800" i="1" dirty="0" err="1">
                <a:solidFill>
                  <a:schemeClr val="tx1"/>
                </a:solidFill>
              </a:rPr>
              <a:t>tunability</a:t>
            </a:r>
            <a:r>
              <a:rPr lang="fr-BE" sz="1800" i="1" dirty="0">
                <a:solidFill>
                  <a:schemeClr val="tx1"/>
                </a:solidFill>
              </a:rPr>
              <a:t> (</a:t>
            </a:r>
            <a:r>
              <a:rPr lang="fr-BE" sz="1800" i="1" dirty="0" err="1">
                <a:solidFill>
                  <a:schemeClr val="tx1"/>
                </a:solidFill>
              </a:rPr>
              <a:t>Stiffness</a:t>
            </a:r>
            <a:r>
              <a:rPr lang="fr-BE" sz="1800" i="1" dirty="0">
                <a:solidFill>
                  <a:schemeClr val="tx1"/>
                </a:solidFill>
              </a:rPr>
              <a:t>, </a:t>
            </a:r>
            <a:r>
              <a:rPr lang="fr-BE" sz="1800" i="1" dirty="0" err="1">
                <a:solidFill>
                  <a:schemeClr val="tx1"/>
                </a:solidFill>
              </a:rPr>
              <a:t>Toughness</a:t>
            </a:r>
            <a:r>
              <a:rPr lang="fr-BE" sz="1800" i="1" dirty="0">
                <a:solidFill>
                  <a:schemeClr val="tx1"/>
                </a:solidFill>
              </a:rPr>
              <a:t> &amp; Relaxation time) </a:t>
            </a:r>
            <a:endParaRPr lang="en-GB" sz="18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37964" y="7989835"/>
            <a:ext cx="9178242" cy="3581486"/>
          </a:xfrm>
          <a:prstGeom prst="rect">
            <a:avLst/>
          </a:prstGeom>
        </p:spPr>
      </p:pic>
      <p:grpSp>
        <p:nvGrpSpPr>
          <p:cNvPr id="268" name="Groupe 267">
            <a:extLst>
              <a:ext uri="{FF2B5EF4-FFF2-40B4-BE49-F238E27FC236}">
                <a16:creationId xmlns:a16="http://schemas.microsoft.com/office/drawing/2014/main" id="{95DA96FA-2779-2C14-B439-FA68E8F42915}"/>
              </a:ext>
            </a:extLst>
          </p:cNvPr>
          <p:cNvGrpSpPr/>
          <p:nvPr/>
        </p:nvGrpSpPr>
        <p:grpSpPr>
          <a:xfrm>
            <a:off x="6236361" y="2619866"/>
            <a:ext cx="1616554" cy="940420"/>
            <a:chOff x="7106441" y="2311400"/>
            <a:chExt cx="1616554" cy="940420"/>
          </a:xfrm>
        </p:grpSpPr>
        <p:sp>
          <p:nvSpPr>
            <p:cNvPr id="157" name="Ellipse 156">
              <a:extLst>
                <a:ext uri="{FF2B5EF4-FFF2-40B4-BE49-F238E27FC236}">
                  <a16:creationId xmlns:a16="http://schemas.microsoft.com/office/drawing/2014/main" id="{CA13357D-1EBB-3845-5605-748231B60CD4}"/>
                </a:ext>
              </a:extLst>
            </p:cNvPr>
            <p:cNvSpPr/>
            <p:nvPr/>
          </p:nvSpPr>
          <p:spPr>
            <a:xfrm>
              <a:off x="7365080" y="259217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8" name="Ellipse 157">
              <a:extLst>
                <a:ext uri="{FF2B5EF4-FFF2-40B4-BE49-F238E27FC236}">
                  <a16:creationId xmlns:a16="http://schemas.microsoft.com/office/drawing/2014/main" id="{593187CB-7298-F1C6-67B7-C0E53CA5CFFC}"/>
                </a:ext>
              </a:extLst>
            </p:cNvPr>
            <p:cNvSpPr/>
            <p:nvPr/>
          </p:nvSpPr>
          <p:spPr>
            <a:xfrm>
              <a:off x="7436321" y="249238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59" name="Ellipse 158">
              <a:extLst>
                <a:ext uri="{FF2B5EF4-FFF2-40B4-BE49-F238E27FC236}">
                  <a16:creationId xmlns:a16="http://schemas.microsoft.com/office/drawing/2014/main" id="{9569ED17-0F9D-90F8-CC24-F216AB0661D4}"/>
                </a:ext>
              </a:extLst>
            </p:cNvPr>
            <p:cNvSpPr/>
            <p:nvPr/>
          </p:nvSpPr>
          <p:spPr>
            <a:xfrm>
              <a:off x="7507093" y="275500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0" name="Ellipse 159">
              <a:extLst>
                <a:ext uri="{FF2B5EF4-FFF2-40B4-BE49-F238E27FC236}">
                  <a16:creationId xmlns:a16="http://schemas.microsoft.com/office/drawing/2014/main" id="{73CAA4E9-9990-85CA-1318-F9BF56410EA1}"/>
                </a:ext>
              </a:extLst>
            </p:cNvPr>
            <p:cNvSpPr/>
            <p:nvPr/>
          </p:nvSpPr>
          <p:spPr>
            <a:xfrm>
              <a:off x="7617359" y="278225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1" name="Ellipse 160">
              <a:extLst>
                <a:ext uri="{FF2B5EF4-FFF2-40B4-BE49-F238E27FC236}">
                  <a16:creationId xmlns:a16="http://schemas.microsoft.com/office/drawing/2014/main" id="{B13717AE-A033-B197-9AA6-A26FC3C79638}"/>
                </a:ext>
              </a:extLst>
            </p:cNvPr>
            <p:cNvSpPr/>
            <p:nvPr/>
          </p:nvSpPr>
          <p:spPr>
            <a:xfrm>
              <a:off x="8002232" y="2583094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2" name="Ellipse 161">
              <a:extLst>
                <a:ext uri="{FF2B5EF4-FFF2-40B4-BE49-F238E27FC236}">
                  <a16:creationId xmlns:a16="http://schemas.microsoft.com/office/drawing/2014/main" id="{970DC41F-1795-A055-85B8-9A35095C9017}"/>
                </a:ext>
              </a:extLst>
            </p:cNvPr>
            <p:cNvSpPr/>
            <p:nvPr/>
          </p:nvSpPr>
          <p:spPr>
            <a:xfrm>
              <a:off x="8112890" y="30124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3" name="Ellipse 162">
              <a:extLst>
                <a:ext uri="{FF2B5EF4-FFF2-40B4-BE49-F238E27FC236}">
                  <a16:creationId xmlns:a16="http://schemas.microsoft.com/office/drawing/2014/main" id="{03D553ED-4C57-4B01-8645-5FED09F2F215}"/>
                </a:ext>
              </a:extLst>
            </p:cNvPr>
            <p:cNvSpPr/>
            <p:nvPr/>
          </p:nvSpPr>
          <p:spPr>
            <a:xfrm>
              <a:off x="8414934" y="25615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4" name="Ellipse 163">
              <a:extLst>
                <a:ext uri="{FF2B5EF4-FFF2-40B4-BE49-F238E27FC236}">
                  <a16:creationId xmlns:a16="http://schemas.microsoft.com/office/drawing/2014/main" id="{67241813-8E08-92DF-C8BB-C4922A211E68}"/>
                </a:ext>
              </a:extLst>
            </p:cNvPr>
            <p:cNvSpPr/>
            <p:nvPr/>
          </p:nvSpPr>
          <p:spPr>
            <a:xfrm>
              <a:off x="8476577" y="265424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66" name="Ellipse 165">
              <a:extLst>
                <a:ext uri="{FF2B5EF4-FFF2-40B4-BE49-F238E27FC236}">
                  <a16:creationId xmlns:a16="http://schemas.microsoft.com/office/drawing/2014/main" id="{DAB15BA1-8B9D-939C-E213-0C7213717797}"/>
                </a:ext>
              </a:extLst>
            </p:cNvPr>
            <p:cNvSpPr/>
            <p:nvPr/>
          </p:nvSpPr>
          <p:spPr>
            <a:xfrm>
              <a:off x="7505596" y="298150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67" name="Connecteur droit 166">
              <a:extLst>
                <a:ext uri="{FF2B5EF4-FFF2-40B4-BE49-F238E27FC236}">
                  <a16:creationId xmlns:a16="http://schemas.microsoft.com/office/drawing/2014/main" id="{5B928F1C-5594-C513-9DE0-812922FD85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23359" y="2574600"/>
              <a:ext cx="58929" cy="3541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Connecteur droit 167">
              <a:extLst>
                <a:ext uri="{FF2B5EF4-FFF2-40B4-BE49-F238E27FC236}">
                  <a16:creationId xmlns:a16="http://schemas.microsoft.com/office/drawing/2014/main" id="{A3C090DB-C51E-DAE2-7374-E6EB225D3BD7}"/>
                </a:ext>
              </a:extLst>
            </p:cNvPr>
            <p:cNvCxnSpPr>
              <a:cxnSpLocks/>
              <a:stCxn id="160" idx="2"/>
            </p:cNvCxnSpPr>
            <p:nvPr/>
          </p:nvCxnSpPr>
          <p:spPr>
            <a:xfrm flipH="1" flipV="1">
              <a:off x="7563782" y="2798924"/>
              <a:ext cx="53577" cy="1857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Connecteur droit 169">
              <a:extLst>
                <a:ext uri="{FF2B5EF4-FFF2-40B4-BE49-F238E27FC236}">
                  <a16:creationId xmlns:a16="http://schemas.microsoft.com/office/drawing/2014/main" id="{240D69F2-0914-B2CA-8D90-613EFAC85B64}"/>
                </a:ext>
              </a:extLst>
            </p:cNvPr>
            <p:cNvCxnSpPr>
              <a:cxnSpLocks/>
              <a:endCxn id="182" idx="1"/>
            </p:cNvCxnSpPr>
            <p:nvPr/>
          </p:nvCxnSpPr>
          <p:spPr>
            <a:xfrm>
              <a:off x="8147180" y="3059339"/>
              <a:ext cx="40288" cy="713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Connecteur droit 170">
              <a:extLst>
                <a:ext uri="{FF2B5EF4-FFF2-40B4-BE49-F238E27FC236}">
                  <a16:creationId xmlns:a16="http://schemas.microsoft.com/office/drawing/2014/main" id="{6D7F80A2-17F1-06CC-4F33-F4049F99889C}"/>
                </a:ext>
              </a:extLst>
            </p:cNvPr>
            <p:cNvCxnSpPr>
              <a:cxnSpLocks/>
            </p:cNvCxnSpPr>
            <p:nvPr/>
          </p:nvCxnSpPr>
          <p:spPr>
            <a:xfrm>
              <a:off x="8461606" y="2611270"/>
              <a:ext cx="33528" cy="5601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" name="Ellipse 172">
              <a:extLst>
                <a:ext uri="{FF2B5EF4-FFF2-40B4-BE49-F238E27FC236}">
                  <a16:creationId xmlns:a16="http://schemas.microsoft.com/office/drawing/2014/main" id="{0829068F-FF99-67B9-CF1B-88A8720792A5}"/>
                </a:ext>
              </a:extLst>
            </p:cNvPr>
            <p:cNvSpPr/>
            <p:nvPr/>
          </p:nvSpPr>
          <p:spPr>
            <a:xfrm>
              <a:off x="7998992" y="269032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D31D8381-C8AC-3E5F-B3D6-89E6A7102A3E}"/>
                </a:ext>
              </a:extLst>
            </p:cNvPr>
            <p:cNvSpPr/>
            <p:nvPr/>
          </p:nvSpPr>
          <p:spPr>
            <a:xfrm>
              <a:off x="7890489" y="2512695"/>
              <a:ext cx="832506" cy="421005"/>
            </a:xfrm>
            <a:custGeom>
              <a:avLst/>
              <a:gdLst>
                <a:gd name="connsiteX0" fmla="*/ 32406 w 832506"/>
                <a:gd name="connsiteY0" fmla="*/ 363855 h 421005"/>
                <a:gd name="connsiteX1" fmla="*/ 24786 w 832506"/>
                <a:gd name="connsiteY1" fmla="*/ 354330 h 421005"/>
                <a:gd name="connsiteX2" fmla="*/ 7641 w 832506"/>
                <a:gd name="connsiteY2" fmla="*/ 337185 h 421005"/>
                <a:gd name="connsiteX3" fmla="*/ 1926 w 832506"/>
                <a:gd name="connsiteY3" fmla="*/ 327660 h 421005"/>
                <a:gd name="connsiteX4" fmla="*/ 1926 w 832506"/>
                <a:gd name="connsiteY4" fmla="*/ 310515 h 421005"/>
                <a:gd name="connsiteX5" fmla="*/ 7641 w 832506"/>
                <a:gd name="connsiteY5" fmla="*/ 304800 h 421005"/>
                <a:gd name="connsiteX6" fmla="*/ 13356 w 832506"/>
                <a:gd name="connsiteY6" fmla="*/ 297180 h 421005"/>
                <a:gd name="connsiteX7" fmla="*/ 22881 w 832506"/>
                <a:gd name="connsiteY7" fmla="*/ 295275 h 421005"/>
                <a:gd name="connsiteX8" fmla="*/ 30501 w 832506"/>
                <a:gd name="connsiteY8" fmla="*/ 289560 h 421005"/>
                <a:gd name="connsiteX9" fmla="*/ 57171 w 832506"/>
                <a:gd name="connsiteY9" fmla="*/ 289560 h 421005"/>
                <a:gd name="connsiteX10" fmla="*/ 64791 w 832506"/>
                <a:gd name="connsiteY10" fmla="*/ 293370 h 421005"/>
                <a:gd name="connsiteX11" fmla="*/ 72411 w 832506"/>
                <a:gd name="connsiteY11" fmla="*/ 295275 h 421005"/>
                <a:gd name="connsiteX12" fmla="*/ 80031 w 832506"/>
                <a:gd name="connsiteY12" fmla="*/ 300990 h 421005"/>
                <a:gd name="connsiteX13" fmla="*/ 100986 w 832506"/>
                <a:gd name="connsiteY13" fmla="*/ 297180 h 421005"/>
                <a:gd name="connsiteX14" fmla="*/ 108606 w 832506"/>
                <a:gd name="connsiteY14" fmla="*/ 289560 h 421005"/>
                <a:gd name="connsiteX15" fmla="*/ 116226 w 832506"/>
                <a:gd name="connsiteY15" fmla="*/ 283845 h 421005"/>
                <a:gd name="connsiteX16" fmla="*/ 123846 w 832506"/>
                <a:gd name="connsiteY16" fmla="*/ 272415 h 421005"/>
                <a:gd name="connsiteX17" fmla="*/ 131466 w 832506"/>
                <a:gd name="connsiteY17" fmla="*/ 260985 h 421005"/>
                <a:gd name="connsiteX18" fmla="*/ 133371 w 832506"/>
                <a:gd name="connsiteY18" fmla="*/ 255270 h 421005"/>
                <a:gd name="connsiteX19" fmla="*/ 139086 w 832506"/>
                <a:gd name="connsiteY19" fmla="*/ 251460 h 421005"/>
                <a:gd name="connsiteX20" fmla="*/ 156231 w 832506"/>
                <a:gd name="connsiteY20" fmla="*/ 257175 h 421005"/>
                <a:gd name="connsiteX21" fmla="*/ 165756 w 832506"/>
                <a:gd name="connsiteY21" fmla="*/ 262890 h 421005"/>
                <a:gd name="connsiteX22" fmla="*/ 180996 w 832506"/>
                <a:gd name="connsiteY22" fmla="*/ 266700 h 421005"/>
                <a:gd name="connsiteX23" fmla="*/ 198141 w 832506"/>
                <a:gd name="connsiteY23" fmla="*/ 274320 h 421005"/>
                <a:gd name="connsiteX24" fmla="*/ 207666 w 832506"/>
                <a:gd name="connsiteY24" fmla="*/ 276225 h 421005"/>
                <a:gd name="connsiteX25" fmla="*/ 222906 w 832506"/>
                <a:gd name="connsiteY25" fmla="*/ 281940 h 421005"/>
                <a:gd name="connsiteX26" fmla="*/ 230526 w 832506"/>
                <a:gd name="connsiteY26" fmla="*/ 285750 h 421005"/>
                <a:gd name="connsiteX27" fmla="*/ 255291 w 832506"/>
                <a:gd name="connsiteY27" fmla="*/ 291465 h 421005"/>
                <a:gd name="connsiteX28" fmla="*/ 283866 w 832506"/>
                <a:gd name="connsiteY28" fmla="*/ 289560 h 421005"/>
                <a:gd name="connsiteX29" fmla="*/ 293391 w 832506"/>
                <a:gd name="connsiteY29" fmla="*/ 283845 h 421005"/>
                <a:gd name="connsiteX30" fmla="*/ 312441 w 832506"/>
                <a:gd name="connsiteY30" fmla="*/ 260985 h 421005"/>
                <a:gd name="connsiteX31" fmla="*/ 320061 w 832506"/>
                <a:gd name="connsiteY31" fmla="*/ 251460 h 421005"/>
                <a:gd name="connsiteX32" fmla="*/ 325776 w 832506"/>
                <a:gd name="connsiteY32" fmla="*/ 243840 h 421005"/>
                <a:gd name="connsiteX33" fmla="*/ 344826 w 832506"/>
                <a:gd name="connsiteY33" fmla="*/ 236220 h 421005"/>
                <a:gd name="connsiteX34" fmla="*/ 381021 w 832506"/>
                <a:gd name="connsiteY34" fmla="*/ 238125 h 421005"/>
                <a:gd name="connsiteX35" fmla="*/ 386736 w 832506"/>
                <a:gd name="connsiteY35" fmla="*/ 240030 h 421005"/>
                <a:gd name="connsiteX36" fmla="*/ 392451 w 832506"/>
                <a:gd name="connsiteY36" fmla="*/ 247650 h 421005"/>
                <a:gd name="connsiteX37" fmla="*/ 398166 w 832506"/>
                <a:gd name="connsiteY37" fmla="*/ 253365 h 421005"/>
                <a:gd name="connsiteX38" fmla="*/ 401976 w 832506"/>
                <a:gd name="connsiteY38" fmla="*/ 262890 h 421005"/>
                <a:gd name="connsiteX39" fmla="*/ 405786 w 832506"/>
                <a:gd name="connsiteY39" fmla="*/ 270510 h 421005"/>
                <a:gd name="connsiteX40" fmla="*/ 407691 w 832506"/>
                <a:gd name="connsiteY40" fmla="*/ 278130 h 421005"/>
                <a:gd name="connsiteX41" fmla="*/ 409596 w 832506"/>
                <a:gd name="connsiteY41" fmla="*/ 283845 h 421005"/>
                <a:gd name="connsiteX42" fmla="*/ 407691 w 832506"/>
                <a:gd name="connsiteY42" fmla="*/ 297180 h 421005"/>
                <a:gd name="connsiteX43" fmla="*/ 403881 w 832506"/>
                <a:gd name="connsiteY43" fmla="*/ 302895 h 421005"/>
                <a:gd name="connsiteX44" fmla="*/ 390546 w 832506"/>
                <a:gd name="connsiteY44" fmla="*/ 318135 h 421005"/>
                <a:gd name="connsiteX45" fmla="*/ 386736 w 832506"/>
                <a:gd name="connsiteY45" fmla="*/ 323850 h 421005"/>
                <a:gd name="connsiteX46" fmla="*/ 381021 w 832506"/>
                <a:gd name="connsiteY46" fmla="*/ 327660 h 421005"/>
                <a:gd name="connsiteX47" fmla="*/ 373401 w 832506"/>
                <a:gd name="connsiteY47" fmla="*/ 337185 h 421005"/>
                <a:gd name="connsiteX48" fmla="*/ 367686 w 832506"/>
                <a:gd name="connsiteY48" fmla="*/ 342900 h 421005"/>
                <a:gd name="connsiteX49" fmla="*/ 363876 w 832506"/>
                <a:gd name="connsiteY49" fmla="*/ 348615 h 421005"/>
                <a:gd name="connsiteX50" fmla="*/ 358161 w 832506"/>
                <a:gd name="connsiteY50" fmla="*/ 356235 h 421005"/>
                <a:gd name="connsiteX51" fmla="*/ 356256 w 832506"/>
                <a:gd name="connsiteY51" fmla="*/ 361950 h 421005"/>
                <a:gd name="connsiteX52" fmla="*/ 360066 w 832506"/>
                <a:gd name="connsiteY52" fmla="*/ 379095 h 421005"/>
                <a:gd name="connsiteX53" fmla="*/ 373401 w 832506"/>
                <a:gd name="connsiteY53" fmla="*/ 390525 h 421005"/>
                <a:gd name="connsiteX54" fmla="*/ 386736 w 832506"/>
                <a:gd name="connsiteY54" fmla="*/ 398145 h 421005"/>
                <a:gd name="connsiteX55" fmla="*/ 392451 w 832506"/>
                <a:gd name="connsiteY55" fmla="*/ 405765 h 421005"/>
                <a:gd name="connsiteX56" fmla="*/ 400071 w 832506"/>
                <a:gd name="connsiteY56" fmla="*/ 409575 h 421005"/>
                <a:gd name="connsiteX57" fmla="*/ 407691 w 832506"/>
                <a:gd name="connsiteY57" fmla="*/ 415290 h 421005"/>
                <a:gd name="connsiteX58" fmla="*/ 426741 w 832506"/>
                <a:gd name="connsiteY58" fmla="*/ 421005 h 421005"/>
                <a:gd name="connsiteX59" fmla="*/ 461031 w 832506"/>
                <a:gd name="connsiteY59" fmla="*/ 417195 h 421005"/>
                <a:gd name="connsiteX60" fmla="*/ 468651 w 832506"/>
                <a:gd name="connsiteY60" fmla="*/ 413385 h 421005"/>
                <a:gd name="connsiteX61" fmla="*/ 487701 w 832506"/>
                <a:gd name="connsiteY61" fmla="*/ 390525 h 421005"/>
                <a:gd name="connsiteX62" fmla="*/ 493416 w 832506"/>
                <a:gd name="connsiteY62" fmla="*/ 365760 h 421005"/>
                <a:gd name="connsiteX63" fmla="*/ 495321 w 832506"/>
                <a:gd name="connsiteY63" fmla="*/ 358140 h 421005"/>
                <a:gd name="connsiteX64" fmla="*/ 497226 w 832506"/>
                <a:gd name="connsiteY64" fmla="*/ 350520 h 421005"/>
                <a:gd name="connsiteX65" fmla="*/ 499131 w 832506"/>
                <a:gd name="connsiteY65" fmla="*/ 335280 h 421005"/>
                <a:gd name="connsiteX66" fmla="*/ 501036 w 832506"/>
                <a:gd name="connsiteY66" fmla="*/ 314325 h 421005"/>
                <a:gd name="connsiteX67" fmla="*/ 506751 w 832506"/>
                <a:gd name="connsiteY67" fmla="*/ 300990 h 421005"/>
                <a:gd name="connsiteX68" fmla="*/ 512466 w 832506"/>
                <a:gd name="connsiteY68" fmla="*/ 295275 h 421005"/>
                <a:gd name="connsiteX69" fmla="*/ 523896 w 832506"/>
                <a:gd name="connsiteY69" fmla="*/ 281940 h 421005"/>
                <a:gd name="connsiteX70" fmla="*/ 533421 w 832506"/>
                <a:gd name="connsiteY70" fmla="*/ 280035 h 421005"/>
                <a:gd name="connsiteX71" fmla="*/ 544851 w 832506"/>
                <a:gd name="connsiteY71" fmla="*/ 281940 h 421005"/>
                <a:gd name="connsiteX72" fmla="*/ 550566 w 832506"/>
                <a:gd name="connsiteY72" fmla="*/ 287655 h 421005"/>
                <a:gd name="connsiteX73" fmla="*/ 560091 w 832506"/>
                <a:gd name="connsiteY73" fmla="*/ 293370 h 421005"/>
                <a:gd name="connsiteX74" fmla="*/ 565806 w 832506"/>
                <a:gd name="connsiteY74" fmla="*/ 297180 h 421005"/>
                <a:gd name="connsiteX75" fmla="*/ 573426 w 832506"/>
                <a:gd name="connsiteY75" fmla="*/ 299085 h 421005"/>
                <a:gd name="connsiteX76" fmla="*/ 579141 w 832506"/>
                <a:gd name="connsiteY76" fmla="*/ 300990 h 421005"/>
                <a:gd name="connsiteX77" fmla="*/ 602001 w 832506"/>
                <a:gd name="connsiteY77" fmla="*/ 299085 h 421005"/>
                <a:gd name="connsiteX78" fmla="*/ 611526 w 832506"/>
                <a:gd name="connsiteY78" fmla="*/ 297180 h 421005"/>
                <a:gd name="connsiteX79" fmla="*/ 619146 w 832506"/>
                <a:gd name="connsiteY79" fmla="*/ 291465 h 421005"/>
                <a:gd name="connsiteX80" fmla="*/ 624861 w 832506"/>
                <a:gd name="connsiteY80" fmla="*/ 287655 h 421005"/>
                <a:gd name="connsiteX81" fmla="*/ 636291 w 832506"/>
                <a:gd name="connsiteY81" fmla="*/ 268605 h 421005"/>
                <a:gd name="connsiteX82" fmla="*/ 634386 w 832506"/>
                <a:gd name="connsiteY82" fmla="*/ 241935 h 421005"/>
                <a:gd name="connsiteX83" fmla="*/ 634386 w 832506"/>
                <a:gd name="connsiteY83" fmla="*/ 217170 h 421005"/>
                <a:gd name="connsiteX84" fmla="*/ 643911 w 832506"/>
                <a:gd name="connsiteY84" fmla="*/ 215265 h 421005"/>
                <a:gd name="connsiteX85" fmla="*/ 693441 w 832506"/>
                <a:gd name="connsiteY85" fmla="*/ 219075 h 421005"/>
                <a:gd name="connsiteX86" fmla="*/ 712491 w 832506"/>
                <a:gd name="connsiteY86" fmla="*/ 217170 h 421005"/>
                <a:gd name="connsiteX87" fmla="*/ 727731 w 832506"/>
                <a:gd name="connsiteY87" fmla="*/ 207645 h 421005"/>
                <a:gd name="connsiteX88" fmla="*/ 731541 w 832506"/>
                <a:gd name="connsiteY88" fmla="*/ 200025 h 421005"/>
                <a:gd name="connsiteX89" fmla="*/ 735351 w 832506"/>
                <a:gd name="connsiteY89" fmla="*/ 194310 h 421005"/>
                <a:gd name="connsiteX90" fmla="*/ 739161 w 832506"/>
                <a:gd name="connsiteY90" fmla="*/ 177165 h 421005"/>
                <a:gd name="connsiteX91" fmla="*/ 735351 w 832506"/>
                <a:gd name="connsiteY91" fmla="*/ 140970 h 421005"/>
                <a:gd name="connsiteX92" fmla="*/ 727731 w 832506"/>
                <a:gd name="connsiteY92" fmla="*/ 125730 h 421005"/>
                <a:gd name="connsiteX93" fmla="*/ 718206 w 832506"/>
                <a:gd name="connsiteY93" fmla="*/ 112395 h 421005"/>
                <a:gd name="connsiteX94" fmla="*/ 714396 w 832506"/>
                <a:gd name="connsiteY94" fmla="*/ 102870 h 421005"/>
                <a:gd name="connsiteX95" fmla="*/ 704871 w 832506"/>
                <a:gd name="connsiteY95" fmla="*/ 87630 h 421005"/>
                <a:gd name="connsiteX96" fmla="*/ 701061 w 832506"/>
                <a:gd name="connsiteY96" fmla="*/ 72390 h 421005"/>
                <a:gd name="connsiteX97" fmla="*/ 704871 w 832506"/>
                <a:gd name="connsiteY97" fmla="*/ 36195 h 421005"/>
                <a:gd name="connsiteX98" fmla="*/ 714396 w 832506"/>
                <a:gd name="connsiteY98" fmla="*/ 24765 h 421005"/>
                <a:gd name="connsiteX99" fmla="*/ 720111 w 832506"/>
                <a:gd name="connsiteY99" fmla="*/ 17145 h 421005"/>
                <a:gd name="connsiteX100" fmla="*/ 746781 w 832506"/>
                <a:gd name="connsiteY100" fmla="*/ 1905 h 421005"/>
                <a:gd name="connsiteX101" fmla="*/ 758211 w 832506"/>
                <a:gd name="connsiteY101" fmla="*/ 0 h 421005"/>
                <a:gd name="connsiteX102" fmla="*/ 796311 w 832506"/>
                <a:gd name="connsiteY102" fmla="*/ 1905 h 421005"/>
                <a:gd name="connsiteX103" fmla="*/ 809646 w 832506"/>
                <a:gd name="connsiteY103" fmla="*/ 3810 h 421005"/>
                <a:gd name="connsiteX104" fmla="*/ 832506 w 832506"/>
                <a:gd name="connsiteY104" fmla="*/ 5715 h 42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832506" h="421005">
                  <a:moveTo>
                    <a:pt x="32406" y="363855"/>
                  </a:moveTo>
                  <a:cubicBezTo>
                    <a:pt x="29866" y="360680"/>
                    <a:pt x="27553" y="357310"/>
                    <a:pt x="24786" y="354330"/>
                  </a:cubicBezTo>
                  <a:cubicBezTo>
                    <a:pt x="19286" y="348407"/>
                    <a:pt x="11799" y="344115"/>
                    <a:pt x="7641" y="337185"/>
                  </a:cubicBezTo>
                  <a:lnTo>
                    <a:pt x="1926" y="327660"/>
                  </a:lnTo>
                  <a:cubicBezTo>
                    <a:pt x="617" y="321113"/>
                    <a:pt x="-1661" y="316792"/>
                    <a:pt x="1926" y="310515"/>
                  </a:cubicBezTo>
                  <a:cubicBezTo>
                    <a:pt x="3263" y="308176"/>
                    <a:pt x="5888" y="306845"/>
                    <a:pt x="7641" y="304800"/>
                  </a:cubicBezTo>
                  <a:cubicBezTo>
                    <a:pt x="9707" y="302389"/>
                    <a:pt x="10664" y="298863"/>
                    <a:pt x="13356" y="297180"/>
                  </a:cubicBezTo>
                  <a:cubicBezTo>
                    <a:pt x="16102" y="295464"/>
                    <a:pt x="19706" y="295910"/>
                    <a:pt x="22881" y="295275"/>
                  </a:cubicBezTo>
                  <a:cubicBezTo>
                    <a:pt x="25421" y="293370"/>
                    <a:pt x="27744" y="291135"/>
                    <a:pt x="30501" y="289560"/>
                  </a:cubicBezTo>
                  <a:cubicBezTo>
                    <a:pt x="38424" y="285033"/>
                    <a:pt x="49747" y="288885"/>
                    <a:pt x="57171" y="289560"/>
                  </a:cubicBezTo>
                  <a:cubicBezTo>
                    <a:pt x="59711" y="290830"/>
                    <a:pt x="62132" y="292373"/>
                    <a:pt x="64791" y="293370"/>
                  </a:cubicBezTo>
                  <a:cubicBezTo>
                    <a:pt x="67242" y="294289"/>
                    <a:pt x="70069" y="294104"/>
                    <a:pt x="72411" y="295275"/>
                  </a:cubicBezTo>
                  <a:cubicBezTo>
                    <a:pt x="75251" y="296695"/>
                    <a:pt x="77491" y="299085"/>
                    <a:pt x="80031" y="300990"/>
                  </a:cubicBezTo>
                  <a:cubicBezTo>
                    <a:pt x="87016" y="299720"/>
                    <a:pt x="94394" y="299817"/>
                    <a:pt x="100986" y="297180"/>
                  </a:cubicBezTo>
                  <a:cubicBezTo>
                    <a:pt x="104321" y="295846"/>
                    <a:pt x="105903" y="291925"/>
                    <a:pt x="108606" y="289560"/>
                  </a:cubicBezTo>
                  <a:cubicBezTo>
                    <a:pt x="110995" y="287469"/>
                    <a:pt x="114117" y="286218"/>
                    <a:pt x="116226" y="283845"/>
                  </a:cubicBezTo>
                  <a:cubicBezTo>
                    <a:pt x="119268" y="280423"/>
                    <a:pt x="121306" y="276225"/>
                    <a:pt x="123846" y="272415"/>
                  </a:cubicBezTo>
                  <a:cubicBezTo>
                    <a:pt x="126386" y="268605"/>
                    <a:pt x="130018" y="265329"/>
                    <a:pt x="131466" y="260985"/>
                  </a:cubicBezTo>
                  <a:cubicBezTo>
                    <a:pt x="132101" y="259080"/>
                    <a:pt x="132117" y="256838"/>
                    <a:pt x="133371" y="255270"/>
                  </a:cubicBezTo>
                  <a:cubicBezTo>
                    <a:pt x="134801" y="253482"/>
                    <a:pt x="137181" y="252730"/>
                    <a:pt x="139086" y="251460"/>
                  </a:cubicBezTo>
                  <a:cubicBezTo>
                    <a:pt x="144801" y="253365"/>
                    <a:pt x="150694" y="254802"/>
                    <a:pt x="156231" y="257175"/>
                  </a:cubicBezTo>
                  <a:cubicBezTo>
                    <a:pt x="159634" y="258634"/>
                    <a:pt x="162300" y="261561"/>
                    <a:pt x="165756" y="262890"/>
                  </a:cubicBezTo>
                  <a:cubicBezTo>
                    <a:pt x="170643" y="264770"/>
                    <a:pt x="176312" y="264358"/>
                    <a:pt x="180996" y="266700"/>
                  </a:cubicBezTo>
                  <a:cubicBezTo>
                    <a:pt x="186625" y="269514"/>
                    <a:pt x="192060" y="272496"/>
                    <a:pt x="198141" y="274320"/>
                  </a:cubicBezTo>
                  <a:cubicBezTo>
                    <a:pt x="201242" y="275250"/>
                    <a:pt x="204491" y="275590"/>
                    <a:pt x="207666" y="276225"/>
                  </a:cubicBezTo>
                  <a:cubicBezTo>
                    <a:pt x="228881" y="286833"/>
                    <a:pt x="202156" y="274159"/>
                    <a:pt x="222906" y="281940"/>
                  </a:cubicBezTo>
                  <a:cubicBezTo>
                    <a:pt x="225565" y="282937"/>
                    <a:pt x="227832" y="284852"/>
                    <a:pt x="230526" y="285750"/>
                  </a:cubicBezTo>
                  <a:cubicBezTo>
                    <a:pt x="237419" y="288048"/>
                    <a:pt x="247735" y="289954"/>
                    <a:pt x="255291" y="291465"/>
                  </a:cubicBezTo>
                  <a:cubicBezTo>
                    <a:pt x="264816" y="290830"/>
                    <a:pt x="274505" y="291432"/>
                    <a:pt x="283866" y="289560"/>
                  </a:cubicBezTo>
                  <a:cubicBezTo>
                    <a:pt x="287497" y="288834"/>
                    <a:pt x="290468" y="286118"/>
                    <a:pt x="293391" y="283845"/>
                  </a:cubicBezTo>
                  <a:cubicBezTo>
                    <a:pt x="300838" y="278053"/>
                    <a:pt x="307098" y="267930"/>
                    <a:pt x="312441" y="260985"/>
                  </a:cubicBezTo>
                  <a:cubicBezTo>
                    <a:pt x="314920" y="257762"/>
                    <a:pt x="317565" y="254669"/>
                    <a:pt x="320061" y="251460"/>
                  </a:cubicBezTo>
                  <a:cubicBezTo>
                    <a:pt x="322010" y="248954"/>
                    <a:pt x="322936" y="245260"/>
                    <a:pt x="325776" y="243840"/>
                  </a:cubicBezTo>
                  <a:cubicBezTo>
                    <a:pt x="336988" y="238234"/>
                    <a:pt x="330702" y="240928"/>
                    <a:pt x="344826" y="236220"/>
                  </a:cubicBezTo>
                  <a:cubicBezTo>
                    <a:pt x="356891" y="236855"/>
                    <a:pt x="368989" y="237031"/>
                    <a:pt x="381021" y="238125"/>
                  </a:cubicBezTo>
                  <a:cubicBezTo>
                    <a:pt x="383021" y="238307"/>
                    <a:pt x="385193" y="238744"/>
                    <a:pt x="386736" y="240030"/>
                  </a:cubicBezTo>
                  <a:cubicBezTo>
                    <a:pt x="389175" y="242063"/>
                    <a:pt x="390385" y="245239"/>
                    <a:pt x="392451" y="247650"/>
                  </a:cubicBezTo>
                  <a:cubicBezTo>
                    <a:pt x="394204" y="249695"/>
                    <a:pt x="396261" y="251460"/>
                    <a:pt x="398166" y="253365"/>
                  </a:cubicBezTo>
                  <a:cubicBezTo>
                    <a:pt x="399436" y="256540"/>
                    <a:pt x="400587" y="259765"/>
                    <a:pt x="401976" y="262890"/>
                  </a:cubicBezTo>
                  <a:cubicBezTo>
                    <a:pt x="403129" y="265485"/>
                    <a:pt x="404789" y="267851"/>
                    <a:pt x="405786" y="270510"/>
                  </a:cubicBezTo>
                  <a:cubicBezTo>
                    <a:pt x="406705" y="272961"/>
                    <a:pt x="406972" y="275613"/>
                    <a:pt x="407691" y="278130"/>
                  </a:cubicBezTo>
                  <a:cubicBezTo>
                    <a:pt x="408243" y="280061"/>
                    <a:pt x="408961" y="281940"/>
                    <a:pt x="409596" y="283845"/>
                  </a:cubicBezTo>
                  <a:cubicBezTo>
                    <a:pt x="408961" y="288290"/>
                    <a:pt x="408981" y="292879"/>
                    <a:pt x="407691" y="297180"/>
                  </a:cubicBezTo>
                  <a:cubicBezTo>
                    <a:pt x="407033" y="299373"/>
                    <a:pt x="405212" y="301032"/>
                    <a:pt x="403881" y="302895"/>
                  </a:cubicBezTo>
                  <a:cubicBezTo>
                    <a:pt x="392031" y="319485"/>
                    <a:pt x="404913" y="301373"/>
                    <a:pt x="390546" y="318135"/>
                  </a:cubicBezTo>
                  <a:cubicBezTo>
                    <a:pt x="389056" y="319873"/>
                    <a:pt x="388355" y="322231"/>
                    <a:pt x="386736" y="323850"/>
                  </a:cubicBezTo>
                  <a:cubicBezTo>
                    <a:pt x="385117" y="325469"/>
                    <a:pt x="382640" y="326041"/>
                    <a:pt x="381021" y="327660"/>
                  </a:cubicBezTo>
                  <a:cubicBezTo>
                    <a:pt x="378146" y="330535"/>
                    <a:pt x="376078" y="334125"/>
                    <a:pt x="373401" y="337185"/>
                  </a:cubicBezTo>
                  <a:cubicBezTo>
                    <a:pt x="371627" y="339212"/>
                    <a:pt x="369411" y="340830"/>
                    <a:pt x="367686" y="342900"/>
                  </a:cubicBezTo>
                  <a:cubicBezTo>
                    <a:pt x="366220" y="344659"/>
                    <a:pt x="365207" y="346752"/>
                    <a:pt x="363876" y="348615"/>
                  </a:cubicBezTo>
                  <a:cubicBezTo>
                    <a:pt x="362031" y="351199"/>
                    <a:pt x="360066" y="353695"/>
                    <a:pt x="358161" y="356235"/>
                  </a:cubicBezTo>
                  <a:cubicBezTo>
                    <a:pt x="357526" y="358140"/>
                    <a:pt x="356089" y="359949"/>
                    <a:pt x="356256" y="361950"/>
                  </a:cubicBezTo>
                  <a:cubicBezTo>
                    <a:pt x="356742" y="367784"/>
                    <a:pt x="357613" y="373779"/>
                    <a:pt x="360066" y="379095"/>
                  </a:cubicBezTo>
                  <a:cubicBezTo>
                    <a:pt x="362331" y="384003"/>
                    <a:pt x="369142" y="387483"/>
                    <a:pt x="373401" y="390525"/>
                  </a:cubicBezTo>
                  <a:cubicBezTo>
                    <a:pt x="383492" y="397733"/>
                    <a:pt x="377462" y="395054"/>
                    <a:pt x="386736" y="398145"/>
                  </a:cubicBezTo>
                  <a:cubicBezTo>
                    <a:pt x="388641" y="400685"/>
                    <a:pt x="390040" y="403699"/>
                    <a:pt x="392451" y="405765"/>
                  </a:cubicBezTo>
                  <a:cubicBezTo>
                    <a:pt x="394607" y="407613"/>
                    <a:pt x="397663" y="408070"/>
                    <a:pt x="400071" y="409575"/>
                  </a:cubicBezTo>
                  <a:cubicBezTo>
                    <a:pt x="402763" y="411258"/>
                    <a:pt x="404916" y="413748"/>
                    <a:pt x="407691" y="415290"/>
                  </a:cubicBezTo>
                  <a:cubicBezTo>
                    <a:pt x="414740" y="419206"/>
                    <a:pt x="419054" y="419468"/>
                    <a:pt x="426741" y="421005"/>
                  </a:cubicBezTo>
                  <a:cubicBezTo>
                    <a:pt x="438171" y="419735"/>
                    <a:pt x="449716" y="419252"/>
                    <a:pt x="461031" y="417195"/>
                  </a:cubicBezTo>
                  <a:cubicBezTo>
                    <a:pt x="463825" y="416687"/>
                    <a:pt x="466409" y="415128"/>
                    <a:pt x="468651" y="413385"/>
                  </a:cubicBezTo>
                  <a:cubicBezTo>
                    <a:pt x="476622" y="407185"/>
                    <a:pt x="482192" y="398788"/>
                    <a:pt x="487701" y="390525"/>
                  </a:cubicBezTo>
                  <a:cubicBezTo>
                    <a:pt x="490633" y="375865"/>
                    <a:pt x="488821" y="384141"/>
                    <a:pt x="493416" y="365760"/>
                  </a:cubicBezTo>
                  <a:lnTo>
                    <a:pt x="495321" y="358140"/>
                  </a:lnTo>
                  <a:cubicBezTo>
                    <a:pt x="495956" y="355600"/>
                    <a:pt x="496901" y="353118"/>
                    <a:pt x="497226" y="350520"/>
                  </a:cubicBezTo>
                  <a:cubicBezTo>
                    <a:pt x="497861" y="345440"/>
                    <a:pt x="498595" y="340371"/>
                    <a:pt x="499131" y="335280"/>
                  </a:cubicBezTo>
                  <a:cubicBezTo>
                    <a:pt x="499865" y="328305"/>
                    <a:pt x="500044" y="321268"/>
                    <a:pt x="501036" y="314325"/>
                  </a:cubicBezTo>
                  <a:cubicBezTo>
                    <a:pt x="501480" y="311216"/>
                    <a:pt x="505379" y="302911"/>
                    <a:pt x="506751" y="300990"/>
                  </a:cubicBezTo>
                  <a:cubicBezTo>
                    <a:pt x="508317" y="298798"/>
                    <a:pt x="510713" y="297320"/>
                    <a:pt x="512466" y="295275"/>
                  </a:cubicBezTo>
                  <a:cubicBezTo>
                    <a:pt x="514595" y="292792"/>
                    <a:pt x="520351" y="283713"/>
                    <a:pt x="523896" y="281940"/>
                  </a:cubicBezTo>
                  <a:cubicBezTo>
                    <a:pt x="526792" y="280492"/>
                    <a:pt x="530246" y="280670"/>
                    <a:pt x="533421" y="280035"/>
                  </a:cubicBezTo>
                  <a:cubicBezTo>
                    <a:pt x="537231" y="280670"/>
                    <a:pt x="541321" y="280371"/>
                    <a:pt x="544851" y="281940"/>
                  </a:cubicBezTo>
                  <a:cubicBezTo>
                    <a:pt x="547313" y="283034"/>
                    <a:pt x="548411" y="286039"/>
                    <a:pt x="550566" y="287655"/>
                  </a:cubicBezTo>
                  <a:cubicBezTo>
                    <a:pt x="553528" y="289877"/>
                    <a:pt x="556951" y="291408"/>
                    <a:pt x="560091" y="293370"/>
                  </a:cubicBezTo>
                  <a:cubicBezTo>
                    <a:pt x="562033" y="294583"/>
                    <a:pt x="563702" y="296278"/>
                    <a:pt x="565806" y="297180"/>
                  </a:cubicBezTo>
                  <a:cubicBezTo>
                    <a:pt x="568212" y="298211"/>
                    <a:pt x="570909" y="298366"/>
                    <a:pt x="573426" y="299085"/>
                  </a:cubicBezTo>
                  <a:cubicBezTo>
                    <a:pt x="575357" y="299637"/>
                    <a:pt x="577236" y="300355"/>
                    <a:pt x="579141" y="300990"/>
                  </a:cubicBezTo>
                  <a:cubicBezTo>
                    <a:pt x="586761" y="300355"/>
                    <a:pt x="594407" y="299978"/>
                    <a:pt x="602001" y="299085"/>
                  </a:cubicBezTo>
                  <a:cubicBezTo>
                    <a:pt x="605217" y="298707"/>
                    <a:pt x="608567" y="298495"/>
                    <a:pt x="611526" y="297180"/>
                  </a:cubicBezTo>
                  <a:cubicBezTo>
                    <a:pt x="614427" y="295891"/>
                    <a:pt x="616562" y="293310"/>
                    <a:pt x="619146" y="291465"/>
                  </a:cubicBezTo>
                  <a:cubicBezTo>
                    <a:pt x="621009" y="290134"/>
                    <a:pt x="622956" y="288925"/>
                    <a:pt x="624861" y="287655"/>
                  </a:cubicBezTo>
                  <a:cubicBezTo>
                    <a:pt x="634056" y="273862"/>
                    <a:pt x="630433" y="280321"/>
                    <a:pt x="636291" y="268605"/>
                  </a:cubicBezTo>
                  <a:cubicBezTo>
                    <a:pt x="635656" y="259715"/>
                    <a:pt x="635370" y="250793"/>
                    <a:pt x="634386" y="241935"/>
                  </a:cubicBezTo>
                  <a:cubicBezTo>
                    <a:pt x="633320" y="232340"/>
                    <a:pt x="627286" y="229003"/>
                    <a:pt x="634386" y="217170"/>
                  </a:cubicBezTo>
                  <a:cubicBezTo>
                    <a:pt x="636052" y="214394"/>
                    <a:pt x="640736" y="215900"/>
                    <a:pt x="643911" y="215265"/>
                  </a:cubicBezTo>
                  <a:cubicBezTo>
                    <a:pt x="660421" y="216535"/>
                    <a:pt x="676889" y="218615"/>
                    <a:pt x="693441" y="219075"/>
                  </a:cubicBezTo>
                  <a:cubicBezTo>
                    <a:pt x="699820" y="219252"/>
                    <a:pt x="706437" y="219188"/>
                    <a:pt x="712491" y="217170"/>
                  </a:cubicBezTo>
                  <a:cubicBezTo>
                    <a:pt x="718174" y="215276"/>
                    <a:pt x="727731" y="207645"/>
                    <a:pt x="727731" y="207645"/>
                  </a:cubicBezTo>
                  <a:cubicBezTo>
                    <a:pt x="729001" y="205105"/>
                    <a:pt x="730132" y="202491"/>
                    <a:pt x="731541" y="200025"/>
                  </a:cubicBezTo>
                  <a:cubicBezTo>
                    <a:pt x="732677" y="198037"/>
                    <a:pt x="734449" y="196414"/>
                    <a:pt x="735351" y="194310"/>
                  </a:cubicBezTo>
                  <a:cubicBezTo>
                    <a:pt x="736360" y="191956"/>
                    <a:pt x="738822" y="178860"/>
                    <a:pt x="739161" y="177165"/>
                  </a:cubicBezTo>
                  <a:cubicBezTo>
                    <a:pt x="738336" y="167267"/>
                    <a:pt x="737484" y="151636"/>
                    <a:pt x="735351" y="140970"/>
                  </a:cubicBezTo>
                  <a:cubicBezTo>
                    <a:pt x="734045" y="134440"/>
                    <a:pt x="731216" y="132002"/>
                    <a:pt x="727731" y="125730"/>
                  </a:cubicBezTo>
                  <a:cubicBezTo>
                    <a:pt x="721462" y="114447"/>
                    <a:pt x="727118" y="121307"/>
                    <a:pt x="718206" y="112395"/>
                  </a:cubicBezTo>
                  <a:cubicBezTo>
                    <a:pt x="716936" y="109220"/>
                    <a:pt x="716057" y="105859"/>
                    <a:pt x="714396" y="102870"/>
                  </a:cubicBezTo>
                  <a:cubicBezTo>
                    <a:pt x="708965" y="93094"/>
                    <a:pt x="708323" y="97987"/>
                    <a:pt x="704871" y="87630"/>
                  </a:cubicBezTo>
                  <a:cubicBezTo>
                    <a:pt x="703215" y="82662"/>
                    <a:pt x="702331" y="77470"/>
                    <a:pt x="701061" y="72390"/>
                  </a:cubicBezTo>
                  <a:cubicBezTo>
                    <a:pt x="701305" y="69466"/>
                    <a:pt x="703079" y="42765"/>
                    <a:pt x="704871" y="36195"/>
                  </a:cubicBezTo>
                  <a:cubicBezTo>
                    <a:pt x="707936" y="24956"/>
                    <a:pt x="707744" y="31417"/>
                    <a:pt x="714396" y="24765"/>
                  </a:cubicBezTo>
                  <a:cubicBezTo>
                    <a:pt x="716641" y="22520"/>
                    <a:pt x="717672" y="19178"/>
                    <a:pt x="720111" y="17145"/>
                  </a:cubicBezTo>
                  <a:cubicBezTo>
                    <a:pt x="726907" y="11482"/>
                    <a:pt x="737448" y="4450"/>
                    <a:pt x="746781" y="1905"/>
                  </a:cubicBezTo>
                  <a:cubicBezTo>
                    <a:pt x="750507" y="889"/>
                    <a:pt x="754401" y="635"/>
                    <a:pt x="758211" y="0"/>
                  </a:cubicBezTo>
                  <a:cubicBezTo>
                    <a:pt x="770911" y="635"/>
                    <a:pt x="783630" y="966"/>
                    <a:pt x="796311" y="1905"/>
                  </a:cubicBezTo>
                  <a:cubicBezTo>
                    <a:pt x="800789" y="2237"/>
                    <a:pt x="805181" y="3340"/>
                    <a:pt x="809646" y="3810"/>
                  </a:cubicBezTo>
                  <a:cubicBezTo>
                    <a:pt x="817250" y="4610"/>
                    <a:pt x="824886" y="5080"/>
                    <a:pt x="832506" y="571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76" name="Connecteur droit 175">
              <a:extLst>
                <a:ext uri="{FF2B5EF4-FFF2-40B4-BE49-F238E27FC236}">
                  <a16:creationId xmlns:a16="http://schemas.microsoft.com/office/drawing/2014/main" id="{0FB8EF72-060C-9C29-0203-501C4266EDB8}"/>
                </a:ext>
              </a:extLst>
            </p:cNvPr>
            <p:cNvCxnSpPr>
              <a:cxnSpLocks/>
            </p:cNvCxnSpPr>
            <p:nvPr/>
          </p:nvCxnSpPr>
          <p:spPr>
            <a:xfrm>
              <a:off x="8038548" y="2635978"/>
              <a:ext cx="1029" cy="6290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C9603A35-F842-45A0-CFEF-93DF20AFB0C5}"/>
                </a:ext>
              </a:extLst>
            </p:cNvPr>
            <p:cNvSpPr/>
            <p:nvPr/>
          </p:nvSpPr>
          <p:spPr>
            <a:xfrm>
              <a:off x="7685887" y="2413000"/>
              <a:ext cx="843433" cy="701040"/>
            </a:xfrm>
            <a:custGeom>
              <a:avLst/>
              <a:gdLst>
                <a:gd name="connsiteX0" fmla="*/ 116993 w 843433"/>
                <a:gd name="connsiteY0" fmla="*/ 0 h 701040"/>
                <a:gd name="connsiteX1" fmla="*/ 162713 w 843433"/>
                <a:gd name="connsiteY1" fmla="*/ 35560 h 701040"/>
                <a:gd name="connsiteX2" fmla="*/ 177953 w 843433"/>
                <a:gd name="connsiteY2" fmla="*/ 50800 h 701040"/>
                <a:gd name="connsiteX3" fmla="*/ 180493 w 843433"/>
                <a:gd name="connsiteY3" fmla="*/ 60960 h 701040"/>
                <a:gd name="connsiteX4" fmla="*/ 185573 w 843433"/>
                <a:gd name="connsiteY4" fmla="*/ 71120 h 701040"/>
                <a:gd name="connsiteX5" fmla="*/ 208433 w 843433"/>
                <a:gd name="connsiteY5" fmla="*/ 106680 h 701040"/>
                <a:gd name="connsiteX6" fmla="*/ 210973 w 843433"/>
                <a:gd name="connsiteY6" fmla="*/ 116840 h 701040"/>
                <a:gd name="connsiteX7" fmla="*/ 216053 w 843433"/>
                <a:gd name="connsiteY7" fmla="*/ 124460 h 701040"/>
                <a:gd name="connsiteX8" fmla="*/ 218593 w 843433"/>
                <a:gd name="connsiteY8" fmla="*/ 137160 h 701040"/>
                <a:gd name="connsiteX9" fmla="*/ 208433 w 843433"/>
                <a:gd name="connsiteY9" fmla="*/ 172720 h 701040"/>
                <a:gd name="connsiteX10" fmla="*/ 203353 w 843433"/>
                <a:gd name="connsiteY10" fmla="*/ 182880 h 701040"/>
                <a:gd name="connsiteX11" fmla="*/ 195733 w 843433"/>
                <a:gd name="connsiteY11" fmla="*/ 187960 h 701040"/>
                <a:gd name="connsiteX12" fmla="*/ 190653 w 843433"/>
                <a:gd name="connsiteY12" fmla="*/ 198120 h 701040"/>
                <a:gd name="connsiteX13" fmla="*/ 190653 w 843433"/>
                <a:gd name="connsiteY13" fmla="*/ 236220 h 701040"/>
                <a:gd name="connsiteX14" fmla="*/ 198273 w 843433"/>
                <a:gd name="connsiteY14" fmla="*/ 246380 h 701040"/>
                <a:gd name="connsiteX15" fmla="*/ 205893 w 843433"/>
                <a:gd name="connsiteY15" fmla="*/ 266700 h 701040"/>
                <a:gd name="connsiteX16" fmla="*/ 193193 w 843433"/>
                <a:gd name="connsiteY16" fmla="*/ 302260 h 701040"/>
                <a:gd name="connsiteX17" fmla="*/ 188113 w 843433"/>
                <a:gd name="connsiteY17" fmla="*/ 312420 h 701040"/>
                <a:gd name="connsiteX18" fmla="*/ 175413 w 843433"/>
                <a:gd name="connsiteY18" fmla="*/ 320040 h 701040"/>
                <a:gd name="connsiteX19" fmla="*/ 157633 w 843433"/>
                <a:gd name="connsiteY19" fmla="*/ 340360 h 701040"/>
                <a:gd name="connsiteX20" fmla="*/ 150013 w 843433"/>
                <a:gd name="connsiteY20" fmla="*/ 345440 h 701040"/>
                <a:gd name="connsiteX21" fmla="*/ 122073 w 843433"/>
                <a:gd name="connsiteY21" fmla="*/ 368300 h 701040"/>
                <a:gd name="connsiteX22" fmla="*/ 114453 w 843433"/>
                <a:gd name="connsiteY22" fmla="*/ 370840 h 701040"/>
                <a:gd name="connsiteX23" fmla="*/ 66193 w 843433"/>
                <a:gd name="connsiteY23" fmla="*/ 375920 h 701040"/>
                <a:gd name="connsiteX24" fmla="*/ 50953 w 843433"/>
                <a:gd name="connsiteY24" fmla="*/ 381000 h 701040"/>
                <a:gd name="connsiteX25" fmla="*/ 35713 w 843433"/>
                <a:gd name="connsiteY25" fmla="*/ 386080 h 701040"/>
                <a:gd name="connsiteX26" fmla="*/ 25553 w 843433"/>
                <a:gd name="connsiteY26" fmla="*/ 388620 h 701040"/>
                <a:gd name="connsiteX27" fmla="*/ 10313 w 843433"/>
                <a:gd name="connsiteY27" fmla="*/ 401320 h 701040"/>
                <a:gd name="connsiteX28" fmla="*/ 2693 w 843433"/>
                <a:gd name="connsiteY28" fmla="*/ 406400 h 701040"/>
                <a:gd name="connsiteX29" fmla="*/ 153 w 843433"/>
                <a:gd name="connsiteY29" fmla="*/ 424180 h 701040"/>
                <a:gd name="connsiteX30" fmla="*/ 17933 w 843433"/>
                <a:gd name="connsiteY30" fmla="*/ 454660 h 701040"/>
                <a:gd name="connsiteX31" fmla="*/ 23013 w 843433"/>
                <a:gd name="connsiteY31" fmla="*/ 464820 h 701040"/>
                <a:gd name="connsiteX32" fmla="*/ 35713 w 843433"/>
                <a:gd name="connsiteY32" fmla="*/ 474980 h 701040"/>
                <a:gd name="connsiteX33" fmla="*/ 43333 w 843433"/>
                <a:gd name="connsiteY33" fmla="*/ 485140 h 701040"/>
                <a:gd name="connsiteX34" fmla="*/ 78893 w 843433"/>
                <a:gd name="connsiteY34" fmla="*/ 518160 h 701040"/>
                <a:gd name="connsiteX35" fmla="*/ 104293 w 843433"/>
                <a:gd name="connsiteY35" fmla="*/ 538480 h 701040"/>
                <a:gd name="connsiteX36" fmla="*/ 111913 w 843433"/>
                <a:gd name="connsiteY36" fmla="*/ 548640 h 701040"/>
                <a:gd name="connsiteX37" fmla="*/ 144933 w 843433"/>
                <a:gd name="connsiteY37" fmla="*/ 546100 h 701040"/>
                <a:gd name="connsiteX38" fmla="*/ 157633 w 843433"/>
                <a:gd name="connsiteY38" fmla="*/ 533400 h 701040"/>
                <a:gd name="connsiteX39" fmla="*/ 172873 w 843433"/>
                <a:gd name="connsiteY39" fmla="*/ 523240 h 701040"/>
                <a:gd name="connsiteX40" fmla="*/ 190653 w 843433"/>
                <a:gd name="connsiteY40" fmla="*/ 508000 h 701040"/>
                <a:gd name="connsiteX41" fmla="*/ 203353 w 843433"/>
                <a:gd name="connsiteY41" fmla="*/ 505460 h 701040"/>
                <a:gd name="connsiteX42" fmla="*/ 226213 w 843433"/>
                <a:gd name="connsiteY42" fmla="*/ 508000 h 701040"/>
                <a:gd name="connsiteX43" fmla="*/ 233833 w 843433"/>
                <a:gd name="connsiteY43" fmla="*/ 510540 h 701040"/>
                <a:gd name="connsiteX44" fmla="*/ 241453 w 843433"/>
                <a:gd name="connsiteY44" fmla="*/ 518160 h 701040"/>
                <a:gd name="connsiteX45" fmla="*/ 269393 w 843433"/>
                <a:gd name="connsiteY45" fmla="*/ 548640 h 701040"/>
                <a:gd name="connsiteX46" fmla="*/ 269393 w 843433"/>
                <a:gd name="connsiteY46" fmla="*/ 548640 h 701040"/>
                <a:gd name="connsiteX47" fmla="*/ 284633 w 843433"/>
                <a:gd name="connsiteY47" fmla="*/ 566420 h 701040"/>
                <a:gd name="connsiteX48" fmla="*/ 289713 w 843433"/>
                <a:gd name="connsiteY48" fmla="*/ 576580 h 701040"/>
                <a:gd name="connsiteX49" fmla="*/ 294793 w 843433"/>
                <a:gd name="connsiteY49" fmla="*/ 584200 h 701040"/>
                <a:gd name="connsiteX50" fmla="*/ 307493 w 843433"/>
                <a:gd name="connsiteY50" fmla="*/ 609600 h 701040"/>
                <a:gd name="connsiteX51" fmla="*/ 335433 w 843433"/>
                <a:gd name="connsiteY51" fmla="*/ 640080 h 701040"/>
                <a:gd name="connsiteX52" fmla="*/ 345593 w 843433"/>
                <a:gd name="connsiteY52" fmla="*/ 647700 h 701040"/>
                <a:gd name="connsiteX53" fmla="*/ 368453 w 843433"/>
                <a:gd name="connsiteY53" fmla="*/ 642620 h 701040"/>
                <a:gd name="connsiteX54" fmla="*/ 386233 w 843433"/>
                <a:gd name="connsiteY54" fmla="*/ 632460 h 701040"/>
                <a:gd name="connsiteX55" fmla="*/ 396393 w 843433"/>
                <a:gd name="connsiteY55" fmla="*/ 624840 h 701040"/>
                <a:gd name="connsiteX56" fmla="*/ 406553 w 843433"/>
                <a:gd name="connsiteY56" fmla="*/ 619760 h 701040"/>
                <a:gd name="connsiteX57" fmla="*/ 421793 w 843433"/>
                <a:gd name="connsiteY57" fmla="*/ 609600 h 701040"/>
                <a:gd name="connsiteX58" fmla="*/ 429413 w 843433"/>
                <a:gd name="connsiteY58" fmla="*/ 604520 h 701040"/>
                <a:gd name="connsiteX59" fmla="*/ 452273 w 843433"/>
                <a:gd name="connsiteY59" fmla="*/ 594360 h 701040"/>
                <a:gd name="connsiteX60" fmla="*/ 462433 w 843433"/>
                <a:gd name="connsiteY60" fmla="*/ 584200 h 701040"/>
                <a:gd name="connsiteX61" fmla="*/ 482753 w 843433"/>
                <a:gd name="connsiteY61" fmla="*/ 568960 h 701040"/>
                <a:gd name="connsiteX62" fmla="*/ 558953 w 843433"/>
                <a:gd name="connsiteY62" fmla="*/ 579120 h 701040"/>
                <a:gd name="connsiteX63" fmla="*/ 579273 w 843433"/>
                <a:gd name="connsiteY63" fmla="*/ 594360 h 701040"/>
                <a:gd name="connsiteX64" fmla="*/ 609753 w 843433"/>
                <a:gd name="connsiteY64" fmla="*/ 624840 h 701040"/>
                <a:gd name="connsiteX65" fmla="*/ 630073 w 843433"/>
                <a:gd name="connsiteY65" fmla="*/ 642620 h 701040"/>
                <a:gd name="connsiteX66" fmla="*/ 637693 w 843433"/>
                <a:gd name="connsiteY66" fmla="*/ 650240 h 701040"/>
                <a:gd name="connsiteX67" fmla="*/ 645313 w 843433"/>
                <a:gd name="connsiteY67" fmla="*/ 652780 h 701040"/>
                <a:gd name="connsiteX68" fmla="*/ 668173 w 843433"/>
                <a:gd name="connsiteY68" fmla="*/ 668020 h 701040"/>
                <a:gd name="connsiteX69" fmla="*/ 680873 w 843433"/>
                <a:gd name="connsiteY69" fmla="*/ 675640 h 701040"/>
                <a:gd name="connsiteX70" fmla="*/ 693573 w 843433"/>
                <a:gd name="connsiteY70" fmla="*/ 685800 h 701040"/>
                <a:gd name="connsiteX71" fmla="*/ 708813 w 843433"/>
                <a:gd name="connsiteY71" fmla="*/ 698500 h 701040"/>
                <a:gd name="connsiteX72" fmla="*/ 726593 w 843433"/>
                <a:gd name="connsiteY72" fmla="*/ 701040 h 701040"/>
                <a:gd name="connsiteX73" fmla="*/ 749453 w 843433"/>
                <a:gd name="connsiteY73" fmla="*/ 695960 h 701040"/>
                <a:gd name="connsiteX74" fmla="*/ 754533 w 843433"/>
                <a:gd name="connsiteY74" fmla="*/ 680720 h 701040"/>
                <a:gd name="connsiteX75" fmla="*/ 762153 w 843433"/>
                <a:gd name="connsiteY75" fmla="*/ 655320 h 701040"/>
                <a:gd name="connsiteX76" fmla="*/ 769773 w 843433"/>
                <a:gd name="connsiteY76" fmla="*/ 563880 h 701040"/>
                <a:gd name="connsiteX77" fmla="*/ 774853 w 843433"/>
                <a:gd name="connsiteY77" fmla="*/ 546100 h 701040"/>
                <a:gd name="connsiteX78" fmla="*/ 795173 w 843433"/>
                <a:gd name="connsiteY78" fmla="*/ 533400 h 701040"/>
                <a:gd name="connsiteX79" fmla="*/ 820573 w 843433"/>
                <a:gd name="connsiteY79" fmla="*/ 520700 h 701040"/>
                <a:gd name="connsiteX80" fmla="*/ 843433 w 843433"/>
                <a:gd name="connsiteY80" fmla="*/ 51816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843433" h="701040">
                  <a:moveTo>
                    <a:pt x="116993" y="0"/>
                  </a:moveTo>
                  <a:cubicBezTo>
                    <a:pt x="191616" y="47972"/>
                    <a:pt x="130476" y="3323"/>
                    <a:pt x="162713" y="35560"/>
                  </a:cubicBezTo>
                  <a:cubicBezTo>
                    <a:pt x="181616" y="54463"/>
                    <a:pt x="165981" y="32842"/>
                    <a:pt x="177953" y="50800"/>
                  </a:cubicBezTo>
                  <a:cubicBezTo>
                    <a:pt x="178800" y="54187"/>
                    <a:pt x="179267" y="57691"/>
                    <a:pt x="180493" y="60960"/>
                  </a:cubicBezTo>
                  <a:cubicBezTo>
                    <a:pt x="181822" y="64505"/>
                    <a:pt x="183694" y="67832"/>
                    <a:pt x="185573" y="71120"/>
                  </a:cubicBezTo>
                  <a:cubicBezTo>
                    <a:pt x="199507" y="95505"/>
                    <a:pt x="196382" y="90612"/>
                    <a:pt x="208433" y="106680"/>
                  </a:cubicBezTo>
                  <a:cubicBezTo>
                    <a:pt x="209280" y="110067"/>
                    <a:pt x="209598" y="113631"/>
                    <a:pt x="210973" y="116840"/>
                  </a:cubicBezTo>
                  <a:cubicBezTo>
                    <a:pt x="212176" y="119646"/>
                    <a:pt x="214981" y="121602"/>
                    <a:pt x="216053" y="124460"/>
                  </a:cubicBezTo>
                  <a:cubicBezTo>
                    <a:pt x="217569" y="128502"/>
                    <a:pt x="217746" y="132927"/>
                    <a:pt x="218593" y="137160"/>
                  </a:cubicBezTo>
                  <a:cubicBezTo>
                    <a:pt x="215382" y="150005"/>
                    <a:pt x="213292" y="160574"/>
                    <a:pt x="208433" y="172720"/>
                  </a:cubicBezTo>
                  <a:cubicBezTo>
                    <a:pt x="207027" y="176236"/>
                    <a:pt x="205777" y="179971"/>
                    <a:pt x="203353" y="182880"/>
                  </a:cubicBezTo>
                  <a:cubicBezTo>
                    <a:pt x="201399" y="185225"/>
                    <a:pt x="198273" y="186267"/>
                    <a:pt x="195733" y="187960"/>
                  </a:cubicBezTo>
                  <a:cubicBezTo>
                    <a:pt x="194040" y="191347"/>
                    <a:pt x="191850" y="194528"/>
                    <a:pt x="190653" y="198120"/>
                  </a:cubicBezTo>
                  <a:cubicBezTo>
                    <a:pt x="186656" y="210111"/>
                    <a:pt x="187266" y="224366"/>
                    <a:pt x="190653" y="236220"/>
                  </a:cubicBezTo>
                  <a:cubicBezTo>
                    <a:pt x="191816" y="240290"/>
                    <a:pt x="196029" y="242790"/>
                    <a:pt x="198273" y="246380"/>
                  </a:cubicBezTo>
                  <a:cubicBezTo>
                    <a:pt x="203807" y="255235"/>
                    <a:pt x="203455" y="256949"/>
                    <a:pt x="205893" y="266700"/>
                  </a:cubicBezTo>
                  <a:cubicBezTo>
                    <a:pt x="201660" y="278553"/>
                    <a:pt x="197755" y="290529"/>
                    <a:pt x="193193" y="302260"/>
                  </a:cubicBezTo>
                  <a:cubicBezTo>
                    <a:pt x="191821" y="305789"/>
                    <a:pt x="190790" y="309743"/>
                    <a:pt x="188113" y="312420"/>
                  </a:cubicBezTo>
                  <a:cubicBezTo>
                    <a:pt x="184622" y="315911"/>
                    <a:pt x="179646" y="317500"/>
                    <a:pt x="175413" y="320040"/>
                  </a:cubicBezTo>
                  <a:cubicBezTo>
                    <a:pt x="168407" y="329381"/>
                    <a:pt x="166840" y="332468"/>
                    <a:pt x="157633" y="340360"/>
                  </a:cubicBezTo>
                  <a:cubicBezTo>
                    <a:pt x="155315" y="342347"/>
                    <a:pt x="152413" y="343554"/>
                    <a:pt x="150013" y="345440"/>
                  </a:cubicBezTo>
                  <a:cubicBezTo>
                    <a:pt x="140551" y="352874"/>
                    <a:pt x="133489" y="364495"/>
                    <a:pt x="122073" y="368300"/>
                  </a:cubicBezTo>
                  <a:cubicBezTo>
                    <a:pt x="119533" y="369147"/>
                    <a:pt x="117078" y="370315"/>
                    <a:pt x="114453" y="370840"/>
                  </a:cubicBezTo>
                  <a:cubicBezTo>
                    <a:pt x="100232" y="373684"/>
                    <a:pt x="79391" y="374820"/>
                    <a:pt x="66193" y="375920"/>
                  </a:cubicBezTo>
                  <a:lnTo>
                    <a:pt x="50953" y="381000"/>
                  </a:lnTo>
                  <a:cubicBezTo>
                    <a:pt x="45873" y="382693"/>
                    <a:pt x="40908" y="384781"/>
                    <a:pt x="35713" y="386080"/>
                  </a:cubicBezTo>
                  <a:lnTo>
                    <a:pt x="25553" y="388620"/>
                  </a:lnTo>
                  <a:cubicBezTo>
                    <a:pt x="6634" y="401233"/>
                    <a:pt x="29870" y="385022"/>
                    <a:pt x="10313" y="401320"/>
                  </a:cubicBezTo>
                  <a:cubicBezTo>
                    <a:pt x="7968" y="403274"/>
                    <a:pt x="5233" y="404707"/>
                    <a:pt x="2693" y="406400"/>
                  </a:cubicBezTo>
                  <a:cubicBezTo>
                    <a:pt x="1846" y="412327"/>
                    <a:pt x="-638" y="418246"/>
                    <a:pt x="153" y="424180"/>
                  </a:cubicBezTo>
                  <a:cubicBezTo>
                    <a:pt x="3411" y="448617"/>
                    <a:pt x="6659" y="439628"/>
                    <a:pt x="17933" y="454660"/>
                  </a:cubicBezTo>
                  <a:cubicBezTo>
                    <a:pt x="20205" y="457689"/>
                    <a:pt x="20520" y="461970"/>
                    <a:pt x="23013" y="464820"/>
                  </a:cubicBezTo>
                  <a:cubicBezTo>
                    <a:pt x="26583" y="468900"/>
                    <a:pt x="31880" y="471147"/>
                    <a:pt x="35713" y="474980"/>
                  </a:cubicBezTo>
                  <a:cubicBezTo>
                    <a:pt x="38706" y="477973"/>
                    <a:pt x="40462" y="482029"/>
                    <a:pt x="43333" y="485140"/>
                  </a:cubicBezTo>
                  <a:cubicBezTo>
                    <a:pt x="86060" y="531427"/>
                    <a:pt x="49712" y="491411"/>
                    <a:pt x="78893" y="518160"/>
                  </a:cubicBezTo>
                  <a:cubicBezTo>
                    <a:pt x="101377" y="538770"/>
                    <a:pt x="87824" y="532990"/>
                    <a:pt x="104293" y="538480"/>
                  </a:cubicBezTo>
                  <a:cubicBezTo>
                    <a:pt x="106833" y="541867"/>
                    <a:pt x="108323" y="546396"/>
                    <a:pt x="111913" y="548640"/>
                  </a:cubicBezTo>
                  <a:cubicBezTo>
                    <a:pt x="121965" y="554923"/>
                    <a:pt x="135778" y="548389"/>
                    <a:pt x="144933" y="546100"/>
                  </a:cubicBezTo>
                  <a:cubicBezTo>
                    <a:pt x="149166" y="541867"/>
                    <a:pt x="152999" y="537191"/>
                    <a:pt x="157633" y="533400"/>
                  </a:cubicBezTo>
                  <a:cubicBezTo>
                    <a:pt x="162358" y="529534"/>
                    <a:pt x="168556" y="527557"/>
                    <a:pt x="172873" y="523240"/>
                  </a:cubicBezTo>
                  <a:cubicBezTo>
                    <a:pt x="177404" y="518709"/>
                    <a:pt x="184788" y="510607"/>
                    <a:pt x="190653" y="508000"/>
                  </a:cubicBezTo>
                  <a:cubicBezTo>
                    <a:pt x="194598" y="506247"/>
                    <a:pt x="199120" y="506307"/>
                    <a:pt x="203353" y="505460"/>
                  </a:cubicBezTo>
                  <a:cubicBezTo>
                    <a:pt x="210973" y="506307"/>
                    <a:pt x="218650" y="506740"/>
                    <a:pt x="226213" y="508000"/>
                  </a:cubicBezTo>
                  <a:cubicBezTo>
                    <a:pt x="228854" y="508440"/>
                    <a:pt x="231605" y="509055"/>
                    <a:pt x="233833" y="510540"/>
                  </a:cubicBezTo>
                  <a:cubicBezTo>
                    <a:pt x="236822" y="512533"/>
                    <a:pt x="238726" y="515822"/>
                    <a:pt x="241453" y="518160"/>
                  </a:cubicBezTo>
                  <a:cubicBezTo>
                    <a:pt x="263806" y="537320"/>
                    <a:pt x="238819" y="509331"/>
                    <a:pt x="269393" y="548640"/>
                  </a:cubicBezTo>
                  <a:lnTo>
                    <a:pt x="269393" y="548640"/>
                  </a:lnTo>
                  <a:cubicBezTo>
                    <a:pt x="276320" y="555567"/>
                    <a:pt x="279202" y="557731"/>
                    <a:pt x="284633" y="566420"/>
                  </a:cubicBezTo>
                  <a:cubicBezTo>
                    <a:pt x="286640" y="569631"/>
                    <a:pt x="287834" y="573292"/>
                    <a:pt x="289713" y="576580"/>
                  </a:cubicBezTo>
                  <a:cubicBezTo>
                    <a:pt x="291228" y="579230"/>
                    <a:pt x="293428" y="581470"/>
                    <a:pt x="294793" y="584200"/>
                  </a:cubicBezTo>
                  <a:cubicBezTo>
                    <a:pt x="305552" y="605718"/>
                    <a:pt x="293363" y="588405"/>
                    <a:pt x="307493" y="609600"/>
                  </a:cubicBezTo>
                  <a:cubicBezTo>
                    <a:pt x="314455" y="620044"/>
                    <a:pt x="326612" y="633464"/>
                    <a:pt x="335433" y="640080"/>
                  </a:cubicBezTo>
                  <a:lnTo>
                    <a:pt x="345593" y="647700"/>
                  </a:lnTo>
                  <a:cubicBezTo>
                    <a:pt x="354727" y="646178"/>
                    <a:pt x="360495" y="646031"/>
                    <a:pt x="368453" y="642620"/>
                  </a:cubicBezTo>
                  <a:cubicBezTo>
                    <a:pt x="375894" y="639431"/>
                    <a:pt x="379856" y="637015"/>
                    <a:pt x="386233" y="632460"/>
                  </a:cubicBezTo>
                  <a:cubicBezTo>
                    <a:pt x="389678" y="629999"/>
                    <a:pt x="392803" y="627084"/>
                    <a:pt x="396393" y="624840"/>
                  </a:cubicBezTo>
                  <a:cubicBezTo>
                    <a:pt x="399604" y="622833"/>
                    <a:pt x="403306" y="621708"/>
                    <a:pt x="406553" y="619760"/>
                  </a:cubicBezTo>
                  <a:cubicBezTo>
                    <a:pt x="411788" y="616619"/>
                    <a:pt x="416713" y="612987"/>
                    <a:pt x="421793" y="609600"/>
                  </a:cubicBezTo>
                  <a:cubicBezTo>
                    <a:pt x="424333" y="607907"/>
                    <a:pt x="426683" y="605885"/>
                    <a:pt x="429413" y="604520"/>
                  </a:cubicBezTo>
                  <a:cubicBezTo>
                    <a:pt x="443651" y="597401"/>
                    <a:pt x="436057" y="600846"/>
                    <a:pt x="452273" y="594360"/>
                  </a:cubicBezTo>
                  <a:cubicBezTo>
                    <a:pt x="455660" y="590973"/>
                    <a:pt x="458853" y="587382"/>
                    <a:pt x="462433" y="584200"/>
                  </a:cubicBezTo>
                  <a:cubicBezTo>
                    <a:pt x="471483" y="576155"/>
                    <a:pt x="474020" y="574782"/>
                    <a:pt x="482753" y="568960"/>
                  </a:cubicBezTo>
                  <a:cubicBezTo>
                    <a:pt x="483655" y="569055"/>
                    <a:pt x="548322" y="574644"/>
                    <a:pt x="558953" y="579120"/>
                  </a:cubicBezTo>
                  <a:cubicBezTo>
                    <a:pt x="566756" y="582406"/>
                    <a:pt x="573286" y="588373"/>
                    <a:pt x="579273" y="594360"/>
                  </a:cubicBezTo>
                  <a:lnTo>
                    <a:pt x="609753" y="624840"/>
                  </a:lnTo>
                  <a:cubicBezTo>
                    <a:pt x="627370" y="642457"/>
                    <a:pt x="605265" y="620913"/>
                    <a:pt x="630073" y="642620"/>
                  </a:cubicBezTo>
                  <a:cubicBezTo>
                    <a:pt x="632776" y="644985"/>
                    <a:pt x="634704" y="648247"/>
                    <a:pt x="637693" y="650240"/>
                  </a:cubicBezTo>
                  <a:cubicBezTo>
                    <a:pt x="639921" y="651725"/>
                    <a:pt x="642973" y="651480"/>
                    <a:pt x="645313" y="652780"/>
                  </a:cubicBezTo>
                  <a:cubicBezTo>
                    <a:pt x="649885" y="655320"/>
                    <a:pt x="662077" y="664210"/>
                    <a:pt x="668173" y="668020"/>
                  </a:cubicBezTo>
                  <a:cubicBezTo>
                    <a:pt x="672359" y="670637"/>
                    <a:pt x="677018" y="672556"/>
                    <a:pt x="680873" y="675640"/>
                  </a:cubicBezTo>
                  <a:cubicBezTo>
                    <a:pt x="685106" y="679027"/>
                    <a:pt x="689740" y="681967"/>
                    <a:pt x="693573" y="685800"/>
                  </a:cubicBezTo>
                  <a:cubicBezTo>
                    <a:pt x="702442" y="694669"/>
                    <a:pt x="693828" y="694413"/>
                    <a:pt x="708813" y="698500"/>
                  </a:cubicBezTo>
                  <a:cubicBezTo>
                    <a:pt x="714589" y="700075"/>
                    <a:pt x="720666" y="700193"/>
                    <a:pt x="726593" y="701040"/>
                  </a:cubicBezTo>
                  <a:cubicBezTo>
                    <a:pt x="734213" y="699347"/>
                    <a:pt x="743140" y="700551"/>
                    <a:pt x="749453" y="695960"/>
                  </a:cubicBezTo>
                  <a:cubicBezTo>
                    <a:pt x="753784" y="692810"/>
                    <a:pt x="752840" y="685800"/>
                    <a:pt x="754533" y="680720"/>
                  </a:cubicBezTo>
                  <a:cubicBezTo>
                    <a:pt x="759022" y="667252"/>
                    <a:pt x="756337" y="675674"/>
                    <a:pt x="762153" y="655320"/>
                  </a:cubicBezTo>
                  <a:cubicBezTo>
                    <a:pt x="764693" y="624840"/>
                    <a:pt x="762355" y="593552"/>
                    <a:pt x="769773" y="563880"/>
                  </a:cubicBezTo>
                  <a:cubicBezTo>
                    <a:pt x="770112" y="562525"/>
                    <a:pt x="773395" y="548286"/>
                    <a:pt x="774853" y="546100"/>
                  </a:cubicBezTo>
                  <a:cubicBezTo>
                    <a:pt x="782480" y="534660"/>
                    <a:pt x="783221" y="540571"/>
                    <a:pt x="795173" y="533400"/>
                  </a:cubicBezTo>
                  <a:cubicBezTo>
                    <a:pt x="816108" y="520839"/>
                    <a:pt x="798684" y="524068"/>
                    <a:pt x="820573" y="520700"/>
                  </a:cubicBezTo>
                  <a:cubicBezTo>
                    <a:pt x="837766" y="518055"/>
                    <a:pt x="834559" y="518160"/>
                    <a:pt x="843433" y="5181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8855AB16-9F4B-CB31-4D27-067D971AD0A6}"/>
                </a:ext>
              </a:extLst>
            </p:cNvPr>
            <p:cNvSpPr/>
            <p:nvPr/>
          </p:nvSpPr>
          <p:spPr>
            <a:xfrm>
              <a:off x="7106441" y="2329180"/>
              <a:ext cx="698979" cy="896620"/>
            </a:xfrm>
            <a:custGeom>
              <a:avLst/>
              <a:gdLst>
                <a:gd name="connsiteX0" fmla="*/ 452599 w 698979"/>
                <a:gd name="connsiteY0" fmla="*/ 0 h 896620"/>
                <a:gd name="connsiteX1" fmla="*/ 536419 w 698979"/>
                <a:gd name="connsiteY1" fmla="*/ 38100 h 896620"/>
                <a:gd name="connsiteX2" fmla="*/ 554199 w 698979"/>
                <a:gd name="connsiteY2" fmla="*/ 55880 h 896620"/>
                <a:gd name="connsiteX3" fmla="*/ 561819 w 698979"/>
                <a:gd name="connsiteY3" fmla="*/ 66040 h 896620"/>
                <a:gd name="connsiteX4" fmla="*/ 571979 w 698979"/>
                <a:gd name="connsiteY4" fmla="*/ 76200 h 896620"/>
                <a:gd name="connsiteX5" fmla="*/ 577059 w 698979"/>
                <a:gd name="connsiteY5" fmla="*/ 88900 h 896620"/>
                <a:gd name="connsiteX6" fmla="*/ 574519 w 698979"/>
                <a:gd name="connsiteY6" fmla="*/ 154940 h 896620"/>
                <a:gd name="connsiteX7" fmla="*/ 566899 w 698979"/>
                <a:gd name="connsiteY7" fmla="*/ 162560 h 896620"/>
                <a:gd name="connsiteX8" fmla="*/ 556739 w 698979"/>
                <a:gd name="connsiteY8" fmla="*/ 180340 h 896620"/>
                <a:gd name="connsiteX9" fmla="*/ 546579 w 698979"/>
                <a:gd name="connsiteY9" fmla="*/ 182880 h 896620"/>
                <a:gd name="connsiteX10" fmla="*/ 538959 w 698979"/>
                <a:gd name="connsiteY10" fmla="*/ 187960 h 896620"/>
                <a:gd name="connsiteX11" fmla="*/ 526259 w 698979"/>
                <a:gd name="connsiteY11" fmla="*/ 203200 h 896620"/>
                <a:gd name="connsiteX12" fmla="*/ 516099 w 698979"/>
                <a:gd name="connsiteY12" fmla="*/ 223520 h 896620"/>
                <a:gd name="connsiteX13" fmla="*/ 518639 w 698979"/>
                <a:gd name="connsiteY13" fmla="*/ 269240 h 896620"/>
                <a:gd name="connsiteX14" fmla="*/ 533879 w 698979"/>
                <a:gd name="connsiteY14" fmla="*/ 287020 h 896620"/>
                <a:gd name="connsiteX15" fmla="*/ 551659 w 698979"/>
                <a:gd name="connsiteY15" fmla="*/ 307340 h 896620"/>
                <a:gd name="connsiteX16" fmla="*/ 577059 w 698979"/>
                <a:gd name="connsiteY16" fmla="*/ 332740 h 896620"/>
                <a:gd name="connsiteX17" fmla="*/ 589759 w 698979"/>
                <a:gd name="connsiteY17" fmla="*/ 345440 h 896620"/>
                <a:gd name="connsiteX18" fmla="*/ 599919 w 698979"/>
                <a:gd name="connsiteY18" fmla="*/ 355600 h 896620"/>
                <a:gd name="connsiteX19" fmla="*/ 604999 w 698979"/>
                <a:gd name="connsiteY19" fmla="*/ 368300 h 896620"/>
                <a:gd name="connsiteX20" fmla="*/ 612619 w 698979"/>
                <a:gd name="connsiteY20" fmla="*/ 375920 h 896620"/>
                <a:gd name="connsiteX21" fmla="*/ 620239 w 698979"/>
                <a:gd name="connsiteY21" fmla="*/ 386080 h 896620"/>
                <a:gd name="connsiteX22" fmla="*/ 615159 w 698979"/>
                <a:gd name="connsiteY22" fmla="*/ 414020 h 896620"/>
                <a:gd name="connsiteX23" fmla="*/ 604999 w 698979"/>
                <a:gd name="connsiteY23" fmla="*/ 419100 h 896620"/>
                <a:gd name="connsiteX24" fmla="*/ 592299 w 698979"/>
                <a:gd name="connsiteY24" fmla="*/ 426720 h 896620"/>
                <a:gd name="connsiteX25" fmla="*/ 571979 w 698979"/>
                <a:gd name="connsiteY25" fmla="*/ 431800 h 896620"/>
                <a:gd name="connsiteX26" fmla="*/ 455139 w 698979"/>
                <a:gd name="connsiteY26" fmla="*/ 429260 h 896620"/>
                <a:gd name="connsiteX27" fmla="*/ 437359 w 698979"/>
                <a:gd name="connsiteY27" fmla="*/ 421640 h 896620"/>
                <a:gd name="connsiteX28" fmla="*/ 394179 w 698979"/>
                <a:gd name="connsiteY28" fmla="*/ 416560 h 896620"/>
                <a:gd name="connsiteX29" fmla="*/ 366239 w 698979"/>
                <a:gd name="connsiteY29" fmla="*/ 408940 h 896620"/>
                <a:gd name="connsiteX30" fmla="*/ 343379 w 698979"/>
                <a:gd name="connsiteY30" fmla="*/ 403860 h 896620"/>
                <a:gd name="connsiteX31" fmla="*/ 325599 w 698979"/>
                <a:gd name="connsiteY31" fmla="*/ 406400 h 896620"/>
                <a:gd name="connsiteX32" fmla="*/ 317979 w 698979"/>
                <a:gd name="connsiteY32" fmla="*/ 408940 h 896620"/>
                <a:gd name="connsiteX33" fmla="*/ 310359 w 698979"/>
                <a:gd name="connsiteY33" fmla="*/ 419100 h 896620"/>
                <a:gd name="connsiteX34" fmla="*/ 302739 w 698979"/>
                <a:gd name="connsiteY34" fmla="*/ 424180 h 896620"/>
                <a:gd name="connsiteX35" fmla="*/ 295119 w 698979"/>
                <a:gd name="connsiteY35" fmla="*/ 436880 h 896620"/>
                <a:gd name="connsiteX36" fmla="*/ 282419 w 698979"/>
                <a:gd name="connsiteY36" fmla="*/ 452120 h 896620"/>
                <a:gd name="connsiteX37" fmla="*/ 279879 w 698979"/>
                <a:gd name="connsiteY37" fmla="*/ 477520 h 896620"/>
                <a:gd name="connsiteX38" fmla="*/ 284959 w 698979"/>
                <a:gd name="connsiteY38" fmla="*/ 510540 h 896620"/>
                <a:gd name="connsiteX39" fmla="*/ 307819 w 698979"/>
                <a:gd name="connsiteY39" fmla="*/ 553720 h 896620"/>
                <a:gd name="connsiteX40" fmla="*/ 312899 w 698979"/>
                <a:gd name="connsiteY40" fmla="*/ 563880 h 896620"/>
                <a:gd name="connsiteX41" fmla="*/ 317979 w 698979"/>
                <a:gd name="connsiteY41" fmla="*/ 571500 h 896620"/>
                <a:gd name="connsiteX42" fmla="*/ 320519 w 698979"/>
                <a:gd name="connsiteY42" fmla="*/ 579120 h 896620"/>
                <a:gd name="connsiteX43" fmla="*/ 333219 w 698979"/>
                <a:gd name="connsiteY43" fmla="*/ 596900 h 896620"/>
                <a:gd name="connsiteX44" fmla="*/ 343379 w 698979"/>
                <a:gd name="connsiteY44" fmla="*/ 617220 h 896620"/>
                <a:gd name="connsiteX45" fmla="*/ 350999 w 698979"/>
                <a:gd name="connsiteY45" fmla="*/ 635000 h 896620"/>
                <a:gd name="connsiteX46" fmla="*/ 345919 w 698979"/>
                <a:gd name="connsiteY46" fmla="*/ 665480 h 896620"/>
                <a:gd name="connsiteX47" fmla="*/ 325599 w 698979"/>
                <a:gd name="connsiteY47" fmla="*/ 683260 h 896620"/>
                <a:gd name="connsiteX48" fmla="*/ 307819 w 698979"/>
                <a:gd name="connsiteY48" fmla="*/ 685800 h 896620"/>
                <a:gd name="connsiteX49" fmla="*/ 282419 w 698979"/>
                <a:gd name="connsiteY49" fmla="*/ 693420 h 896620"/>
                <a:gd name="connsiteX50" fmla="*/ 257019 w 698979"/>
                <a:gd name="connsiteY50" fmla="*/ 698500 h 896620"/>
                <a:gd name="connsiteX51" fmla="*/ 213839 w 698979"/>
                <a:gd name="connsiteY51" fmla="*/ 693420 h 896620"/>
                <a:gd name="connsiteX52" fmla="*/ 203679 w 698979"/>
                <a:gd name="connsiteY52" fmla="*/ 690880 h 896620"/>
                <a:gd name="connsiteX53" fmla="*/ 183359 w 698979"/>
                <a:gd name="connsiteY53" fmla="*/ 675640 h 896620"/>
                <a:gd name="connsiteX54" fmla="*/ 173199 w 698979"/>
                <a:gd name="connsiteY54" fmla="*/ 668020 h 896620"/>
                <a:gd name="connsiteX55" fmla="*/ 157959 w 698979"/>
                <a:gd name="connsiteY55" fmla="*/ 657860 h 896620"/>
                <a:gd name="connsiteX56" fmla="*/ 147799 w 698979"/>
                <a:gd name="connsiteY56" fmla="*/ 650240 h 896620"/>
                <a:gd name="connsiteX57" fmla="*/ 135099 w 698979"/>
                <a:gd name="connsiteY57" fmla="*/ 617220 h 896620"/>
                <a:gd name="connsiteX58" fmla="*/ 132559 w 698979"/>
                <a:gd name="connsiteY58" fmla="*/ 599440 h 896620"/>
                <a:gd name="connsiteX59" fmla="*/ 122399 w 698979"/>
                <a:gd name="connsiteY59" fmla="*/ 584200 h 896620"/>
                <a:gd name="connsiteX60" fmla="*/ 114779 w 698979"/>
                <a:gd name="connsiteY60" fmla="*/ 568960 h 896620"/>
                <a:gd name="connsiteX61" fmla="*/ 107159 w 698979"/>
                <a:gd name="connsiteY61" fmla="*/ 563880 h 896620"/>
                <a:gd name="connsiteX62" fmla="*/ 96999 w 698979"/>
                <a:gd name="connsiteY62" fmla="*/ 556260 h 896620"/>
                <a:gd name="connsiteX63" fmla="*/ 76679 w 698979"/>
                <a:gd name="connsiteY63" fmla="*/ 548640 h 896620"/>
                <a:gd name="connsiteX64" fmla="*/ 61439 w 698979"/>
                <a:gd name="connsiteY64" fmla="*/ 546100 h 896620"/>
                <a:gd name="connsiteX65" fmla="*/ 33499 w 698979"/>
                <a:gd name="connsiteY65" fmla="*/ 553720 h 896620"/>
                <a:gd name="connsiteX66" fmla="*/ 23339 w 698979"/>
                <a:gd name="connsiteY66" fmla="*/ 561340 h 896620"/>
                <a:gd name="connsiteX67" fmla="*/ 5559 w 698979"/>
                <a:gd name="connsiteY67" fmla="*/ 574040 h 896620"/>
                <a:gd name="connsiteX68" fmla="*/ 3019 w 698979"/>
                <a:gd name="connsiteY68" fmla="*/ 632460 h 896620"/>
                <a:gd name="connsiteX69" fmla="*/ 5559 w 698979"/>
                <a:gd name="connsiteY69" fmla="*/ 655320 h 896620"/>
                <a:gd name="connsiteX70" fmla="*/ 13179 w 698979"/>
                <a:gd name="connsiteY70" fmla="*/ 665480 h 896620"/>
                <a:gd name="connsiteX71" fmla="*/ 18259 w 698979"/>
                <a:gd name="connsiteY71" fmla="*/ 675640 h 896620"/>
                <a:gd name="connsiteX72" fmla="*/ 25879 w 698979"/>
                <a:gd name="connsiteY72" fmla="*/ 683260 h 896620"/>
                <a:gd name="connsiteX73" fmla="*/ 33499 w 698979"/>
                <a:gd name="connsiteY73" fmla="*/ 695960 h 896620"/>
                <a:gd name="connsiteX74" fmla="*/ 51279 w 698979"/>
                <a:gd name="connsiteY74" fmla="*/ 713740 h 896620"/>
                <a:gd name="connsiteX75" fmla="*/ 58899 w 698979"/>
                <a:gd name="connsiteY75" fmla="*/ 726440 h 896620"/>
                <a:gd name="connsiteX76" fmla="*/ 79219 w 698979"/>
                <a:gd name="connsiteY76" fmla="*/ 744220 h 896620"/>
                <a:gd name="connsiteX77" fmla="*/ 89379 w 698979"/>
                <a:gd name="connsiteY77" fmla="*/ 749300 h 896620"/>
                <a:gd name="connsiteX78" fmla="*/ 99539 w 698979"/>
                <a:gd name="connsiteY78" fmla="*/ 759460 h 896620"/>
                <a:gd name="connsiteX79" fmla="*/ 109699 w 698979"/>
                <a:gd name="connsiteY79" fmla="*/ 767080 h 896620"/>
                <a:gd name="connsiteX80" fmla="*/ 124939 w 698979"/>
                <a:gd name="connsiteY80" fmla="*/ 779780 h 896620"/>
                <a:gd name="connsiteX81" fmla="*/ 135099 w 698979"/>
                <a:gd name="connsiteY81" fmla="*/ 787400 h 896620"/>
                <a:gd name="connsiteX82" fmla="*/ 150339 w 698979"/>
                <a:gd name="connsiteY82" fmla="*/ 800100 h 896620"/>
                <a:gd name="connsiteX83" fmla="*/ 168119 w 698979"/>
                <a:gd name="connsiteY83" fmla="*/ 810260 h 896620"/>
                <a:gd name="connsiteX84" fmla="*/ 190979 w 698979"/>
                <a:gd name="connsiteY84" fmla="*/ 828040 h 896620"/>
                <a:gd name="connsiteX85" fmla="*/ 203679 w 698979"/>
                <a:gd name="connsiteY85" fmla="*/ 833120 h 896620"/>
                <a:gd name="connsiteX86" fmla="*/ 236699 w 698979"/>
                <a:gd name="connsiteY86" fmla="*/ 838200 h 896620"/>
                <a:gd name="connsiteX87" fmla="*/ 257019 w 698979"/>
                <a:gd name="connsiteY87" fmla="*/ 843280 h 896620"/>
                <a:gd name="connsiteX88" fmla="*/ 269719 w 698979"/>
                <a:gd name="connsiteY88" fmla="*/ 845820 h 896620"/>
                <a:gd name="connsiteX89" fmla="*/ 290039 w 698979"/>
                <a:gd name="connsiteY89" fmla="*/ 843280 h 896620"/>
                <a:gd name="connsiteX90" fmla="*/ 302739 w 698979"/>
                <a:gd name="connsiteY90" fmla="*/ 835660 h 896620"/>
                <a:gd name="connsiteX91" fmla="*/ 310359 w 698979"/>
                <a:gd name="connsiteY91" fmla="*/ 833120 h 896620"/>
                <a:gd name="connsiteX92" fmla="*/ 333219 w 698979"/>
                <a:gd name="connsiteY92" fmla="*/ 812800 h 896620"/>
                <a:gd name="connsiteX93" fmla="*/ 353539 w 698979"/>
                <a:gd name="connsiteY93" fmla="*/ 795020 h 896620"/>
                <a:gd name="connsiteX94" fmla="*/ 358619 w 698979"/>
                <a:gd name="connsiteY94" fmla="*/ 787400 h 896620"/>
                <a:gd name="connsiteX95" fmla="*/ 371319 w 698979"/>
                <a:gd name="connsiteY95" fmla="*/ 774700 h 896620"/>
                <a:gd name="connsiteX96" fmla="*/ 386559 w 698979"/>
                <a:gd name="connsiteY96" fmla="*/ 764540 h 896620"/>
                <a:gd name="connsiteX97" fmla="*/ 406879 w 698979"/>
                <a:gd name="connsiteY97" fmla="*/ 746760 h 896620"/>
                <a:gd name="connsiteX98" fmla="*/ 424659 w 698979"/>
                <a:gd name="connsiteY98" fmla="*/ 731520 h 896620"/>
                <a:gd name="connsiteX99" fmla="*/ 434819 w 698979"/>
                <a:gd name="connsiteY99" fmla="*/ 728980 h 896620"/>
                <a:gd name="connsiteX100" fmla="*/ 450059 w 698979"/>
                <a:gd name="connsiteY100" fmla="*/ 718820 h 896620"/>
                <a:gd name="connsiteX101" fmla="*/ 485619 w 698979"/>
                <a:gd name="connsiteY101" fmla="*/ 706120 h 896620"/>
                <a:gd name="connsiteX102" fmla="*/ 536419 w 698979"/>
                <a:gd name="connsiteY102" fmla="*/ 708660 h 896620"/>
                <a:gd name="connsiteX103" fmla="*/ 544039 w 698979"/>
                <a:gd name="connsiteY103" fmla="*/ 711200 h 896620"/>
                <a:gd name="connsiteX104" fmla="*/ 569439 w 698979"/>
                <a:gd name="connsiteY104" fmla="*/ 716280 h 896620"/>
                <a:gd name="connsiteX105" fmla="*/ 579599 w 698979"/>
                <a:gd name="connsiteY105" fmla="*/ 721360 h 896620"/>
                <a:gd name="connsiteX106" fmla="*/ 599919 w 698979"/>
                <a:gd name="connsiteY106" fmla="*/ 728980 h 896620"/>
                <a:gd name="connsiteX107" fmla="*/ 625319 w 698979"/>
                <a:gd name="connsiteY107" fmla="*/ 751840 h 896620"/>
                <a:gd name="connsiteX108" fmla="*/ 645639 w 698979"/>
                <a:gd name="connsiteY108" fmla="*/ 769620 h 896620"/>
                <a:gd name="connsiteX109" fmla="*/ 655799 w 698979"/>
                <a:gd name="connsiteY109" fmla="*/ 782320 h 896620"/>
                <a:gd name="connsiteX110" fmla="*/ 663419 w 698979"/>
                <a:gd name="connsiteY110" fmla="*/ 789940 h 896620"/>
                <a:gd name="connsiteX111" fmla="*/ 673579 w 698979"/>
                <a:gd name="connsiteY111" fmla="*/ 805180 h 896620"/>
                <a:gd name="connsiteX112" fmla="*/ 678659 w 698979"/>
                <a:gd name="connsiteY112" fmla="*/ 825500 h 896620"/>
                <a:gd name="connsiteX113" fmla="*/ 683739 w 698979"/>
                <a:gd name="connsiteY113" fmla="*/ 840740 h 896620"/>
                <a:gd name="connsiteX114" fmla="*/ 686279 w 698979"/>
                <a:gd name="connsiteY114" fmla="*/ 855980 h 896620"/>
                <a:gd name="connsiteX115" fmla="*/ 691359 w 698979"/>
                <a:gd name="connsiteY115" fmla="*/ 866140 h 896620"/>
                <a:gd name="connsiteX116" fmla="*/ 698979 w 698979"/>
                <a:gd name="connsiteY116" fmla="*/ 896620 h 89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698979" h="896620">
                  <a:moveTo>
                    <a:pt x="452599" y="0"/>
                  </a:moveTo>
                  <a:cubicBezTo>
                    <a:pt x="480539" y="12700"/>
                    <a:pt x="518004" y="13547"/>
                    <a:pt x="536419" y="38100"/>
                  </a:cubicBezTo>
                  <a:cubicBezTo>
                    <a:pt x="556739" y="65193"/>
                    <a:pt x="530492" y="32173"/>
                    <a:pt x="554199" y="55880"/>
                  </a:cubicBezTo>
                  <a:cubicBezTo>
                    <a:pt x="557192" y="58873"/>
                    <a:pt x="559031" y="62854"/>
                    <a:pt x="561819" y="66040"/>
                  </a:cubicBezTo>
                  <a:cubicBezTo>
                    <a:pt x="564973" y="69644"/>
                    <a:pt x="568592" y="72813"/>
                    <a:pt x="571979" y="76200"/>
                  </a:cubicBezTo>
                  <a:cubicBezTo>
                    <a:pt x="573672" y="80433"/>
                    <a:pt x="575953" y="84477"/>
                    <a:pt x="577059" y="88900"/>
                  </a:cubicBezTo>
                  <a:cubicBezTo>
                    <a:pt x="582328" y="109977"/>
                    <a:pt x="579032" y="135082"/>
                    <a:pt x="574519" y="154940"/>
                  </a:cubicBezTo>
                  <a:cubicBezTo>
                    <a:pt x="573723" y="158443"/>
                    <a:pt x="569439" y="160020"/>
                    <a:pt x="566899" y="162560"/>
                  </a:cubicBezTo>
                  <a:cubicBezTo>
                    <a:pt x="564601" y="169455"/>
                    <a:pt x="563467" y="175535"/>
                    <a:pt x="556739" y="180340"/>
                  </a:cubicBezTo>
                  <a:cubicBezTo>
                    <a:pt x="553898" y="182369"/>
                    <a:pt x="549966" y="182033"/>
                    <a:pt x="546579" y="182880"/>
                  </a:cubicBezTo>
                  <a:cubicBezTo>
                    <a:pt x="544039" y="184573"/>
                    <a:pt x="541304" y="186006"/>
                    <a:pt x="538959" y="187960"/>
                  </a:cubicBezTo>
                  <a:cubicBezTo>
                    <a:pt x="533584" y="192439"/>
                    <a:pt x="529589" y="197095"/>
                    <a:pt x="526259" y="203200"/>
                  </a:cubicBezTo>
                  <a:cubicBezTo>
                    <a:pt x="522633" y="209848"/>
                    <a:pt x="516099" y="223520"/>
                    <a:pt x="516099" y="223520"/>
                  </a:cubicBezTo>
                  <a:cubicBezTo>
                    <a:pt x="516946" y="238760"/>
                    <a:pt x="515909" y="254223"/>
                    <a:pt x="518639" y="269240"/>
                  </a:cubicBezTo>
                  <a:cubicBezTo>
                    <a:pt x="519640" y="274744"/>
                    <a:pt x="530711" y="282796"/>
                    <a:pt x="533879" y="287020"/>
                  </a:cubicBezTo>
                  <a:cubicBezTo>
                    <a:pt x="559005" y="320522"/>
                    <a:pt x="524406" y="282033"/>
                    <a:pt x="551659" y="307340"/>
                  </a:cubicBezTo>
                  <a:cubicBezTo>
                    <a:pt x="560433" y="315488"/>
                    <a:pt x="568592" y="324273"/>
                    <a:pt x="577059" y="332740"/>
                  </a:cubicBezTo>
                  <a:lnTo>
                    <a:pt x="589759" y="345440"/>
                  </a:lnTo>
                  <a:lnTo>
                    <a:pt x="599919" y="355600"/>
                  </a:lnTo>
                  <a:cubicBezTo>
                    <a:pt x="601612" y="359833"/>
                    <a:pt x="602583" y="364434"/>
                    <a:pt x="604999" y="368300"/>
                  </a:cubicBezTo>
                  <a:cubicBezTo>
                    <a:pt x="606903" y="371346"/>
                    <a:pt x="610281" y="373193"/>
                    <a:pt x="612619" y="375920"/>
                  </a:cubicBezTo>
                  <a:cubicBezTo>
                    <a:pt x="615374" y="379134"/>
                    <a:pt x="617699" y="382693"/>
                    <a:pt x="620239" y="386080"/>
                  </a:cubicBezTo>
                  <a:cubicBezTo>
                    <a:pt x="618546" y="395393"/>
                    <a:pt x="619126" y="405425"/>
                    <a:pt x="615159" y="414020"/>
                  </a:cubicBezTo>
                  <a:cubicBezTo>
                    <a:pt x="613572" y="417458"/>
                    <a:pt x="608309" y="417261"/>
                    <a:pt x="604999" y="419100"/>
                  </a:cubicBezTo>
                  <a:cubicBezTo>
                    <a:pt x="600683" y="421498"/>
                    <a:pt x="596715" y="424512"/>
                    <a:pt x="592299" y="426720"/>
                  </a:cubicBezTo>
                  <a:cubicBezTo>
                    <a:pt x="587092" y="429323"/>
                    <a:pt x="576809" y="430834"/>
                    <a:pt x="571979" y="431800"/>
                  </a:cubicBezTo>
                  <a:lnTo>
                    <a:pt x="455139" y="429260"/>
                  </a:lnTo>
                  <a:cubicBezTo>
                    <a:pt x="447481" y="428947"/>
                    <a:pt x="444887" y="423074"/>
                    <a:pt x="437359" y="421640"/>
                  </a:cubicBezTo>
                  <a:cubicBezTo>
                    <a:pt x="423122" y="418928"/>
                    <a:pt x="408539" y="418518"/>
                    <a:pt x="394179" y="416560"/>
                  </a:cubicBezTo>
                  <a:cubicBezTo>
                    <a:pt x="377019" y="414220"/>
                    <a:pt x="384594" y="413835"/>
                    <a:pt x="366239" y="408940"/>
                  </a:cubicBezTo>
                  <a:cubicBezTo>
                    <a:pt x="358697" y="406929"/>
                    <a:pt x="350999" y="405553"/>
                    <a:pt x="343379" y="403860"/>
                  </a:cubicBezTo>
                  <a:cubicBezTo>
                    <a:pt x="337452" y="404707"/>
                    <a:pt x="331470" y="405226"/>
                    <a:pt x="325599" y="406400"/>
                  </a:cubicBezTo>
                  <a:cubicBezTo>
                    <a:pt x="322974" y="406925"/>
                    <a:pt x="320036" y="407226"/>
                    <a:pt x="317979" y="408940"/>
                  </a:cubicBezTo>
                  <a:cubicBezTo>
                    <a:pt x="314727" y="411650"/>
                    <a:pt x="313352" y="416107"/>
                    <a:pt x="310359" y="419100"/>
                  </a:cubicBezTo>
                  <a:cubicBezTo>
                    <a:pt x="308200" y="421259"/>
                    <a:pt x="305279" y="422487"/>
                    <a:pt x="302739" y="424180"/>
                  </a:cubicBezTo>
                  <a:cubicBezTo>
                    <a:pt x="300199" y="428413"/>
                    <a:pt x="298023" y="432887"/>
                    <a:pt x="295119" y="436880"/>
                  </a:cubicBezTo>
                  <a:cubicBezTo>
                    <a:pt x="291230" y="442228"/>
                    <a:pt x="284741" y="445928"/>
                    <a:pt x="282419" y="452120"/>
                  </a:cubicBezTo>
                  <a:cubicBezTo>
                    <a:pt x="279431" y="460087"/>
                    <a:pt x="280726" y="469053"/>
                    <a:pt x="279879" y="477520"/>
                  </a:cubicBezTo>
                  <a:cubicBezTo>
                    <a:pt x="280872" y="486457"/>
                    <a:pt x="281439" y="500861"/>
                    <a:pt x="284959" y="510540"/>
                  </a:cubicBezTo>
                  <a:cubicBezTo>
                    <a:pt x="295460" y="539419"/>
                    <a:pt x="290805" y="519692"/>
                    <a:pt x="307819" y="553720"/>
                  </a:cubicBezTo>
                  <a:cubicBezTo>
                    <a:pt x="309512" y="557107"/>
                    <a:pt x="311020" y="560592"/>
                    <a:pt x="312899" y="563880"/>
                  </a:cubicBezTo>
                  <a:cubicBezTo>
                    <a:pt x="314414" y="566530"/>
                    <a:pt x="316614" y="568770"/>
                    <a:pt x="317979" y="571500"/>
                  </a:cubicBezTo>
                  <a:cubicBezTo>
                    <a:pt x="319176" y="573895"/>
                    <a:pt x="319191" y="576795"/>
                    <a:pt x="320519" y="579120"/>
                  </a:cubicBezTo>
                  <a:cubicBezTo>
                    <a:pt x="336024" y="606254"/>
                    <a:pt x="321425" y="575278"/>
                    <a:pt x="333219" y="596900"/>
                  </a:cubicBezTo>
                  <a:cubicBezTo>
                    <a:pt x="336845" y="603548"/>
                    <a:pt x="339992" y="610447"/>
                    <a:pt x="343379" y="617220"/>
                  </a:cubicBezTo>
                  <a:cubicBezTo>
                    <a:pt x="349656" y="629775"/>
                    <a:pt x="347262" y="623788"/>
                    <a:pt x="350999" y="635000"/>
                  </a:cubicBezTo>
                  <a:cubicBezTo>
                    <a:pt x="349306" y="645160"/>
                    <a:pt x="349841" y="655956"/>
                    <a:pt x="345919" y="665480"/>
                  </a:cubicBezTo>
                  <a:cubicBezTo>
                    <a:pt x="345290" y="667008"/>
                    <a:pt x="330945" y="681656"/>
                    <a:pt x="325599" y="683260"/>
                  </a:cubicBezTo>
                  <a:cubicBezTo>
                    <a:pt x="319865" y="684980"/>
                    <a:pt x="313724" y="684816"/>
                    <a:pt x="307819" y="685800"/>
                  </a:cubicBezTo>
                  <a:cubicBezTo>
                    <a:pt x="275278" y="691224"/>
                    <a:pt x="315360" y="684636"/>
                    <a:pt x="282419" y="693420"/>
                  </a:cubicBezTo>
                  <a:cubicBezTo>
                    <a:pt x="274076" y="695645"/>
                    <a:pt x="257019" y="698500"/>
                    <a:pt x="257019" y="698500"/>
                  </a:cubicBezTo>
                  <a:cubicBezTo>
                    <a:pt x="242626" y="696807"/>
                    <a:pt x="228186" y="695470"/>
                    <a:pt x="213839" y="693420"/>
                  </a:cubicBezTo>
                  <a:cubicBezTo>
                    <a:pt x="210383" y="692926"/>
                    <a:pt x="206694" y="692639"/>
                    <a:pt x="203679" y="690880"/>
                  </a:cubicBezTo>
                  <a:cubicBezTo>
                    <a:pt x="196366" y="686614"/>
                    <a:pt x="190132" y="680720"/>
                    <a:pt x="183359" y="675640"/>
                  </a:cubicBezTo>
                  <a:cubicBezTo>
                    <a:pt x="179972" y="673100"/>
                    <a:pt x="176721" y="670368"/>
                    <a:pt x="173199" y="668020"/>
                  </a:cubicBezTo>
                  <a:cubicBezTo>
                    <a:pt x="168119" y="664633"/>
                    <a:pt x="162843" y="661523"/>
                    <a:pt x="157959" y="657860"/>
                  </a:cubicBezTo>
                  <a:lnTo>
                    <a:pt x="147799" y="650240"/>
                  </a:lnTo>
                  <a:cubicBezTo>
                    <a:pt x="139084" y="635715"/>
                    <a:pt x="137845" y="636444"/>
                    <a:pt x="135099" y="617220"/>
                  </a:cubicBezTo>
                  <a:cubicBezTo>
                    <a:pt x="134252" y="611293"/>
                    <a:pt x="134708" y="605028"/>
                    <a:pt x="132559" y="599440"/>
                  </a:cubicBezTo>
                  <a:cubicBezTo>
                    <a:pt x="130367" y="593742"/>
                    <a:pt x="125129" y="589661"/>
                    <a:pt x="122399" y="584200"/>
                  </a:cubicBezTo>
                  <a:cubicBezTo>
                    <a:pt x="119859" y="579120"/>
                    <a:pt x="118187" y="573504"/>
                    <a:pt x="114779" y="568960"/>
                  </a:cubicBezTo>
                  <a:cubicBezTo>
                    <a:pt x="112947" y="566518"/>
                    <a:pt x="109643" y="565654"/>
                    <a:pt x="107159" y="563880"/>
                  </a:cubicBezTo>
                  <a:cubicBezTo>
                    <a:pt x="103714" y="561419"/>
                    <a:pt x="100700" y="558316"/>
                    <a:pt x="96999" y="556260"/>
                  </a:cubicBezTo>
                  <a:cubicBezTo>
                    <a:pt x="95681" y="555528"/>
                    <a:pt x="80481" y="549485"/>
                    <a:pt x="76679" y="548640"/>
                  </a:cubicBezTo>
                  <a:cubicBezTo>
                    <a:pt x="71652" y="547523"/>
                    <a:pt x="66519" y="546947"/>
                    <a:pt x="61439" y="546100"/>
                  </a:cubicBezTo>
                  <a:cubicBezTo>
                    <a:pt x="52126" y="548640"/>
                    <a:pt x="42462" y="550135"/>
                    <a:pt x="33499" y="553720"/>
                  </a:cubicBezTo>
                  <a:cubicBezTo>
                    <a:pt x="29568" y="555292"/>
                    <a:pt x="26929" y="559096"/>
                    <a:pt x="23339" y="561340"/>
                  </a:cubicBezTo>
                  <a:cubicBezTo>
                    <a:pt x="5509" y="572484"/>
                    <a:pt x="20085" y="559514"/>
                    <a:pt x="5559" y="574040"/>
                  </a:cubicBezTo>
                  <a:cubicBezTo>
                    <a:pt x="-2299" y="605472"/>
                    <a:pt x="-549" y="589647"/>
                    <a:pt x="3019" y="632460"/>
                  </a:cubicBezTo>
                  <a:cubicBezTo>
                    <a:pt x="3656" y="640100"/>
                    <a:pt x="3304" y="647992"/>
                    <a:pt x="5559" y="655320"/>
                  </a:cubicBezTo>
                  <a:cubicBezTo>
                    <a:pt x="6804" y="659366"/>
                    <a:pt x="10935" y="661890"/>
                    <a:pt x="13179" y="665480"/>
                  </a:cubicBezTo>
                  <a:cubicBezTo>
                    <a:pt x="15186" y="668691"/>
                    <a:pt x="16058" y="672559"/>
                    <a:pt x="18259" y="675640"/>
                  </a:cubicBezTo>
                  <a:cubicBezTo>
                    <a:pt x="20347" y="678563"/>
                    <a:pt x="23724" y="680386"/>
                    <a:pt x="25879" y="683260"/>
                  </a:cubicBezTo>
                  <a:cubicBezTo>
                    <a:pt x="28841" y="687209"/>
                    <a:pt x="30338" y="692167"/>
                    <a:pt x="33499" y="695960"/>
                  </a:cubicBezTo>
                  <a:cubicBezTo>
                    <a:pt x="38865" y="702399"/>
                    <a:pt x="46967" y="706553"/>
                    <a:pt x="51279" y="713740"/>
                  </a:cubicBezTo>
                  <a:cubicBezTo>
                    <a:pt x="53819" y="717973"/>
                    <a:pt x="55868" y="722543"/>
                    <a:pt x="58899" y="726440"/>
                  </a:cubicBezTo>
                  <a:cubicBezTo>
                    <a:pt x="63370" y="732188"/>
                    <a:pt x="72902" y="740272"/>
                    <a:pt x="79219" y="744220"/>
                  </a:cubicBezTo>
                  <a:cubicBezTo>
                    <a:pt x="82430" y="746227"/>
                    <a:pt x="86350" y="747028"/>
                    <a:pt x="89379" y="749300"/>
                  </a:cubicBezTo>
                  <a:cubicBezTo>
                    <a:pt x="93211" y="752174"/>
                    <a:pt x="95935" y="756306"/>
                    <a:pt x="99539" y="759460"/>
                  </a:cubicBezTo>
                  <a:cubicBezTo>
                    <a:pt x="102725" y="762248"/>
                    <a:pt x="106393" y="764435"/>
                    <a:pt x="109699" y="767080"/>
                  </a:cubicBezTo>
                  <a:cubicBezTo>
                    <a:pt x="114863" y="771211"/>
                    <a:pt x="119775" y="775649"/>
                    <a:pt x="124939" y="779780"/>
                  </a:cubicBezTo>
                  <a:cubicBezTo>
                    <a:pt x="128245" y="782425"/>
                    <a:pt x="131793" y="784755"/>
                    <a:pt x="135099" y="787400"/>
                  </a:cubicBezTo>
                  <a:cubicBezTo>
                    <a:pt x="140263" y="791531"/>
                    <a:pt x="144902" y="796336"/>
                    <a:pt x="150339" y="800100"/>
                  </a:cubicBezTo>
                  <a:cubicBezTo>
                    <a:pt x="155951" y="803985"/>
                    <a:pt x="162494" y="806393"/>
                    <a:pt x="168119" y="810260"/>
                  </a:cubicBezTo>
                  <a:cubicBezTo>
                    <a:pt x="176074" y="815729"/>
                    <a:pt x="182016" y="824455"/>
                    <a:pt x="190979" y="828040"/>
                  </a:cubicBezTo>
                  <a:cubicBezTo>
                    <a:pt x="195212" y="829733"/>
                    <a:pt x="199354" y="831678"/>
                    <a:pt x="203679" y="833120"/>
                  </a:cubicBezTo>
                  <a:cubicBezTo>
                    <a:pt x="214678" y="836786"/>
                    <a:pt x="224863" y="836885"/>
                    <a:pt x="236699" y="838200"/>
                  </a:cubicBezTo>
                  <a:lnTo>
                    <a:pt x="257019" y="843280"/>
                  </a:lnTo>
                  <a:cubicBezTo>
                    <a:pt x="261226" y="844251"/>
                    <a:pt x="265402" y="845820"/>
                    <a:pt x="269719" y="845820"/>
                  </a:cubicBezTo>
                  <a:cubicBezTo>
                    <a:pt x="276545" y="845820"/>
                    <a:pt x="283266" y="844127"/>
                    <a:pt x="290039" y="843280"/>
                  </a:cubicBezTo>
                  <a:cubicBezTo>
                    <a:pt x="294272" y="840740"/>
                    <a:pt x="298323" y="837868"/>
                    <a:pt x="302739" y="835660"/>
                  </a:cubicBezTo>
                  <a:cubicBezTo>
                    <a:pt x="305134" y="834463"/>
                    <a:pt x="308326" y="834862"/>
                    <a:pt x="310359" y="833120"/>
                  </a:cubicBezTo>
                  <a:cubicBezTo>
                    <a:pt x="343837" y="804425"/>
                    <a:pt x="297444" y="834265"/>
                    <a:pt x="333219" y="812800"/>
                  </a:cubicBezTo>
                  <a:cubicBezTo>
                    <a:pt x="362936" y="775654"/>
                    <a:pt x="326523" y="817533"/>
                    <a:pt x="353539" y="795020"/>
                  </a:cubicBezTo>
                  <a:cubicBezTo>
                    <a:pt x="355884" y="793066"/>
                    <a:pt x="356609" y="789697"/>
                    <a:pt x="358619" y="787400"/>
                  </a:cubicBezTo>
                  <a:cubicBezTo>
                    <a:pt x="362561" y="782894"/>
                    <a:pt x="366685" y="778491"/>
                    <a:pt x="371319" y="774700"/>
                  </a:cubicBezTo>
                  <a:cubicBezTo>
                    <a:pt x="376044" y="770834"/>
                    <a:pt x="382242" y="768857"/>
                    <a:pt x="386559" y="764540"/>
                  </a:cubicBezTo>
                  <a:cubicBezTo>
                    <a:pt x="411585" y="739514"/>
                    <a:pt x="382394" y="767747"/>
                    <a:pt x="406879" y="746760"/>
                  </a:cubicBezTo>
                  <a:cubicBezTo>
                    <a:pt x="413996" y="740660"/>
                    <a:pt x="415746" y="735977"/>
                    <a:pt x="424659" y="731520"/>
                  </a:cubicBezTo>
                  <a:cubicBezTo>
                    <a:pt x="427781" y="729959"/>
                    <a:pt x="431432" y="729827"/>
                    <a:pt x="434819" y="728980"/>
                  </a:cubicBezTo>
                  <a:cubicBezTo>
                    <a:pt x="439899" y="725593"/>
                    <a:pt x="444598" y="721550"/>
                    <a:pt x="450059" y="718820"/>
                  </a:cubicBezTo>
                  <a:cubicBezTo>
                    <a:pt x="467244" y="710228"/>
                    <a:pt x="470998" y="709775"/>
                    <a:pt x="485619" y="706120"/>
                  </a:cubicBezTo>
                  <a:cubicBezTo>
                    <a:pt x="502552" y="706967"/>
                    <a:pt x="519528" y="707191"/>
                    <a:pt x="536419" y="708660"/>
                  </a:cubicBezTo>
                  <a:cubicBezTo>
                    <a:pt x="539086" y="708892"/>
                    <a:pt x="541430" y="710598"/>
                    <a:pt x="544039" y="711200"/>
                  </a:cubicBezTo>
                  <a:cubicBezTo>
                    <a:pt x="552452" y="713142"/>
                    <a:pt x="569439" y="716280"/>
                    <a:pt x="569439" y="716280"/>
                  </a:cubicBezTo>
                  <a:cubicBezTo>
                    <a:pt x="572826" y="717973"/>
                    <a:pt x="576054" y="720031"/>
                    <a:pt x="579599" y="721360"/>
                  </a:cubicBezTo>
                  <a:cubicBezTo>
                    <a:pt x="597782" y="728179"/>
                    <a:pt x="581918" y="718694"/>
                    <a:pt x="599919" y="728980"/>
                  </a:cubicBezTo>
                  <a:cubicBezTo>
                    <a:pt x="614786" y="737476"/>
                    <a:pt x="604630" y="735289"/>
                    <a:pt x="625319" y="751840"/>
                  </a:cubicBezTo>
                  <a:cubicBezTo>
                    <a:pt x="633622" y="758482"/>
                    <a:pt x="638958" y="761984"/>
                    <a:pt x="645639" y="769620"/>
                  </a:cubicBezTo>
                  <a:cubicBezTo>
                    <a:pt x="649209" y="773700"/>
                    <a:pt x="652229" y="778240"/>
                    <a:pt x="655799" y="782320"/>
                  </a:cubicBezTo>
                  <a:cubicBezTo>
                    <a:pt x="658164" y="785023"/>
                    <a:pt x="661214" y="787105"/>
                    <a:pt x="663419" y="789940"/>
                  </a:cubicBezTo>
                  <a:cubicBezTo>
                    <a:pt x="667167" y="794759"/>
                    <a:pt x="673579" y="805180"/>
                    <a:pt x="673579" y="805180"/>
                  </a:cubicBezTo>
                  <a:cubicBezTo>
                    <a:pt x="675272" y="811953"/>
                    <a:pt x="676451" y="818876"/>
                    <a:pt x="678659" y="825500"/>
                  </a:cubicBezTo>
                  <a:cubicBezTo>
                    <a:pt x="680352" y="830580"/>
                    <a:pt x="682859" y="835458"/>
                    <a:pt x="683739" y="840740"/>
                  </a:cubicBezTo>
                  <a:cubicBezTo>
                    <a:pt x="684586" y="845820"/>
                    <a:pt x="684799" y="851047"/>
                    <a:pt x="686279" y="855980"/>
                  </a:cubicBezTo>
                  <a:cubicBezTo>
                    <a:pt x="687367" y="859607"/>
                    <a:pt x="690230" y="862526"/>
                    <a:pt x="691359" y="866140"/>
                  </a:cubicBezTo>
                  <a:cubicBezTo>
                    <a:pt x="694483" y="876136"/>
                    <a:pt x="696439" y="886460"/>
                    <a:pt x="698979" y="896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3AB007B-D85A-1B9F-1373-33F8E3D3C267}"/>
                </a:ext>
              </a:extLst>
            </p:cNvPr>
            <p:cNvSpPr/>
            <p:nvPr/>
          </p:nvSpPr>
          <p:spPr>
            <a:xfrm>
              <a:off x="7112161" y="2466960"/>
              <a:ext cx="1280160" cy="784860"/>
            </a:xfrm>
            <a:custGeom>
              <a:avLst/>
              <a:gdLst>
                <a:gd name="connsiteX0" fmla="*/ 0 w 1280160"/>
                <a:gd name="connsiteY0" fmla="*/ 30480 h 784860"/>
                <a:gd name="connsiteX1" fmla="*/ 58420 w 1280160"/>
                <a:gd name="connsiteY1" fmla="*/ 15240 h 784860"/>
                <a:gd name="connsiteX2" fmla="*/ 78740 w 1280160"/>
                <a:gd name="connsiteY2" fmla="*/ 5080 h 784860"/>
                <a:gd name="connsiteX3" fmla="*/ 116840 w 1280160"/>
                <a:gd name="connsiteY3" fmla="*/ 0 h 784860"/>
                <a:gd name="connsiteX4" fmla="*/ 157480 w 1280160"/>
                <a:gd name="connsiteY4" fmla="*/ 10160 h 784860"/>
                <a:gd name="connsiteX5" fmla="*/ 170180 w 1280160"/>
                <a:gd name="connsiteY5" fmla="*/ 20320 h 784860"/>
                <a:gd name="connsiteX6" fmla="*/ 185420 w 1280160"/>
                <a:gd name="connsiteY6" fmla="*/ 40640 h 784860"/>
                <a:gd name="connsiteX7" fmla="*/ 193040 w 1280160"/>
                <a:gd name="connsiteY7" fmla="*/ 124460 h 784860"/>
                <a:gd name="connsiteX8" fmla="*/ 208280 w 1280160"/>
                <a:gd name="connsiteY8" fmla="*/ 149860 h 784860"/>
                <a:gd name="connsiteX9" fmla="*/ 213360 w 1280160"/>
                <a:gd name="connsiteY9" fmla="*/ 162560 h 784860"/>
                <a:gd name="connsiteX10" fmla="*/ 220980 w 1280160"/>
                <a:gd name="connsiteY10" fmla="*/ 167640 h 784860"/>
                <a:gd name="connsiteX11" fmla="*/ 236220 w 1280160"/>
                <a:gd name="connsiteY11" fmla="*/ 180340 h 784860"/>
                <a:gd name="connsiteX12" fmla="*/ 238760 w 1280160"/>
                <a:gd name="connsiteY12" fmla="*/ 187960 h 784860"/>
                <a:gd name="connsiteX13" fmla="*/ 254000 w 1280160"/>
                <a:gd name="connsiteY13" fmla="*/ 193040 h 784860"/>
                <a:gd name="connsiteX14" fmla="*/ 276860 w 1280160"/>
                <a:gd name="connsiteY14" fmla="*/ 203200 h 784860"/>
                <a:gd name="connsiteX15" fmla="*/ 284480 w 1280160"/>
                <a:gd name="connsiteY15" fmla="*/ 228600 h 784860"/>
                <a:gd name="connsiteX16" fmla="*/ 279400 w 1280160"/>
                <a:gd name="connsiteY16" fmla="*/ 276860 h 784860"/>
                <a:gd name="connsiteX17" fmla="*/ 274320 w 1280160"/>
                <a:gd name="connsiteY17" fmla="*/ 287020 h 784860"/>
                <a:gd name="connsiteX18" fmla="*/ 271780 w 1280160"/>
                <a:gd name="connsiteY18" fmla="*/ 294640 h 784860"/>
                <a:gd name="connsiteX19" fmla="*/ 248920 w 1280160"/>
                <a:gd name="connsiteY19" fmla="*/ 320040 h 784860"/>
                <a:gd name="connsiteX20" fmla="*/ 236220 w 1280160"/>
                <a:gd name="connsiteY20" fmla="*/ 327660 h 784860"/>
                <a:gd name="connsiteX21" fmla="*/ 218440 w 1280160"/>
                <a:gd name="connsiteY21" fmla="*/ 353060 h 784860"/>
                <a:gd name="connsiteX22" fmla="*/ 213360 w 1280160"/>
                <a:gd name="connsiteY22" fmla="*/ 360680 h 784860"/>
                <a:gd name="connsiteX23" fmla="*/ 208280 w 1280160"/>
                <a:gd name="connsiteY23" fmla="*/ 368300 h 784860"/>
                <a:gd name="connsiteX24" fmla="*/ 200660 w 1280160"/>
                <a:gd name="connsiteY24" fmla="*/ 383540 h 784860"/>
                <a:gd name="connsiteX25" fmla="*/ 198120 w 1280160"/>
                <a:gd name="connsiteY25" fmla="*/ 396240 h 784860"/>
                <a:gd name="connsiteX26" fmla="*/ 205740 w 1280160"/>
                <a:gd name="connsiteY26" fmla="*/ 436880 h 784860"/>
                <a:gd name="connsiteX27" fmla="*/ 208280 w 1280160"/>
                <a:gd name="connsiteY27" fmla="*/ 444500 h 784860"/>
                <a:gd name="connsiteX28" fmla="*/ 213360 w 1280160"/>
                <a:gd name="connsiteY28" fmla="*/ 452120 h 784860"/>
                <a:gd name="connsiteX29" fmla="*/ 218440 w 1280160"/>
                <a:gd name="connsiteY29" fmla="*/ 462280 h 784860"/>
                <a:gd name="connsiteX30" fmla="*/ 233680 w 1280160"/>
                <a:gd name="connsiteY30" fmla="*/ 474980 h 784860"/>
                <a:gd name="connsiteX31" fmla="*/ 241300 w 1280160"/>
                <a:gd name="connsiteY31" fmla="*/ 482600 h 784860"/>
                <a:gd name="connsiteX32" fmla="*/ 304800 w 1280160"/>
                <a:gd name="connsiteY32" fmla="*/ 477520 h 784860"/>
                <a:gd name="connsiteX33" fmla="*/ 325120 w 1280160"/>
                <a:gd name="connsiteY33" fmla="*/ 472440 h 784860"/>
                <a:gd name="connsiteX34" fmla="*/ 342900 w 1280160"/>
                <a:gd name="connsiteY34" fmla="*/ 464820 h 784860"/>
                <a:gd name="connsiteX35" fmla="*/ 360680 w 1280160"/>
                <a:gd name="connsiteY35" fmla="*/ 457200 h 784860"/>
                <a:gd name="connsiteX36" fmla="*/ 386080 w 1280160"/>
                <a:gd name="connsiteY36" fmla="*/ 444500 h 784860"/>
                <a:gd name="connsiteX37" fmla="*/ 398780 w 1280160"/>
                <a:gd name="connsiteY37" fmla="*/ 439420 h 784860"/>
                <a:gd name="connsiteX38" fmla="*/ 424180 w 1280160"/>
                <a:gd name="connsiteY38" fmla="*/ 436880 h 784860"/>
                <a:gd name="connsiteX39" fmla="*/ 459740 w 1280160"/>
                <a:gd name="connsiteY39" fmla="*/ 439420 h 784860"/>
                <a:gd name="connsiteX40" fmla="*/ 467360 w 1280160"/>
                <a:gd name="connsiteY40" fmla="*/ 441960 h 784860"/>
                <a:gd name="connsiteX41" fmla="*/ 480060 w 1280160"/>
                <a:gd name="connsiteY41" fmla="*/ 444500 h 784860"/>
                <a:gd name="connsiteX42" fmla="*/ 500380 w 1280160"/>
                <a:gd name="connsiteY42" fmla="*/ 447040 h 784860"/>
                <a:gd name="connsiteX43" fmla="*/ 510540 w 1280160"/>
                <a:gd name="connsiteY43" fmla="*/ 449580 h 784860"/>
                <a:gd name="connsiteX44" fmla="*/ 546100 w 1280160"/>
                <a:gd name="connsiteY44" fmla="*/ 454660 h 784860"/>
                <a:gd name="connsiteX45" fmla="*/ 556260 w 1280160"/>
                <a:gd name="connsiteY45" fmla="*/ 457200 h 784860"/>
                <a:gd name="connsiteX46" fmla="*/ 574040 w 1280160"/>
                <a:gd name="connsiteY46" fmla="*/ 467360 h 784860"/>
                <a:gd name="connsiteX47" fmla="*/ 584200 w 1280160"/>
                <a:gd name="connsiteY47" fmla="*/ 474980 h 784860"/>
                <a:gd name="connsiteX48" fmla="*/ 589280 w 1280160"/>
                <a:gd name="connsiteY48" fmla="*/ 482600 h 784860"/>
                <a:gd name="connsiteX49" fmla="*/ 601980 w 1280160"/>
                <a:gd name="connsiteY49" fmla="*/ 490220 h 784860"/>
                <a:gd name="connsiteX50" fmla="*/ 627380 w 1280160"/>
                <a:gd name="connsiteY50" fmla="*/ 513080 h 784860"/>
                <a:gd name="connsiteX51" fmla="*/ 645160 w 1280160"/>
                <a:gd name="connsiteY51" fmla="*/ 530860 h 784860"/>
                <a:gd name="connsiteX52" fmla="*/ 655320 w 1280160"/>
                <a:gd name="connsiteY52" fmla="*/ 541020 h 784860"/>
                <a:gd name="connsiteX53" fmla="*/ 668020 w 1280160"/>
                <a:gd name="connsiteY53" fmla="*/ 563880 h 784860"/>
                <a:gd name="connsiteX54" fmla="*/ 675640 w 1280160"/>
                <a:gd name="connsiteY54" fmla="*/ 584200 h 784860"/>
                <a:gd name="connsiteX55" fmla="*/ 683260 w 1280160"/>
                <a:gd name="connsiteY55" fmla="*/ 596900 h 784860"/>
                <a:gd name="connsiteX56" fmla="*/ 688340 w 1280160"/>
                <a:gd name="connsiteY56" fmla="*/ 614680 h 784860"/>
                <a:gd name="connsiteX57" fmla="*/ 693420 w 1280160"/>
                <a:gd name="connsiteY57" fmla="*/ 627380 h 784860"/>
                <a:gd name="connsiteX58" fmla="*/ 698500 w 1280160"/>
                <a:gd name="connsiteY58" fmla="*/ 645160 h 784860"/>
                <a:gd name="connsiteX59" fmla="*/ 711200 w 1280160"/>
                <a:gd name="connsiteY59" fmla="*/ 662940 h 784860"/>
                <a:gd name="connsiteX60" fmla="*/ 769620 w 1280160"/>
                <a:gd name="connsiteY60" fmla="*/ 660400 h 784860"/>
                <a:gd name="connsiteX61" fmla="*/ 777240 w 1280160"/>
                <a:gd name="connsiteY61" fmla="*/ 650240 h 784860"/>
                <a:gd name="connsiteX62" fmla="*/ 784860 w 1280160"/>
                <a:gd name="connsiteY62" fmla="*/ 642620 h 784860"/>
                <a:gd name="connsiteX63" fmla="*/ 789940 w 1280160"/>
                <a:gd name="connsiteY63" fmla="*/ 635000 h 784860"/>
                <a:gd name="connsiteX64" fmla="*/ 797560 w 1280160"/>
                <a:gd name="connsiteY64" fmla="*/ 632460 h 784860"/>
                <a:gd name="connsiteX65" fmla="*/ 914400 w 1280160"/>
                <a:gd name="connsiteY65" fmla="*/ 637540 h 784860"/>
                <a:gd name="connsiteX66" fmla="*/ 927100 w 1280160"/>
                <a:gd name="connsiteY66" fmla="*/ 647700 h 784860"/>
                <a:gd name="connsiteX67" fmla="*/ 947420 w 1280160"/>
                <a:gd name="connsiteY67" fmla="*/ 662940 h 784860"/>
                <a:gd name="connsiteX68" fmla="*/ 970280 w 1280160"/>
                <a:gd name="connsiteY68" fmla="*/ 688340 h 784860"/>
                <a:gd name="connsiteX69" fmla="*/ 982980 w 1280160"/>
                <a:gd name="connsiteY69" fmla="*/ 695960 h 784860"/>
                <a:gd name="connsiteX70" fmla="*/ 1000760 w 1280160"/>
                <a:gd name="connsiteY70" fmla="*/ 713740 h 784860"/>
                <a:gd name="connsiteX71" fmla="*/ 1010920 w 1280160"/>
                <a:gd name="connsiteY71" fmla="*/ 723900 h 784860"/>
                <a:gd name="connsiteX72" fmla="*/ 1036320 w 1280160"/>
                <a:gd name="connsiteY72" fmla="*/ 728980 h 784860"/>
                <a:gd name="connsiteX73" fmla="*/ 1104900 w 1280160"/>
                <a:gd name="connsiteY73" fmla="*/ 726440 h 784860"/>
                <a:gd name="connsiteX74" fmla="*/ 1117600 w 1280160"/>
                <a:gd name="connsiteY74" fmla="*/ 723900 h 784860"/>
                <a:gd name="connsiteX75" fmla="*/ 1137920 w 1280160"/>
                <a:gd name="connsiteY75" fmla="*/ 721360 h 784860"/>
                <a:gd name="connsiteX76" fmla="*/ 1160780 w 1280160"/>
                <a:gd name="connsiteY76" fmla="*/ 716280 h 784860"/>
                <a:gd name="connsiteX77" fmla="*/ 1176020 w 1280160"/>
                <a:gd name="connsiteY77" fmla="*/ 711200 h 784860"/>
                <a:gd name="connsiteX78" fmla="*/ 1214120 w 1280160"/>
                <a:gd name="connsiteY78" fmla="*/ 713740 h 784860"/>
                <a:gd name="connsiteX79" fmla="*/ 1221740 w 1280160"/>
                <a:gd name="connsiteY79" fmla="*/ 718820 h 784860"/>
                <a:gd name="connsiteX80" fmla="*/ 1231900 w 1280160"/>
                <a:gd name="connsiteY80" fmla="*/ 726440 h 784860"/>
                <a:gd name="connsiteX81" fmla="*/ 1247140 w 1280160"/>
                <a:gd name="connsiteY81" fmla="*/ 739140 h 784860"/>
                <a:gd name="connsiteX82" fmla="*/ 1262380 w 1280160"/>
                <a:gd name="connsiteY82" fmla="*/ 767080 h 784860"/>
                <a:gd name="connsiteX83" fmla="*/ 1270000 w 1280160"/>
                <a:gd name="connsiteY83" fmla="*/ 777240 h 784860"/>
                <a:gd name="connsiteX84" fmla="*/ 1280160 w 1280160"/>
                <a:gd name="connsiteY8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280160" h="784860">
                  <a:moveTo>
                    <a:pt x="0" y="30480"/>
                  </a:moveTo>
                  <a:cubicBezTo>
                    <a:pt x="19473" y="25400"/>
                    <a:pt x="40420" y="24240"/>
                    <a:pt x="58420" y="15240"/>
                  </a:cubicBezTo>
                  <a:cubicBezTo>
                    <a:pt x="65193" y="11853"/>
                    <a:pt x="71412" y="6992"/>
                    <a:pt x="78740" y="5080"/>
                  </a:cubicBezTo>
                  <a:cubicBezTo>
                    <a:pt x="91137" y="1846"/>
                    <a:pt x="104140" y="1693"/>
                    <a:pt x="116840" y="0"/>
                  </a:cubicBezTo>
                  <a:cubicBezTo>
                    <a:pt x="130387" y="3387"/>
                    <a:pt x="144431" y="5189"/>
                    <a:pt x="157480" y="10160"/>
                  </a:cubicBezTo>
                  <a:cubicBezTo>
                    <a:pt x="162546" y="12090"/>
                    <a:pt x="166128" y="16718"/>
                    <a:pt x="170180" y="20320"/>
                  </a:cubicBezTo>
                  <a:cubicBezTo>
                    <a:pt x="181734" y="30590"/>
                    <a:pt x="179213" y="28226"/>
                    <a:pt x="185420" y="40640"/>
                  </a:cubicBezTo>
                  <a:cubicBezTo>
                    <a:pt x="193294" y="80010"/>
                    <a:pt x="183948" y="30514"/>
                    <a:pt x="193040" y="124460"/>
                  </a:cubicBezTo>
                  <a:cubicBezTo>
                    <a:pt x="194024" y="134632"/>
                    <a:pt x="203709" y="141633"/>
                    <a:pt x="208280" y="149860"/>
                  </a:cubicBezTo>
                  <a:cubicBezTo>
                    <a:pt x="210494" y="153846"/>
                    <a:pt x="210710" y="158850"/>
                    <a:pt x="213360" y="162560"/>
                  </a:cubicBezTo>
                  <a:cubicBezTo>
                    <a:pt x="215134" y="165044"/>
                    <a:pt x="218635" y="165686"/>
                    <a:pt x="220980" y="167640"/>
                  </a:cubicBezTo>
                  <a:cubicBezTo>
                    <a:pt x="240537" y="183938"/>
                    <a:pt x="217301" y="167727"/>
                    <a:pt x="236220" y="180340"/>
                  </a:cubicBezTo>
                  <a:cubicBezTo>
                    <a:pt x="237067" y="182880"/>
                    <a:pt x="236581" y="186404"/>
                    <a:pt x="238760" y="187960"/>
                  </a:cubicBezTo>
                  <a:cubicBezTo>
                    <a:pt x="243117" y="191072"/>
                    <a:pt x="249211" y="190645"/>
                    <a:pt x="254000" y="193040"/>
                  </a:cubicBezTo>
                  <a:cubicBezTo>
                    <a:pt x="268238" y="200159"/>
                    <a:pt x="260644" y="196714"/>
                    <a:pt x="276860" y="203200"/>
                  </a:cubicBezTo>
                  <a:cubicBezTo>
                    <a:pt x="283443" y="213074"/>
                    <a:pt x="285074" y="213147"/>
                    <a:pt x="284480" y="228600"/>
                  </a:cubicBezTo>
                  <a:cubicBezTo>
                    <a:pt x="283858" y="244764"/>
                    <a:pt x="282172" y="260924"/>
                    <a:pt x="279400" y="276860"/>
                  </a:cubicBezTo>
                  <a:cubicBezTo>
                    <a:pt x="278751" y="280590"/>
                    <a:pt x="275812" y="283540"/>
                    <a:pt x="274320" y="287020"/>
                  </a:cubicBezTo>
                  <a:cubicBezTo>
                    <a:pt x="273265" y="289481"/>
                    <a:pt x="272977" y="292245"/>
                    <a:pt x="271780" y="294640"/>
                  </a:cubicBezTo>
                  <a:cubicBezTo>
                    <a:pt x="267600" y="302999"/>
                    <a:pt x="253622" y="317219"/>
                    <a:pt x="248920" y="320040"/>
                  </a:cubicBezTo>
                  <a:lnTo>
                    <a:pt x="236220" y="327660"/>
                  </a:lnTo>
                  <a:cubicBezTo>
                    <a:pt x="224937" y="342704"/>
                    <a:pt x="230948" y="334298"/>
                    <a:pt x="218440" y="353060"/>
                  </a:cubicBezTo>
                  <a:lnTo>
                    <a:pt x="213360" y="360680"/>
                  </a:lnTo>
                  <a:cubicBezTo>
                    <a:pt x="211667" y="363220"/>
                    <a:pt x="209245" y="365404"/>
                    <a:pt x="208280" y="368300"/>
                  </a:cubicBezTo>
                  <a:cubicBezTo>
                    <a:pt x="204775" y="378816"/>
                    <a:pt x="207225" y="373692"/>
                    <a:pt x="200660" y="383540"/>
                  </a:cubicBezTo>
                  <a:cubicBezTo>
                    <a:pt x="199813" y="387773"/>
                    <a:pt x="198120" y="391923"/>
                    <a:pt x="198120" y="396240"/>
                  </a:cubicBezTo>
                  <a:cubicBezTo>
                    <a:pt x="198120" y="417750"/>
                    <a:pt x="199903" y="419369"/>
                    <a:pt x="205740" y="436880"/>
                  </a:cubicBezTo>
                  <a:cubicBezTo>
                    <a:pt x="206587" y="439420"/>
                    <a:pt x="206795" y="442272"/>
                    <a:pt x="208280" y="444500"/>
                  </a:cubicBezTo>
                  <a:cubicBezTo>
                    <a:pt x="209973" y="447040"/>
                    <a:pt x="211845" y="449470"/>
                    <a:pt x="213360" y="452120"/>
                  </a:cubicBezTo>
                  <a:cubicBezTo>
                    <a:pt x="215239" y="455408"/>
                    <a:pt x="216239" y="459199"/>
                    <a:pt x="218440" y="462280"/>
                  </a:cubicBezTo>
                  <a:cubicBezTo>
                    <a:pt x="224988" y="471447"/>
                    <a:pt x="225817" y="468427"/>
                    <a:pt x="233680" y="474980"/>
                  </a:cubicBezTo>
                  <a:cubicBezTo>
                    <a:pt x="236440" y="477280"/>
                    <a:pt x="238760" y="480060"/>
                    <a:pt x="241300" y="482600"/>
                  </a:cubicBezTo>
                  <a:cubicBezTo>
                    <a:pt x="262467" y="480907"/>
                    <a:pt x="283720" y="480075"/>
                    <a:pt x="304800" y="477520"/>
                  </a:cubicBezTo>
                  <a:cubicBezTo>
                    <a:pt x="311731" y="476680"/>
                    <a:pt x="325120" y="472440"/>
                    <a:pt x="325120" y="472440"/>
                  </a:cubicBezTo>
                  <a:cubicBezTo>
                    <a:pt x="344250" y="459686"/>
                    <a:pt x="319937" y="474661"/>
                    <a:pt x="342900" y="464820"/>
                  </a:cubicBezTo>
                  <a:cubicBezTo>
                    <a:pt x="367457" y="454295"/>
                    <a:pt x="331511" y="464492"/>
                    <a:pt x="360680" y="457200"/>
                  </a:cubicBezTo>
                  <a:cubicBezTo>
                    <a:pt x="385857" y="440416"/>
                    <a:pt x="365976" y="451201"/>
                    <a:pt x="386080" y="444500"/>
                  </a:cubicBezTo>
                  <a:cubicBezTo>
                    <a:pt x="390405" y="443058"/>
                    <a:pt x="394309" y="440314"/>
                    <a:pt x="398780" y="439420"/>
                  </a:cubicBezTo>
                  <a:cubicBezTo>
                    <a:pt x="407124" y="437751"/>
                    <a:pt x="415713" y="437727"/>
                    <a:pt x="424180" y="436880"/>
                  </a:cubicBezTo>
                  <a:cubicBezTo>
                    <a:pt x="436033" y="437727"/>
                    <a:pt x="447938" y="438032"/>
                    <a:pt x="459740" y="439420"/>
                  </a:cubicBezTo>
                  <a:cubicBezTo>
                    <a:pt x="462399" y="439733"/>
                    <a:pt x="464763" y="441311"/>
                    <a:pt x="467360" y="441960"/>
                  </a:cubicBezTo>
                  <a:cubicBezTo>
                    <a:pt x="471548" y="443007"/>
                    <a:pt x="475793" y="443844"/>
                    <a:pt x="480060" y="444500"/>
                  </a:cubicBezTo>
                  <a:cubicBezTo>
                    <a:pt x="486807" y="445538"/>
                    <a:pt x="493647" y="445918"/>
                    <a:pt x="500380" y="447040"/>
                  </a:cubicBezTo>
                  <a:cubicBezTo>
                    <a:pt x="503823" y="447614"/>
                    <a:pt x="507097" y="449006"/>
                    <a:pt x="510540" y="449580"/>
                  </a:cubicBezTo>
                  <a:cubicBezTo>
                    <a:pt x="522351" y="451548"/>
                    <a:pt x="534289" y="452692"/>
                    <a:pt x="546100" y="454660"/>
                  </a:cubicBezTo>
                  <a:cubicBezTo>
                    <a:pt x="549543" y="455234"/>
                    <a:pt x="552991" y="455974"/>
                    <a:pt x="556260" y="457200"/>
                  </a:cubicBezTo>
                  <a:cubicBezTo>
                    <a:pt x="562526" y="459550"/>
                    <a:pt x="568610" y="463481"/>
                    <a:pt x="574040" y="467360"/>
                  </a:cubicBezTo>
                  <a:cubicBezTo>
                    <a:pt x="577485" y="469821"/>
                    <a:pt x="581207" y="471987"/>
                    <a:pt x="584200" y="474980"/>
                  </a:cubicBezTo>
                  <a:cubicBezTo>
                    <a:pt x="586359" y="477139"/>
                    <a:pt x="586962" y="480613"/>
                    <a:pt x="589280" y="482600"/>
                  </a:cubicBezTo>
                  <a:cubicBezTo>
                    <a:pt x="593028" y="485813"/>
                    <a:pt x="597747" y="487680"/>
                    <a:pt x="601980" y="490220"/>
                  </a:cubicBezTo>
                  <a:cubicBezTo>
                    <a:pt x="615860" y="511040"/>
                    <a:pt x="593237" y="478937"/>
                    <a:pt x="627380" y="513080"/>
                  </a:cubicBezTo>
                  <a:lnTo>
                    <a:pt x="645160" y="530860"/>
                  </a:lnTo>
                  <a:cubicBezTo>
                    <a:pt x="648547" y="534247"/>
                    <a:pt x="652856" y="536913"/>
                    <a:pt x="655320" y="541020"/>
                  </a:cubicBezTo>
                  <a:cubicBezTo>
                    <a:pt x="660137" y="549048"/>
                    <a:pt x="664376" y="555378"/>
                    <a:pt x="668020" y="563880"/>
                  </a:cubicBezTo>
                  <a:cubicBezTo>
                    <a:pt x="674615" y="579268"/>
                    <a:pt x="665116" y="563151"/>
                    <a:pt x="675640" y="584200"/>
                  </a:cubicBezTo>
                  <a:cubicBezTo>
                    <a:pt x="677848" y="588616"/>
                    <a:pt x="680720" y="592667"/>
                    <a:pt x="683260" y="596900"/>
                  </a:cubicBezTo>
                  <a:cubicBezTo>
                    <a:pt x="685262" y="604906"/>
                    <a:pt x="685607" y="607392"/>
                    <a:pt x="688340" y="614680"/>
                  </a:cubicBezTo>
                  <a:cubicBezTo>
                    <a:pt x="689941" y="618949"/>
                    <a:pt x="691978" y="623055"/>
                    <a:pt x="693420" y="627380"/>
                  </a:cubicBezTo>
                  <a:cubicBezTo>
                    <a:pt x="695048" y="632263"/>
                    <a:pt x="696054" y="640268"/>
                    <a:pt x="698500" y="645160"/>
                  </a:cubicBezTo>
                  <a:cubicBezTo>
                    <a:pt x="700357" y="648874"/>
                    <a:pt x="709474" y="660639"/>
                    <a:pt x="711200" y="662940"/>
                  </a:cubicBezTo>
                  <a:cubicBezTo>
                    <a:pt x="730673" y="662093"/>
                    <a:pt x="750479" y="664081"/>
                    <a:pt x="769620" y="660400"/>
                  </a:cubicBezTo>
                  <a:cubicBezTo>
                    <a:pt x="773777" y="659601"/>
                    <a:pt x="774485" y="653454"/>
                    <a:pt x="777240" y="650240"/>
                  </a:cubicBezTo>
                  <a:cubicBezTo>
                    <a:pt x="779578" y="647513"/>
                    <a:pt x="782560" y="645380"/>
                    <a:pt x="784860" y="642620"/>
                  </a:cubicBezTo>
                  <a:cubicBezTo>
                    <a:pt x="786814" y="640275"/>
                    <a:pt x="787556" y="636907"/>
                    <a:pt x="789940" y="635000"/>
                  </a:cubicBezTo>
                  <a:cubicBezTo>
                    <a:pt x="792031" y="633327"/>
                    <a:pt x="795020" y="633307"/>
                    <a:pt x="797560" y="632460"/>
                  </a:cubicBezTo>
                  <a:cubicBezTo>
                    <a:pt x="836507" y="634153"/>
                    <a:pt x="875684" y="632985"/>
                    <a:pt x="914400" y="637540"/>
                  </a:cubicBezTo>
                  <a:cubicBezTo>
                    <a:pt x="919784" y="638173"/>
                    <a:pt x="923048" y="644098"/>
                    <a:pt x="927100" y="647700"/>
                  </a:cubicBezTo>
                  <a:cubicBezTo>
                    <a:pt x="943605" y="662371"/>
                    <a:pt x="930076" y="654268"/>
                    <a:pt x="947420" y="662940"/>
                  </a:cubicBezTo>
                  <a:cubicBezTo>
                    <a:pt x="954666" y="671997"/>
                    <a:pt x="961095" y="680992"/>
                    <a:pt x="970280" y="688340"/>
                  </a:cubicBezTo>
                  <a:cubicBezTo>
                    <a:pt x="974135" y="691424"/>
                    <a:pt x="978747" y="693420"/>
                    <a:pt x="982980" y="695960"/>
                  </a:cubicBezTo>
                  <a:cubicBezTo>
                    <a:pt x="996835" y="714433"/>
                    <a:pt x="983519" y="698654"/>
                    <a:pt x="1000760" y="713740"/>
                  </a:cubicBezTo>
                  <a:cubicBezTo>
                    <a:pt x="1004364" y="716894"/>
                    <a:pt x="1007023" y="721116"/>
                    <a:pt x="1010920" y="723900"/>
                  </a:cubicBezTo>
                  <a:cubicBezTo>
                    <a:pt x="1015353" y="727067"/>
                    <a:pt x="1035715" y="728894"/>
                    <a:pt x="1036320" y="728980"/>
                  </a:cubicBezTo>
                  <a:cubicBezTo>
                    <a:pt x="1059180" y="728133"/>
                    <a:pt x="1082069" y="727867"/>
                    <a:pt x="1104900" y="726440"/>
                  </a:cubicBezTo>
                  <a:cubicBezTo>
                    <a:pt x="1109209" y="726171"/>
                    <a:pt x="1113333" y="724556"/>
                    <a:pt x="1117600" y="723900"/>
                  </a:cubicBezTo>
                  <a:cubicBezTo>
                    <a:pt x="1124347" y="722862"/>
                    <a:pt x="1131198" y="722546"/>
                    <a:pt x="1137920" y="721360"/>
                  </a:cubicBezTo>
                  <a:cubicBezTo>
                    <a:pt x="1145607" y="720003"/>
                    <a:pt x="1153238" y="718291"/>
                    <a:pt x="1160780" y="716280"/>
                  </a:cubicBezTo>
                  <a:cubicBezTo>
                    <a:pt x="1165954" y="714900"/>
                    <a:pt x="1176020" y="711200"/>
                    <a:pt x="1176020" y="711200"/>
                  </a:cubicBezTo>
                  <a:cubicBezTo>
                    <a:pt x="1188720" y="712047"/>
                    <a:pt x="1201565" y="711647"/>
                    <a:pt x="1214120" y="713740"/>
                  </a:cubicBezTo>
                  <a:cubicBezTo>
                    <a:pt x="1217131" y="714242"/>
                    <a:pt x="1219256" y="717046"/>
                    <a:pt x="1221740" y="718820"/>
                  </a:cubicBezTo>
                  <a:cubicBezTo>
                    <a:pt x="1225185" y="721281"/>
                    <a:pt x="1228455" y="723979"/>
                    <a:pt x="1231900" y="726440"/>
                  </a:cubicBezTo>
                  <a:cubicBezTo>
                    <a:pt x="1240564" y="732628"/>
                    <a:pt x="1239650" y="730402"/>
                    <a:pt x="1247140" y="739140"/>
                  </a:cubicBezTo>
                  <a:cubicBezTo>
                    <a:pt x="1260330" y="754528"/>
                    <a:pt x="1250502" y="745303"/>
                    <a:pt x="1262380" y="767080"/>
                  </a:cubicBezTo>
                  <a:cubicBezTo>
                    <a:pt x="1264407" y="770796"/>
                    <a:pt x="1267007" y="774247"/>
                    <a:pt x="1270000" y="777240"/>
                  </a:cubicBezTo>
                  <a:cubicBezTo>
                    <a:pt x="1272993" y="780233"/>
                    <a:pt x="1280160" y="784860"/>
                    <a:pt x="1280160" y="784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2" name="Ellipse 181">
              <a:extLst>
                <a:ext uri="{FF2B5EF4-FFF2-40B4-BE49-F238E27FC236}">
                  <a16:creationId xmlns:a16="http://schemas.microsoft.com/office/drawing/2014/main" id="{014788D8-56C5-7369-DC16-01B945709AD0}"/>
                </a:ext>
              </a:extLst>
            </p:cNvPr>
            <p:cNvSpPr/>
            <p:nvPr/>
          </p:nvSpPr>
          <p:spPr>
            <a:xfrm>
              <a:off x="8177425" y="3120337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429747B8-3D42-A483-2A78-837987FA880C}"/>
                </a:ext>
              </a:extLst>
            </p:cNvPr>
            <p:cNvSpPr/>
            <p:nvPr/>
          </p:nvSpPr>
          <p:spPr>
            <a:xfrm>
              <a:off x="7381240" y="2311400"/>
              <a:ext cx="1124610" cy="403860"/>
            </a:xfrm>
            <a:custGeom>
              <a:avLst/>
              <a:gdLst>
                <a:gd name="connsiteX0" fmla="*/ 91440 w 1124610"/>
                <a:gd name="connsiteY0" fmla="*/ 0 h 403860"/>
                <a:gd name="connsiteX1" fmla="*/ 55880 w 1124610"/>
                <a:gd name="connsiteY1" fmla="*/ 15240 h 403860"/>
                <a:gd name="connsiteX2" fmla="*/ 35560 w 1124610"/>
                <a:gd name="connsiteY2" fmla="*/ 38100 h 403860"/>
                <a:gd name="connsiteX3" fmla="*/ 25400 w 1124610"/>
                <a:gd name="connsiteY3" fmla="*/ 48260 h 403860"/>
                <a:gd name="connsiteX4" fmla="*/ 17780 w 1124610"/>
                <a:gd name="connsiteY4" fmla="*/ 60960 h 403860"/>
                <a:gd name="connsiteX5" fmla="*/ 5080 w 1124610"/>
                <a:gd name="connsiteY5" fmla="*/ 76200 h 403860"/>
                <a:gd name="connsiteX6" fmla="*/ 0 w 1124610"/>
                <a:gd name="connsiteY6" fmla="*/ 96520 h 403860"/>
                <a:gd name="connsiteX7" fmla="*/ 5080 w 1124610"/>
                <a:gd name="connsiteY7" fmla="*/ 132080 h 403860"/>
                <a:gd name="connsiteX8" fmla="*/ 10160 w 1124610"/>
                <a:gd name="connsiteY8" fmla="*/ 147320 h 403860"/>
                <a:gd name="connsiteX9" fmla="*/ 17780 w 1124610"/>
                <a:gd name="connsiteY9" fmla="*/ 157480 h 403860"/>
                <a:gd name="connsiteX10" fmla="*/ 22860 w 1124610"/>
                <a:gd name="connsiteY10" fmla="*/ 165100 h 403860"/>
                <a:gd name="connsiteX11" fmla="*/ 30480 w 1124610"/>
                <a:gd name="connsiteY11" fmla="*/ 170180 h 403860"/>
                <a:gd name="connsiteX12" fmla="*/ 55880 w 1124610"/>
                <a:gd name="connsiteY12" fmla="*/ 185420 h 403860"/>
                <a:gd name="connsiteX13" fmla="*/ 101600 w 1124610"/>
                <a:gd name="connsiteY13" fmla="*/ 182880 h 403860"/>
                <a:gd name="connsiteX14" fmla="*/ 114300 w 1124610"/>
                <a:gd name="connsiteY14" fmla="*/ 175260 h 403860"/>
                <a:gd name="connsiteX15" fmla="*/ 134620 w 1124610"/>
                <a:gd name="connsiteY15" fmla="*/ 170180 h 403860"/>
                <a:gd name="connsiteX16" fmla="*/ 162560 w 1124610"/>
                <a:gd name="connsiteY16" fmla="*/ 160020 h 403860"/>
                <a:gd name="connsiteX17" fmla="*/ 180340 w 1124610"/>
                <a:gd name="connsiteY17" fmla="*/ 152400 h 403860"/>
                <a:gd name="connsiteX18" fmla="*/ 205740 w 1124610"/>
                <a:gd name="connsiteY18" fmla="*/ 147320 h 403860"/>
                <a:gd name="connsiteX19" fmla="*/ 215900 w 1124610"/>
                <a:gd name="connsiteY19" fmla="*/ 149860 h 403860"/>
                <a:gd name="connsiteX20" fmla="*/ 231140 w 1124610"/>
                <a:gd name="connsiteY20" fmla="*/ 157480 h 403860"/>
                <a:gd name="connsiteX21" fmla="*/ 271780 w 1124610"/>
                <a:gd name="connsiteY21" fmla="*/ 185420 h 403860"/>
                <a:gd name="connsiteX22" fmla="*/ 279400 w 1124610"/>
                <a:gd name="connsiteY22" fmla="*/ 193040 h 403860"/>
                <a:gd name="connsiteX23" fmla="*/ 289560 w 1124610"/>
                <a:gd name="connsiteY23" fmla="*/ 200660 h 403860"/>
                <a:gd name="connsiteX24" fmla="*/ 309880 w 1124610"/>
                <a:gd name="connsiteY24" fmla="*/ 218440 h 403860"/>
                <a:gd name="connsiteX25" fmla="*/ 337820 w 1124610"/>
                <a:gd name="connsiteY25" fmla="*/ 251460 h 403860"/>
                <a:gd name="connsiteX26" fmla="*/ 358140 w 1124610"/>
                <a:gd name="connsiteY26" fmla="*/ 266700 h 403860"/>
                <a:gd name="connsiteX27" fmla="*/ 378460 w 1124610"/>
                <a:gd name="connsiteY27" fmla="*/ 274320 h 403860"/>
                <a:gd name="connsiteX28" fmla="*/ 393700 w 1124610"/>
                <a:gd name="connsiteY28" fmla="*/ 271780 h 403860"/>
                <a:gd name="connsiteX29" fmla="*/ 414020 w 1124610"/>
                <a:gd name="connsiteY29" fmla="*/ 264160 h 403860"/>
                <a:gd name="connsiteX30" fmla="*/ 434340 w 1124610"/>
                <a:gd name="connsiteY30" fmla="*/ 243840 h 403860"/>
                <a:gd name="connsiteX31" fmla="*/ 452120 w 1124610"/>
                <a:gd name="connsiteY31" fmla="*/ 228600 h 403860"/>
                <a:gd name="connsiteX32" fmla="*/ 477520 w 1124610"/>
                <a:gd name="connsiteY32" fmla="*/ 213360 h 403860"/>
                <a:gd name="connsiteX33" fmla="*/ 500380 w 1124610"/>
                <a:gd name="connsiteY33" fmla="*/ 200660 h 403860"/>
                <a:gd name="connsiteX34" fmla="*/ 510540 w 1124610"/>
                <a:gd name="connsiteY34" fmla="*/ 195580 h 403860"/>
                <a:gd name="connsiteX35" fmla="*/ 525780 w 1124610"/>
                <a:gd name="connsiteY35" fmla="*/ 193040 h 403860"/>
                <a:gd name="connsiteX36" fmla="*/ 556260 w 1124610"/>
                <a:gd name="connsiteY36" fmla="*/ 198120 h 403860"/>
                <a:gd name="connsiteX37" fmla="*/ 589280 w 1124610"/>
                <a:gd name="connsiteY37" fmla="*/ 218440 h 403860"/>
                <a:gd name="connsiteX38" fmla="*/ 604520 w 1124610"/>
                <a:gd name="connsiteY38" fmla="*/ 226060 h 403860"/>
                <a:gd name="connsiteX39" fmla="*/ 627380 w 1124610"/>
                <a:gd name="connsiteY39" fmla="*/ 243840 h 403860"/>
                <a:gd name="connsiteX40" fmla="*/ 637540 w 1124610"/>
                <a:gd name="connsiteY40" fmla="*/ 251460 h 403860"/>
                <a:gd name="connsiteX41" fmla="*/ 645160 w 1124610"/>
                <a:gd name="connsiteY41" fmla="*/ 259080 h 403860"/>
                <a:gd name="connsiteX42" fmla="*/ 665480 w 1124610"/>
                <a:gd name="connsiteY42" fmla="*/ 271780 h 403860"/>
                <a:gd name="connsiteX43" fmla="*/ 675640 w 1124610"/>
                <a:gd name="connsiteY43" fmla="*/ 274320 h 403860"/>
                <a:gd name="connsiteX44" fmla="*/ 695960 w 1124610"/>
                <a:gd name="connsiteY44" fmla="*/ 287020 h 403860"/>
                <a:gd name="connsiteX45" fmla="*/ 706120 w 1124610"/>
                <a:gd name="connsiteY45" fmla="*/ 289560 h 403860"/>
                <a:gd name="connsiteX46" fmla="*/ 713740 w 1124610"/>
                <a:gd name="connsiteY46" fmla="*/ 292100 h 403860"/>
                <a:gd name="connsiteX47" fmla="*/ 728980 w 1124610"/>
                <a:gd name="connsiteY47" fmla="*/ 294640 h 403860"/>
                <a:gd name="connsiteX48" fmla="*/ 741680 w 1124610"/>
                <a:gd name="connsiteY48" fmla="*/ 297180 h 403860"/>
                <a:gd name="connsiteX49" fmla="*/ 772160 w 1124610"/>
                <a:gd name="connsiteY49" fmla="*/ 294640 h 403860"/>
                <a:gd name="connsiteX50" fmla="*/ 787400 w 1124610"/>
                <a:gd name="connsiteY50" fmla="*/ 281940 h 403860"/>
                <a:gd name="connsiteX51" fmla="*/ 795020 w 1124610"/>
                <a:gd name="connsiteY51" fmla="*/ 271780 h 403860"/>
                <a:gd name="connsiteX52" fmla="*/ 789940 w 1124610"/>
                <a:gd name="connsiteY52" fmla="*/ 248920 h 403860"/>
                <a:gd name="connsiteX53" fmla="*/ 774700 w 1124610"/>
                <a:gd name="connsiteY53" fmla="*/ 233680 h 403860"/>
                <a:gd name="connsiteX54" fmla="*/ 767080 w 1124610"/>
                <a:gd name="connsiteY54" fmla="*/ 223520 h 403860"/>
                <a:gd name="connsiteX55" fmla="*/ 759460 w 1124610"/>
                <a:gd name="connsiteY55" fmla="*/ 215900 h 403860"/>
                <a:gd name="connsiteX56" fmla="*/ 754380 w 1124610"/>
                <a:gd name="connsiteY56" fmla="*/ 208280 h 403860"/>
                <a:gd name="connsiteX57" fmla="*/ 744220 w 1124610"/>
                <a:gd name="connsiteY57" fmla="*/ 200660 h 403860"/>
                <a:gd name="connsiteX58" fmla="*/ 739140 w 1124610"/>
                <a:gd name="connsiteY58" fmla="*/ 190500 h 403860"/>
                <a:gd name="connsiteX59" fmla="*/ 718820 w 1124610"/>
                <a:gd name="connsiteY59" fmla="*/ 172720 h 403860"/>
                <a:gd name="connsiteX60" fmla="*/ 711200 w 1124610"/>
                <a:gd name="connsiteY60" fmla="*/ 162560 h 403860"/>
                <a:gd name="connsiteX61" fmla="*/ 708660 w 1124610"/>
                <a:gd name="connsiteY61" fmla="*/ 154940 h 403860"/>
                <a:gd name="connsiteX62" fmla="*/ 695960 w 1124610"/>
                <a:gd name="connsiteY62" fmla="*/ 137160 h 403860"/>
                <a:gd name="connsiteX63" fmla="*/ 693420 w 1124610"/>
                <a:gd name="connsiteY63" fmla="*/ 129540 h 403860"/>
                <a:gd name="connsiteX64" fmla="*/ 695960 w 1124610"/>
                <a:gd name="connsiteY64" fmla="*/ 119380 h 403860"/>
                <a:gd name="connsiteX65" fmla="*/ 716280 w 1124610"/>
                <a:gd name="connsiteY65" fmla="*/ 111760 h 403860"/>
                <a:gd name="connsiteX66" fmla="*/ 759460 w 1124610"/>
                <a:gd name="connsiteY66" fmla="*/ 104140 h 403860"/>
                <a:gd name="connsiteX67" fmla="*/ 782320 w 1124610"/>
                <a:gd name="connsiteY67" fmla="*/ 106680 h 403860"/>
                <a:gd name="connsiteX68" fmla="*/ 807720 w 1124610"/>
                <a:gd name="connsiteY68" fmla="*/ 116840 h 403860"/>
                <a:gd name="connsiteX69" fmla="*/ 822960 w 1124610"/>
                <a:gd name="connsiteY69" fmla="*/ 132080 h 403860"/>
                <a:gd name="connsiteX70" fmla="*/ 830580 w 1124610"/>
                <a:gd name="connsiteY70" fmla="*/ 142240 h 403860"/>
                <a:gd name="connsiteX71" fmla="*/ 848360 w 1124610"/>
                <a:gd name="connsiteY71" fmla="*/ 160020 h 403860"/>
                <a:gd name="connsiteX72" fmla="*/ 853440 w 1124610"/>
                <a:gd name="connsiteY72" fmla="*/ 180340 h 403860"/>
                <a:gd name="connsiteX73" fmla="*/ 858520 w 1124610"/>
                <a:gd name="connsiteY73" fmla="*/ 198120 h 403860"/>
                <a:gd name="connsiteX74" fmla="*/ 866140 w 1124610"/>
                <a:gd name="connsiteY74" fmla="*/ 251460 h 403860"/>
                <a:gd name="connsiteX75" fmla="*/ 871220 w 1124610"/>
                <a:gd name="connsiteY75" fmla="*/ 264160 h 403860"/>
                <a:gd name="connsiteX76" fmla="*/ 899160 w 1124610"/>
                <a:gd name="connsiteY76" fmla="*/ 271780 h 403860"/>
                <a:gd name="connsiteX77" fmla="*/ 932180 w 1124610"/>
                <a:gd name="connsiteY77" fmla="*/ 256540 h 403860"/>
                <a:gd name="connsiteX78" fmla="*/ 934720 w 1124610"/>
                <a:gd name="connsiteY78" fmla="*/ 243840 h 403860"/>
                <a:gd name="connsiteX79" fmla="*/ 932180 w 1124610"/>
                <a:gd name="connsiteY79" fmla="*/ 167640 h 403860"/>
                <a:gd name="connsiteX80" fmla="*/ 937260 w 1124610"/>
                <a:gd name="connsiteY80" fmla="*/ 142240 h 403860"/>
                <a:gd name="connsiteX81" fmla="*/ 962660 w 1124610"/>
                <a:gd name="connsiteY81" fmla="*/ 119380 h 403860"/>
                <a:gd name="connsiteX82" fmla="*/ 972820 w 1124610"/>
                <a:gd name="connsiteY82" fmla="*/ 114300 h 403860"/>
                <a:gd name="connsiteX83" fmla="*/ 985520 w 1124610"/>
                <a:gd name="connsiteY83" fmla="*/ 106680 h 403860"/>
                <a:gd name="connsiteX84" fmla="*/ 993140 w 1124610"/>
                <a:gd name="connsiteY84" fmla="*/ 101600 h 403860"/>
                <a:gd name="connsiteX85" fmla="*/ 1018540 w 1124610"/>
                <a:gd name="connsiteY85" fmla="*/ 93980 h 403860"/>
                <a:gd name="connsiteX86" fmla="*/ 1089660 w 1124610"/>
                <a:gd name="connsiteY86" fmla="*/ 104140 h 403860"/>
                <a:gd name="connsiteX87" fmla="*/ 1109980 w 1124610"/>
                <a:gd name="connsiteY87" fmla="*/ 127000 h 403860"/>
                <a:gd name="connsiteX88" fmla="*/ 1115060 w 1124610"/>
                <a:gd name="connsiteY88" fmla="*/ 134620 h 403860"/>
                <a:gd name="connsiteX89" fmla="*/ 1120140 w 1124610"/>
                <a:gd name="connsiteY89" fmla="*/ 142240 h 403860"/>
                <a:gd name="connsiteX90" fmla="*/ 1120140 w 1124610"/>
                <a:gd name="connsiteY90" fmla="*/ 215900 h 403860"/>
                <a:gd name="connsiteX91" fmla="*/ 1109980 w 1124610"/>
                <a:gd name="connsiteY91" fmla="*/ 231140 h 403860"/>
                <a:gd name="connsiteX92" fmla="*/ 1102360 w 1124610"/>
                <a:gd name="connsiteY92" fmla="*/ 236220 h 403860"/>
                <a:gd name="connsiteX93" fmla="*/ 1079500 w 1124610"/>
                <a:gd name="connsiteY93" fmla="*/ 243840 h 403860"/>
                <a:gd name="connsiteX94" fmla="*/ 1071880 w 1124610"/>
                <a:gd name="connsiteY94" fmla="*/ 246380 h 403860"/>
                <a:gd name="connsiteX95" fmla="*/ 1023620 w 1124610"/>
                <a:gd name="connsiteY95" fmla="*/ 251460 h 403860"/>
                <a:gd name="connsiteX96" fmla="*/ 1010920 w 1124610"/>
                <a:gd name="connsiteY96" fmla="*/ 256540 h 403860"/>
                <a:gd name="connsiteX97" fmla="*/ 995680 w 1124610"/>
                <a:gd name="connsiteY97" fmla="*/ 266700 h 403860"/>
                <a:gd name="connsiteX98" fmla="*/ 990600 w 1124610"/>
                <a:gd name="connsiteY98" fmla="*/ 276860 h 403860"/>
                <a:gd name="connsiteX99" fmla="*/ 982980 w 1124610"/>
                <a:gd name="connsiteY99" fmla="*/ 287020 h 403860"/>
                <a:gd name="connsiteX100" fmla="*/ 980440 w 1124610"/>
                <a:gd name="connsiteY100" fmla="*/ 297180 h 403860"/>
                <a:gd name="connsiteX101" fmla="*/ 975360 w 1124610"/>
                <a:gd name="connsiteY101" fmla="*/ 307340 h 403860"/>
                <a:gd name="connsiteX102" fmla="*/ 980440 w 1124610"/>
                <a:gd name="connsiteY102" fmla="*/ 360680 h 403860"/>
                <a:gd name="connsiteX103" fmla="*/ 985520 w 1124610"/>
                <a:gd name="connsiteY103" fmla="*/ 370840 h 403860"/>
                <a:gd name="connsiteX104" fmla="*/ 990600 w 1124610"/>
                <a:gd name="connsiteY104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124610" h="403860">
                  <a:moveTo>
                    <a:pt x="91440" y="0"/>
                  </a:moveTo>
                  <a:cubicBezTo>
                    <a:pt x="76644" y="4932"/>
                    <a:pt x="67633" y="6099"/>
                    <a:pt x="55880" y="15240"/>
                  </a:cubicBezTo>
                  <a:cubicBezTo>
                    <a:pt x="46659" y="22412"/>
                    <a:pt x="43309" y="29382"/>
                    <a:pt x="35560" y="38100"/>
                  </a:cubicBezTo>
                  <a:cubicBezTo>
                    <a:pt x="32378" y="41680"/>
                    <a:pt x="28340" y="44479"/>
                    <a:pt x="25400" y="48260"/>
                  </a:cubicBezTo>
                  <a:cubicBezTo>
                    <a:pt x="22369" y="52157"/>
                    <a:pt x="20684" y="56967"/>
                    <a:pt x="17780" y="60960"/>
                  </a:cubicBezTo>
                  <a:cubicBezTo>
                    <a:pt x="13891" y="66308"/>
                    <a:pt x="9313" y="71120"/>
                    <a:pt x="5080" y="76200"/>
                  </a:cubicBezTo>
                  <a:cubicBezTo>
                    <a:pt x="3076" y="82213"/>
                    <a:pt x="0" y="90390"/>
                    <a:pt x="0" y="96520"/>
                  </a:cubicBezTo>
                  <a:cubicBezTo>
                    <a:pt x="0" y="103035"/>
                    <a:pt x="2735" y="123482"/>
                    <a:pt x="5080" y="132080"/>
                  </a:cubicBezTo>
                  <a:cubicBezTo>
                    <a:pt x="6489" y="137246"/>
                    <a:pt x="6947" y="143036"/>
                    <a:pt x="10160" y="147320"/>
                  </a:cubicBezTo>
                  <a:cubicBezTo>
                    <a:pt x="12700" y="150707"/>
                    <a:pt x="15319" y="154035"/>
                    <a:pt x="17780" y="157480"/>
                  </a:cubicBezTo>
                  <a:cubicBezTo>
                    <a:pt x="19554" y="159964"/>
                    <a:pt x="20701" y="162941"/>
                    <a:pt x="22860" y="165100"/>
                  </a:cubicBezTo>
                  <a:cubicBezTo>
                    <a:pt x="25019" y="167259"/>
                    <a:pt x="27996" y="168406"/>
                    <a:pt x="30480" y="170180"/>
                  </a:cubicBezTo>
                  <a:cubicBezTo>
                    <a:pt x="47634" y="182433"/>
                    <a:pt x="33566" y="174263"/>
                    <a:pt x="55880" y="185420"/>
                  </a:cubicBezTo>
                  <a:cubicBezTo>
                    <a:pt x="71120" y="184573"/>
                    <a:pt x="86562" y="185495"/>
                    <a:pt x="101600" y="182880"/>
                  </a:cubicBezTo>
                  <a:cubicBezTo>
                    <a:pt x="106464" y="182034"/>
                    <a:pt x="109692" y="177032"/>
                    <a:pt x="114300" y="175260"/>
                  </a:cubicBezTo>
                  <a:cubicBezTo>
                    <a:pt x="120816" y="172754"/>
                    <a:pt x="127962" y="172282"/>
                    <a:pt x="134620" y="170180"/>
                  </a:cubicBezTo>
                  <a:cubicBezTo>
                    <a:pt x="144070" y="167196"/>
                    <a:pt x="153324" y="163612"/>
                    <a:pt x="162560" y="160020"/>
                  </a:cubicBezTo>
                  <a:cubicBezTo>
                    <a:pt x="168570" y="157683"/>
                    <a:pt x="174154" y="154219"/>
                    <a:pt x="180340" y="152400"/>
                  </a:cubicBezTo>
                  <a:cubicBezTo>
                    <a:pt x="188623" y="149964"/>
                    <a:pt x="205740" y="147320"/>
                    <a:pt x="205740" y="147320"/>
                  </a:cubicBezTo>
                  <a:cubicBezTo>
                    <a:pt x="209127" y="148167"/>
                    <a:pt x="212659" y="148564"/>
                    <a:pt x="215900" y="149860"/>
                  </a:cubicBezTo>
                  <a:cubicBezTo>
                    <a:pt x="221173" y="151969"/>
                    <a:pt x="226245" y="154600"/>
                    <a:pt x="231140" y="157480"/>
                  </a:cubicBezTo>
                  <a:cubicBezTo>
                    <a:pt x="246843" y="166717"/>
                    <a:pt x="258716" y="173989"/>
                    <a:pt x="271780" y="185420"/>
                  </a:cubicBezTo>
                  <a:cubicBezTo>
                    <a:pt x="274483" y="187785"/>
                    <a:pt x="276673" y="190702"/>
                    <a:pt x="279400" y="193040"/>
                  </a:cubicBezTo>
                  <a:cubicBezTo>
                    <a:pt x="282614" y="195795"/>
                    <a:pt x="286374" y="197872"/>
                    <a:pt x="289560" y="200660"/>
                  </a:cubicBezTo>
                  <a:cubicBezTo>
                    <a:pt x="315867" y="223678"/>
                    <a:pt x="284262" y="199227"/>
                    <a:pt x="309880" y="218440"/>
                  </a:cubicBezTo>
                  <a:cubicBezTo>
                    <a:pt x="319081" y="233776"/>
                    <a:pt x="320503" y="238472"/>
                    <a:pt x="337820" y="251460"/>
                  </a:cubicBezTo>
                  <a:cubicBezTo>
                    <a:pt x="344593" y="256540"/>
                    <a:pt x="350279" y="263556"/>
                    <a:pt x="358140" y="266700"/>
                  </a:cubicBezTo>
                  <a:cubicBezTo>
                    <a:pt x="373326" y="272774"/>
                    <a:pt x="366515" y="270338"/>
                    <a:pt x="378460" y="274320"/>
                  </a:cubicBezTo>
                  <a:cubicBezTo>
                    <a:pt x="383540" y="273473"/>
                    <a:pt x="388673" y="272897"/>
                    <a:pt x="393700" y="271780"/>
                  </a:cubicBezTo>
                  <a:cubicBezTo>
                    <a:pt x="398180" y="270785"/>
                    <a:pt x="411548" y="265149"/>
                    <a:pt x="414020" y="264160"/>
                  </a:cubicBezTo>
                  <a:cubicBezTo>
                    <a:pt x="423506" y="249931"/>
                    <a:pt x="415156" y="260892"/>
                    <a:pt x="434340" y="243840"/>
                  </a:cubicBezTo>
                  <a:cubicBezTo>
                    <a:pt x="444930" y="234426"/>
                    <a:pt x="439113" y="236961"/>
                    <a:pt x="452120" y="228600"/>
                  </a:cubicBezTo>
                  <a:cubicBezTo>
                    <a:pt x="460426" y="223261"/>
                    <a:pt x="469621" y="219284"/>
                    <a:pt x="477520" y="213360"/>
                  </a:cubicBezTo>
                  <a:cubicBezTo>
                    <a:pt x="493574" y="201320"/>
                    <a:pt x="481330" y="209126"/>
                    <a:pt x="500380" y="200660"/>
                  </a:cubicBezTo>
                  <a:cubicBezTo>
                    <a:pt x="503840" y="199122"/>
                    <a:pt x="506913" y="196668"/>
                    <a:pt x="510540" y="195580"/>
                  </a:cubicBezTo>
                  <a:cubicBezTo>
                    <a:pt x="515473" y="194100"/>
                    <a:pt x="520700" y="193887"/>
                    <a:pt x="525780" y="193040"/>
                  </a:cubicBezTo>
                  <a:cubicBezTo>
                    <a:pt x="535940" y="194733"/>
                    <a:pt x="546394" y="195160"/>
                    <a:pt x="556260" y="198120"/>
                  </a:cubicBezTo>
                  <a:cubicBezTo>
                    <a:pt x="579112" y="204976"/>
                    <a:pt x="572325" y="207650"/>
                    <a:pt x="589280" y="218440"/>
                  </a:cubicBezTo>
                  <a:cubicBezTo>
                    <a:pt x="594072" y="221489"/>
                    <a:pt x="599794" y="222910"/>
                    <a:pt x="604520" y="226060"/>
                  </a:cubicBezTo>
                  <a:cubicBezTo>
                    <a:pt x="612552" y="231415"/>
                    <a:pt x="619728" y="237954"/>
                    <a:pt x="627380" y="243840"/>
                  </a:cubicBezTo>
                  <a:cubicBezTo>
                    <a:pt x="630735" y="246421"/>
                    <a:pt x="634547" y="248467"/>
                    <a:pt x="637540" y="251460"/>
                  </a:cubicBezTo>
                  <a:cubicBezTo>
                    <a:pt x="640080" y="254000"/>
                    <a:pt x="642433" y="256742"/>
                    <a:pt x="645160" y="259080"/>
                  </a:cubicBezTo>
                  <a:cubicBezTo>
                    <a:pt x="651376" y="264408"/>
                    <a:pt x="657771" y="268889"/>
                    <a:pt x="665480" y="271780"/>
                  </a:cubicBezTo>
                  <a:cubicBezTo>
                    <a:pt x="668749" y="273006"/>
                    <a:pt x="672253" y="273473"/>
                    <a:pt x="675640" y="274320"/>
                  </a:cubicBezTo>
                  <a:cubicBezTo>
                    <a:pt x="682413" y="278553"/>
                    <a:pt x="688211" y="285083"/>
                    <a:pt x="695960" y="287020"/>
                  </a:cubicBezTo>
                  <a:cubicBezTo>
                    <a:pt x="699347" y="287867"/>
                    <a:pt x="702763" y="288601"/>
                    <a:pt x="706120" y="289560"/>
                  </a:cubicBezTo>
                  <a:cubicBezTo>
                    <a:pt x="708694" y="290296"/>
                    <a:pt x="711126" y="291519"/>
                    <a:pt x="713740" y="292100"/>
                  </a:cubicBezTo>
                  <a:cubicBezTo>
                    <a:pt x="718767" y="293217"/>
                    <a:pt x="723913" y="293719"/>
                    <a:pt x="728980" y="294640"/>
                  </a:cubicBezTo>
                  <a:cubicBezTo>
                    <a:pt x="733228" y="295412"/>
                    <a:pt x="737447" y="296333"/>
                    <a:pt x="741680" y="297180"/>
                  </a:cubicBezTo>
                  <a:cubicBezTo>
                    <a:pt x="751840" y="296333"/>
                    <a:pt x="762139" y="296519"/>
                    <a:pt x="772160" y="294640"/>
                  </a:cubicBezTo>
                  <a:cubicBezTo>
                    <a:pt x="782463" y="292708"/>
                    <a:pt x="782306" y="289072"/>
                    <a:pt x="787400" y="281940"/>
                  </a:cubicBezTo>
                  <a:cubicBezTo>
                    <a:pt x="789861" y="278495"/>
                    <a:pt x="792480" y="275167"/>
                    <a:pt x="795020" y="271780"/>
                  </a:cubicBezTo>
                  <a:cubicBezTo>
                    <a:pt x="793327" y="264160"/>
                    <a:pt x="792742" y="256206"/>
                    <a:pt x="789940" y="248920"/>
                  </a:cubicBezTo>
                  <a:cubicBezTo>
                    <a:pt x="784752" y="235431"/>
                    <a:pt x="782768" y="241748"/>
                    <a:pt x="774700" y="233680"/>
                  </a:cubicBezTo>
                  <a:cubicBezTo>
                    <a:pt x="771707" y="230687"/>
                    <a:pt x="769835" y="226734"/>
                    <a:pt x="767080" y="223520"/>
                  </a:cubicBezTo>
                  <a:cubicBezTo>
                    <a:pt x="764742" y="220793"/>
                    <a:pt x="761760" y="218660"/>
                    <a:pt x="759460" y="215900"/>
                  </a:cubicBezTo>
                  <a:cubicBezTo>
                    <a:pt x="757506" y="213555"/>
                    <a:pt x="756539" y="210439"/>
                    <a:pt x="754380" y="208280"/>
                  </a:cubicBezTo>
                  <a:cubicBezTo>
                    <a:pt x="751387" y="205287"/>
                    <a:pt x="747607" y="203200"/>
                    <a:pt x="744220" y="200660"/>
                  </a:cubicBezTo>
                  <a:cubicBezTo>
                    <a:pt x="742527" y="197273"/>
                    <a:pt x="741341" y="193581"/>
                    <a:pt x="739140" y="190500"/>
                  </a:cubicBezTo>
                  <a:cubicBezTo>
                    <a:pt x="734003" y="183309"/>
                    <a:pt x="724792" y="178692"/>
                    <a:pt x="718820" y="172720"/>
                  </a:cubicBezTo>
                  <a:cubicBezTo>
                    <a:pt x="715827" y="169727"/>
                    <a:pt x="713740" y="165947"/>
                    <a:pt x="711200" y="162560"/>
                  </a:cubicBezTo>
                  <a:cubicBezTo>
                    <a:pt x="710353" y="160020"/>
                    <a:pt x="709857" y="157335"/>
                    <a:pt x="708660" y="154940"/>
                  </a:cubicBezTo>
                  <a:cubicBezTo>
                    <a:pt x="706803" y="151226"/>
                    <a:pt x="697686" y="139461"/>
                    <a:pt x="695960" y="137160"/>
                  </a:cubicBezTo>
                  <a:cubicBezTo>
                    <a:pt x="695113" y="134620"/>
                    <a:pt x="693420" y="132217"/>
                    <a:pt x="693420" y="129540"/>
                  </a:cubicBezTo>
                  <a:cubicBezTo>
                    <a:pt x="693420" y="126049"/>
                    <a:pt x="694024" y="122285"/>
                    <a:pt x="695960" y="119380"/>
                  </a:cubicBezTo>
                  <a:cubicBezTo>
                    <a:pt x="700217" y="112995"/>
                    <a:pt x="710423" y="113357"/>
                    <a:pt x="716280" y="111760"/>
                  </a:cubicBezTo>
                  <a:cubicBezTo>
                    <a:pt x="748429" y="102992"/>
                    <a:pt x="712151" y="108441"/>
                    <a:pt x="759460" y="104140"/>
                  </a:cubicBezTo>
                  <a:cubicBezTo>
                    <a:pt x="767080" y="104987"/>
                    <a:pt x="774802" y="105176"/>
                    <a:pt x="782320" y="106680"/>
                  </a:cubicBezTo>
                  <a:cubicBezTo>
                    <a:pt x="792782" y="108772"/>
                    <a:pt x="798689" y="112324"/>
                    <a:pt x="807720" y="116840"/>
                  </a:cubicBezTo>
                  <a:cubicBezTo>
                    <a:pt x="819692" y="134798"/>
                    <a:pt x="804057" y="113177"/>
                    <a:pt x="822960" y="132080"/>
                  </a:cubicBezTo>
                  <a:cubicBezTo>
                    <a:pt x="825953" y="135073"/>
                    <a:pt x="827732" y="139108"/>
                    <a:pt x="830580" y="142240"/>
                  </a:cubicBezTo>
                  <a:cubicBezTo>
                    <a:pt x="836218" y="148442"/>
                    <a:pt x="848360" y="160020"/>
                    <a:pt x="848360" y="160020"/>
                  </a:cubicBezTo>
                  <a:cubicBezTo>
                    <a:pt x="850053" y="166793"/>
                    <a:pt x="851232" y="173716"/>
                    <a:pt x="853440" y="180340"/>
                  </a:cubicBezTo>
                  <a:cubicBezTo>
                    <a:pt x="857084" y="191272"/>
                    <a:pt x="855331" y="185363"/>
                    <a:pt x="858520" y="198120"/>
                  </a:cubicBezTo>
                  <a:cubicBezTo>
                    <a:pt x="859960" y="216841"/>
                    <a:pt x="859593" y="234002"/>
                    <a:pt x="866140" y="251460"/>
                  </a:cubicBezTo>
                  <a:cubicBezTo>
                    <a:pt x="867741" y="255729"/>
                    <a:pt x="867789" y="261158"/>
                    <a:pt x="871220" y="264160"/>
                  </a:cubicBezTo>
                  <a:cubicBezTo>
                    <a:pt x="875039" y="267502"/>
                    <a:pt x="893719" y="270692"/>
                    <a:pt x="899160" y="271780"/>
                  </a:cubicBezTo>
                  <a:cubicBezTo>
                    <a:pt x="904919" y="269860"/>
                    <a:pt x="926724" y="265269"/>
                    <a:pt x="932180" y="256540"/>
                  </a:cubicBezTo>
                  <a:cubicBezTo>
                    <a:pt x="934468" y="252879"/>
                    <a:pt x="933873" y="248073"/>
                    <a:pt x="934720" y="243840"/>
                  </a:cubicBezTo>
                  <a:cubicBezTo>
                    <a:pt x="933873" y="218440"/>
                    <a:pt x="931545" y="193046"/>
                    <a:pt x="932180" y="167640"/>
                  </a:cubicBezTo>
                  <a:cubicBezTo>
                    <a:pt x="932396" y="159008"/>
                    <a:pt x="933220" y="149871"/>
                    <a:pt x="937260" y="142240"/>
                  </a:cubicBezTo>
                  <a:cubicBezTo>
                    <a:pt x="940849" y="135460"/>
                    <a:pt x="954021" y="124317"/>
                    <a:pt x="962660" y="119380"/>
                  </a:cubicBezTo>
                  <a:cubicBezTo>
                    <a:pt x="965948" y="117501"/>
                    <a:pt x="969510" y="116139"/>
                    <a:pt x="972820" y="114300"/>
                  </a:cubicBezTo>
                  <a:cubicBezTo>
                    <a:pt x="977136" y="111902"/>
                    <a:pt x="981334" y="109297"/>
                    <a:pt x="985520" y="106680"/>
                  </a:cubicBezTo>
                  <a:cubicBezTo>
                    <a:pt x="988109" y="105062"/>
                    <a:pt x="990350" y="102840"/>
                    <a:pt x="993140" y="101600"/>
                  </a:cubicBezTo>
                  <a:cubicBezTo>
                    <a:pt x="1001091" y="98066"/>
                    <a:pt x="1010096" y="96091"/>
                    <a:pt x="1018540" y="93980"/>
                  </a:cubicBezTo>
                  <a:cubicBezTo>
                    <a:pt x="1071877" y="98247"/>
                    <a:pt x="1066270" y="87433"/>
                    <a:pt x="1089660" y="104140"/>
                  </a:cubicBezTo>
                  <a:cubicBezTo>
                    <a:pt x="1104020" y="114397"/>
                    <a:pt x="1098458" y="109717"/>
                    <a:pt x="1109980" y="127000"/>
                  </a:cubicBezTo>
                  <a:lnTo>
                    <a:pt x="1115060" y="134620"/>
                  </a:lnTo>
                  <a:lnTo>
                    <a:pt x="1120140" y="142240"/>
                  </a:lnTo>
                  <a:cubicBezTo>
                    <a:pt x="1127548" y="171872"/>
                    <a:pt x="1124457" y="155462"/>
                    <a:pt x="1120140" y="215900"/>
                  </a:cubicBezTo>
                  <a:cubicBezTo>
                    <a:pt x="1119625" y="223112"/>
                    <a:pt x="1115253" y="226746"/>
                    <a:pt x="1109980" y="231140"/>
                  </a:cubicBezTo>
                  <a:cubicBezTo>
                    <a:pt x="1107635" y="233094"/>
                    <a:pt x="1105178" y="235046"/>
                    <a:pt x="1102360" y="236220"/>
                  </a:cubicBezTo>
                  <a:cubicBezTo>
                    <a:pt x="1094946" y="239309"/>
                    <a:pt x="1087120" y="241300"/>
                    <a:pt x="1079500" y="243840"/>
                  </a:cubicBezTo>
                  <a:cubicBezTo>
                    <a:pt x="1076960" y="244687"/>
                    <a:pt x="1074530" y="246001"/>
                    <a:pt x="1071880" y="246380"/>
                  </a:cubicBezTo>
                  <a:cubicBezTo>
                    <a:pt x="1044007" y="250362"/>
                    <a:pt x="1060066" y="248423"/>
                    <a:pt x="1023620" y="251460"/>
                  </a:cubicBezTo>
                  <a:cubicBezTo>
                    <a:pt x="1019387" y="253153"/>
                    <a:pt x="1014923" y="254357"/>
                    <a:pt x="1010920" y="256540"/>
                  </a:cubicBezTo>
                  <a:cubicBezTo>
                    <a:pt x="1005560" y="259464"/>
                    <a:pt x="995680" y="266700"/>
                    <a:pt x="995680" y="266700"/>
                  </a:cubicBezTo>
                  <a:cubicBezTo>
                    <a:pt x="993987" y="270087"/>
                    <a:pt x="992607" y="273649"/>
                    <a:pt x="990600" y="276860"/>
                  </a:cubicBezTo>
                  <a:cubicBezTo>
                    <a:pt x="988356" y="280450"/>
                    <a:pt x="984873" y="283234"/>
                    <a:pt x="982980" y="287020"/>
                  </a:cubicBezTo>
                  <a:cubicBezTo>
                    <a:pt x="981419" y="290142"/>
                    <a:pt x="981666" y="293911"/>
                    <a:pt x="980440" y="297180"/>
                  </a:cubicBezTo>
                  <a:cubicBezTo>
                    <a:pt x="979111" y="300725"/>
                    <a:pt x="977053" y="303953"/>
                    <a:pt x="975360" y="307340"/>
                  </a:cubicBezTo>
                  <a:cubicBezTo>
                    <a:pt x="977053" y="325120"/>
                    <a:pt x="977618" y="343044"/>
                    <a:pt x="980440" y="360680"/>
                  </a:cubicBezTo>
                  <a:cubicBezTo>
                    <a:pt x="981038" y="364419"/>
                    <a:pt x="984226" y="367282"/>
                    <a:pt x="985520" y="370840"/>
                  </a:cubicBezTo>
                  <a:cubicBezTo>
                    <a:pt x="991996" y="388648"/>
                    <a:pt x="990600" y="386459"/>
                    <a:pt x="990600" y="40386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86" name="Ellipse 185">
              <a:extLst>
                <a:ext uri="{FF2B5EF4-FFF2-40B4-BE49-F238E27FC236}">
                  <a16:creationId xmlns:a16="http://schemas.microsoft.com/office/drawing/2014/main" id="{817A3168-B896-9C9E-D81C-D017F0607DDA}"/>
                </a:ext>
              </a:extLst>
            </p:cNvPr>
            <p:cNvSpPr/>
            <p:nvPr/>
          </p:nvSpPr>
          <p:spPr>
            <a:xfrm>
              <a:off x="7594694" y="292003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187" name="Connecteur droit 186">
              <a:extLst>
                <a:ext uri="{FF2B5EF4-FFF2-40B4-BE49-F238E27FC236}">
                  <a16:creationId xmlns:a16="http://schemas.microsoft.com/office/drawing/2014/main" id="{AB6A648E-8D34-53E5-93F6-0B5CC67B115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55121" y="2972575"/>
              <a:ext cx="49616" cy="3039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916685CF-4F4E-C5C6-B6F3-1B6053391293}"/>
              </a:ext>
            </a:extLst>
          </p:cNvPr>
          <p:cNvGrpSpPr/>
          <p:nvPr/>
        </p:nvGrpSpPr>
        <p:grpSpPr>
          <a:xfrm>
            <a:off x="9795404" y="2614807"/>
            <a:ext cx="1602673" cy="1022306"/>
            <a:chOff x="9459027" y="2334260"/>
            <a:chExt cx="1602673" cy="1022306"/>
          </a:xfrm>
        </p:grpSpPr>
        <p:sp>
          <p:nvSpPr>
            <p:cNvPr id="191" name="Ellipse 190">
              <a:extLst>
                <a:ext uri="{FF2B5EF4-FFF2-40B4-BE49-F238E27FC236}">
                  <a16:creationId xmlns:a16="http://schemas.microsoft.com/office/drawing/2014/main" id="{9C363A29-ECA2-404E-1009-CBC33DBFF235}"/>
                </a:ext>
              </a:extLst>
            </p:cNvPr>
            <p:cNvSpPr/>
            <p:nvPr/>
          </p:nvSpPr>
          <p:spPr>
            <a:xfrm>
              <a:off x="9763254" y="256799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193" name="Ellipse 192">
              <a:extLst>
                <a:ext uri="{FF2B5EF4-FFF2-40B4-BE49-F238E27FC236}">
                  <a16:creationId xmlns:a16="http://schemas.microsoft.com/office/drawing/2014/main" id="{2E023336-6175-479F-7DFB-E8EB58A4BECD}"/>
                </a:ext>
              </a:extLst>
            </p:cNvPr>
            <p:cNvSpPr/>
            <p:nvPr/>
          </p:nvSpPr>
          <p:spPr>
            <a:xfrm>
              <a:off x="9627308" y="292399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id="{6C44E1BB-6DB8-7267-C218-D079FCC8CB54}"/>
                </a:ext>
              </a:extLst>
            </p:cNvPr>
            <p:cNvCxnSpPr>
              <a:cxnSpLocks/>
              <a:endCxn id="218" idx="2"/>
            </p:cNvCxnSpPr>
            <p:nvPr/>
          </p:nvCxnSpPr>
          <p:spPr>
            <a:xfrm flipV="1">
              <a:off x="9800938" y="258462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2" name="Ellipse 211">
              <a:extLst>
                <a:ext uri="{FF2B5EF4-FFF2-40B4-BE49-F238E27FC236}">
                  <a16:creationId xmlns:a16="http://schemas.microsoft.com/office/drawing/2014/main" id="{8EB4CB38-E9DF-5BD9-D93D-6BEF5D710E30}"/>
                </a:ext>
              </a:extLst>
            </p:cNvPr>
            <p:cNvSpPr/>
            <p:nvPr/>
          </p:nvSpPr>
          <p:spPr>
            <a:xfrm>
              <a:off x="10148852" y="2940691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063035F8-8192-7A39-0F01-B224332E0DDE}"/>
                </a:ext>
              </a:extLst>
            </p:cNvPr>
            <p:cNvSpPr/>
            <p:nvPr/>
          </p:nvSpPr>
          <p:spPr>
            <a:xfrm>
              <a:off x="9496753" y="2339931"/>
              <a:ext cx="350894" cy="895350"/>
            </a:xfrm>
            <a:custGeom>
              <a:avLst/>
              <a:gdLst>
                <a:gd name="connsiteX0" fmla="*/ 95624 w 350894"/>
                <a:gd name="connsiteY0" fmla="*/ 0 h 895350"/>
                <a:gd name="connsiteX1" fmla="*/ 36569 w 350894"/>
                <a:gd name="connsiteY1" fmla="*/ 32385 h 895350"/>
                <a:gd name="connsiteX2" fmla="*/ 11804 w 350894"/>
                <a:gd name="connsiteY2" fmla="*/ 57150 h 895350"/>
                <a:gd name="connsiteX3" fmla="*/ 7994 w 350894"/>
                <a:gd name="connsiteY3" fmla="*/ 66675 h 895350"/>
                <a:gd name="connsiteX4" fmla="*/ 6089 w 350894"/>
                <a:gd name="connsiteY4" fmla="*/ 100965 h 895350"/>
                <a:gd name="connsiteX5" fmla="*/ 21329 w 350894"/>
                <a:gd name="connsiteY5" fmla="*/ 116205 h 895350"/>
                <a:gd name="connsiteX6" fmla="*/ 28949 w 350894"/>
                <a:gd name="connsiteY6" fmla="*/ 123825 h 895350"/>
                <a:gd name="connsiteX7" fmla="*/ 44189 w 350894"/>
                <a:gd name="connsiteY7" fmla="*/ 131445 h 895350"/>
                <a:gd name="connsiteX8" fmla="*/ 51809 w 350894"/>
                <a:gd name="connsiteY8" fmla="*/ 135255 h 895350"/>
                <a:gd name="connsiteX9" fmla="*/ 91814 w 350894"/>
                <a:gd name="connsiteY9" fmla="*/ 133350 h 895350"/>
                <a:gd name="connsiteX10" fmla="*/ 101339 w 350894"/>
                <a:gd name="connsiteY10" fmla="*/ 131445 h 895350"/>
                <a:gd name="connsiteX11" fmla="*/ 112769 w 350894"/>
                <a:gd name="connsiteY11" fmla="*/ 125730 h 895350"/>
                <a:gd name="connsiteX12" fmla="*/ 129914 w 350894"/>
                <a:gd name="connsiteY12" fmla="*/ 112395 h 895350"/>
                <a:gd name="connsiteX13" fmla="*/ 143249 w 350894"/>
                <a:gd name="connsiteY13" fmla="*/ 102870 h 895350"/>
                <a:gd name="connsiteX14" fmla="*/ 162299 w 350894"/>
                <a:gd name="connsiteY14" fmla="*/ 95250 h 895350"/>
                <a:gd name="connsiteX15" fmla="*/ 188969 w 350894"/>
                <a:gd name="connsiteY15" fmla="*/ 102870 h 895350"/>
                <a:gd name="connsiteX16" fmla="*/ 194684 w 350894"/>
                <a:gd name="connsiteY16" fmla="*/ 106680 h 895350"/>
                <a:gd name="connsiteX17" fmla="*/ 200399 w 350894"/>
                <a:gd name="connsiteY17" fmla="*/ 116205 h 895350"/>
                <a:gd name="connsiteX18" fmla="*/ 194684 w 350894"/>
                <a:gd name="connsiteY18" fmla="*/ 133350 h 895350"/>
                <a:gd name="connsiteX19" fmla="*/ 187064 w 350894"/>
                <a:gd name="connsiteY19" fmla="*/ 140970 h 895350"/>
                <a:gd name="connsiteX20" fmla="*/ 171824 w 350894"/>
                <a:gd name="connsiteY20" fmla="*/ 152400 h 895350"/>
                <a:gd name="connsiteX21" fmla="*/ 162299 w 350894"/>
                <a:gd name="connsiteY21" fmla="*/ 160020 h 895350"/>
                <a:gd name="connsiteX22" fmla="*/ 150869 w 350894"/>
                <a:gd name="connsiteY22" fmla="*/ 167640 h 895350"/>
                <a:gd name="connsiteX23" fmla="*/ 131819 w 350894"/>
                <a:gd name="connsiteY23" fmla="*/ 182880 h 895350"/>
                <a:gd name="connsiteX24" fmla="*/ 122294 w 350894"/>
                <a:gd name="connsiteY24" fmla="*/ 192405 h 895350"/>
                <a:gd name="connsiteX25" fmla="*/ 89909 w 350894"/>
                <a:gd name="connsiteY25" fmla="*/ 215265 h 895350"/>
                <a:gd name="connsiteX26" fmla="*/ 76574 w 350894"/>
                <a:gd name="connsiteY26" fmla="*/ 228600 h 895350"/>
                <a:gd name="connsiteX27" fmla="*/ 70859 w 350894"/>
                <a:gd name="connsiteY27" fmla="*/ 234315 h 895350"/>
                <a:gd name="connsiteX28" fmla="*/ 68954 w 350894"/>
                <a:gd name="connsiteY28" fmla="*/ 241935 h 895350"/>
                <a:gd name="connsiteX29" fmla="*/ 72764 w 350894"/>
                <a:gd name="connsiteY29" fmla="*/ 276225 h 895350"/>
                <a:gd name="connsiteX30" fmla="*/ 78479 w 350894"/>
                <a:gd name="connsiteY30" fmla="*/ 289560 h 895350"/>
                <a:gd name="connsiteX31" fmla="*/ 91814 w 350894"/>
                <a:gd name="connsiteY31" fmla="*/ 306705 h 895350"/>
                <a:gd name="connsiteX32" fmla="*/ 107054 w 350894"/>
                <a:gd name="connsiteY32" fmla="*/ 314325 h 895350"/>
                <a:gd name="connsiteX33" fmla="*/ 114674 w 350894"/>
                <a:gd name="connsiteY33" fmla="*/ 320040 h 895350"/>
                <a:gd name="connsiteX34" fmla="*/ 120389 w 350894"/>
                <a:gd name="connsiteY34" fmla="*/ 325755 h 895350"/>
                <a:gd name="connsiteX35" fmla="*/ 129914 w 350894"/>
                <a:gd name="connsiteY35" fmla="*/ 331470 h 895350"/>
                <a:gd name="connsiteX36" fmla="*/ 145154 w 350894"/>
                <a:gd name="connsiteY36" fmla="*/ 344805 h 895350"/>
                <a:gd name="connsiteX37" fmla="*/ 160394 w 350894"/>
                <a:gd name="connsiteY37" fmla="*/ 350520 h 895350"/>
                <a:gd name="connsiteX38" fmla="*/ 211829 w 350894"/>
                <a:gd name="connsiteY38" fmla="*/ 348615 h 895350"/>
                <a:gd name="connsiteX39" fmla="*/ 221354 w 350894"/>
                <a:gd name="connsiteY39" fmla="*/ 346710 h 895350"/>
                <a:gd name="connsiteX40" fmla="*/ 253739 w 350894"/>
                <a:gd name="connsiteY40" fmla="*/ 333375 h 895350"/>
                <a:gd name="connsiteX41" fmla="*/ 267074 w 350894"/>
                <a:gd name="connsiteY41" fmla="*/ 320040 h 895350"/>
                <a:gd name="connsiteX42" fmla="*/ 274694 w 350894"/>
                <a:gd name="connsiteY42" fmla="*/ 312420 h 895350"/>
                <a:gd name="connsiteX43" fmla="*/ 289934 w 350894"/>
                <a:gd name="connsiteY43" fmla="*/ 300990 h 895350"/>
                <a:gd name="connsiteX44" fmla="*/ 307079 w 350894"/>
                <a:gd name="connsiteY44" fmla="*/ 297180 h 895350"/>
                <a:gd name="connsiteX45" fmla="*/ 333749 w 350894"/>
                <a:gd name="connsiteY45" fmla="*/ 304800 h 895350"/>
                <a:gd name="connsiteX46" fmla="*/ 341369 w 350894"/>
                <a:gd name="connsiteY46" fmla="*/ 320040 h 895350"/>
                <a:gd name="connsiteX47" fmla="*/ 345179 w 350894"/>
                <a:gd name="connsiteY47" fmla="*/ 327660 h 895350"/>
                <a:gd name="connsiteX48" fmla="*/ 350894 w 350894"/>
                <a:gd name="connsiteY48" fmla="*/ 342900 h 895350"/>
                <a:gd name="connsiteX49" fmla="*/ 348989 w 350894"/>
                <a:gd name="connsiteY49" fmla="*/ 373380 h 895350"/>
                <a:gd name="connsiteX50" fmla="*/ 347084 w 350894"/>
                <a:gd name="connsiteY50" fmla="*/ 381000 h 895350"/>
                <a:gd name="connsiteX51" fmla="*/ 341369 w 350894"/>
                <a:gd name="connsiteY51" fmla="*/ 386715 h 895350"/>
                <a:gd name="connsiteX52" fmla="*/ 329939 w 350894"/>
                <a:gd name="connsiteY52" fmla="*/ 398145 h 895350"/>
                <a:gd name="connsiteX53" fmla="*/ 320414 w 350894"/>
                <a:gd name="connsiteY53" fmla="*/ 405765 h 895350"/>
                <a:gd name="connsiteX54" fmla="*/ 312794 w 350894"/>
                <a:gd name="connsiteY54" fmla="*/ 413385 h 895350"/>
                <a:gd name="connsiteX55" fmla="*/ 278504 w 350894"/>
                <a:gd name="connsiteY55" fmla="*/ 422910 h 895350"/>
                <a:gd name="connsiteX56" fmla="*/ 246119 w 350894"/>
                <a:gd name="connsiteY56" fmla="*/ 430530 h 895350"/>
                <a:gd name="connsiteX57" fmla="*/ 169919 w 350894"/>
                <a:gd name="connsiteY57" fmla="*/ 447675 h 895350"/>
                <a:gd name="connsiteX58" fmla="*/ 118484 w 350894"/>
                <a:gd name="connsiteY58" fmla="*/ 457200 h 895350"/>
                <a:gd name="connsiteX59" fmla="*/ 86099 w 350894"/>
                <a:gd name="connsiteY59" fmla="*/ 451485 h 895350"/>
                <a:gd name="connsiteX60" fmla="*/ 76574 w 350894"/>
                <a:gd name="connsiteY60" fmla="*/ 447675 h 895350"/>
                <a:gd name="connsiteX61" fmla="*/ 49904 w 350894"/>
                <a:gd name="connsiteY61" fmla="*/ 451485 h 895350"/>
                <a:gd name="connsiteX62" fmla="*/ 44189 w 350894"/>
                <a:gd name="connsiteY62" fmla="*/ 457200 h 895350"/>
                <a:gd name="connsiteX63" fmla="*/ 34664 w 350894"/>
                <a:gd name="connsiteY63" fmla="*/ 462915 h 895350"/>
                <a:gd name="connsiteX64" fmla="*/ 30854 w 350894"/>
                <a:gd name="connsiteY64" fmla="*/ 470535 h 895350"/>
                <a:gd name="connsiteX65" fmla="*/ 25139 w 350894"/>
                <a:gd name="connsiteY65" fmla="*/ 478155 h 895350"/>
                <a:gd name="connsiteX66" fmla="*/ 21329 w 350894"/>
                <a:gd name="connsiteY66" fmla="*/ 483870 h 895350"/>
                <a:gd name="connsiteX67" fmla="*/ 19424 w 350894"/>
                <a:gd name="connsiteY67" fmla="*/ 493395 h 895350"/>
                <a:gd name="connsiteX68" fmla="*/ 15614 w 350894"/>
                <a:gd name="connsiteY68" fmla="*/ 501015 h 895350"/>
                <a:gd name="connsiteX69" fmla="*/ 19424 w 350894"/>
                <a:gd name="connsiteY69" fmla="*/ 541020 h 895350"/>
                <a:gd name="connsiteX70" fmla="*/ 23234 w 350894"/>
                <a:gd name="connsiteY70" fmla="*/ 554355 h 895350"/>
                <a:gd name="connsiteX71" fmla="*/ 28949 w 350894"/>
                <a:gd name="connsiteY71" fmla="*/ 565785 h 895350"/>
                <a:gd name="connsiteX72" fmla="*/ 40379 w 350894"/>
                <a:gd name="connsiteY72" fmla="*/ 582930 h 895350"/>
                <a:gd name="connsiteX73" fmla="*/ 55619 w 350894"/>
                <a:gd name="connsiteY73" fmla="*/ 596265 h 895350"/>
                <a:gd name="connsiteX74" fmla="*/ 63239 w 350894"/>
                <a:gd name="connsiteY74" fmla="*/ 605790 h 895350"/>
                <a:gd name="connsiteX75" fmla="*/ 72764 w 350894"/>
                <a:gd name="connsiteY75" fmla="*/ 613410 h 895350"/>
                <a:gd name="connsiteX76" fmla="*/ 93719 w 350894"/>
                <a:gd name="connsiteY76" fmla="*/ 632460 h 895350"/>
                <a:gd name="connsiteX77" fmla="*/ 122294 w 350894"/>
                <a:gd name="connsiteY77" fmla="*/ 643890 h 895350"/>
                <a:gd name="connsiteX78" fmla="*/ 156584 w 350894"/>
                <a:gd name="connsiteY78" fmla="*/ 674370 h 895350"/>
                <a:gd name="connsiteX79" fmla="*/ 162299 w 350894"/>
                <a:gd name="connsiteY79" fmla="*/ 683895 h 895350"/>
                <a:gd name="connsiteX80" fmla="*/ 162299 w 350894"/>
                <a:gd name="connsiteY80" fmla="*/ 752475 h 895350"/>
                <a:gd name="connsiteX81" fmla="*/ 160394 w 350894"/>
                <a:gd name="connsiteY81" fmla="*/ 788670 h 895350"/>
                <a:gd name="connsiteX82" fmla="*/ 156584 w 350894"/>
                <a:gd name="connsiteY82" fmla="*/ 807720 h 895350"/>
                <a:gd name="connsiteX83" fmla="*/ 154679 w 350894"/>
                <a:gd name="connsiteY83" fmla="*/ 817245 h 895350"/>
                <a:gd name="connsiteX84" fmla="*/ 150869 w 350894"/>
                <a:gd name="connsiteY84" fmla="*/ 828675 h 895350"/>
                <a:gd name="connsiteX85" fmla="*/ 148964 w 350894"/>
                <a:gd name="connsiteY85" fmla="*/ 836295 h 895350"/>
                <a:gd name="connsiteX86" fmla="*/ 141344 w 350894"/>
                <a:gd name="connsiteY86" fmla="*/ 843915 h 895350"/>
                <a:gd name="connsiteX87" fmla="*/ 135629 w 350894"/>
                <a:gd name="connsiteY87" fmla="*/ 859155 h 895350"/>
                <a:gd name="connsiteX88" fmla="*/ 128009 w 350894"/>
                <a:gd name="connsiteY88" fmla="*/ 868680 h 895350"/>
                <a:gd name="connsiteX89" fmla="*/ 126104 w 350894"/>
                <a:gd name="connsiteY89" fmla="*/ 878205 h 895350"/>
                <a:gd name="connsiteX90" fmla="*/ 116579 w 350894"/>
                <a:gd name="connsiteY90" fmla="*/ 891540 h 895350"/>
                <a:gd name="connsiteX91" fmla="*/ 116579 w 350894"/>
                <a:gd name="connsiteY91" fmla="*/ 895350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50894" h="895350">
                  <a:moveTo>
                    <a:pt x="95624" y="0"/>
                  </a:moveTo>
                  <a:cubicBezTo>
                    <a:pt x="75042" y="8233"/>
                    <a:pt x="52047" y="16907"/>
                    <a:pt x="36569" y="32385"/>
                  </a:cubicBezTo>
                  <a:lnTo>
                    <a:pt x="11804" y="57150"/>
                  </a:lnTo>
                  <a:cubicBezTo>
                    <a:pt x="10534" y="60325"/>
                    <a:pt x="9523" y="63616"/>
                    <a:pt x="7994" y="66675"/>
                  </a:cubicBezTo>
                  <a:cubicBezTo>
                    <a:pt x="876" y="80910"/>
                    <a:pt x="-4813" y="78070"/>
                    <a:pt x="6089" y="100965"/>
                  </a:cubicBezTo>
                  <a:cubicBezTo>
                    <a:pt x="9178" y="107451"/>
                    <a:pt x="16249" y="111125"/>
                    <a:pt x="21329" y="116205"/>
                  </a:cubicBezTo>
                  <a:cubicBezTo>
                    <a:pt x="23869" y="118745"/>
                    <a:pt x="25736" y="122219"/>
                    <a:pt x="28949" y="123825"/>
                  </a:cubicBezTo>
                  <a:lnTo>
                    <a:pt x="44189" y="131445"/>
                  </a:lnTo>
                  <a:lnTo>
                    <a:pt x="51809" y="135255"/>
                  </a:lnTo>
                  <a:cubicBezTo>
                    <a:pt x="65144" y="134620"/>
                    <a:pt x="78503" y="134374"/>
                    <a:pt x="91814" y="133350"/>
                  </a:cubicBezTo>
                  <a:cubicBezTo>
                    <a:pt x="95042" y="133102"/>
                    <a:pt x="98296" y="132552"/>
                    <a:pt x="101339" y="131445"/>
                  </a:cubicBezTo>
                  <a:cubicBezTo>
                    <a:pt x="105342" y="129989"/>
                    <a:pt x="109225" y="128093"/>
                    <a:pt x="112769" y="125730"/>
                  </a:cubicBezTo>
                  <a:cubicBezTo>
                    <a:pt x="118793" y="121714"/>
                    <a:pt x="124022" y="116603"/>
                    <a:pt x="129914" y="112395"/>
                  </a:cubicBezTo>
                  <a:cubicBezTo>
                    <a:pt x="134359" y="109220"/>
                    <a:pt x="138421" y="105426"/>
                    <a:pt x="143249" y="102870"/>
                  </a:cubicBezTo>
                  <a:cubicBezTo>
                    <a:pt x="149293" y="99670"/>
                    <a:pt x="162299" y="95250"/>
                    <a:pt x="162299" y="95250"/>
                  </a:cubicBezTo>
                  <a:cubicBezTo>
                    <a:pt x="171189" y="97790"/>
                    <a:pt x="180250" y="99793"/>
                    <a:pt x="188969" y="102870"/>
                  </a:cubicBezTo>
                  <a:cubicBezTo>
                    <a:pt x="191128" y="103632"/>
                    <a:pt x="193194" y="104942"/>
                    <a:pt x="194684" y="106680"/>
                  </a:cubicBezTo>
                  <a:cubicBezTo>
                    <a:pt x="197094" y="109491"/>
                    <a:pt x="198494" y="113030"/>
                    <a:pt x="200399" y="116205"/>
                  </a:cubicBezTo>
                  <a:cubicBezTo>
                    <a:pt x="198494" y="121920"/>
                    <a:pt x="197540" y="128046"/>
                    <a:pt x="194684" y="133350"/>
                  </a:cubicBezTo>
                  <a:cubicBezTo>
                    <a:pt x="192981" y="136513"/>
                    <a:pt x="189824" y="138670"/>
                    <a:pt x="187064" y="140970"/>
                  </a:cubicBezTo>
                  <a:cubicBezTo>
                    <a:pt x="182186" y="145035"/>
                    <a:pt x="176857" y="148528"/>
                    <a:pt x="171824" y="152400"/>
                  </a:cubicBezTo>
                  <a:cubicBezTo>
                    <a:pt x="168601" y="154879"/>
                    <a:pt x="165682" y="157765"/>
                    <a:pt x="162299" y="160020"/>
                  </a:cubicBezTo>
                  <a:cubicBezTo>
                    <a:pt x="158489" y="162560"/>
                    <a:pt x="154532" y="164893"/>
                    <a:pt x="150869" y="167640"/>
                  </a:cubicBezTo>
                  <a:cubicBezTo>
                    <a:pt x="144363" y="172519"/>
                    <a:pt x="137569" y="177130"/>
                    <a:pt x="131819" y="182880"/>
                  </a:cubicBezTo>
                  <a:cubicBezTo>
                    <a:pt x="128644" y="186055"/>
                    <a:pt x="125861" y="189677"/>
                    <a:pt x="122294" y="192405"/>
                  </a:cubicBezTo>
                  <a:cubicBezTo>
                    <a:pt x="107957" y="203368"/>
                    <a:pt x="101299" y="204824"/>
                    <a:pt x="89909" y="215265"/>
                  </a:cubicBezTo>
                  <a:cubicBezTo>
                    <a:pt x="85275" y="219513"/>
                    <a:pt x="81019" y="224155"/>
                    <a:pt x="76574" y="228600"/>
                  </a:cubicBezTo>
                  <a:lnTo>
                    <a:pt x="70859" y="234315"/>
                  </a:lnTo>
                  <a:cubicBezTo>
                    <a:pt x="70224" y="236855"/>
                    <a:pt x="68835" y="239320"/>
                    <a:pt x="68954" y="241935"/>
                  </a:cubicBezTo>
                  <a:cubicBezTo>
                    <a:pt x="69476" y="253423"/>
                    <a:pt x="70509" y="264948"/>
                    <a:pt x="72764" y="276225"/>
                  </a:cubicBezTo>
                  <a:cubicBezTo>
                    <a:pt x="73712" y="280967"/>
                    <a:pt x="76316" y="285235"/>
                    <a:pt x="78479" y="289560"/>
                  </a:cubicBezTo>
                  <a:cubicBezTo>
                    <a:pt x="82517" y="297636"/>
                    <a:pt x="84996" y="300861"/>
                    <a:pt x="91814" y="306705"/>
                  </a:cubicBezTo>
                  <a:cubicBezTo>
                    <a:pt x="98991" y="312857"/>
                    <a:pt x="97469" y="309000"/>
                    <a:pt x="107054" y="314325"/>
                  </a:cubicBezTo>
                  <a:cubicBezTo>
                    <a:pt x="109829" y="315867"/>
                    <a:pt x="112263" y="317974"/>
                    <a:pt x="114674" y="320040"/>
                  </a:cubicBezTo>
                  <a:cubicBezTo>
                    <a:pt x="116719" y="321793"/>
                    <a:pt x="118234" y="324139"/>
                    <a:pt x="120389" y="325755"/>
                  </a:cubicBezTo>
                  <a:cubicBezTo>
                    <a:pt x="123351" y="327977"/>
                    <a:pt x="126952" y="329248"/>
                    <a:pt x="129914" y="331470"/>
                  </a:cubicBezTo>
                  <a:cubicBezTo>
                    <a:pt x="151946" y="347994"/>
                    <a:pt x="113238" y="323528"/>
                    <a:pt x="145154" y="344805"/>
                  </a:cubicBezTo>
                  <a:cubicBezTo>
                    <a:pt x="151131" y="348790"/>
                    <a:pt x="153693" y="348845"/>
                    <a:pt x="160394" y="350520"/>
                  </a:cubicBezTo>
                  <a:cubicBezTo>
                    <a:pt x="177539" y="349885"/>
                    <a:pt x="194706" y="349685"/>
                    <a:pt x="211829" y="348615"/>
                  </a:cubicBezTo>
                  <a:cubicBezTo>
                    <a:pt x="215061" y="348413"/>
                    <a:pt x="218311" y="347817"/>
                    <a:pt x="221354" y="346710"/>
                  </a:cubicBezTo>
                  <a:cubicBezTo>
                    <a:pt x="232325" y="342720"/>
                    <a:pt x="253739" y="333375"/>
                    <a:pt x="253739" y="333375"/>
                  </a:cubicBezTo>
                  <a:cubicBezTo>
                    <a:pt x="264130" y="319520"/>
                    <a:pt x="254143" y="331355"/>
                    <a:pt x="267074" y="320040"/>
                  </a:cubicBezTo>
                  <a:cubicBezTo>
                    <a:pt x="269777" y="317675"/>
                    <a:pt x="271934" y="314720"/>
                    <a:pt x="274694" y="312420"/>
                  </a:cubicBezTo>
                  <a:cubicBezTo>
                    <a:pt x="279572" y="308355"/>
                    <a:pt x="283774" y="302530"/>
                    <a:pt x="289934" y="300990"/>
                  </a:cubicBezTo>
                  <a:cubicBezTo>
                    <a:pt x="300695" y="298300"/>
                    <a:pt x="294987" y="299598"/>
                    <a:pt x="307079" y="297180"/>
                  </a:cubicBezTo>
                  <a:cubicBezTo>
                    <a:pt x="315332" y="298097"/>
                    <a:pt x="327388" y="297026"/>
                    <a:pt x="333749" y="304800"/>
                  </a:cubicBezTo>
                  <a:cubicBezTo>
                    <a:pt x="337346" y="309196"/>
                    <a:pt x="338829" y="314960"/>
                    <a:pt x="341369" y="320040"/>
                  </a:cubicBezTo>
                  <a:cubicBezTo>
                    <a:pt x="342639" y="322580"/>
                    <a:pt x="344124" y="325023"/>
                    <a:pt x="345179" y="327660"/>
                  </a:cubicBezTo>
                  <a:cubicBezTo>
                    <a:pt x="349735" y="339049"/>
                    <a:pt x="347908" y="333941"/>
                    <a:pt x="350894" y="342900"/>
                  </a:cubicBezTo>
                  <a:cubicBezTo>
                    <a:pt x="350259" y="353060"/>
                    <a:pt x="350002" y="363251"/>
                    <a:pt x="348989" y="373380"/>
                  </a:cubicBezTo>
                  <a:cubicBezTo>
                    <a:pt x="348728" y="375985"/>
                    <a:pt x="348383" y="378727"/>
                    <a:pt x="347084" y="381000"/>
                  </a:cubicBezTo>
                  <a:cubicBezTo>
                    <a:pt x="345747" y="383339"/>
                    <a:pt x="343122" y="384670"/>
                    <a:pt x="341369" y="386715"/>
                  </a:cubicBezTo>
                  <a:cubicBezTo>
                    <a:pt x="329127" y="400997"/>
                    <a:pt x="342012" y="389090"/>
                    <a:pt x="329939" y="398145"/>
                  </a:cubicBezTo>
                  <a:cubicBezTo>
                    <a:pt x="326686" y="400585"/>
                    <a:pt x="323453" y="403064"/>
                    <a:pt x="320414" y="405765"/>
                  </a:cubicBezTo>
                  <a:cubicBezTo>
                    <a:pt x="317729" y="408151"/>
                    <a:pt x="315825" y="411456"/>
                    <a:pt x="312794" y="413385"/>
                  </a:cubicBezTo>
                  <a:cubicBezTo>
                    <a:pt x="301364" y="420659"/>
                    <a:pt x="291841" y="420052"/>
                    <a:pt x="278504" y="422910"/>
                  </a:cubicBezTo>
                  <a:cubicBezTo>
                    <a:pt x="267660" y="425234"/>
                    <a:pt x="256878" y="427840"/>
                    <a:pt x="246119" y="430530"/>
                  </a:cubicBezTo>
                  <a:cubicBezTo>
                    <a:pt x="140992" y="456812"/>
                    <a:pt x="282899" y="423247"/>
                    <a:pt x="169919" y="447675"/>
                  </a:cubicBezTo>
                  <a:cubicBezTo>
                    <a:pt x="122582" y="457910"/>
                    <a:pt x="156601" y="453735"/>
                    <a:pt x="118484" y="457200"/>
                  </a:cubicBezTo>
                  <a:cubicBezTo>
                    <a:pt x="107689" y="455295"/>
                    <a:pt x="96788" y="453914"/>
                    <a:pt x="86099" y="451485"/>
                  </a:cubicBezTo>
                  <a:cubicBezTo>
                    <a:pt x="82764" y="450727"/>
                    <a:pt x="79994" y="447675"/>
                    <a:pt x="76574" y="447675"/>
                  </a:cubicBezTo>
                  <a:cubicBezTo>
                    <a:pt x="67594" y="447675"/>
                    <a:pt x="58794" y="450215"/>
                    <a:pt x="49904" y="451485"/>
                  </a:cubicBezTo>
                  <a:cubicBezTo>
                    <a:pt x="47999" y="453390"/>
                    <a:pt x="46344" y="455584"/>
                    <a:pt x="44189" y="457200"/>
                  </a:cubicBezTo>
                  <a:cubicBezTo>
                    <a:pt x="41227" y="459422"/>
                    <a:pt x="37282" y="460297"/>
                    <a:pt x="34664" y="462915"/>
                  </a:cubicBezTo>
                  <a:cubicBezTo>
                    <a:pt x="32656" y="464923"/>
                    <a:pt x="32359" y="468127"/>
                    <a:pt x="30854" y="470535"/>
                  </a:cubicBezTo>
                  <a:cubicBezTo>
                    <a:pt x="29171" y="473227"/>
                    <a:pt x="26984" y="475571"/>
                    <a:pt x="25139" y="478155"/>
                  </a:cubicBezTo>
                  <a:cubicBezTo>
                    <a:pt x="23808" y="480018"/>
                    <a:pt x="22599" y="481965"/>
                    <a:pt x="21329" y="483870"/>
                  </a:cubicBezTo>
                  <a:cubicBezTo>
                    <a:pt x="20694" y="487045"/>
                    <a:pt x="20448" y="490323"/>
                    <a:pt x="19424" y="493395"/>
                  </a:cubicBezTo>
                  <a:cubicBezTo>
                    <a:pt x="18526" y="496089"/>
                    <a:pt x="15749" y="498178"/>
                    <a:pt x="15614" y="501015"/>
                  </a:cubicBezTo>
                  <a:cubicBezTo>
                    <a:pt x="14754" y="519078"/>
                    <a:pt x="15603" y="527010"/>
                    <a:pt x="19424" y="541020"/>
                  </a:cubicBezTo>
                  <a:cubicBezTo>
                    <a:pt x="20640" y="545480"/>
                    <a:pt x="21574" y="550040"/>
                    <a:pt x="23234" y="554355"/>
                  </a:cubicBezTo>
                  <a:cubicBezTo>
                    <a:pt x="24763" y="558331"/>
                    <a:pt x="26909" y="562045"/>
                    <a:pt x="28949" y="565785"/>
                  </a:cubicBezTo>
                  <a:cubicBezTo>
                    <a:pt x="31126" y="569775"/>
                    <a:pt x="36877" y="579428"/>
                    <a:pt x="40379" y="582930"/>
                  </a:cubicBezTo>
                  <a:cubicBezTo>
                    <a:pt x="63140" y="605691"/>
                    <a:pt x="31875" y="569552"/>
                    <a:pt x="55619" y="596265"/>
                  </a:cubicBezTo>
                  <a:cubicBezTo>
                    <a:pt x="58320" y="599304"/>
                    <a:pt x="60364" y="602915"/>
                    <a:pt x="63239" y="605790"/>
                  </a:cubicBezTo>
                  <a:cubicBezTo>
                    <a:pt x="66114" y="608665"/>
                    <a:pt x="69889" y="610535"/>
                    <a:pt x="72764" y="613410"/>
                  </a:cubicBezTo>
                  <a:cubicBezTo>
                    <a:pt x="84685" y="625331"/>
                    <a:pt x="71148" y="620684"/>
                    <a:pt x="93719" y="632460"/>
                  </a:cubicBezTo>
                  <a:cubicBezTo>
                    <a:pt x="102814" y="637205"/>
                    <a:pt x="113118" y="639302"/>
                    <a:pt x="122294" y="643890"/>
                  </a:cubicBezTo>
                  <a:cubicBezTo>
                    <a:pt x="136265" y="650875"/>
                    <a:pt x="147498" y="661877"/>
                    <a:pt x="156584" y="674370"/>
                  </a:cubicBezTo>
                  <a:cubicBezTo>
                    <a:pt x="158762" y="677364"/>
                    <a:pt x="160394" y="680720"/>
                    <a:pt x="162299" y="683895"/>
                  </a:cubicBezTo>
                  <a:cubicBezTo>
                    <a:pt x="168000" y="712402"/>
                    <a:pt x="164710" y="692193"/>
                    <a:pt x="162299" y="752475"/>
                  </a:cubicBezTo>
                  <a:cubicBezTo>
                    <a:pt x="161816" y="764547"/>
                    <a:pt x="161357" y="776627"/>
                    <a:pt x="160394" y="788670"/>
                  </a:cubicBezTo>
                  <a:cubicBezTo>
                    <a:pt x="159694" y="797419"/>
                    <a:pt x="158317" y="799921"/>
                    <a:pt x="156584" y="807720"/>
                  </a:cubicBezTo>
                  <a:cubicBezTo>
                    <a:pt x="155882" y="810881"/>
                    <a:pt x="155531" y="814121"/>
                    <a:pt x="154679" y="817245"/>
                  </a:cubicBezTo>
                  <a:cubicBezTo>
                    <a:pt x="153622" y="821120"/>
                    <a:pt x="152023" y="824828"/>
                    <a:pt x="150869" y="828675"/>
                  </a:cubicBezTo>
                  <a:cubicBezTo>
                    <a:pt x="150117" y="831183"/>
                    <a:pt x="150352" y="834075"/>
                    <a:pt x="148964" y="836295"/>
                  </a:cubicBezTo>
                  <a:cubicBezTo>
                    <a:pt x="147060" y="839341"/>
                    <a:pt x="143884" y="841375"/>
                    <a:pt x="141344" y="843915"/>
                  </a:cubicBezTo>
                  <a:cubicBezTo>
                    <a:pt x="140030" y="847858"/>
                    <a:pt x="137337" y="856308"/>
                    <a:pt x="135629" y="859155"/>
                  </a:cubicBezTo>
                  <a:cubicBezTo>
                    <a:pt x="133537" y="862642"/>
                    <a:pt x="130549" y="865505"/>
                    <a:pt x="128009" y="868680"/>
                  </a:cubicBezTo>
                  <a:cubicBezTo>
                    <a:pt x="127374" y="871855"/>
                    <a:pt x="127419" y="875246"/>
                    <a:pt x="126104" y="878205"/>
                  </a:cubicBezTo>
                  <a:cubicBezTo>
                    <a:pt x="123927" y="883104"/>
                    <a:pt x="118609" y="886466"/>
                    <a:pt x="116579" y="891540"/>
                  </a:cubicBezTo>
                  <a:cubicBezTo>
                    <a:pt x="116107" y="892719"/>
                    <a:pt x="116579" y="894080"/>
                    <a:pt x="116579" y="89535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35D43022-0A0C-7DD9-9E5F-9D87A4DCDA02}"/>
                </a:ext>
              </a:extLst>
            </p:cNvPr>
            <p:cNvSpPr/>
            <p:nvPr/>
          </p:nvSpPr>
          <p:spPr>
            <a:xfrm>
              <a:off x="9459027" y="2452326"/>
              <a:ext cx="704901" cy="853440"/>
            </a:xfrm>
            <a:custGeom>
              <a:avLst/>
              <a:gdLst>
                <a:gd name="connsiteX0" fmla="*/ 0 w 704901"/>
                <a:gd name="connsiteY0" fmla="*/ 182880 h 853440"/>
                <a:gd name="connsiteX1" fmla="*/ 7620 w 704901"/>
                <a:gd name="connsiteY1" fmla="*/ 173355 h 853440"/>
                <a:gd name="connsiteX2" fmla="*/ 11430 w 704901"/>
                <a:gd name="connsiteY2" fmla="*/ 167640 h 853440"/>
                <a:gd name="connsiteX3" fmla="*/ 19050 w 704901"/>
                <a:gd name="connsiteY3" fmla="*/ 160020 h 853440"/>
                <a:gd name="connsiteX4" fmla="*/ 36195 w 704901"/>
                <a:gd name="connsiteY4" fmla="*/ 139065 h 853440"/>
                <a:gd name="connsiteX5" fmla="*/ 53340 w 704901"/>
                <a:gd name="connsiteY5" fmla="*/ 125730 h 853440"/>
                <a:gd name="connsiteX6" fmla="*/ 70485 w 704901"/>
                <a:gd name="connsiteY6" fmla="*/ 120015 h 853440"/>
                <a:gd name="connsiteX7" fmla="*/ 100965 w 704901"/>
                <a:gd name="connsiteY7" fmla="*/ 116205 h 853440"/>
                <a:gd name="connsiteX8" fmla="*/ 121920 w 704901"/>
                <a:gd name="connsiteY8" fmla="*/ 112395 h 853440"/>
                <a:gd name="connsiteX9" fmla="*/ 203835 w 704901"/>
                <a:gd name="connsiteY9" fmla="*/ 112395 h 853440"/>
                <a:gd name="connsiteX10" fmla="*/ 220980 w 704901"/>
                <a:gd name="connsiteY10" fmla="*/ 100965 h 853440"/>
                <a:gd name="connsiteX11" fmla="*/ 238125 w 704901"/>
                <a:gd name="connsiteY11" fmla="*/ 93345 h 853440"/>
                <a:gd name="connsiteX12" fmla="*/ 255270 w 704901"/>
                <a:gd name="connsiteY12" fmla="*/ 83820 h 853440"/>
                <a:gd name="connsiteX13" fmla="*/ 262890 w 704901"/>
                <a:gd name="connsiteY13" fmla="*/ 76200 h 853440"/>
                <a:gd name="connsiteX14" fmla="*/ 272415 w 704901"/>
                <a:gd name="connsiteY14" fmla="*/ 70485 h 853440"/>
                <a:gd name="connsiteX15" fmla="*/ 289560 w 704901"/>
                <a:gd name="connsiteY15" fmla="*/ 53340 h 853440"/>
                <a:gd name="connsiteX16" fmla="*/ 297180 w 704901"/>
                <a:gd name="connsiteY16" fmla="*/ 47625 h 853440"/>
                <a:gd name="connsiteX17" fmla="*/ 300990 w 704901"/>
                <a:gd name="connsiteY17" fmla="*/ 40005 h 853440"/>
                <a:gd name="connsiteX18" fmla="*/ 312420 w 704901"/>
                <a:gd name="connsiteY18" fmla="*/ 32385 h 853440"/>
                <a:gd name="connsiteX19" fmla="*/ 325755 w 704901"/>
                <a:gd name="connsiteY19" fmla="*/ 19050 h 853440"/>
                <a:gd name="connsiteX20" fmla="*/ 333375 w 704901"/>
                <a:gd name="connsiteY20" fmla="*/ 11430 h 853440"/>
                <a:gd name="connsiteX21" fmla="*/ 348615 w 704901"/>
                <a:gd name="connsiteY21" fmla="*/ 7620 h 853440"/>
                <a:gd name="connsiteX22" fmla="*/ 361950 w 704901"/>
                <a:gd name="connsiteY22" fmla="*/ 13335 h 853440"/>
                <a:gd name="connsiteX23" fmla="*/ 382905 w 704901"/>
                <a:gd name="connsiteY23" fmla="*/ 26670 h 853440"/>
                <a:gd name="connsiteX24" fmla="*/ 392430 w 704901"/>
                <a:gd name="connsiteY24" fmla="*/ 36195 h 853440"/>
                <a:gd name="connsiteX25" fmla="*/ 409575 w 704901"/>
                <a:gd name="connsiteY25" fmla="*/ 49530 h 853440"/>
                <a:gd name="connsiteX26" fmla="*/ 415290 w 704901"/>
                <a:gd name="connsiteY26" fmla="*/ 55245 h 853440"/>
                <a:gd name="connsiteX27" fmla="*/ 421005 w 704901"/>
                <a:gd name="connsiteY27" fmla="*/ 59055 h 853440"/>
                <a:gd name="connsiteX28" fmla="*/ 428625 w 704901"/>
                <a:gd name="connsiteY28" fmla="*/ 64770 h 853440"/>
                <a:gd name="connsiteX29" fmla="*/ 434340 w 704901"/>
                <a:gd name="connsiteY29" fmla="*/ 70485 h 853440"/>
                <a:gd name="connsiteX30" fmla="*/ 455295 w 704901"/>
                <a:gd name="connsiteY30" fmla="*/ 80010 h 853440"/>
                <a:gd name="connsiteX31" fmla="*/ 470535 w 704901"/>
                <a:gd name="connsiteY31" fmla="*/ 93345 h 853440"/>
                <a:gd name="connsiteX32" fmla="*/ 480060 w 704901"/>
                <a:gd name="connsiteY32" fmla="*/ 95250 h 853440"/>
                <a:gd name="connsiteX33" fmla="*/ 487680 w 704901"/>
                <a:gd name="connsiteY33" fmla="*/ 97155 h 853440"/>
                <a:gd name="connsiteX34" fmla="*/ 501015 w 704901"/>
                <a:gd name="connsiteY34" fmla="*/ 95250 h 853440"/>
                <a:gd name="connsiteX35" fmla="*/ 508635 w 704901"/>
                <a:gd name="connsiteY35" fmla="*/ 89535 h 853440"/>
                <a:gd name="connsiteX36" fmla="*/ 518160 w 704901"/>
                <a:gd name="connsiteY36" fmla="*/ 83820 h 853440"/>
                <a:gd name="connsiteX37" fmla="*/ 541020 w 704901"/>
                <a:gd name="connsiteY37" fmla="*/ 70485 h 853440"/>
                <a:gd name="connsiteX38" fmla="*/ 550545 w 704901"/>
                <a:gd name="connsiteY38" fmla="*/ 57150 h 853440"/>
                <a:gd name="connsiteX39" fmla="*/ 556260 w 704901"/>
                <a:gd name="connsiteY39" fmla="*/ 51435 h 853440"/>
                <a:gd name="connsiteX40" fmla="*/ 560070 w 704901"/>
                <a:gd name="connsiteY40" fmla="*/ 41910 h 853440"/>
                <a:gd name="connsiteX41" fmla="*/ 565785 w 704901"/>
                <a:gd name="connsiteY41" fmla="*/ 34290 h 853440"/>
                <a:gd name="connsiteX42" fmla="*/ 594360 w 704901"/>
                <a:gd name="connsiteY42" fmla="*/ 9525 h 853440"/>
                <a:gd name="connsiteX43" fmla="*/ 605790 w 704901"/>
                <a:gd name="connsiteY43" fmla="*/ 1905 h 853440"/>
                <a:gd name="connsiteX44" fmla="*/ 615315 w 704901"/>
                <a:gd name="connsiteY44" fmla="*/ 0 h 853440"/>
                <a:gd name="connsiteX45" fmla="*/ 626745 w 704901"/>
                <a:gd name="connsiteY45" fmla="*/ 1905 h 853440"/>
                <a:gd name="connsiteX46" fmla="*/ 634365 w 704901"/>
                <a:gd name="connsiteY46" fmla="*/ 5715 h 853440"/>
                <a:gd name="connsiteX47" fmla="*/ 643890 w 704901"/>
                <a:gd name="connsiteY47" fmla="*/ 9525 h 853440"/>
                <a:gd name="connsiteX48" fmla="*/ 662940 w 704901"/>
                <a:gd name="connsiteY48" fmla="*/ 22860 h 853440"/>
                <a:gd name="connsiteX49" fmla="*/ 672465 w 704901"/>
                <a:gd name="connsiteY49" fmla="*/ 38100 h 853440"/>
                <a:gd name="connsiteX50" fmla="*/ 680085 w 704901"/>
                <a:gd name="connsiteY50" fmla="*/ 45720 h 853440"/>
                <a:gd name="connsiteX51" fmla="*/ 689610 w 704901"/>
                <a:gd name="connsiteY51" fmla="*/ 66675 h 853440"/>
                <a:gd name="connsiteX52" fmla="*/ 699135 w 704901"/>
                <a:gd name="connsiteY52" fmla="*/ 83820 h 853440"/>
                <a:gd name="connsiteX53" fmla="*/ 699135 w 704901"/>
                <a:gd name="connsiteY53" fmla="*/ 161925 h 853440"/>
                <a:gd name="connsiteX54" fmla="*/ 695325 w 704901"/>
                <a:gd name="connsiteY54" fmla="*/ 169545 h 853440"/>
                <a:gd name="connsiteX55" fmla="*/ 685800 w 704901"/>
                <a:gd name="connsiteY55" fmla="*/ 186690 h 853440"/>
                <a:gd name="connsiteX56" fmla="*/ 680085 w 704901"/>
                <a:gd name="connsiteY56" fmla="*/ 205740 h 853440"/>
                <a:gd name="connsiteX57" fmla="*/ 657225 w 704901"/>
                <a:gd name="connsiteY57" fmla="*/ 232410 h 853440"/>
                <a:gd name="connsiteX58" fmla="*/ 651510 w 704901"/>
                <a:gd name="connsiteY58" fmla="*/ 236220 h 853440"/>
                <a:gd name="connsiteX59" fmla="*/ 645795 w 704901"/>
                <a:gd name="connsiteY59" fmla="*/ 243840 h 853440"/>
                <a:gd name="connsiteX60" fmla="*/ 638175 w 704901"/>
                <a:gd name="connsiteY60" fmla="*/ 251460 h 853440"/>
                <a:gd name="connsiteX61" fmla="*/ 632460 w 704901"/>
                <a:gd name="connsiteY61" fmla="*/ 259080 h 853440"/>
                <a:gd name="connsiteX62" fmla="*/ 622935 w 704901"/>
                <a:gd name="connsiteY62" fmla="*/ 266700 h 853440"/>
                <a:gd name="connsiteX63" fmla="*/ 615315 w 704901"/>
                <a:gd name="connsiteY63" fmla="*/ 274320 h 853440"/>
                <a:gd name="connsiteX64" fmla="*/ 605790 w 704901"/>
                <a:gd name="connsiteY64" fmla="*/ 281940 h 853440"/>
                <a:gd name="connsiteX65" fmla="*/ 594360 w 704901"/>
                <a:gd name="connsiteY65" fmla="*/ 295275 h 853440"/>
                <a:gd name="connsiteX66" fmla="*/ 586740 w 704901"/>
                <a:gd name="connsiteY66" fmla="*/ 302895 h 853440"/>
                <a:gd name="connsiteX67" fmla="*/ 573405 w 704901"/>
                <a:gd name="connsiteY67" fmla="*/ 333375 h 853440"/>
                <a:gd name="connsiteX68" fmla="*/ 571500 w 704901"/>
                <a:gd name="connsiteY68" fmla="*/ 344805 h 853440"/>
                <a:gd name="connsiteX69" fmla="*/ 569595 w 704901"/>
                <a:gd name="connsiteY69" fmla="*/ 352425 h 853440"/>
                <a:gd name="connsiteX70" fmla="*/ 567690 w 704901"/>
                <a:gd name="connsiteY70" fmla="*/ 373380 h 853440"/>
                <a:gd name="connsiteX71" fmla="*/ 565785 w 704901"/>
                <a:gd name="connsiteY71" fmla="*/ 388620 h 853440"/>
                <a:gd name="connsiteX72" fmla="*/ 569595 w 704901"/>
                <a:gd name="connsiteY72" fmla="*/ 407670 h 853440"/>
                <a:gd name="connsiteX73" fmla="*/ 581025 w 704901"/>
                <a:gd name="connsiteY73" fmla="*/ 422910 h 853440"/>
                <a:gd name="connsiteX74" fmla="*/ 592455 w 704901"/>
                <a:gd name="connsiteY74" fmla="*/ 445770 h 853440"/>
                <a:gd name="connsiteX75" fmla="*/ 603885 w 704901"/>
                <a:gd name="connsiteY75" fmla="*/ 459105 h 853440"/>
                <a:gd name="connsiteX76" fmla="*/ 617220 w 704901"/>
                <a:gd name="connsiteY76" fmla="*/ 472440 h 853440"/>
                <a:gd name="connsiteX77" fmla="*/ 630555 w 704901"/>
                <a:gd name="connsiteY77" fmla="*/ 487680 h 853440"/>
                <a:gd name="connsiteX78" fmla="*/ 645795 w 704901"/>
                <a:gd name="connsiteY78" fmla="*/ 501015 h 853440"/>
                <a:gd name="connsiteX79" fmla="*/ 668655 w 704901"/>
                <a:gd name="connsiteY79" fmla="*/ 525780 h 853440"/>
                <a:gd name="connsiteX80" fmla="*/ 683895 w 704901"/>
                <a:gd name="connsiteY80" fmla="*/ 541020 h 853440"/>
                <a:gd name="connsiteX81" fmla="*/ 689610 w 704901"/>
                <a:gd name="connsiteY81" fmla="*/ 550545 h 853440"/>
                <a:gd name="connsiteX82" fmla="*/ 695325 w 704901"/>
                <a:gd name="connsiteY82" fmla="*/ 558165 h 853440"/>
                <a:gd name="connsiteX83" fmla="*/ 699135 w 704901"/>
                <a:gd name="connsiteY83" fmla="*/ 567690 h 853440"/>
                <a:gd name="connsiteX84" fmla="*/ 702945 w 704901"/>
                <a:gd name="connsiteY84" fmla="*/ 575310 h 853440"/>
                <a:gd name="connsiteX85" fmla="*/ 701040 w 704901"/>
                <a:gd name="connsiteY85" fmla="*/ 603885 h 853440"/>
                <a:gd name="connsiteX86" fmla="*/ 687705 w 704901"/>
                <a:gd name="connsiteY86" fmla="*/ 609600 h 853440"/>
                <a:gd name="connsiteX87" fmla="*/ 668655 w 704901"/>
                <a:gd name="connsiteY87" fmla="*/ 617220 h 853440"/>
                <a:gd name="connsiteX88" fmla="*/ 651510 w 704901"/>
                <a:gd name="connsiteY88" fmla="*/ 624840 h 853440"/>
                <a:gd name="connsiteX89" fmla="*/ 645795 w 704901"/>
                <a:gd name="connsiteY89" fmla="*/ 628650 h 853440"/>
                <a:gd name="connsiteX90" fmla="*/ 630555 w 704901"/>
                <a:gd name="connsiteY90" fmla="*/ 630555 h 853440"/>
                <a:gd name="connsiteX91" fmla="*/ 579120 w 704901"/>
                <a:gd name="connsiteY91" fmla="*/ 634365 h 853440"/>
                <a:gd name="connsiteX92" fmla="*/ 561975 w 704901"/>
                <a:gd name="connsiteY92" fmla="*/ 630555 h 853440"/>
                <a:gd name="connsiteX93" fmla="*/ 560070 w 704901"/>
                <a:gd name="connsiteY93" fmla="*/ 624840 h 853440"/>
                <a:gd name="connsiteX94" fmla="*/ 558165 w 704901"/>
                <a:gd name="connsiteY94" fmla="*/ 581025 h 853440"/>
                <a:gd name="connsiteX95" fmla="*/ 556260 w 704901"/>
                <a:gd name="connsiteY95" fmla="*/ 575310 h 853440"/>
                <a:gd name="connsiteX96" fmla="*/ 550545 w 704901"/>
                <a:gd name="connsiteY96" fmla="*/ 569595 h 853440"/>
                <a:gd name="connsiteX97" fmla="*/ 548640 w 704901"/>
                <a:gd name="connsiteY97" fmla="*/ 563880 h 853440"/>
                <a:gd name="connsiteX98" fmla="*/ 542925 w 704901"/>
                <a:gd name="connsiteY98" fmla="*/ 560070 h 853440"/>
                <a:gd name="connsiteX99" fmla="*/ 537210 w 704901"/>
                <a:gd name="connsiteY99" fmla="*/ 554355 h 853440"/>
                <a:gd name="connsiteX100" fmla="*/ 531495 w 704901"/>
                <a:gd name="connsiteY100" fmla="*/ 550545 h 853440"/>
                <a:gd name="connsiteX101" fmla="*/ 525780 w 704901"/>
                <a:gd name="connsiteY101" fmla="*/ 544830 h 853440"/>
                <a:gd name="connsiteX102" fmla="*/ 518160 w 704901"/>
                <a:gd name="connsiteY102" fmla="*/ 542925 h 853440"/>
                <a:gd name="connsiteX103" fmla="*/ 510540 w 704901"/>
                <a:gd name="connsiteY103" fmla="*/ 537210 h 853440"/>
                <a:gd name="connsiteX104" fmla="*/ 459105 w 704901"/>
                <a:gd name="connsiteY104" fmla="*/ 535305 h 853440"/>
                <a:gd name="connsiteX105" fmla="*/ 449580 w 704901"/>
                <a:gd name="connsiteY105" fmla="*/ 546735 h 853440"/>
                <a:gd name="connsiteX106" fmla="*/ 440055 w 704901"/>
                <a:gd name="connsiteY106" fmla="*/ 560070 h 853440"/>
                <a:gd name="connsiteX107" fmla="*/ 434340 w 704901"/>
                <a:gd name="connsiteY107" fmla="*/ 567690 h 853440"/>
                <a:gd name="connsiteX108" fmla="*/ 430530 w 704901"/>
                <a:gd name="connsiteY108" fmla="*/ 581025 h 853440"/>
                <a:gd name="connsiteX109" fmla="*/ 426720 w 704901"/>
                <a:gd name="connsiteY109" fmla="*/ 590550 h 853440"/>
                <a:gd name="connsiteX110" fmla="*/ 424815 w 704901"/>
                <a:gd name="connsiteY110" fmla="*/ 609600 h 853440"/>
                <a:gd name="connsiteX111" fmla="*/ 415290 w 704901"/>
                <a:gd name="connsiteY111" fmla="*/ 630555 h 853440"/>
                <a:gd name="connsiteX112" fmla="*/ 413385 w 704901"/>
                <a:gd name="connsiteY112" fmla="*/ 640080 h 853440"/>
                <a:gd name="connsiteX113" fmla="*/ 409575 w 704901"/>
                <a:gd name="connsiteY113" fmla="*/ 649605 h 853440"/>
                <a:gd name="connsiteX114" fmla="*/ 407670 w 704901"/>
                <a:gd name="connsiteY114" fmla="*/ 678180 h 853440"/>
                <a:gd name="connsiteX115" fmla="*/ 400050 w 704901"/>
                <a:gd name="connsiteY115" fmla="*/ 716280 h 853440"/>
                <a:gd name="connsiteX116" fmla="*/ 392430 w 704901"/>
                <a:gd name="connsiteY116" fmla="*/ 737235 h 853440"/>
                <a:gd name="connsiteX117" fmla="*/ 382905 w 704901"/>
                <a:gd name="connsiteY117" fmla="*/ 773430 h 853440"/>
                <a:gd name="connsiteX118" fmla="*/ 373380 w 704901"/>
                <a:gd name="connsiteY118" fmla="*/ 805815 h 853440"/>
                <a:gd name="connsiteX119" fmla="*/ 371475 w 704901"/>
                <a:gd name="connsiteY119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704901" h="853440">
                  <a:moveTo>
                    <a:pt x="0" y="182880"/>
                  </a:moveTo>
                  <a:cubicBezTo>
                    <a:pt x="2540" y="179705"/>
                    <a:pt x="5180" y="176608"/>
                    <a:pt x="7620" y="173355"/>
                  </a:cubicBezTo>
                  <a:cubicBezTo>
                    <a:pt x="8994" y="171523"/>
                    <a:pt x="9940" y="169378"/>
                    <a:pt x="11430" y="167640"/>
                  </a:cubicBezTo>
                  <a:cubicBezTo>
                    <a:pt x="13768" y="164913"/>
                    <a:pt x="16895" y="162894"/>
                    <a:pt x="19050" y="160020"/>
                  </a:cubicBezTo>
                  <a:cubicBezTo>
                    <a:pt x="30844" y="144294"/>
                    <a:pt x="9401" y="159905"/>
                    <a:pt x="36195" y="139065"/>
                  </a:cubicBezTo>
                  <a:cubicBezTo>
                    <a:pt x="41910" y="134620"/>
                    <a:pt x="46471" y="128020"/>
                    <a:pt x="53340" y="125730"/>
                  </a:cubicBezTo>
                  <a:cubicBezTo>
                    <a:pt x="59055" y="123825"/>
                    <a:pt x="64641" y="121476"/>
                    <a:pt x="70485" y="120015"/>
                  </a:cubicBezTo>
                  <a:cubicBezTo>
                    <a:pt x="75688" y="118714"/>
                    <a:pt x="97062" y="116790"/>
                    <a:pt x="100965" y="116205"/>
                  </a:cubicBezTo>
                  <a:cubicBezTo>
                    <a:pt x="107986" y="115152"/>
                    <a:pt x="114935" y="113665"/>
                    <a:pt x="121920" y="112395"/>
                  </a:cubicBezTo>
                  <a:cubicBezTo>
                    <a:pt x="153658" y="114836"/>
                    <a:pt x="166109" y="116707"/>
                    <a:pt x="203835" y="112395"/>
                  </a:cubicBezTo>
                  <a:cubicBezTo>
                    <a:pt x="208039" y="111915"/>
                    <a:pt x="217295" y="103012"/>
                    <a:pt x="220980" y="100965"/>
                  </a:cubicBezTo>
                  <a:cubicBezTo>
                    <a:pt x="237238" y="91933"/>
                    <a:pt x="224044" y="102145"/>
                    <a:pt x="238125" y="93345"/>
                  </a:cubicBezTo>
                  <a:cubicBezTo>
                    <a:pt x="254234" y="83277"/>
                    <a:pt x="236601" y="91288"/>
                    <a:pt x="255270" y="83820"/>
                  </a:cubicBezTo>
                  <a:cubicBezTo>
                    <a:pt x="257810" y="81280"/>
                    <a:pt x="260055" y="78405"/>
                    <a:pt x="262890" y="76200"/>
                  </a:cubicBezTo>
                  <a:cubicBezTo>
                    <a:pt x="265813" y="73927"/>
                    <a:pt x="269604" y="72895"/>
                    <a:pt x="272415" y="70485"/>
                  </a:cubicBezTo>
                  <a:cubicBezTo>
                    <a:pt x="278551" y="65225"/>
                    <a:pt x="283094" y="58189"/>
                    <a:pt x="289560" y="53340"/>
                  </a:cubicBezTo>
                  <a:lnTo>
                    <a:pt x="297180" y="47625"/>
                  </a:lnTo>
                  <a:cubicBezTo>
                    <a:pt x="298450" y="45085"/>
                    <a:pt x="298982" y="42013"/>
                    <a:pt x="300990" y="40005"/>
                  </a:cubicBezTo>
                  <a:cubicBezTo>
                    <a:pt x="304228" y="36767"/>
                    <a:pt x="309559" y="35961"/>
                    <a:pt x="312420" y="32385"/>
                  </a:cubicBezTo>
                  <a:cubicBezTo>
                    <a:pt x="329304" y="11280"/>
                    <a:pt x="312246" y="30629"/>
                    <a:pt x="325755" y="19050"/>
                  </a:cubicBezTo>
                  <a:cubicBezTo>
                    <a:pt x="328482" y="16712"/>
                    <a:pt x="330162" y="13036"/>
                    <a:pt x="333375" y="11430"/>
                  </a:cubicBezTo>
                  <a:cubicBezTo>
                    <a:pt x="338059" y="9088"/>
                    <a:pt x="348615" y="7620"/>
                    <a:pt x="348615" y="7620"/>
                  </a:cubicBezTo>
                  <a:cubicBezTo>
                    <a:pt x="355597" y="9947"/>
                    <a:pt x="354552" y="9300"/>
                    <a:pt x="361950" y="13335"/>
                  </a:cubicBezTo>
                  <a:cubicBezTo>
                    <a:pt x="369185" y="17281"/>
                    <a:pt x="376682" y="21139"/>
                    <a:pt x="382905" y="26670"/>
                  </a:cubicBezTo>
                  <a:cubicBezTo>
                    <a:pt x="386261" y="29653"/>
                    <a:pt x="389021" y="33273"/>
                    <a:pt x="392430" y="36195"/>
                  </a:cubicBezTo>
                  <a:cubicBezTo>
                    <a:pt x="397927" y="40907"/>
                    <a:pt x="404455" y="44410"/>
                    <a:pt x="409575" y="49530"/>
                  </a:cubicBezTo>
                  <a:cubicBezTo>
                    <a:pt x="411480" y="51435"/>
                    <a:pt x="413220" y="53520"/>
                    <a:pt x="415290" y="55245"/>
                  </a:cubicBezTo>
                  <a:cubicBezTo>
                    <a:pt x="417049" y="56711"/>
                    <a:pt x="419142" y="57724"/>
                    <a:pt x="421005" y="59055"/>
                  </a:cubicBezTo>
                  <a:cubicBezTo>
                    <a:pt x="423589" y="60900"/>
                    <a:pt x="426214" y="62704"/>
                    <a:pt x="428625" y="64770"/>
                  </a:cubicBezTo>
                  <a:cubicBezTo>
                    <a:pt x="430670" y="66523"/>
                    <a:pt x="432055" y="69057"/>
                    <a:pt x="434340" y="70485"/>
                  </a:cubicBezTo>
                  <a:cubicBezTo>
                    <a:pt x="457244" y="84800"/>
                    <a:pt x="429067" y="61650"/>
                    <a:pt x="455295" y="80010"/>
                  </a:cubicBezTo>
                  <a:cubicBezTo>
                    <a:pt x="462546" y="85086"/>
                    <a:pt x="462352" y="89708"/>
                    <a:pt x="470535" y="93345"/>
                  </a:cubicBezTo>
                  <a:cubicBezTo>
                    <a:pt x="473494" y="94660"/>
                    <a:pt x="476899" y="94548"/>
                    <a:pt x="480060" y="95250"/>
                  </a:cubicBezTo>
                  <a:cubicBezTo>
                    <a:pt x="482616" y="95818"/>
                    <a:pt x="485140" y="96520"/>
                    <a:pt x="487680" y="97155"/>
                  </a:cubicBezTo>
                  <a:cubicBezTo>
                    <a:pt x="492125" y="96520"/>
                    <a:pt x="496795" y="96784"/>
                    <a:pt x="501015" y="95250"/>
                  </a:cubicBezTo>
                  <a:cubicBezTo>
                    <a:pt x="503999" y="94165"/>
                    <a:pt x="505993" y="91296"/>
                    <a:pt x="508635" y="89535"/>
                  </a:cubicBezTo>
                  <a:cubicBezTo>
                    <a:pt x="511716" y="87481"/>
                    <a:pt x="514900" y="85575"/>
                    <a:pt x="518160" y="83820"/>
                  </a:cubicBezTo>
                  <a:cubicBezTo>
                    <a:pt x="525960" y="79620"/>
                    <a:pt x="534603" y="76902"/>
                    <a:pt x="541020" y="70485"/>
                  </a:cubicBezTo>
                  <a:cubicBezTo>
                    <a:pt x="547883" y="63622"/>
                    <a:pt x="545137" y="63640"/>
                    <a:pt x="550545" y="57150"/>
                  </a:cubicBezTo>
                  <a:cubicBezTo>
                    <a:pt x="552270" y="55080"/>
                    <a:pt x="554355" y="53340"/>
                    <a:pt x="556260" y="51435"/>
                  </a:cubicBezTo>
                  <a:cubicBezTo>
                    <a:pt x="557530" y="48260"/>
                    <a:pt x="558409" y="44899"/>
                    <a:pt x="560070" y="41910"/>
                  </a:cubicBezTo>
                  <a:cubicBezTo>
                    <a:pt x="561612" y="39135"/>
                    <a:pt x="563649" y="36639"/>
                    <a:pt x="565785" y="34290"/>
                  </a:cubicBezTo>
                  <a:cubicBezTo>
                    <a:pt x="575638" y="23452"/>
                    <a:pt x="582144" y="17669"/>
                    <a:pt x="594360" y="9525"/>
                  </a:cubicBezTo>
                  <a:cubicBezTo>
                    <a:pt x="598170" y="6985"/>
                    <a:pt x="601621" y="3800"/>
                    <a:pt x="605790" y="1905"/>
                  </a:cubicBezTo>
                  <a:cubicBezTo>
                    <a:pt x="608738" y="565"/>
                    <a:pt x="612140" y="635"/>
                    <a:pt x="615315" y="0"/>
                  </a:cubicBezTo>
                  <a:cubicBezTo>
                    <a:pt x="619125" y="635"/>
                    <a:pt x="623045" y="795"/>
                    <a:pt x="626745" y="1905"/>
                  </a:cubicBezTo>
                  <a:cubicBezTo>
                    <a:pt x="629465" y="2721"/>
                    <a:pt x="631770" y="4562"/>
                    <a:pt x="634365" y="5715"/>
                  </a:cubicBezTo>
                  <a:cubicBezTo>
                    <a:pt x="637490" y="7104"/>
                    <a:pt x="640831" y="7996"/>
                    <a:pt x="643890" y="9525"/>
                  </a:cubicBezTo>
                  <a:cubicBezTo>
                    <a:pt x="649777" y="12468"/>
                    <a:pt x="658348" y="18268"/>
                    <a:pt x="662940" y="22860"/>
                  </a:cubicBezTo>
                  <a:cubicBezTo>
                    <a:pt x="674634" y="34554"/>
                    <a:pt x="663411" y="26028"/>
                    <a:pt x="672465" y="38100"/>
                  </a:cubicBezTo>
                  <a:cubicBezTo>
                    <a:pt x="674620" y="40974"/>
                    <a:pt x="677545" y="43180"/>
                    <a:pt x="680085" y="45720"/>
                  </a:cubicBezTo>
                  <a:cubicBezTo>
                    <a:pt x="689354" y="68893"/>
                    <a:pt x="677536" y="40113"/>
                    <a:pt x="689610" y="66675"/>
                  </a:cubicBezTo>
                  <a:cubicBezTo>
                    <a:pt x="696326" y="81451"/>
                    <a:pt x="689765" y="71326"/>
                    <a:pt x="699135" y="83820"/>
                  </a:cubicBezTo>
                  <a:cubicBezTo>
                    <a:pt x="703896" y="121911"/>
                    <a:pt x="705354" y="116835"/>
                    <a:pt x="699135" y="161925"/>
                  </a:cubicBezTo>
                  <a:cubicBezTo>
                    <a:pt x="698747" y="164738"/>
                    <a:pt x="696704" y="167063"/>
                    <a:pt x="695325" y="169545"/>
                  </a:cubicBezTo>
                  <a:cubicBezTo>
                    <a:pt x="692527" y="174581"/>
                    <a:pt x="687908" y="181068"/>
                    <a:pt x="685800" y="186690"/>
                  </a:cubicBezTo>
                  <a:cubicBezTo>
                    <a:pt x="683985" y="191531"/>
                    <a:pt x="683091" y="202066"/>
                    <a:pt x="680085" y="205740"/>
                  </a:cubicBezTo>
                  <a:cubicBezTo>
                    <a:pt x="678601" y="207554"/>
                    <a:pt x="664137" y="226650"/>
                    <a:pt x="657225" y="232410"/>
                  </a:cubicBezTo>
                  <a:cubicBezTo>
                    <a:pt x="655466" y="233876"/>
                    <a:pt x="653129" y="234601"/>
                    <a:pt x="651510" y="236220"/>
                  </a:cubicBezTo>
                  <a:cubicBezTo>
                    <a:pt x="649265" y="238465"/>
                    <a:pt x="647886" y="241451"/>
                    <a:pt x="645795" y="243840"/>
                  </a:cubicBezTo>
                  <a:cubicBezTo>
                    <a:pt x="643430" y="246543"/>
                    <a:pt x="640540" y="248757"/>
                    <a:pt x="638175" y="251460"/>
                  </a:cubicBezTo>
                  <a:cubicBezTo>
                    <a:pt x="636084" y="253849"/>
                    <a:pt x="634705" y="256835"/>
                    <a:pt x="632460" y="259080"/>
                  </a:cubicBezTo>
                  <a:cubicBezTo>
                    <a:pt x="629585" y="261955"/>
                    <a:pt x="625974" y="263999"/>
                    <a:pt x="622935" y="266700"/>
                  </a:cubicBezTo>
                  <a:cubicBezTo>
                    <a:pt x="620250" y="269086"/>
                    <a:pt x="618000" y="271934"/>
                    <a:pt x="615315" y="274320"/>
                  </a:cubicBezTo>
                  <a:cubicBezTo>
                    <a:pt x="612276" y="277021"/>
                    <a:pt x="608850" y="279263"/>
                    <a:pt x="605790" y="281940"/>
                  </a:cubicBezTo>
                  <a:cubicBezTo>
                    <a:pt x="597121" y="289526"/>
                    <a:pt x="602527" y="285941"/>
                    <a:pt x="594360" y="295275"/>
                  </a:cubicBezTo>
                  <a:cubicBezTo>
                    <a:pt x="591995" y="297978"/>
                    <a:pt x="588682" y="299873"/>
                    <a:pt x="586740" y="302895"/>
                  </a:cubicBezTo>
                  <a:cubicBezTo>
                    <a:pt x="581856" y="310492"/>
                    <a:pt x="575819" y="323721"/>
                    <a:pt x="573405" y="333375"/>
                  </a:cubicBezTo>
                  <a:cubicBezTo>
                    <a:pt x="572468" y="337122"/>
                    <a:pt x="572258" y="341017"/>
                    <a:pt x="571500" y="344805"/>
                  </a:cubicBezTo>
                  <a:cubicBezTo>
                    <a:pt x="570987" y="347372"/>
                    <a:pt x="570230" y="349885"/>
                    <a:pt x="569595" y="352425"/>
                  </a:cubicBezTo>
                  <a:cubicBezTo>
                    <a:pt x="568960" y="359410"/>
                    <a:pt x="568424" y="366405"/>
                    <a:pt x="567690" y="373380"/>
                  </a:cubicBezTo>
                  <a:cubicBezTo>
                    <a:pt x="567154" y="378471"/>
                    <a:pt x="565501" y="383508"/>
                    <a:pt x="565785" y="388620"/>
                  </a:cubicBezTo>
                  <a:cubicBezTo>
                    <a:pt x="566144" y="395086"/>
                    <a:pt x="567816" y="401443"/>
                    <a:pt x="569595" y="407670"/>
                  </a:cubicBezTo>
                  <a:cubicBezTo>
                    <a:pt x="573139" y="420074"/>
                    <a:pt x="573765" y="411295"/>
                    <a:pt x="581025" y="422910"/>
                  </a:cubicBezTo>
                  <a:cubicBezTo>
                    <a:pt x="585540" y="430134"/>
                    <a:pt x="586431" y="439746"/>
                    <a:pt x="592455" y="445770"/>
                  </a:cubicBezTo>
                  <a:cubicBezTo>
                    <a:pt x="614931" y="468246"/>
                    <a:pt x="579447" y="432223"/>
                    <a:pt x="603885" y="459105"/>
                  </a:cubicBezTo>
                  <a:cubicBezTo>
                    <a:pt x="608114" y="463756"/>
                    <a:pt x="612775" y="467995"/>
                    <a:pt x="617220" y="472440"/>
                  </a:cubicBezTo>
                  <a:cubicBezTo>
                    <a:pt x="630433" y="485653"/>
                    <a:pt x="614275" y="469074"/>
                    <a:pt x="630555" y="487680"/>
                  </a:cubicBezTo>
                  <a:cubicBezTo>
                    <a:pt x="637876" y="496047"/>
                    <a:pt x="636081" y="492048"/>
                    <a:pt x="645795" y="501015"/>
                  </a:cubicBezTo>
                  <a:cubicBezTo>
                    <a:pt x="677464" y="530248"/>
                    <a:pt x="648876" y="504353"/>
                    <a:pt x="668655" y="525780"/>
                  </a:cubicBezTo>
                  <a:cubicBezTo>
                    <a:pt x="673528" y="531059"/>
                    <a:pt x="680199" y="534860"/>
                    <a:pt x="683895" y="541020"/>
                  </a:cubicBezTo>
                  <a:cubicBezTo>
                    <a:pt x="685800" y="544195"/>
                    <a:pt x="687556" y="547464"/>
                    <a:pt x="689610" y="550545"/>
                  </a:cubicBezTo>
                  <a:cubicBezTo>
                    <a:pt x="691371" y="553187"/>
                    <a:pt x="693783" y="555390"/>
                    <a:pt x="695325" y="558165"/>
                  </a:cubicBezTo>
                  <a:cubicBezTo>
                    <a:pt x="696986" y="561154"/>
                    <a:pt x="697746" y="564565"/>
                    <a:pt x="699135" y="567690"/>
                  </a:cubicBezTo>
                  <a:cubicBezTo>
                    <a:pt x="700288" y="570285"/>
                    <a:pt x="701675" y="572770"/>
                    <a:pt x="702945" y="575310"/>
                  </a:cubicBezTo>
                  <a:cubicBezTo>
                    <a:pt x="704460" y="585912"/>
                    <a:pt x="707258" y="593522"/>
                    <a:pt x="701040" y="603885"/>
                  </a:cubicBezTo>
                  <a:cubicBezTo>
                    <a:pt x="699717" y="606090"/>
                    <a:pt x="690392" y="608567"/>
                    <a:pt x="687705" y="609600"/>
                  </a:cubicBezTo>
                  <a:cubicBezTo>
                    <a:pt x="681322" y="612055"/>
                    <a:pt x="674126" y="613117"/>
                    <a:pt x="668655" y="617220"/>
                  </a:cubicBezTo>
                  <a:cubicBezTo>
                    <a:pt x="658445" y="624878"/>
                    <a:pt x="664148" y="622312"/>
                    <a:pt x="651510" y="624840"/>
                  </a:cubicBezTo>
                  <a:cubicBezTo>
                    <a:pt x="649605" y="626110"/>
                    <a:pt x="648004" y="628048"/>
                    <a:pt x="645795" y="628650"/>
                  </a:cubicBezTo>
                  <a:cubicBezTo>
                    <a:pt x="640856" y="629997"/>
                    <a:pt x="635656" y="630118"/>
                    <a:pt x="630555" y="630555"/>
                  </a:cubicBezTo>
                  <a:cubicBezTo>
                    <a:pt x="613426" y="632023"/>
                    <a:pt x="596265" y="633095"/>
                    <a:pt x="579120" y="634365"/>
                  </a:cubicBezTo>
                  <a:cubicBezTo>
                    <a:pt x="573405" y="633095"/>
                    <a:pt x="567211" y="633173"/>
                    <a:pt x="561975" y="630555"/>
                  </a:cubicBezTo>
                  <a:cubicBezTo>
                    <a:pt x="560179" y="629657"/>
                    <a:pt x="560224" y="626842"/>
                    <a:pt x="560070" y="624840"/>
                  </a:cubicBezTo>
                  <a:cubicBezTo>
                    <a:pt x="558949" y="610264"/>
                    <a:pt x="559286" y="595601"/>
                    <a:pt x="558165" y="581025"/>
                  </a:cubicBezTo>
                  <a:cubicBezTo>
                    <a:pt x="558011" y="579023"/>
                    <a:pt x="557374" y="576981"/>
                    <a:pt x="556260" y="575310"/>
                  </a:cubicBezTo>
                  <a:cubicBezTo>
                    <a:pt x="554766" y="573068"/>
                    <a:pt x="552450" y="571500"/>
                    <a:pt x="550545" y="569595"/>
                  </a:cubicBezTo>
                  <a:cubicBezTo>
                    <a:pt x="549910" y="567690"/>
                    <a:pt x="549894" y="565448"/>
                    <a:pt x="548640" y="563880"/>
                  </a:cubicBezTo>
                  <a:cubicBezTo>
                    <a:pt x="547210" y="562092"/>
                    <a:pt x="544684" y="561536"/>
                    <a:pt x="542925" y="560070"/>
                  </a:cubicBezTo>
                  <a:cubicBezTo>
                    <a:pt x="540855" y="558345"/>
                    <a:pt x="539280" y="556080"/>
                    <a:pt x="537210" y="554355"/>
                  </a:cubicBezTo>
                  <a:cubicBezTo>
                    <a:pt x="535451" y="552889"/>
                    <a:pt x="533254" y="552011"/>
                    <a:pt x="531495" y="550545"/>
                  </a:cubicBezTo>
                  <a:cubicBezTo>
                    <a:pt x="529425" y="548820"/>
                    <a:pt x="528119" y="546167"/>
                    <a:pt x="525780" y="544830"/>
                  </a:cubicBezTo>
                  <a:cubicBezTo>
                    <a:pt x="523507" y="543531"/>
                    <a:pt x="520700" y="543560"/>
                    <a:pt x="518160" y="542925"/>
                  </a:cubicBezTo>
                  <a:cubicBezTo>
                    <a:pt x="515620" y="541020"/>
                    <a:pt x="513315" y="538752"/>
                    <a:pt x="510540" y="537210"/>
                  </a:cubicBezTo>
                  <a:cubicBezTo>
                    <a:pt x="493857" y="527942"/>
                    <a:pt x="480606" y="534328"/>
                    <a:pt x="459105" y="535305"/>
                  </a:cubicBezTo>
                  <a:cubicBezTo>
                    <a:pt x="455930" y="539115"/>
                    <a:pt x="452678" y="542862"/>
                    <a:pt x="449580" y="546735"/>
                  </a:cubicBezTo>
                  <a:cubicBezTo>
                    <a:pt x="441279" y="557111"/>
                    <a:pt x="446500" y="551046"/>
                    <a:pt x="440055" y="560070"/>
                  </a:cubicBezTo>
                  <a:cubicBezTo>
                    <a:pt x="438210" y="562654"/>
                    <a:pt x="436245" y="565150"/>
                    <a:pt x="434340" y="567690"/>
                  </a:cubicBezTo>
                  <a:cubicBezTo>
                    <a:pt x="433070" y="572135"/>
                    <a:pt x="431992" y="576639"/>
                    <a:pt x="430530" y="581025"/>
                  </a:cubicBezTo>
                  <a:cubicBezTo>
                    <a:pt x="429449" y="584269"/>
                    <a:pt x="427391" y="587197"/>
                    <a:pt x="426720" y="590550"/>
                  </a:cubicBezTo>
                  <a:cubicBezTo>
                    <a:pt x="425468" y="596808"/>
                    <a:pt x="426277" y="603388"/>
                    <a:pt x="424815" y="609600"/>
                  </a:cubicBezTo>
                  <a:cubicBezTo>
                    <a:pt x="423803" y="613903"/>
                    <a:pt x="417844" y="625446"/>
                    <a:pt x="415290" y="630555"/>
                  </a:cubicBezTo>
                  <a:cubicBezTo>
                    <a:pt x="414655" y="633730"/>
                    <a:pt x="414315" y="636979"/>
                    <a:pt x="413385" y="640080"/>
                  </a:cubicBezTo>
                  <a:cubicBezTo>
                    <a:pt x="412402" y="643355"/>
                    <a:pt x="410082" y="646223"/>
                    <a:pt x="409575" y="649605"/>
                  </a:cubicBezTo>
                  <a:cubicBezTo>
                    <a:pt x="408159" y="659046"/>
                    <a:pt x="408764" y="668697"/>
                    <a:pt x="407670" y="678180"/>
                  </a:cubicBezTo>
                  <a:cubicBezTo>
                    <a:pt x="407116" y="682982"/>
                    <a:pt x="401852" y="710275"/>
                    <a:pt x="400050" y="716280"/>
                  </a:cubicBezTo>
                  <a:cubicBezTo>
                    <a:pt x="397914" y="723399"/>
                    <a:pt x="394566" y="730116"/>
                    <a:pt x="392430" y="737235"/>
                  </a:cubicBezTo>
                  <a:cubicBezTo>
                    <a:pt x="388845" y="749185"/>
                    <a:pt x="386244" y="761409"/>
                    <a:pt x="382905" y="773430"/>
                  </a:cubicBezTo>
                  <a:cubicBezTo>
                    <a:pt x="379893" y="784272"/>
                    <a:pt x="376555" y="795020"/>
                    <a:pt x="373380" y="805815"/>
                  </a:cubicBezTo>
                  <a:cubicBezTo>
                    <a:pt x="370891" y="838178"/>
                    <a:pt x="371475" y="822301"/>
                    <a:pt x="371475" y="85344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18" name="Ellipse 217">
              <a:extLst>
                <a:ext uri="{FF2B5EF4-FFF2-40B4-BE49-F238E27FC236}">
                  <a16:creationId xmlns:a16="http://schemas.microsoft.com/office/drawing/2014/main" id="{4B5B18AF-929E-12A8-541B-4E013C6BFC7C}"/>
                </a:ext>
              </a:extLst>
            </p:cNvPr>
            <p:cNvSpPr/>
            <p:nvPr/>
          </p:nvSpPr>
          <p:spPr>
            <a:xfrm>
              <a:off x="9892011" y="2549382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2C771290-8D7C-F971-C0BE-A860E305524D}"/>
                </a:ext>
              </a:extLst>
            </p:cNvPr>
            <p:cNvSpPr/>
            <p:nvPr/>
          </p:nvSpPr>
          <p:spPr>
            <a:xfrm>
              <a:off x="9783512" y="2419306"/>
              <a:ext cx="909320" cy="690880"/>
            </a:xfrm>
            <a:custGeom>
              <a:avLst/>
              <a:gdLst>
                <a:gd name="connsiteX0" fmla="*/ 27940 w 909320"/>
                <a:gd name="connsiteY0" fmla="*/ 690880 h 690880"/>
                <a:gd name="connsiteX1" fmla="*/ 12700 w 909320"/>
                <a:gd name="connsiteY1" fmla="*/ 662940 h 690880"/>
                <a:gd name="connsiteX2" fmla="*/ 7620 w 909320"/>
                <a:gd name="connsiteY2" fmla="*/ 652780 h 690880"/>
                <a:gd name="connsiteX3" fmla="*/ 0 w 909320"/>
                <a:gd name="connsiteY3" fmla="*/ 640080 h 690880"/>
                <a:gd name="connsiteX4" fmla="*/ 7620 w 909320"/>
                <a:gd name="connsiteY4" fmla="*/ 561340 h 690880"/>
                <a:gd name="connsiteX5" fmla="*/ 35560 w 909320"/>
                <a:gd name="connsiteY5" fmla="*/ 530860 h 690880"/>
                <a:gd name="connsiteX6" fmla="*/ 45720 w 909320"/>
                <a:gd name="connsiteY6" fmla="*/ 520700 h 690880"/>
                <a:gd name="connsiteX7" fmla="*/ 68580 w 909320"/>
                <a:gd name="connsiteY7" fmla="*/ 515620 h 690880"/>
                <a:gd name="connsiteX8" fmla="*/ 88900 w 909320"/>
                <a:gd name="connsiteY8" fmla="*/ 502920 h 690880"/>
                <a:gd name="connsiteX9" fmla="*/ 104140 w 909320"/>
                <a:gd name="connsiteY9" fmla="*/ 490220 h 690880"/>
                <a:gd name="connsiteX10" fmla="*/ 106680 w 909320"/>
                <a:gd name="connsiteY10" fmla="*/ 477520 h 690880"/>
                <a:gd name="connsiteX11" fmla="*/ 109220 w 909320"/>
                <a:gd name="connsiteY11" fmla="*/ 469900 h 690880"/>
                <a:gd name="connsiteX12" fmla="*/ 111760 w 909320"/>
                <a:gd name="connsiteY12" fmla="*/ 452120 h 690880"/>
                <a:gd name="connsiteX13" fmla="*/ 116840 w 909320"/>
                <a:gd name="connsiteY13" fmla="*/ 429260 h 690880"/>
                <a:gd name="connsiteX14" fmla="*/ 124460 w 909320"/>
                <a:gd name="connsiteY14" fmla="*/ 393700 h 690880"/>
                <a:gd name="connsiteX15" fmla="*/ 127000 w 909320"/>
                <a:gd name="connsiteY15" fmla="*/ 383540 h 690880"/>
                <a:gd name="connsiteX16" fmla="*/ 134620 w 909320"/>
                <a:gd name="connsiteY16" fmla="*/ 373380 h 690880"/>
                <a:gd name="connsiteX17" fmla="*/ 142240 w 909320"/>
                <a:gd name="connsiteY17" fmla="*/ 360680 h 690880"/>
                <a:gd name="connsiteX18" fmla="*/ 154940 w 909320"/>
                <a:gd name="connsiteY18" fmla="*/ 350520 h 690880"/>
                <a:gd name="connsiteX19" fmla="*/ 175260 w 909320"/>
                <a:gd name="connsiteY19" fmla="*/ 327660 h 690880"/>
                <a:gd name="connsiteX20" fmla="*/ 210820 w 909320"/>
                <a:gd name="connsiteY20" fmla="*/ 309880 h 690880"/>
                <a:gd name="connsiteX21" fmla="*/ 223520 w 909320"/>
                <a:gd name="connsiteY21" fmla="*/ 307340 h 690880"/>
                <a:gd name="connsiteX22" fmla="*/ 251460 w 909320"/>
                <a:gd name="connsiteY22" fmla="*/ 312420 h 690880"/>
                <a:gd name="connsiteX23" fmla="*/ 261620 w 909320"/>
                <a:gd name="connsiteY23" fmla="*/ 320040 h 690880"/>
                <a:gd name="connsiteX24" fmla="*/ 274320 w 909320"/>
                <a:gd name="connsiteY24" fmla="*/ 327660 h 690880"/>
                <a:gd name="connsiteX25" fmla="*/ 287020 w 909320"/>
                <a:gd name="connsiteY25" fmla="*/ 332740 h 690880"/>
                <a:gd name="connsiteX26" fmla="*/ 299720 w 909320"/>
                <a:gd name="connsiteY26" fmla="*/ 342900 h 690880"/>
                <a:gd name="connsiteX27" fmla="*/ 325120 w 909320"/>
                <a:gd name="connsiteY27" fmla="*/ 358140 h 690880"/>
                <a:gd name="connsiteX28" fmla="*/ 337820 w 909320"/>
                <a:gd name="connsiteY28" fmla="*/ 365760 h 690880"/>
                <a:gd name="connsiteX29" fmla="*/ 355600 w 909320"/>
                <a:gd name="connsiteY29" fmla="*/ 381000 h 690880"/>
                <a:gd name="connsiteX30" fmla="*/ 363220 w 909320"/>
                <a:gd name="connsiteY30" fmla="*/ 391160 h 690880"/>
                <a:gd name="connsiteX31" fmla="*/ 393700 w 909320"/>
                <a:gd name="connsiteY31" fmla="*/ 398780 h 690880"/>
                <a:gd name="connsiteX32" fmla="*/ 424180 w 909320"/>
                <a:gd name="connsiteY32" fmla="*/ 386080 h 690880"/>
                <a:gd name="connsiteX33" fmla="*/ 447040 w 909320"/>
                <a:gd name="connsiteY33" fmla="*/ 363220 h 690880"/>
                <a:gd name="connsiteX34" fmla="*/ 454660 w 909320"/>
                <a:gd name="connsiteY34" fmla="*/ 353060 h 690880"/>
                <a:gd name="connsiteX35" fmla="*/ 464820 w 909320"/>
                <a:gd name="connsiteY35" fmla="*/ 345440 h 690880"/>
                <a:gd name="connsiteX36" fmla="*/ 485140 w 909320"/>
                <a:gd name="connsiteY36" fmla="*/ 325120 h 690880"/>
                <a:gd name="connsiteX37" fmla="*/ 500380 w 909320"/>
                <a:gd name="connsiteY37" fmla="*/ 307340 h 690880"/>
                <a:gd name="connsiteX38" fmla="*/ 508000 w 909320"/>
                <a:gd name="connsiteY38" fmla="*/ 297180 h 690880"/>
                <a:gd name="connsiteX39" fmla="*/ 518160 w 909320"/>
                <a:gd name="connsiteY39" fmla="*/ 289560 h 690880"/>
                <a:gd name="connsiteX40" fmla="*/ 533400 w 909320"/>
                <a:gd name="connsiteY40" fmla="*/ 269240 h 690880"/>
                <a:gd name="connsiteX41" fmla="*/ 541020 w 909320"/>
                <a:gd name="connsiteY41" fmla="*/ 261620 h 690880"/>
                <a:gd name="connsiteX42" fmla="*/ 546100 w 909320"/>
                <a:gd name="connsiteY42" fmla="*/ 251460 h 690880"/>
                <a:gd name="connsiteX43" fmla="*/ 553720 w 909320"/>
                <a:gd name="connsiteY43" fmla="*/ 241300 h 690880"/>
                <a:gd name="connsiteX44" fmla="*/ 551180 w 909320"/>
                <a:gd name="connsiteY44" fmla="*/ 203200 h 690880"/>
                <a:gd name="connsiteX45" fmla="*/ 546100 w 909320"/>
                <a:gd name="connsiteY45" fmla="*/ 193040 h 690880"/>
                <a:gd name="connsiteX46" fmla="*/ 535940 w 909320"/>
                <a:gd name="connsiteY46" fmla="*/ 170180 h 690880"/>
                <a:gd name="connsiteX47" fmla="*/ 515620 w 909320"/>
                <a:gd name="connsiteY47" fmla="*/ 147320 h 690880"/>
                <a:gd name="connsiteX48" fmla="*/ 497840 w 909320"/>
                <a:gd name="connsiteY48" fmla="*/ 124460 h 690880"/>
                <a:gd name="connsiteX49" fmla="*/ 487680 w 909320"/>
                <a:gd name="connsiteY49" fmla="*/ 114300 h 690880"/>
                <a:gd name="connsiteX50" fmla="*/ 480060 w 909320"/>
                <a:gd name="connsiteY50" fmla="*/ 93980 h 690880"/>
                <a:gd name="connsiteX51" fmla="*/ 477520 w 909320"/>
                <a:gd name="connsiteY51" fmla="*/ 81280 h 690880"/>
                <a:gd name="connsiteX52" fmla="*/ 490220 w 909320"/>
                <a:gd name="connsiteY52" fmla="*/ 38100 h 690880"/>
                <a:gd name="connsiteX53" fmla="*/ 500380 w 909320"/>
                <a:gd name="connsiteY53" fmla="*/ 27940 h 690880"/>
                <a:gd name="connsiteX54" fmla="*/ 520700 w 909320"/>
                <a:gd name="connsiteY54" fmla="*/ 7620 h 690880"/>
                <a:gd name="connsiteX55" fmla="*/ 535940 w 909320"/>
                <a:gd name="connsiteY55" fmla="*/ 5080 h 690880"/>
                <a:gd name="connsiteX56" fmla="*/ 591820 w 909320"/>
                <a:gd name="connsiteY56" fmla="*/ 0 h 690880"/>
                <a:gd name="connsiteX57" fmla="*/ 629920 w 909320"/>
                <a:gd name="connsiteY57" fmla="*/ 5080 h 690880"/>
                <a:gd name="connsiteX58" fmla="*/ 647700 w 909320"/>
                <a:gd name="connsiteY58" fmla="*/ 15240 h 690880"/>
                <a:gd name="connsiteX59" fmla="*/ 701040 w 909320"/>
                <a:gd name="connsiteY59" fmla="*/ 53340 h 690880"/>
                <a:gd name="connsiteX60" fmla="*/ 713740 w 909320"/>
                <a:gd name="connsiteY60" fmla="*/ 76200 h 690880"/>
                <a:gd name="connsiteX61" fmla="*/ 716280 w 909320"/>
                <a:gd name="connsiteY61" fmla="*/ 88900 h 690880"/>
                <a:gd name="connsiteX62" fmla="*/ 723900 w 909320"/>
                <a:gd name="connsiteY62" fmla="*/ 109220 h 690880"/>
                <a:gd name="connsiteX63" fmla="*/ 734060 w 909320"/>
                <a:gd name="connsiteY63" fmla="*/ 137160 h 690880"/>
                <a:gd name="connsiteX64" fmla="*/ 744220 w 909320"/>
                <a:gd name="connsiteY64" fmla="*/ 190500 h 690880"/>
                <a:gd name="connsiteX65" fmla="*/ 754380 w 909320"/>
                <a:gd name="connsiteY65" fmla="*/ 223520 h 690880"/>
                <a:gd name="connsiteX66" fmla="*/ 787400 w 909320"/>
                <a:gd name="connsiteY66" fmla="*/ 254000 h 690880"/>
                <a:gd name="connsiteX67" fmla="*/ 807720 w 909320"/>
                <a:gd name="connsiteY67" fmla="*/ 264160 h 690880"/>
                <a:gd name="connsiteX68" fmla="*/ 833120 w 909320"/>
                <a:gd name="connsiteY68" fmla="*/ 256540 h 690880"/>
                <a:gd name="connsiteX69" fmla="*/ 848360 w 909320"/>
                <a:gd name="connsiteY69" fmla="*/ 238760 h 690880"/>
                <a:gd name="connsiteX70" fmla="*/ 866140 w 909320"/>
                <a:gd name="connsiteY70" fmla="*/ 218440 h 690880"/>
                <a:gd name="connsiteX71" fmla="*/ 873760 w 909320"/>
                <a:gd name="connsiteY71" fmla="*/ 198120 h 690880"/>
                <a:gd name="connsiteX72" fmla="*/ 881380 w 909320"/>
                <a:gd name="connsiteY72" fmla="*/ 187960 h 690880"/>
                <a:gd name="connsiteX73" fmla="*/ 886460 w 909320"/>
                <a:gd name="connsiteY73" fmla="*/ 177800 h 690880"/>
                <a:gd name="connsiteX74" fmla="*/ 889000 w 909320"/>
                <a:gd name="connsiteY74" fmla="*/ 170180 h 690880"/>
                <a:gd name="connsiteX75" fmla="*/ 909320 w 909320"/>
                <a:gd name="connsiteY75" fmla="*/ 147320 h 69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909320" h="690880">
                  <a:moveTo>
                    <a:pt x="27940" y="690880"/>
                  </a:moveTo>
                  <a:cubicBezTo>
                    <a:pt x="18697" y="667773"/>
                    <a:pt x="27927" y="688318"/>
                    <a:pt x="12700" y="662940"/>
                  </a:cubicBezTo>
                  <a:cubicBezTo>
                    <a:pt x="10752" y="659693"/>
                    <a:pt x="9459" y="656090"/>
                    <a:pt x="7620" y="652780"/>
                  </a:cubicBezTo>
                  <a:cubicBezTo>
                    <a:pt x="5222" y="648464"/>
                    <a:pt x="2540" y="644313"/>
                    <a:pt x="0" y="640080"/>
                  </a:cubicBezTo>
                  <a:cubicBezTo>
                    <a:pt x="917" y="629078"/>
                    <a:pt x="6179" y="563261"/>
                    <a:pt x="7620" y="561340"/>
                  </a:cubicBezTo>
                  <a:cubicBezTo>
                    <a:pt x="20987" y="543517"/>
                    <a:pt x="12247" y="554173"/>
                    <a:pt x="35560" y="530860"/>
                  </a:cubicBezTo>
                  <a:cubicBezTo>
                    <a:pt x="38947" y="527473"/>
                    <a:pt x="41024" y="521639"/>
                    <a:pt x="45720" y="520700"/>
                  </a:cubicBezTo>
                  <a:cubicBezTo>
                    <a:pt x="49169" y="520010"/>
                    <a:pt x="64480" y="517157"/>
                    <a:pt x="68580" y="515620"/>
                  </a:cubicBezTo>
                  <a:cubicBezTo>
                    <a:pt x="78630" y="511851"/>
                    <a:pt x="80067" y="509229"/>
                    <a:pt x="88900" y="502920"/>
                  </a:cubicBezTo>
                  <a:cubicBezTo>
                    <a:pt x="101277" y="494079"/>
                    <a:pt x="92281" y="502079"/>
                    <a:pt x="104140" y="490220"/>
                  </a:cubicBezTo>
                  <a:cubicBezTo>
                    <a:pt x="104987" y="485987"/>
                    <a:pt x="105633" y="481708"/>
                    <a:pt x="106680" y="477520"/>
                  </a:cubicBezTo>
                  <a:cubicBezTo>
                    <a:pt x="107329" y="474923"/>
                    <a:pt x="108695" y="472525"/>
                    <a:pt x="109220" y="469900"/>
                  </a:cubicBezTo>
                  <a:cubicBezTo>
                    <a:pt x="110394" y="464029"/>
                    <a:pt x="110776" y="458025"/>
                    <a:pt x="111760" y="452120"/>
                  </a:cubicBezTo>
                  <a:cubicBezTo>
                    <a:pt x="113372" y="442446"/>
                    <a:pt x="114557" y="438393"/>
                    <a:pt x="116840" y="429260"/>
                  </a:cubicBezTo>
                  <a:cubicBezTo>
                    <a:pt x="120994" y="391871"/>
                    <a:pt x="115872" y="419464"/>
                    <a:pt x="124460" y="393700"/>
                  </a:cubicBezTo>
                  <a:cubicBezTo>
                    <a:pt x="125564" y="390388"/>
                    <a:pt x="125439" y="386662"/>
                    <a:pt x="127000" y="383540"/>
                  </a:cubicBezTo>
                  <a:cubicBezTo>
                    <a:pt x="128893" y="379754"/>
                    <a:pt x="132272" y="376902"/>
                    <a:pt x="134620" y="373380"/>
                  </a:cubicBezTo>
                  <a:cubicBezTo>
                    <a:pt x="137358" y="369272"/>
                    <a:pt x="138960" y="364370"/>
                    <a:pt x="142240" y="360680"/>
                  </a:cubicBezTo>
                  <a:cubicBezTo>
                    <a:pt x="145842" y="356628"/>
                    <a:pt x="151107" y="354353"/>
                    <a:pt x="154940" y="350520"/>
                  </a:cubicBezTo>
                  <a:cubicBezTo>
                    <a:pt x="170005" y="335455"/>
                    <a:pt x="154118" y="343516"/>
                    <a:pt x="175260" y="327660"/>
                  </a:cubicBezTo>
                  <a:cubicBezTo>
                    <a:pt x="182799" y="322006"/>
                    <a:pt x="201728" y="312911"/>
                    <a:pt x="210820" y="309880"/>
                  </a:cubicBezTo>
                  <a:cubicBezTo>
                    <a:pt x="214916" y="308515"/>
                    <a:pt x="219287" y="308187"/>
                    <a:pt x="223520" y="307340"/>
                  </a:cubicBezTo>
                  <a:cubicBezTo>
                    <a:pt x="232833" y="309033"/>
                    <a:pt x="242480" y="309427"/>
                    <a:pt x="251460" y="312420"/>
                  </a:cubicBezTo>
                  <a:cubicBezTo>
                    <a:pt x="255476" y="313759"/>
                    <a:pt x="258098" y="317692"/>
                    <a:pt x="261620" y="320040"/>
                  </a:cubicBezTo>
                  <a:cubicBezTo>
                    <a:pt x="265728" y="322778"/>
                    <a:pt x="269904" y="325452"/>
                    <a:pt x="274320" y="327660"/>
                  </a:cubicBezTo>
                  <a:cubicBezTo>
                    <a:pt x="278398" y="329699"/>
                    <a:pt x="283110" y="330394"/>
                    <a:pt x="287020" y="332740"/>
                  </a:cubicBezTo>
                  <a:cubicBezTo>
                    <a:pt x="291669" y="335529"/>
                    <a:pt x="295209" y="339893"/>
                    <a:pt x="299720" y="342900"/>
                  </a:cubicBezTo>
                  <a:cubicBezTo>
                    <a:pt x="307935" y="348377"/>
                    <a:pt x="316653" y="353060"/>
                    <a:pt x="325120" y="358140"/>
                  </a:cubicBezTo>
                  <a:cubicBezTo>
                    <a:pt x="329353" y="360680"/>
                    <a:pt x="333712" y="363022"/>
                    <a:pt x="337820" y="365760"/>
                  </a:cubicBezTo>
                  <a:cubicBezTo>
                    <a:pt x="347070" y="371926"/>
                    <a:pt x="346977" y="371145"/>
                    <a:pt x="355600" y="381000"/>
                  </a:cubicBezTo>
                  <a:cubicBezTo>
                    <a:pt x="358388" y="384186"/>
                    <a:pt x="359698" y="388812"/>
                    <a:pt x="363220" y="391160"/>
                  </a:cubicBezTo>
                  <a:cubicBezTo>
                    <a:pt x="369929" y="395632"/>
                    <a:pt x="386082" y="397510"/>
                    <a:pt x="393700" y="398780"/>
                  </a:cubicBezTo>
                  <a:cubicBezTo>
                    <a:pt x="407735" y="395973"/>
                    <a:pt x="411125" y="396687"/>
                    <a:pt x="424180" y="386080"/>
                  </a:cubicBezTo>
                  <a:cubicBezTo>
                    <a:pt x="432544" y="379285"/>
                    <a:pt x="440574" y="371841"/>
                    <a:pt x="447040" y="363220"/>
                  </a:cubicBezTo>
                  <a:cubicBezTo>
                    <a:pt x="449580" y="359833"/>
                    <a:pt x="451667" y="356053"/>
                    <a:pt x="454660" y="353060"/>
                  </a:cubicBezTo>
                  <a:cubicBezTo>
                    <a:pt x="457653" y="350067"/>
                    <a:pt x="461827" y="348433"/>
                    <a:pt x="464820" y="345440"/>
                  </a:cubicBezTo>
                  <a:cubicBezTo>
                    <a:pt x="490429" y="319831"/>
                    <a:pt x="460644" y="343492"/>
                    <a:pt x="485140" y="325120"/>
                  </a:cubicBezTo>
                  <a:cubicBezTo>
                    <a:pt x="503814" y="293997"/>
                    <a:pt x="482788" y="324932"/>
                    <a:pt x="500380" y="307340"/>
                  </a:cubicBezTo>
                  <a:cubicBezTo>
                    <a:pt x="503373" y="304347"/>
                    <a:pt x="505007" y="300173"/>
                    <a:pt x="508000" y="297180"/>
                  </a:cubicBezTo>
                  <a:cubicBezTo>
                    <a:pt x="510993" y="294187"/>
                    <a:pt x="515167" y="292553"/>
                    <a:pt x="518160" y="289560"/>
                  </a:cubicBezTo>
                  <a:cubicBezTo>
                    <a:pt x="536686" y="271034"/>
                    <a:pt x="521676" y="283309"/>
                    <a:pt x="533400" y="269240"/>
                  </a:cubicBezTo>
                  <a:cubicBezTo>
                    <a:pt x="535700" y="266480"/>
                    <a:pt x="538932" y="264543"/>
                    <a:pt x="541020" y="261620"/>
                  </a:cubicBezTo>
                  <a:cubicBezTo>
                    <a:pt x="543221" y="258539"/>
                    <a:pt x="544093" y="254671"/>
                    <a:pt x="546100" y="251460"/>
                  </a:cubicBezTo>
                  <a:cubicBezTo>
                    <a:pt x="548344" y="247870"/>
                    <a:pt x="551180" y="244687"/>
                    <a:pt x="553720" y="241300"/>
                  </a:cubicBezTo>
                  <a:cubicBezTo>
                    <a:pt x="552873" y="228600"/>
                    <a:pt x="553165" y="215772"/>
                    <a:pt x="551180" y="203200"/>
                  </a:cubicBezTo>
                  <a:cubicBezTo>
                    <a:pt x="550589" y="199460"/>
                    <a:pt x="547638" y="196500"/>
                    <a:pt x="546100" y="193040"/>
                  </a:cubicBezTo>
                  <a:cubicBezTo>
                    <a:pt x="542394" y="184702"/>
                    <a:pt x="540750" y="177876"/>
                    <a:pt x="535940" y="170180"/>
                  </a:cubicBezTo>
                  <a:cubicBezTo>
                    <a:pt x="527360" y="156451"/>
                    <a:pt x="527592" y="161287"/>
                    <a:pt x="515620" y="147320"/>
                  </a:cubicBezTo>
                  <a:cubicBezTo>
                    <a:pt x="509338" y="139991"/>
                    <a:pt x="504666" y="131286"/>
                    <a:pt x="497840" y="124460"/>
                  </a:cubicBezTo>
                  <a:cubicBezTo>
                    <a:pt x="494453" y="121073"/>
                    <a:pt x="490554" y="118132"/>
                    <a:pt x="487680" y="114300"/>
                  </a:cubicBezTo>
                  <a:cubicBezTo>
                    <a:pt x="483029" y="108099"/>
                    <a:pt x="481683" y="101285"/>
                    <a:pt x="480060" y="93980"/>
                  </a:cubicBezTo>
                  <a:cubicBezTo>
                    <a:pt x="479123" y="89766"/>
                    <a:pt x="478367" y="85513"/>
                    <a:pt x="477520" y="81280"/>
                  </a:cubicBezTo>
                  <a:cubicBezTo>
                    <a:pt x="481233" y="58999"/>
                    <a:pt x="478345" y="53368"/>
                    <a:pt x="490220" y="38100"/>
                  </a:cubicBezTo>
                  <a:cubicBezTo>
                    <a:pt x="493160" y="34319"/>
                    <a:pt x="497226" y="31544"/>
                    <a:pt x="500380" y="27940"/>
                  </a:cubicBezTo>
                  <a:cubicBezTo>
                    <a:pt x="507989" y="19244"/>
                    <a:pt x="508874" y="12995"/>
                    <a:pt x="520700" y="7620"/>
                  </a:cubicBezTo>
                  <a:cubicBezTo>
                    <a:pt x="525388" y="5489"/>
                    <a:pt x="530835" y="5761"/>
                    <a:pt x="535940" y="5080"/>
                  </a:cubicBezTo>
                  <a:cubicBezTo>
                    <a:pt x="556444" y="2346"/>
                    <a:pt x="570345" y="1652"/>
                    <a:pt x="591820" y="0"/>
                  </a:cubicBezTo>
                  <a:cubicBezTo>
                    <a:pt x="604520" y="1693"/>
                    <a:pt x="617559" y="1709"/>
                    <a:pt x="629920" y="5080"/>
                  </a:cubicBezTo>
                  <a:cubicBezTo>
                    <a:pt x="636506" y="6876"/>
                    <a:pt x="641982" y="11511"/>
                    <a:pt x="647700" y="15240"/>
                  </a:cubicBezTo>
                  <a:cubicBezTo>
                    <a:pt x="682028" y="37628"/>
                    <a:pt x="679058" y="35754"/>
                    <a:pt x="701040" y="53340"/>
                  </a:cubicBezTo>
                  <a:cubicBezTo>
                    <a:pt x="703481" y="57409"/>
                    <a:pt x="711918" y="70734"/>
                    <a:pt x="713740" y="76200"/>
                  </a:cubicBezTo>
                  <a:cubicBezTo>
                    <a:pt x="715105" y="80296"/>
                    <a:pt x="715010" y="84774"/>
                    <a:pt x="716280" y="88900"/>
                  </a:cubicBezTo>
                  <a:cubicBezTo>
                    <a:pt x="718407" y="95814"/>
                    <a:pt x="721467" y="102408"/>
                    <a:pt x="723900" y="109220"/>
                  </a:cubicBezTo>
                  <a:cubicBezTo>
                    <a:pt x="734770" y="139655"/>
                    <a:pt x="723289" y="110233"/>
                    <a:pt x="734060" y="137160"/>
                  </a:cubicBezTo>
                  <a:cubicBezTo>
                    <a:pt x="737185" y="159038"/>
                    <a:pt x="737631" y="165087"/>
                    <a:pt x="744220" y="190500"/>
                  </a:cubicBezTo>
                  <a:cubicBezTo>
                    <a:pt x="747110" y="201647"/>
                    <a:pt x="749703" y="212997"/>
                    <a:pt x="754380" y="223520"/>
                  </a:cubicBezTo>
                  <a:cubicBezTo>
                    <a:pt x="759549" y="235150"/>
                    <a:pt x="779887" y="248221"/>
                    <a:pt x="787400" y="254000"/>
                  </a:cubicBezTo>
                  <a:cubicBezTo>
                    <a:pt x="799873" y="263595"/>
                    <a:pt x="793849" y="260692"/>
                    <a:pt x="807720" y="264160"/>
                  </a:cubicBezTo>
                  <a:cubicBezTo>
                    <a:pt x="816187" y="261620"/>
                    <a:pt x="825214" y="260493"/>
                    <a:pt x="833120" y="256540"/>
                  </a:cubicBezTo>
                  <a:cubicBezTo>
                    <a:pt x="842269" y="251966"/>
                    <a:pt x="842644" y="245429"/>
                    <a:pt x="848360" y="238760"/>
                  </a:cubicBezTo>
                  <a:cubicBezTo>
                    <a:pt x="874667" y="208069"/>
                    <a:pt x="844020" y="247933"/>
                    <a:pt x="866140" y="218440"/>
                  </a:cubicBezTo>
                  <a:cubicBezTo>
                    <a:pt x="868578" y="208689"/>
                    <a:pt x="868226" y="206975"/>
                    <a:pt x="873760" y="198120"/>
                  </a:cubicBezTo>
                  <a:cubicBezTo>
                    <a:pt x="876004" y="194530"/>
                    <a:pt x="879136" y="191550"/>
                    <a:pt x="881380" y="187960"/>
                  </a:cubicBezTo>
                  <a:cubicBezTo>
                    <a:pt x="883387" y="184749"/>
                    <a:pt x="884968" y="181280"/>
                    <a:pt x="886460" y="177800"/>
                  </a:cubicBezTo>
                  <a:cubicBezTo>
                    <a:pt x="887515" y="175339"/>
                    <a:pt x="887700" y="172520"/>
                    <a:pt x="889000" y="170180"/>
                  </a:cubicBezTo>
                  <a:cubicBezTo>
                    <a:pt x="897934" y="154098"/>
                    <a:pt x="896754" y="156745"/>
                    <a:pt x="909320" y="1473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4" name="Ellipse 243">
              <a:extLst>
                <a:ext uri="{FF2B5EF4-FFF2-40B4-BE49-F238E27FC236}">
                  <a16:creationId xmlns:a16="http://schemas.microsoft.com/office/drawing/2014/main" id="{FE14F382-C415-0523-F594-790CF57AB1F4}"/>
                </a:ext>
              </a:extLst>
            </p:cNvPr>
            <p:cNvSpPr/>
            <p:nvPr/>
          </p:nvSpPr>
          <p:spPr>
            <a:xfrm>
              <a:off x="9746862" y="2905448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5" name="Connecteur droit 244">
              <a:extLst>
                <a:ext uri="{FF2B5EF4-FFF2-40B4-BE49-F238E27FC236}">
                  <a16:creationId xmlns:a16="http://schemas.microsoft.com/office/drawing/2014/main" id="{5F2A03E0-FDD1-9AA8-8ED2-7D9378D32F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80616" y="2939081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6" name="Ellipse 245">
              <a:extLst>
                <a:ext uri="{FF2B5EF4-FFF2-40B4-BE49-F238E27FC236}">
                  <a16:creationId xmlns:a16="http://schemas.microsoft.com/office/drawing/2014/main" id="{B7ACFE25-54FB-9DD0-9C33-0C38E454B4AA}"/>
                </a:ext>
              </a:extLst>
            </p:cNvPr>
            <p:cNvSpPr/>
            <p:nvPr/>
          </p:nvSpPr>
          <p:spPr>
            <a:xfrm>
              <a:off x="10263023" y="2933050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751AAD5C-FBB4-9062-2E24-52F0D4D70609}"/>
                </a:ext>
              </a:extLst>
            </p:cNvPr>
            <p:cNvSpPr/>
            <p:nvPr/>
          </p:nvSpPr>
          <p:spPr>
            <a:xfrm>
              <a:off x="9959750" y="2772235"/>
              <a:ext cx="784860" cy="472440"/>
            </a:xfrm>
            <a:custGeom>
              <a:avLst/>
              <a:gdLst>
                <a:gd name="connsiteX0" fmla="*/ 0 w 784860"/>
                <a:gd name="connsiteY0" fmla="*/ 365760 h 472440"/>
                <a:gd name="connsiteX1" fmla="*/ 12700 w 784860"/>
                <a:gd name="connsiteY1" fmla="*/ 403860 h 472440"/>
                <a:gd name="connsiteX2" fmla="*/ 45720 w 784860"/>
                <a:gd name="connsiteY2" fmla="*/ 421640 h 472440"/>
                <a:gd name="connsiteX3" fmla="*/ 66040 w 784860"/>
                <a:gd name="connsiteY3" fmla="*/ 434340 h 472440"/>
                <a:gd name="connsiteX4" fmla="*/ 78740 w 784860"/>
                <a:gd name="connsiteY4" fmla="*/ 444500 h 472440"/>
                <a:gd name="connsiteX5" fmla="*/ 99060 w 784860"/>
                <a:gd name="connsiteY5" fmla="*/ 449580 h 472440"/>
                <a:gd name="connsiteX6" fmla="*/ 154940 w 784860"/>
                <a:gd name="connsiteY6" fmla="*/ 464820 h 472440"/>
                <a:gd name="connsiteX7" fmla="*/ 175260 w 784860"/>
                <a:gd name="connsiteY7" fmla="*/ 469900 h 472440"/>
                <a:gd name="connsiteX8" fmla="*/ 236220 w 784860"/>
                <a:gd name="connsiteY8" fmla="*/ 472440 h 472440"/>
                <a:gd name="connsiteX9" fmla="*/ 261620 w 784860"/>
                <a:gd name="connsiteY9" fmla="*/ 467360 h 472440"/>
                <a:gd name="connsiteX10" fmla="*/ 271780 w 784860"/>
                <a:gd name="connsiteY10" fmla="*/ 457200 h 472440"/>
                <a:gd name="connsiteX11" fmla="*/ 281940 w 784860"/>
                <a:gd name="connsiteY11" fmla="*/ 439420 h 472440"/>
                <a:gd name="connsiteX12" fmla="*/ 284480 w 784860"/>
                <a:gd name="connsiteY12" fmla="*/ 429260 h 472440"/>
                <a:gd name="connsiteX13" fmla="*/ 289560 w 784860"/>
                <a:gd name="connsiteY13" fmla="*/ 411480 h 472440"/>
                <a:gd name="connsiteX14" fmla="*/ 294640 w 784860"/>
                <a:gd name="connsiteY14" fmla="*/ 388620 h 472440"/>
                <a:gd name="connsiteX15" fmla="*/ 297180 w 784860"/>
                <a:gd name="connsiteY15" fmla="*/ 378460 h 472440"/>
                <a:gd name="connsiteX16" fmla="*/ 302260 w 784860"/>
                <a:gd name="connsiteY16" fmla="*/ 368300 h 472440"/>
                <a:gd name="connsiteX17" fmla="*/ 322580 w 784860"/>
                <a:gd name="connsiteY17" fmla="*/ 335280 h 472440"/>
                <a:gd name="connsiteX18" fmla="*/ 342900 w 784860"/>
                <a:gd name="connsiteY18" fmla="*/ 317500 h 472440"/>
                <a:gd name="connsiteX19" fmla="*/ 355600 w 784860"/>
                <a:gd name="connsiteY19" fmla="*/ 314960 h 472440"/>
                <a:gd name="connsiteX20" fmla="*/ 454660 w 784860"/>
                <a:gd name="connsiteY20" fmla="*/ 309880 h 472440"/>
                <a:gd name="connsiteX21" fmla="*/ 464820 w 784860"/>
                <a:gd name="connsiteY21" fmla="*/ 302260 h 472440"/>
                <a:gd name="connsiteX22" fmla="*/ 477520 w 784860"/>
                <a:gd name="connsiteY22" fmla="*/ 279400 h 472440"/>
                <a:gd name="connsiteX23" fmla="*/ 474980 w 784860"/>
                <a:gd name="connsiteY23" fmla="*/ 248920 h 472440"/>
                <a:gd name="connsiteX24" fmla="*/ 469900 w 784860"/>
                <a:gd name="connsiteY24" fmla="*/ 236220 h 472440"/>
                <a:gd name="connsiteX25" fmla="*/ 426720 w 784860"/>
                <a:gd name="connsiteY25" fmla="*/ 198120 h 472440"/>
                <a:gd name="connsiteX26" fmla="*/ 416560 w 784860"/>
                <a:gd name="connsiteY26" fmla="*/ 190500 h 472440"/>
                <a:gd name="connsiteX27" fmla="*/ 406400 w 784860"/>
                <a:gd name="connsiteY27" fmla="*/ 180340 h 472440"/>
                <a:gd name="connsiteX28" fmla="*/ 393700 w 784860"/>
                <a:gd name="connsiteY28" fmla="*/ 172720 h 472440"/>
                <a:gd name="connsiteX29" fmla="*/ 383540 w 784860"/>
                <a:gd name="connsiteY29" fmla="*/ 165100 h 472440"/>
                <a:gd name="connsiteX30" fmla="*/ 365760 w 784860"/>
                <a:gd name="connsiteY30" fmla="*/ 157480 h 472440"/>
                <a:gd name="connsiteX31" fmla="*/ 332740 w 784860"/>
                <a:gd name="connsiteY31" fmla="*/ 144780 h 472440"/>
                <a:gd name="connsiteX32" fmla="*/ 325120 w 784860"/>
                <a:gd name="connsiteY32" fmla="*/ 139700 h 472440"/>
                <a:gd name="connsiteX33" fmla="*/ 307340 w 784860"/>
                <a:gd name="connsiteY33" fmla="*/ 132080 h 472440"/>
                <a:gd name="connsiteX34" fmla="*/ 284480 w 784860"/>
                <a:gd name="connsiteY34" fmla="*/ 111760 h 472440"/>
                <a:gd name="connsiteX35" fmla="*/ 279400 w 784860"/>
                <a:gd name="connsiteY35" fmla="*/ 104140 h 472440"/>
                <a:gd name="connsiteX36" fmla="*/ 279400 w 784860"/>
                <a:gd name="connsiteY36" fmla="*/ 48260 h 472440"/>
                <a:gd name="connsiteX37" fmla="*/ 287020 w 784860"/>
                <a:gd name="connsiteY37" fmla="*/ 38100 h 472440"/>
                <a:gd name="connsiteX38" fmla="*/ 299720 w 784860"/>
                <a:gd name="connsiteY38" fmla="*/ 35560 h 472440"/>
                <a:gd name="connsiteX39" fmla="*/ 307340 w 784860"/>
                <a:gd name="connsiteY39" fmla="*/ 33020 h 472440"/>
                <a:gd name="connsiteX40" fmla="*/ 388620 w 784860"/>
                <a:gd name="connsiteY40" fmla="*/ 40640 h 472440"/>
                <a:gd name="connsiteX41" fmla="*/ 398780 w 784860"/>
                <a:gd name="connsiteY41" fmla="*/ 45720 h 472440"/>
                <a:gd name="connsiteX42" fmla="*/ 421640 w 784860"/>
                <a:gd name="connsiteY42" fmla="*/ 55880 h 472440"/>
                <a:gd name="connsiteX43" fmla="*/ 431800 w 784860"/>
                <a:gd name="connsiteY43" fmla="*/ 63500 h 472440"/>
                <a:gd name="connsiteX44" fmla="*/ 439420 w 784860"/>
                <a:gd name="connsiteY44" fmla="*/ 68580 h 472440"/>
                <a:gd name="connsiteX45" fmla="*/ 459740 w 784860"/>
                <a:gd name="connsiteY45" fmla="*/ 81280 h 472440"/>
                <a:gd name="connsiteX46" fmla="*/ 482600 w 784860"/>
                <a:gd name="connsiteY46" fmla="*/ 83820 h 472440"/>
                <a:gd name="connsiteX47" fmla="*/ 510540 w 784860"/>
                <a:gd name="connsiteY47" fmla="*/ 83820 h 472440"/>
                <a:gd name="connsiteX48" fmla="*/ 520700 w 784860"/>
                <a:gd name="connsiteY48" fmla="*/ 76200 h 472440"/>
                <a:gd name="connsiteX49" fmla="*/ 528320 w 784860"/>
                <a:gd name="connsiteY49" fmla="*/ 71120 h 472440"/>
                <a:gd name="connsiteX50" fmla="*/ 543560 w 784860"/>
                <a:gd name="connsiteY50" fmla="*/ 50800 h 472440"/>
                <a:gd name="connsiteX51" fmla="*/ 563880 w 784860"/>
                <a:gd name="connsiteY51" fmla="*/ 27940 h 472440"/>
                <a:gd name="connsiteX52" fmla="*/ 594360 w 784860"/>
                <a:gd name="connsiteY52" fmla="*/ 7620 h 472440"/>
                <a:gd name="connsiteX53" fmla="*/ 601980 w 784860"/>
                <a:gd name="connsiteY53" fmla="*/ 2540 h 472440"/>
                <a:gd name="connsiteX54" fmla="*/ 612140 w 784860"/>
                <a:gd name="connsiteY54" fmla="*/ 0 h 472440"/>
                <a:gd name="connsiteX55" fmla="*/ 650240 w 784860"/>
                <a:gd name="connsiteY55" fmla="*/ 5080 h 472440"/>
                <a:gd name="connsiteX56" fmla="*/ 668020 w 784860"/>
                <a:gd name="connsiteY56" fmla="*/ 10160 h 472440"/>
                <a:gd name="connsiteX57" fmla="*/ 678180 w 784860"/>
                <a:gd name="connsiteY57" fmla="*/ 12700 h 472440"/>
                <a:gd name="connsiteX58" fmla="*/ 685800 w 784860"/>
                <a:gd name="connsiteY58" fmla="*/ 17780 h 472440"/>
                <a:gd name="connsiteX59" fmla="*/ 759460 w 784860"/>
                <a:gd name="connsiteY59" fmla="*/ 17780 h 472440"/>
                <a:gd name="connsiteX60" fmla="*/ 767080 w 784860"/>
                <a:gd name="connsiteY60" fmla="*/ 15240 h 472440"/>
                <a:gd name="connsiteX61" fmla="*/ 772160 w 784860"/>
                <a:gd name="connsiteY61" fmla="*/ 22860 h 472440"/>
                <a:gd name="connsiteX62" fmla="*/ 774700 w 784860"/>
                <a:gd name="connsiteY62" fmla="*/ 33020 h 472440"/>
                <a:gd name="connsiteX63" fmla="*/ 779780 w 784860"/>
                <a:gd name="connsiteY63" fmla="*/ 45720 h 472440"/>
                <a:gd name="connsiteX64" fmla="*/ 782320 w 784860"/>
                <a:gd name="connsiteY64" fmla="*/ 53340 h 472440"/>
                <a:gd name="connsiteX65" fmla="*/ 784860 w 784860"/>
                <a:gd name="connsiteY65" fmla="*/ 73660 h 472440"/>
                <a:gd name="connsiteX66" fmla="*/ 779780 w 784860"/>
                <a:gd name="connsiteY66" fmla="*/ 137160 h 472440"/>
                <a:gd name="connsiteX67" fmla="*/ 774700 w 784860"/>
                <a:gd name="connsiteY67" fmla="*/ 1701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84860" h="472440">
                  <a:moveTo>
                    <a:pt x="0" y="365760"/>
                  </a:moveTo>
                  <a:cubicBezTo>
                    <a:pt x="4233" y="378460"/>
                    <a:pt x="4223" y="393499"/>
                    <a:pt x="12700" y="403860"/>
                  </a:cubicBezTo>
                  <a:cubicBezTo>
                    <a:pt x="20616" y="413535"/>
                    <a:pt x="34866" y="415438"/>
                    <a:pt x="45720" y="421640"/>
                  </a:cubicBezTo>
                  <a:cubicBezTo>
                    <a:pt x="52655" y="425603"/>
                    <a:pt x="59473" y="429793"/>
                    <a:pt x="66040" y="434340"/>
                  </a:cubicBezTo>
                  <a:cubicBezTo>
                    <a:pt x="70497" y="437426"/>
                    <a:pt x="73818" y="442228"/>
                    <a:pt x="78740" y="444500"/>
                  </a:cubicBezTo>
                  <a:cubicBezTo>
                    <a:pt x="85079" y="447426"/>
                    <a:pt x="92347" y="447662"/>
                    <a:pt x="99060" y="449580"/>
                  </a:cubicBezTo>
                  <a:cubicBezTo>
                    <a:pt x="170229" y="469914"/>
                    <a:pt x="100036" y="451902"/>
                    <a:pt x="154940" y="464820"/>
                  </a:cubicBezTo>
                  <a:cubicBezTo>
                    <a:pt x="161736" y="466419"/>
                    <a:pt x="168309" y="469248"/>
                    <a:pt x="175260" y="469900"/>
                  </a:cubicBezTo>
                  <a:cubicBezTo>
                    <a:pt x="195509" y="471798"/>
                    <a:pt x="215900" y="471593"/>
                    <a:pt x="236220" y="472440"/>
                  </a:cubicBezTo>
                  <a:cubicBezTo>
                    <a:pt x="244687" y="470747"/>
                    <a:pt x="253684" y="470761"/>
                    <a:pt x="261620" y="467360"/>
                  </a:cubicBezTo>
                  <a:cubicBezTo>
                    <a:pt x="266022" y="465473"/>
                    <a:pt x="268663" y="460836"/>
                    <a:pt x="271780" y="457200"/>
                  </a:cubicBezTo>
                  <a:cubicBezTo>
                    <a:pt x="275055" y="453379"/>
                    <a:pt x="280338" y="443691"/>
                    <a:pt x="281940" y="439420"/>
                  </a:cubicBezTo>
                  <a:cubicBezTo>
                    <a:pt x="283166" y="436151"/>
                    <a:pt x="283561" y="432628"/>
                    <a:pt x="284480" y="429260"/>
                  </a:cubicBezTo>
                  <a:cubicBezTo>
                    <a:pt x="286102" y="423313"/>
                    <a:pt x="288065" y="417460"/>
                    <a:pt x="289560" y="411480"/>
                  </a:cubicBezTo>
                  <a:cubicBezTo>
                    <a:pt x="291453" y="403907"/>
                    <a:pt x="292885" y="396226"/>
                    <a:pt x="294640" y="388620"/>
                  </a:cubicBezTo>
                  <a:cubicBezTo>
                    <a:pt x="295425" y="385219"/>
                    <a:pt x="295954" y="381729"/>
                    <a:pt x="297180" y="378460"/>
                  </a:cubicBezTo>
                  <a:cubicBezTo>
                    <a:pt x="298509" y="374915"/>
                    <a:pt x="300722" y="371760"/>
                    <a:pt x="302260" y="368300"/>
                  </a:cubicBezTo>
                  <a:cubicBezTo>
                    <a:pt x="309548" y="351902"/>
                    <a:pt x="306343" y="351517"/>
                    <a:pt x="322580" y="335280"/>
                  </a:cubicBezTo>
                  <a:cubicBezTo>
                    <a:pt x="327027" y="330833"/>
                    <a:pt x="336604" y="320298"/>
                    <a:pt x="342900" y="317500"/>
                  </a:cubicBezTo>
                  <a:cubicBezTo>
                    <a:pt x="346845" y="315747"/>
                    <a:pt x="351367" y="315807"/>
                    <a:pt x="355600" y="314960"/>
                  </a:cubicBezTo>
                  <a:cubicBezTo>
                    <a:pt x="399742" y="316595"/>
                    <a:pt x="417967" y="323640"/>
                    <a:pt x="454660" y="309880"/>
                  </a:cubicBezTo>
                  <a:cubicBezTo>
                    <a:pt x="458624" y="308394"/>
                    <a:pt x="461433" y="304800"/>
                    <a:pt x="464820" y="302260"/>
                  </a:cubicBezTo>
                  <a:cubicBezTo>
                    <a:pt x="465107" y="301782"/>
                    <a:pt x="477351" y="282112"/>
                    <a:pt x="477520" y="279400"/>
                  </a:cubicBezTo>
                  <a:cubicBezTo>
                    <a:pt x="478156" y="269225"/>
                    <a:pt x="476752" y="258960"/>
                    <a:pt x="474980" y="248920"/>
                  </a:cubicBezTo>
                  <a:cubicBezTo>
                    <a:pt x="474188" y="244430"/>
                    <a:pt x="472680" y="239834"/>
                    <a:pt x="469900" y="236220"/>
                  </a:cubicBezTo>
                  <a:cubicBezTo>
                    <a:pt x="458583" y="221509"/>
                    <a:pt x="441188" y="209250"/>
                    <a:pt x="426720" y="198120"/>
                  </a:cubicBezTo>
                  <a:cubicBezTo>
                    <a:pt x="423365" y="195539"/>
                    <a:pt x="419553" y="193493"/>
                    <a:pt x="416560" y="190500"/>
                  </a:cubicBezTo>
                  <a:cubicBezTo>
                    <a:pt x="413173" y="187113"/>
                    <a:pt x="410181" y="183280"/>
                    <a:pt x="406400" y="180340"/>
                  </a:cubicBezTo>
                  <a:cubicBezTo>
                    <a:pt x="402503" y="177309"/>
                    <a:pt x="397808" y="175458"/>
                    <a:pt x="393700" y="172720"/>
                  </a:cubicBezTo>
                  <a:cubicBezTo>
                    <a:pt x="390178" y="170372"/>
                    <a:pt x="387256" y="167127"/>
                    <a:pt x="383540" y="165100"/>
                  </a:cubicBezTo>
                  <a:cubicBezTo>
                    <a:pt x="377879" y="162012"/>
                    <a:pt x="371615" y="160182"/>
                    <a:pt x="365760" y="157480"/>
                  </a:cubicBezTo>
                  <a:cubicBezTo>
                    <a:pt x="340467" y="145806"/>
                    <a:pt x="360908" y="152828"/>
                    <a:pt x="332740" y="144780"/>
                  </a:cubicBezTo>
                  <a:cubicBezTo>
                    <a:pt x="330200" y="143087"/>
                    <a:pt x="327850" y="141065"/>
                    <a:pt x="325120" y="139700"/>
                  </a:cubicBezTo>
                  <a:cubicBezTo>
                    <a:pt x="296624" y="125452"/>
                    <a:pt x="344338" y="153222"/>
                    <a:pt x="307340" y="132080"/>
                  </a:cubicBezTo>
                  <a:cubicBezTo>
                    <a:pt x="297751" y="126601"/>
                    <a:pt x="292444" y="120720"/>
                    <a:pt x="284480" y="111760"/>
                  </a:cubicBezTo>
                  <a:cubicBezTo>
                    <a:pt x="282452" y="109478"/>
                    <a:pt x="281093" y="106680"/>
                    <a:pt x="279400" y="104140"/>
                  </a:cubicBezTo>
                  <a:cubicBezTo>
                    <a:pt x="273981" y="82463"/>
                    <a:pt x="273069" y="83078"/>
                    <a:pt x="279400" y="48260"/>
                  </a:cubicBezTo>
                  <a:cubicBezTo>
                    <a:pt x="280157" y="44095"/>
                    <a:pt x="283430" y="40344"/>
                    <a:pt x="287020" y="38100"/>
                  </a:cubicBezTo>
                  <a:cubicBezTo>
                    <a:pt x="290681" y="35812"/>
                    <a:pt x="295532" y="36607"/>
                    <a:pt x="299720" y="35560"/>
                  </a:cubicBezTo>
                  <a:cubicBezTo>
                    <a:pt x="302317" y="34911"/>
                    <a:pt x="304800" y="33867"/>
                    <a:pt x="307340" y="33020"/>
                  </a:cubicBezTo>
                  <a:cubicBezTo>
                    <a:pt x="345432" y="34544"/>
                    <a:pt x="359657" y="30108"/>
                    <a:pt x="388620" y="40640"/>
                  </a:cubicBezTo>
                  <a:cubicBezTo>
                    <a:pt x="392178" y="41934"/>
                    <a:pt x="395320" y="44182"/>
                    <a:pt x="398780" y="45720"/>
                  </a:cubicBezTo>
                  <a:cubicBezTo>
                    <a:pt x="407118" y="49426"/>
                    <a:pt x="413944" y="51070"/>
                    <a:pt x="421640" y="55880"/>
                  </a:cubicBezTo>
                  <a:cubicBezTo>
                    <a:pt x="425230" y="58124"/>
                    <a:pt x="428355" y="61039"/>
                    <a:pt x="431800" y="63500"/>
                  </a:cubicBezTo>
                  <a:cubicBezTo>
                    <a:pt x="434284" y="65274"/>
                    <a:pt x="436936" y="66806"/>
                    <a:pt x="439420" y="68580"/>
                  </a:cubicBezTo>
                  <a:cubicBezTo>
                    <a:pt x="444901" y="72495"/>
                    <a:pt x="452688" y="79653"/>
                    <a:pt x="459740" y="81280"/>
                  </a:cubicBezTo>
                  <a:cubicBezTo>
                    <a:pt x="467211" y="83004"/>
                    <a:pt x="474980" y="82973"/>
                    <a:pt x="482600" y="83820"/>
                  </a:cubicBezTo>
                  <a:cubicBezTo>
                    <a:pt x="494113" y="86698"/>
                    <a:pt x="496945" y="88764"/>
                    <a:pt x="510540" y="83820"/>
                  </a:cubicBezTo>
                  <a:cubicBezTo>
                    <a:pt x="514518" y="82373"/>
                    <a:pt x="517255" y="78661"/>
                    <a:pt x="520700" y="76200"/>
                  </a:cubicBezTo>
                  <a:cubicBezTo>
                    <a:pt x="523184" y="74426"/>
                    <a:pt x="525780" y="72813"/>
                    <a:pt x="528320" y="71120"/>
                  </a:cubicBezTo>
                  <a:cubicBezTo>
                    <a:pt x="533097" y="56790"/>
                    <a:pt x="528199" y="67697"/>
                    <a:pt x="543560" y="50800"/>
                  </a:cubicBezTo>
                  <a:cubicBezTo>
                    <a:pt x="549279" y="44510"/>
                    <a:pt x="556626" y="33875"/>
                    <a:pt x="563880" y="27940"/>
                  </a:cubicBezTo>
                  <a:cubicBezTo>
                    <a:pt x="592256" y="4724"/>
                    <a:pt x="574379" y="19038"/>
                    <a:pt x="594360" y="7620"/>
                  </a:cubicBezTo>
                  <a:cubicBezTo>
                    <a:pt x="597010" y="6105"/>
                    <a:pt x="599174" y="3743"/>
                    <a:pt x="601980" y="2540"/>
                  </a:cubicBezTo>
                  <a:cubicBezTo>
                    <a:pt x="605189" y="1165"/>
                    <a:pt x="608753" y="847"/>
                    <a:pt x="612140" y="0"/>
                  </a:cubicBezTo>
                  <a:cubicBezTo>
                    <a:pt x="624840" y="1693"/>
                    <a:pt x="637584" y="3082"/>
                    <a:pt x="650240" y="5080"/>
                  </a:cubicBezTo>
                  <a:cubicBezTo>
                    <a:pt x="659115" y="6481"/>
                    <a:pt x="660066" y="7887"/>
                    <a:pt x="668020" y="10160"/>
                  </a:cubicBezTo>
                  <a:cubicBezTo>
                    <a:pt x="671377" y="11119"/>
                    <a:pt x="674793" y="11853"/>
                    <a:pt x="678180" y="12700"/>
                  </a:cubicBezTo>
                  <a:cubicBezTo>
                    <a:pt x="680720" y="14393"/>
                    <a:pt x="682785" y="17304"/>
                    <a:pt x="685800" y="17780"/>
                  </a:cubicBezTo>
                  <a:cubicBezTo>
                    <a:pt x="716472" y="22623"/>
                    <a:pt x="729975" y="20048"/>
                    <a:pt x="759460" y="17780"/>
                  </a:cubicBezTo>
                  <a:cubicBezTo>
                    <a:pt x="762000" y="16933"/>
                    <a:pt x="764594" y="14246"/>
                    <a:pt x="767080" y="15240"/>
                  </a:cubicBezTo>
                  <a:cubicBezTo>
                    <a:pt x="769914" y="16374"/>
                    <a:pt x="770957" y="20054"/>
                    <a:pt x="772160" y="22860"/>
                  </a:cubicBezTo>
                  <a:cubicBezTo>
                    <a:pt x="773535" y="26069"/>
                    <a:pt x="773596" y="29708"/>
                    <a:pt x="774700" y="33020"/>
                  </a:cubicBezTo>
                  <a:cubicBezTo>
                    <a:pt x="776142" y="37345"/>
                    <a:pt x="778179" y="41451"/>
                    <a:pt x="779780" y="45720"/>
                  </a:cubicBezTo>
                  <a:cubicBezTo>
                    <a:pt x="780720" y="48227"/>
                    <a:pt x="781473" y="50800"/>
                    <a:pt x="782320" y="53340"/>
                  </a:cubicBezTo>
                  <a:cubicBezTo>
                    <a:pt x="783167" y="60113"/>
                    <a:pt x="784860" y="66834"/>
                    <a:pt x="784860" y="73660"/>
                  </a:cubicBezTo>
                  <a:cubicBezTo>
                    <a:pt x="784860" y="143743"/>
                    <a:pt x="784070" y="100697"/>
                    <a:pt x="779780" y="137160"/>
                  </a:cubicBezTo>
                  <a:cubicBezTo>
                    <a:pt x="776026" y="169071"/>
                    <a:pt x="781633" y="156313"/>
                    <a:pt x="774700" y="1701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id="{61FC9425-6E58-FA4A-46BD-A805FB7E15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95264" y="2964288"/>
              <a:ext cx="67759" cy="1581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Ellipse 249">
              <a:extLst>
                <a:ext uri="{FF2B5EF4-FFF2-40B4-BE49-F238E27FC236}">
                  <a16:creationId xmlns:a16="http://schemas.microsoft.com/office/drawing/2014/main" id="{823B3864-7BCB-4756-8859-04951BCFC40C}"/>
                </a:ext>
              </a:extLst>
            </p:cNvPr>
            <p:cNvSpPr/>
            <p:nvPr/>
          </p:nvSpPr>
          <p:spPr>
            <a:xfrm>
              <a:off x="10476030" y="242043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C07EEB79-BF29-FFD5-8EA1-C113727A292E}"/>
                </a:ext>
              </a:extLst>
            </p:cNvPr>
            <p:cNvSpPr/>
            <p:nvPr/>
          </p:nvSpPr>
          <p:spPr>
            <a:xfrm>
              <a:off x="10540432" y="2409146"/>
              <a:ext cx="492760" cy="906780"/>
            </a:xfrm>
            <a:custGeom>
              <a:avLst/>
              <a:gdLst>
                <a:gd name="connsiteX0" fmla="*/ 492760 w 492760"/>
                <a:gd name="connsiteY0" fmla="*/ 40640 h 906780"/>
                <a:gd name="connsiteX1" fmla="*/ 487680 w 492760"/>
                <a:gd name="connsiteY1" fmla="*/ 27940 h 906780"/>
                <a:gd name="connsiteX2" fmla="*/ 452120 w 492760"/>
                <a:gd name="connsiteY2" fmla="*/ 5080 h 906780"/>
                <a:gd name="connsiteX3" fmla="*/ 434340 w 492760"/>
                <a:gd name="connsiteY3" fmla="*/ 0 h 906780"/>
                <a:gd name="connsiteX4" fmla="*/ 406400 w 492760"/>
                <a:gd name="connsiteY4" fmla="*/ 5080 h 906780"/>
                <a:gd name="connsiteX5" fmla="*/ 396240 w 492760"/>
                <a:gd name="connsiteY5" fmla="*/ 12700 h 906780"/>
                <a:gd name="connsiteX6" fmla="*/ 373380 w 492760"/>
                <a:gd name="connsiteY6" fmla="*/ 33020 h 906780"/>
                <a:gd name="connsiteX7" fmla="*/ 365760 w 492760"/>
                <a:gd name="connsiteY7" fmla="*/ 53340 h 906780"/>
                <a:gd name="connsiteX8" fmla="*/ 353060 w 492760"/>
                <a:gd name="connsiteY8" fmla="*/ 91440 h 906780"/>
                <a:gd name="connsiteX9" fmla="*/ 337820 w 492760"/>
                <a:gd name="connsiteY9" fmla="*/ 111760 h 906780"/>
                <a:gd name="connsiteX10" fmla="*/ 317500 w 492760"/>
                <a:gd name="connsiteY10" fmla="*/ 119380 h 906780"/>
                <a:gd name="connsiteX11" fmla="*/ 276860 w 492760"/>
                <a:gd name="connsiteY11" fmla="*/ 101600 h 906780"/>
                <a:gd name="connsiteX12" fmla="*/ 261620 w 492760"/>
                <a:gd name="connsiteY12" fmla="*/ 86360 h 906780"/>
                <a:gd name="connsiteX13" fmla="*/ 251460 w 492760"/>
                <a:gd name="connsiteY13" fmla="*/ 58420 h 906780"/>
                <a:gd name="connsiteX14" fmla="*/ 248920 w 492760"/>
                <a:gd name="connsiteY14" fmla="*/ 48260 h 906780"/>
                <a:gd name="connsiteX15" fmla="*/ 238760 w 492760"/>
                <a:gd name="connsiteY15" fmla="*/ 30480 h 906780"/>
                <a:gd name="connsiteX16" fmla="*/ 231140 w 492760"/>
                <a:gd name="connsiteY16" fmla="*/ 20320 h 906780"/>
                <a:gd name="connsiteX17" fmla="*/ 226060 w 492760"/>
                <a:gd name="connsiteY17" fmla="*/ 12700 h 906780"/>
                <a:gd name="connsiteX18" fmla="*/ 210820 w 492760"/>
                <a:gd name="connsiteY18" fmla="*/ 7620 h 906780"/>
                <a:gd name="connsiteX19" fmla="*/ 200660 w 492760"/>
                <a:gd name="connsiteY19" fmla="*/ 2540 h 906780"/>
                <a:gd name="connsiteX20" fmla="*/ 167640 w 492760"/>
                <a:gd name="connsiteY20" fmla="*/ 5080 h 906780"/>
                <a:gd name="connsiteX21" fmla="*/ 160020 w 492760"/>
                <a:gd name="connsiteY21" fmla="*/ 10160 h 906780"/>
                <a:gd name="connsiteX22" fmla="*/ 152400 w 492760"/>
                <a:gd name="connsiteY22" fmla="*/ 12700 h 906780"/>
                <a:gd name="connsiteX23" fmla="*/ 144780 w 492760"/>
                <a:gd name="connsiteY23" fmla="*/ 20320 h 906780"/>
                <a:gd name="connsiteX24" fmla="*/ 129540 w 492760"/>
                <a:gd name="connsiteY24" fmla="*/ 40640 h 906780"/>
                <a:gd name="connsiteX25" fmla="*/ 121920 w 492760"/>
                <a:gd name="connsiteY25" fmla="*/ 58420 h 906780"/>
                <a:gd name="connsiteX26" fmla="*/ 116840 w 492760"/>
                <a:gd name="connsiteY26" fmla="*/ 71120 h 906780"/>
                <a:gd name="connsiteX27" fmla="*/ 119380 w 492760"/>
                <a:gd name="connsiteY27" fmla="*/ 127000 h 906780"/>
                <a:gd name="connsiteX28" fmla="*/ 121920 w 492760"/>
                <a:gd name="connsiteY28" fmla="*/ 134620 h 906780"/>
                <a:gd name="connsiteX29" fmla="*/ 134620 w 492760"/>
                <a:gd name="connsiteY29" fmla="*/ 157480 h 906780"/>
                <a:gd name="connsiteX30" fmla="*/ 139700 w 492760"/>
                <a:gd name="connsiteY30" fmla="*/ 167640 h 906780"/>
                <a:gd name="connsiteX31" fmla="*/ 144780 w 492760"/>
                <a:gd name="connsiteY31" fmla="*/ 175260 h 906780"/>
                <a:gd name="connsiteX32" fmla="*/ 152400 w 492760"/>
                <a:gd name="connsiteY32" fmla="*/ 193040 h 906780"/>
                <a:gd name="connsiteX33" fmla="*/ 170180 w 492760"/>
                <a:gd name="connsiteY33" fmla="*/ 205740 h 906780"/>
                <a:gd name="connsiteX34" fmla="*/ 190500 w 492760"/>
                <a:gd name="connsiteY34" fmla="*/ 226060 h 906780"/>
                <a:gd name="connsiteX35" fmla="*/ 200660 w 492760"/>
                <a:gd name="connsiteY35" fmla="*/ 236220 h 906780"/>
                <a:gd name="connsiteX36" fmla="*/ 210820 w 492760"/>
                <a:gd name="connsiteY36" fmla="*/ 248920 h 906780"/>
                <a:gd name="connsiteX37" fmla="*/ 223520 w 492760"/>
                <a:gd name="connsiteY37" fmla="*/ 259080 h 906780"/>
                <a:gd name="connsiteX38" fmla="*/ 231140 w 492760"/>
                <a:gd name="connsiteY38" fmla="*/ 269240 h 906780"/>
                <a:gd name="connsiteX39" fmla="*/ 241300 w 492760"/>
                <a:gd name="connsiteY39" fmla="*/ 279400 h 906780"/>
                <a:gd name="connsiteX40" fmla="*/ 266700 w 492760"/>
                <a:gd name="connsiteY40" fmla="*/ 312420 h 906780"/>
                <a:gd name="connsiteX41" fmla="*/ 274320 w 492760"/>
                <a:gd name="connsiteY41" fmla="*/ 322580 h 906780"/>
                <a:gd name="connsiteX42" fmla="*/ 294640 w 492760"/>
                <a:gd name="connsiteY42" fmla="*/ 345440 h 906780"/>
                <a:gd name="connsiteX43" fmla="*/ 304800 w 492760"/>
                <a:gd name="connsiteY43" fmla="*/ 355600 h 906780"/>
                <a:gd name="connsiteX44" fmla="*/ 317500 w 492760"/>
                <a:gd name="connsiteY44" fmla="*/ 375920 h 906780"/>
                <a:gd name="connsiteX45" fmla="*/ 330200 w 492760"/>
                <a:gd name="connsiteY45" fmla="*/ 393700 h 906780"/>
                <a:gd name="connsiteX46" fmla="*/ 335280 w 492760"/>
                <a:gd name="connsiteY46" fmla="*/ 411480 h 906780"/>
                <a:gd name="connsiteX47" fmla="*/ 327660 w 492760"/>
                <a:gd name="connsiteY47" fmla="*/ 439420 h 906780"/>
                <a:gd name="connsiteX48" fmla="*/ 312420 w 492760"/>
                <a:gd name="connsiteY48" fmla="*/ 462280 h 906780"/>
                <a:gd name="connsiteX49" fmla="*/ 292100 w 492760"/>
                <a:gd name="connsiteY49" fmla="*/ 477520 h 906780"/>
                <a:gd name="connsiteX50" fmla="*/ 279400 w 492760"/>
                <a:gd name="connsiteY50" fmla="*/ 485140 h 906780"/>
                <a:gd name="connsiteX51" fmla="*/ 269240 w 492760"/>
                <a:gd name="connsiteY51" fmla="*/ 487680 h 906780"/>
                <a:gd name="connsiteX52" fmla="*/ 215900 w 492760"/>
                <a:gd name="connsiteY52" fmla="*/ 485140 h 906780"/>
                <a:gd name="connsiteX53" fmla="*/ 195580 w 492760"/>
                <a:gd name="connsiteY53" fmla="*/ 469900 h 906780"/>
                <a:gd name="connsiteX54" fmla="*/ 172720 w 492760"/>
                <a:gd name="connsiteY54" fmla="*/ 454660 h 906780"/>
                <a:gd name="connsiteX55" fmla="*/ 114300 w 492760"/>
                <a:gd name="connsiteY55" fmla="*/ 459740 h 906780"/>
                <a:gd name="connsiteX56" fmla="*/ 104140 w 492760"/>
                <a:gd name="connsiteY56" fmla="*/ 464820 h 906780"/>
                <a:gd name="connsiteX57" fmla="*/ 91440 w 492760"/>
                <a:gd name="connsiteY57" fmla="*/ 467360 h 906780"/>
                <a:gd name="connsiteX58" fmla="*/ 81280 w 492760"/>
                <a:gd name="connsiteY58" fmla="*/ 472440 h 906780"/>
                <a:gd name="connsiteX59" fmla="*/ 53340 w 492760"/>
                <a:gd name="connsiteY59" fmla="*/ 495300 h 906780"/>
                <a:gd name="connsiteX60" fmla="*/ 45720 w 492760"/>
                <a:gd name="connsiteY60" fmla="*/ 508000 h 906780"/>
                <a:gd name="connsiteX61" fmla="*/ 50800 w 492760"/>
                <a:gd name="connsiteY61" fmla="*/ 553720 h 906780"/>
                <a:gd name="connsiteX62" fmla="*/ 53340 w 492760"/>
                <a:gd name="connsiteY62" fmla="*/ 563880 h 906780"/>
                <a:gd name="connsiteX63" fmla="*/ 73660 w 492760"/>
                <a:gd name="connsiteY63" fmla="*/ 584200 h 906780"/>
                <a:gd name="connsiteX64" fmla="*/ 81280 w 492760"/>
                <a:gd name="connsiteY64" fmla="*/ 591820 h 906780"/>
                <a:gd name="connsiteX65" fmla="*/ 88900 w 492760"/>
                <a:gd name="connsiteY65" fmla="*/ 601980 h 906780"/>
                <a:gd name="connsiteX66" fmla="*/ 106680 w 492760"/>
                <a:gd name="connsiteY66" fmla="*/ 619760 h 906780"/>
                <a:gd name="connsiteX67" fmla="*/ 116840 w 492760"/>
                <a:gd name="connsiteY67" fmla="*/ 624840 h 906780"/>
                <a:gd name="connsiteX68" fmla="*/ 157480 w 492760"/>
                <a:gd name="connsiteY68" fmla="*/ 632460 h 906780"/>
                <a:gd name="connsiteX69" fmla="*/ 170180 w 492760"/>
                <a:gd name="connsiteY69" fmla="*/ 647700 h 906780"/>
                <a:gd name="connsiteX70" fmla="*/ 175260 w 492760"/>
                <a:gd name="connsiteY70" fmla="*/ 657860 h 906780"/>
                <a:gd name="connsiteX71" fmla="*/ 182880 w 492760"/>
                <a:gd name="connsiteY71" fmla="*/ 668020 h 906780"/>
                <a:gd name="connsiteX72" fmla="*/ 185420 w 492760"/>
                <a:gd name="connsiteY72" fmla="*/ 693420 h 906780"/>
                <a:gd name="connsiteX73" fmla="*/ 177800 w 492760"/>
                <a:gd name="connsiteY73" fmla="*/ 726440 h 906780"/>
                <a:gd name="connsiteX74" fmla="*/ 167640 w 492760"/>
                <a:gd name="connsiteY74" fmla="*/ 744220 h 906780"/>
                <a:gd name="connsiteX75" fmla="*/ 160020 w 492760"/>
                <a:gd name="connsiteY75" fmla="*/ 749300 h 906780"/>
                <a:gd name="connsiteX76" fmla="*/ 149860 w 492760"/>
                <a:gd name="connsiteY76" fmla="*/ 754380 h 906780"/>
                <a:gd name="connsiteX77" fmla="*/ 88900 w 492760"/>
                <a:gd name="connsiteY77" fmla="*/ 759460 h 906780"/>
                <a:gd name="connsiteX78" fmla="*/ 58420 w 492760"/>
                <a:gd name="connsiteY78" fmla="*/ 789940 h 906780"/>
                <a:gd name="connsiteX79" fmla="*/ 48260 w 492760"/>
                <a:gd name="connsiteY79" fmla="*/ 800100 h 906780"/>
                <a:gd name="connsiteX80" fmla="*/ 27940 w 492760"/>
                <a:gd name="connsiteY80" fmla="*/ 822960 h 906780"/>
                <a:gd name="connsiteX81" fmla="*/ 17780 w 492760"/>
                <a:gd name="connsiteY81" fmla="*/ 843280 h 906780"/>
                <a:gd name="connsiteX82" fmla="*/ 10160 w 492760"/>
                <a:gd name="connsiteY82" fmla="*/ 878840 h 906780"/>
                <a:gd name="connsiteX83" fmla="*/ 5080 w 492760"/>
                <a:gd name="connsiteY83" fmla="*/ 901700 h 906780"/>
                <a:gd name="connsiteX84" fmla="*/ 0 w 492760"/>
                <a:gd name="connsiteY8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92760" h="906780">
                  <a:moveTo>
                    <a:pt x="492760" y="40640"/>
                  </a:moveTo>
                  <a:cubicBezTo>
                    <a:pt x="491067" y="36407"/>
                    <a:pt x="490747" y="31314"/>
                    <a:pt x="487680" y="27940"/>
                  </a:cubicBezTo>
                  <a:cubicBezTo>
                    <a:pt x="478973" y="18362"/>
                    <a:pt x="464095" y="10402"/>
                    <a:pt x="452120" y="5080"/>
                  </a:cubicBezTo>
                  <a:cubicBezTo>
                    <a:pt x="447435" y="2998"/>
                    <a:pt x="438953" y="1153"/>
                    <a:pt x="434340" y="0"/>
                  </a:cubicBezTo>
                  <a:cubicBezTo>
                    <a:pt x="425027" y="1693"/>
                    <a:pt x="415380" y="2087"/>
                    <a:pt x="406400" y="5080"/>
                  </a:cubicBezTo>
                  <a:cubicBezTo>
                    <a:pt x="402384" y="6419"/>
                    <a:pt x="399387" y="9868"/>
                    <a:pt x="396240" y="12700"/>
                  </a:cubicBezTo>
                  <a:cubicBezTo>
                    <a:pt x="371385" y="35070"/>
                    <a:pt x="390146" y="21843"/>
                    <a:pt x="373380" y="33020"/>
                  </a:cubicBezTo>
                  <a:cubicBezTo>
                    <a:pt x="371180" y="38519"/>
                    <a:pt x="367466" y="47083"/>
                    <a:pt x="365760" y="53340"/>
                  </a:cubicBezTo>
                  <a:cubicBezTo>
                    <a:pt x="361752" y="68037"/>
                    <a:pt x="360996" y="78213"/>
                    <a:pt x="353060" y="91440"/>
                  </a:cubicBezTo>
                  <a:cubicBezTo>
                    <a:pt x="348704" y="98700"/>
                    <a:pt x="345393" y="107974"/>
                    <a:pt x="337820" y="111760"/>
                  </a:cubicBezTo>
                  <a:cubicBezTo>
                    <a:pt x="324538" y="118401"/>
                    <a:pt x="331333" y="115922"/>
                    <a:pt x="317500" y="119380"/>
                  </a:cubicBezTo>
                  <a:cubicBezTo>
                    <a:pt x="310562" y="116778"/>
                    <a:pt x="282218" y="106958"/>
                    <a:pt x="276860" y="101600"/>
                  </a:cubicBezTo>
                  <a:lnTo>
                    <a:pt x="261620" y="86360"/>
                  </a:lnTo>
                  <a:cubicBezTo>
                    <a:pt x="258253" y="77943"/>
                    <a:pt x="253634" y="67116"/>
                    <a:pt x="251460" y="58420"/>
                  </a:cubicBezTo>
                  <a:cubicBezTo>
                    <a:pt x="250613" y="55033"/>
                    <a:pt x="250146" y="51529"/>
                    <a:pt x="248920" y="48260"/>
                  </a:cubicBezTo>
                  <a:cubicBezTo>
                    <a:pt x="246570" y="41994"/>
                    <a:pt x="242639" y="35910"/>
                    <a:pt x="238760" y="30480"/>
                  </a:cubicBezTo>
                  <a:cubicBezTo>
                    <a:pt x="236299" y="27035"/>
                    <a:pt x="233601" y="23765"/>
                    <a:pt x="231140" y="20320"/>
                  </a:cubicBezTo>
                  <a:cubicBezTo>
                    <a:pt x="229366" y="17836"/>
                    <a:pt x="228649" y="14318"/>
                    <a:pt x="226060" y="12700"/>
                  </a:cubicBezTo>
                  <a:cubicBezTo>
                    <a:pt x="221519" y="9862"/>
                    <a:pt x="215792" y="9609"/>
                    <a:pt x="210820" y="7620"/>
                  </a:cubicBezTo>
                  <a:cubicBezTo>
                    <a:pt x="207304" y="6214"/>
                    <a:pt x="204047" y="4233"/>
                    <a:pt x="200660" y="2540"/>
                  </a:cubicBezTo>
                  <a:cubicBezTo>
                    <a:pt x="189653" y="3387"/>
                    <a:pt x="178490" y="3046"/>
                    <a:pt x="167640" y="5080"/>
                  </a:cubicBezTo>
                  <a:cubicBezTo>
                    <a:pt x="164640" y="5643"/>
                    <a:pt x="162750" y="8795"/>
                    <a:pt x="160020" y="10160"/>
                  </a:cubicBezTo>
                  <a:cubicBezTo>
                    <a:pt x="157625" y="11357"/>
                    <a:pt x="154940" y="11853"/>
                    <a:pt x="152400" y="12700"/>
                  </a:cubicBezTo>
                  <a:cubicBezTo>
                    <a:pt x="149860" y="15240"/>
                    <a:pt x="147055" y="17540"/>
                    <a:pt x="144780" y="20320"/>
                  </a:cubicBezTo>
                  <a:cubicBezTo>
                    <a:pt x="139419" y="26873"/>
                    <a:pt x="129540" y="40640"/>
                    <a:pt x="129540" y="40640"/>
                  </a:cubicBezTo>
                  <a:cubicBezTo>
                    <a:pt x="124323" y="56291"/>
                    <a:pt x="130290" y="39588"/>
                    <a:pt x="121920" y="58420"/>
                  </a:cubicBezTo>
                  <a:cubicBezTo>
                    <a:pt x="120068" y="62586"/>
                    <a:pt x="118533" y="66887"/>
                    <a:pt x="116840" y="71120"/>
                  </a:cubicBezTo>
                  <a:cubicBezTo>
                    <a:pt x="117687" y="89747"/>
                    <a:pt x="117893" y="108413"/>
                    <a:pt x="119380" y="127000"/>
                  </a:cubicBezTo>
                  <a:cubicBezTo>
                    <a:pt x="119594" y="129669"/>
                    <a:pt x="120865" y="132159"/>
                    <a:pt x="121920" y="134620"/>
                  </a:cubicBezTo>
                  <a:cubicBezTo>
                    <a:pt x="126488" y="145278"/>
                    <a:pt x="128599" y="146642"/>
                    <a:pt x="134620" y="157480"/>
                  </a:cubicBezTo>
                  <a:cubicBezTo>
                    <a:pt x="136459" y="160790"/>
                    <a:pt x="137821" y="164352"/>
                    <a:pt x="139700" y="167640"/>
                  </a:cubicBezTo>
                  <a:cubicBezTo>
                    <a:pt x="141215" y="170290"/>
                    <a:pt x="143415" y="172530"/>
                    <a:pt x="144780" y="175260"/>
                  </a:cubicBezTo>
                  <a:cubicBezTo>
                    <a:pt x="148563" y="182827"/>
                    <a:pt x="146057" y="185640"/>
                    <a:pt x="152400" y="193040"/>
                  </a:cubicBezTo>
                  <a:cubicBezTo>
                    <a:pt x="159159" y="200926"/>
                    <a:pt x="163251" y="199441"/>
                    <a:pt x="170180" y="205740"/>
                  </a:cubicBezTo>
                  <a:cubicBezTo>
                    <a:pt x="177268" y="212183"/>
                    <a:pt x="183727" y="219287"/>
                    <a:pt x="190500" y="226060"/>
                  </a:cubicBezTo>
                  <a:cubicBezTo>
                    <a:pt x="193887" y="229447"/>
                    <a:pt x="197668" y="232480"/>
                    <a:pt x="200660" y="236220"/>
                  </a:cubicBezTo>
                  <a:cubicBezTo>
                    <a:pt x="204047" y="240453"/>
                    <a:pt x="206987" y="245087"/>
                    <a:pt x="210820" y="248920"/>
                  </a:cubicBezTo>
                  <a:cubicBezTo>
                    <a:pt x="214653" y="252753"/>
                    <a:pt x="219687" y="255247"/>
                    <a:pt x="223520" y="259080"/>
                  </a:cubicBezTo>
                  <a:cubicBezTo>
                    <a:pt x="226513" y="262073"/>
                    <a:pt x="228352" y="266054"/>
                    <a:pt x="231140" y="269240"/>
                  </a:cubicBezTo>
                  <a:cubicBezTo>
                    <a:pt x="234294" y="272844"/>
                    <a:pt x="238206" y="275744"/>
                    <a:pt x="241300" y="279400"/>
                  </a:cubicBezTo>
                  <a:cubicBezTo>
                    <a:pt x="247705" y="286969"/>
                    <a:pt x="259416" y="302708"/>
                    <a:pt x="266700" y="312420"/>
                  </a:cubicBezTo>
                  <a:cubicBezTo>
                    <a:pt x="269240" y="315807"/>
                    <a:pt x="271327" y="319587"/>
                    <a:pt x="274320" y="322580"/>
                  </a:cubicBezTo>
                  <a:cubicBezTo>
                    <a:pt x="299933" y="348193"/>
                    <a:pt x="268336" y="315848"/>
                    <a:pt x="294640" y="345440"/>
                  </a:cubicBezTo>
                  <a:cubicBezTo>
                    <a:pt x="297822" y="349020"/>
                    <a:pt x="301413" y="352213"/>
                    <a:pt x="304800" y="355600"/>
                  </a:cubicBezTo>
                  <a:cubicBezTo>
                    <a:pt x="320390" y="394576"/>
                    <a:pt x="299427" y="347003"/>
                    <a:pt x="317500" y="375920"/>
                  </a:cubicBezTo>
                  <a:cubicBezTo>
                    <a:pt x="329706" y="395449"/>
                    <a:pt x="314775" y="383416"/>
                    <a:pt x="330200" y="393700"/>
                  </a:cubicBezTo>
                  <a:cubicBezTo>
                    <a:pt x="331893" y="399627"/>
                    <a:pt x="335622" y="405326"/>
                    <a:pt x="335280" y="411480"/>
                  </a:cubicBezTo>
                  <a:cubicBezTo>
                    <a:pt x="334745" y="421119"/>
                    <a:pt x="330713" y="430262"/>
                    <a:pt x="327660" y="439420"/>
                  </a:cubicBezTo>
                  <a:cubicBezTo>
                    <a:pt x="325157" y="446928"/>
                    <a:pt x="317784" y="457363"/>
                    <a:pt x="312420" y="462280"/>
                  </a:cubicBezTo>
                  <a:cubicBezTo>
                    <a:pt x="306179" y="468001"/>
                    <a:pt x="299360" y="473164"/>
                    <a:pt x="292100" y="477520"/>
                  </a:cubicBezTo>
                  <a:cubicBezTo>
                    <a:pt x="287867" y="480060"/>
                    <a:pt x="283911" y="483135"/>
                    <a:pt x="279400" y="485140"/>
                  </a:cubicBezTo>
                  <a:cubicBezTo>
                    <a:pt x="276210" y="486558"/>
                    <a:pt x="272627" y="486833"/>
                    <a:pt x="269240" y="487680"/>
                  </a:cubicBezTo>
                  <a:cubicBezTo>
                    <a:pt x="251460" y="486833"/>
                    <a:pt x="233573" y="487261"/>
                    <a:pt x="215900" y="485140"/>
                  </a:cubicBezTo>
                  <a:cubicBezTo>
                    <a:pt x="207046" y="484077"/>
                    <a:pt x="201347" y="474946"/>
                    <a:pt x="195580" y="469900"/>
                  </a:cubicBezTo>
                  <a:cubicBezTo>
                    <a:pt x="187884" y="463166"/>
                    <a:pt x="181571" y="459970"/>
                    <a:pt x="172720" y="454660"/>
                  </a:cubicBezTo>
                  <a:cubicBezTo>
                    <a:pt x="169700" y="454861"/>
                    <a:pt x="124784" y="457119"/>
                    <a:pt x="114300" y="459740"/>
                  </a:cubicBezTo>
                  <a:cubicBezTo>
                    <a:pt x="110627" y="460658"/>
                    <a:pt x="107732" y="463623"/>
                    <a:pt x="104140" y="464820"/>
                  </a:cubicBezTo>
                  <a:cubicBezTo>
                    <a:pt x="100044" y="466185"/>
                    <a:pt x="95673" y="466513"/>
                    <a:pt x="91440" y="467360"/>
                  </a:cubicBezTo>
                  <a:cubicBezTo>
                    <a:pt x="88053" y="469053"/>
                    <a:pt x="84527" y="470492"/>
                    <a:pt x="81280" y="472440"/>
                  </a:cubicBezTo>
                  <a:cubicBezTo>
                    <a:pt x="69807" y="479324"/>
                    <a:pt x="61778" y="484752"/>
                    <a:pt x="53340" y="495300"/>
                  </a:cubicBezTo>
                  <a:cubicBezTo>
                    <a:pt x="50256" y="499155"/>
                    <a:pt x="48260" y="503767"/>
                    <a:pt x="45720" y="508000"/>
                  </a:cubicBezTo>
                  <a:cubicBezTo>
                    <a:pt x="47413" y="523240"/>
                    <a:pt x="48728" y="538527"/>
                    <a:pt x="50800" y="553720"/>
                  </a:cubicBezTo>
                  <a:cubicBezTo>
                    <a:pt x="51272" y="557179"/>
                    <a:pt x="51245" y="561087"/>
                    <a:pt x="53340" y="563880"/>
                  </a:cubicBezTo>
                  <a:cubicBezTo>
                    <a:pt x="59087" y="571543"/>
                    <a:pt x="66887" y="577427"/>
                    <a:pt x="73660" y="584200"/>
                  </a:cubicBezTo>
                  <a:cubicBezTo>
                    <a:pt x="76200" y="586740"/>
                    <a:pt x="79125" y="588946"/>
                    <a:pt x="81280" y="591820"/>
                  </a:cubicBezTo>
                  <a:cubicBezTo>
                    <a:pt x="83820" y="595207"/>
                    <a:pt x="86052" y="598848"/>
                    <a:pt x="88900" y="601980"/>
                  </a:cubicBezTo>
                  <a:cubicBezTo>
                    <a:pt x="94538" y="608182"/>
                    <a:pt x="99183" y="616012"/>
                    <a:pt x="106680" y="619760"/>
                  </a:cubicBezTo>
                  <a:cubicBezTo>
                    <a:pt x="110067" y="621453"/>
                    <a:pt x="113167" y="623922"/>
                    <a:pt x="116840" y="624840"/>
                  </a:cubicBezTo>
                  <a:cubicBezTo>
                    <a:pt x="130211" y="628183"/>
                    <a:pt x="157480" y="632460"/>
                    <a:pt x="157480" y="632460"/>
                  </a:cubicBezTo>
                  <a:cubicBezTo>
                    <a:pt x="161713" y="637540"/>
                    <a:pt x="166388" y="642283"/>
                    <a:pt x="170180" y="647700"/>
                  </a:cubicBezTo>
                  <a:cubicBezTo>
                    <a:pt x="172351" y="650802"/>
                    <a:pt x="173253" y="654649"/>
                    <a:pt x="175260" y="657860"/>
                  </a:cubicBezTo>
                  <a:cubicBezTo>
                    <a:pt x="177504" y="661450"/>
                    <a:pt x="180340" y="664633"/>
                    <a:pt x="182880" y="668020"/>
                  </a:cubicBezTo>
                  <a:cubicBezTo>
                    <a:pt x="183727" y="676487"/>
                    <a:pt x="186157" y="684943"/>
                    <a:pt x="185420" y="693420"/>
                  </a:cubicBezTo>
                  <a:cubicBezTo>
                    <a:pt x="184441" y="704673"/>
                    <a:pt x="180540" y="715481"/>
                    <a:pt x="177800" y="726440"/>
                  </a:cubicBezTo>
                  <a:cubicBezTo>
                    <a:pt x="175863" y="734190"/>
                    <a:pt x="173797" y="738063"/>
                    <a:pt x="167640" y="744220"/>
                  </a:cubicBezTo>
                  <a:cubicBezTo>
                    <a:pt x="165481" y="746379"/>
                    <a:pt x="162670" y="747785"/>
                    <a:pt x="160020" y="749300"/>
                  </a:cubicBezTo>
                  <a:cubicBezTo>
                    <a:pt x="156732" y="751179"/>
                    <a:pt x="153608" y="753845"/>
                    <a:pt x="149860" y="754380"/>
                  </a:cubicBezTo>
                  <a:cubicBezTo>
                    <a:pt x="129675" y="757264"/>
                    <a:pt x="109220" y="757767"/>
                    <a:pt x="88900" y="759460"/>
                  </a:cubicBezTo>
                  <a:lnTo>
                    <a:pt x="58420" y="789940"/>
                  </a:lnTo>
                  <a:lnTo>
                    <a:pt x="48260" y="800100"/>
                  </a:lnTo>
                  <a:cubicBezTo>
                    <a:pt x="41238" y="807122"/>
                    <a:pt x="33201" y="814411"/>
                    <a:pt x="27940" y="822960"/>
                  </a:cubicBezTo>
                  <a:cubicBezTo>
                    <a:pt x="23971" y="829409"/>
                    <a:pt x="20592" y="836249"/>
                    <a:pt x="17780" y="843280"/>
                  </a:cubicBezTo>
                  <a:cubicBezTo>
                    <a:pt x="11973" y="857797"/>
                    <a:pt x="12680" y="863718"/>
                    <a:pt x="10160" y="878840"/>
                  </a:cubicBezTo>
                  <a:cubicBezTo>
                    <a:pt x="9960" y="880042"/>
                    <a:pt x="6222" y="899417"/>
                    <a:pt x="5080" y="901700"/>
                  </a:cubicBezTo>
                  <a:cubicBezTo>
                    <a:pt x="4009" y="903842"/>
                    <a:pt x="1693" y="905087"/>
                    <a:pt x="0" y="9067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4" name="Ellipse 253">
              <a:extLst>
                <a:ext uri="{FF2B5EF4-FFF2-40B4-BE49-F238E27FC236}">
                  <a16:creationId xmlns:a16="http://schemas.microsoft.com/office/drawing/2014/main" id="{08541A84-83F8-FAE1-79E8-7FBCF098D85A}"/>
                </a:ext>
              </a:extLst>
            </p:cNvPr>
            <p:cNvSpPr/>
            <p:nvPr/>
          </p:nvSpPr>
          <p:spPr>
            <a:xfrm>
              <a:off x="10597775" y="240777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id="{09AED028-B161-2E02-0B5E-9E487464F8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29308" y="2443015"/>
              <a:ext cx="91073" cy="2228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Ellipse 255">
              <a:extLst>
                <a:ext uri="{FF2B5EF4-FFF2-40B4-BE49-F238E27FC236}">
                  <a16:creationId xmlns:a16="http://schemas.microsoft.com/office/drawing/2014/main" id="{ECADFFE3-4074-CBA5-FD8A-40EC49A36855}"/>
                </a:ext>
              </a:extLst>
            </p:cNvPr>
            <p:cNvSpPr/>
            <p:nvPr/>
          </p:nvSpPr>
          <p:spPr>
            <a:xfrm>
              <a:off x="10557951" y="3120346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450941F6-7016-9270-20F7-B2764C51EAC6}"/>
                </a:ext>
              </a:extLst>
            </p:cNvPr>
            <p:cNvSpPr/>
            <p:nvPr/>
          </p:nvSpPr>
          <p:spPr>
            <a:xfrm>
              <a:off x="10220383" y="2967946"/>
              <a:ext cx="743711" cy="388620"/>
            </a:xfrm>
            <a:custGeom>
              <a:avLst/>
              <a:gdLst>
                <a:gd name="connsiteX0" fmla="*/ 739149 w 743711"/>
                <a:gd name="connsiteY0" fmla="*/ 325120 h 388620"/>
                <a:gd name="connsiteX1" fmla="*/ 736609 w 743711"/>
                <a:gd name="connsiteY1" fmla="*/ 223520 h 388620"/>
                <a:gd name="connsiteX2" fmla="*/ 728989 w 743711"/>
                <a:gd name="connsiteY2" fmla="*/ 205740 h 388620"/>
                <a:gd name="connsiteX3" fmla="*/ 721369 w 743711"/>
                <a:gd name="connsiteY3" fmla="*/ 177800 h 388620"/>
                <a:gd name="connsiteX4" fmla="*/ 718829 w 743711"/>
                <a:gd name="connsiteY4" fmla="*/ 165100 h 388620"/>
                <a:gd name="connsiteX5" fmla="*/ 711209 w 743711"/>
                <a:gd name="connsiteY5" fmla="*/ 154940 h 388620"/>
                <a:gd name="connsiteX6" fmla="*/ 703589 w 743711"/>
                <a:gd name="connsiteY6" fmla="*/ 142240 h 388620"/>
                <a:gd name="connsiteX7" fmla="*/ 675649 w 743711"/>
                <a:gd name="connsiteY7" fmla="*/ 121920 h 388620"/>
                <a:gd name="connsiteX8" fmla="*/ 655329 w 743711"/>
                <a:gd name="connsiteY8" fmla="*/ 114300 h 388620"/>
                <a:gd name="connsiteX9" fmla="*/ 627389 w 743711"/>
                <a:gd name="connsiteY9" fmla="*/ 104140 h 388620"/>
                <a:gd name="connsiteX10" fmla="*/ 591829 w 743711"/>
                <a:gd name="connsiteY10" fmla="*/ 71120 h 388620"/>
                <a:gd name="connsiteX11" fmla="*/ 584209 w 743711"/>
                <a:gd name="connsiteY11" fmla="*/ 63500 h 388620"/>
                <a:gd name="connsiteX12" fmla="*/ 571509 w 743711"/>
                <a:gd name="connsiteY12" fmla="*/ 38100 h 388620"/>
                <a:gd name="connsiteX13" fmla="*/ 558809 w 743711"/>
                <a:gd name="connsiteY13" fmla="*/ 27940 h 388620"/>
                <a:gd name="connsiteX14" fmla="*/ 541029 w 743711"/>
                <a:gd name="connsiteY14" fmla="*/ 7620 h 388620"/>
                <a:gd name="connsiteX15" fmla="*/ 528329 w 743711"/>
                <a:gd name="connsiteY15" fmla="*/ 5080 h 388620"/>
                <a:gd name="connsiteX16" fmla="*/ 482609 w 743711"/>
                <a:gd name="connsiteY16" fmla="*/ 0 h 388620"/>
                <a:gd name="connsiteX17" fmla="*/ 444509 w 743711"/>
                <a:gd name="connsiteY17" fmla="*/ 2540 h 388620"/>
                <a:gd name="connsiteX18" fmla="*/ 431809 w 743711"/>
                <a:gd name="connsiteY18" fmla="*/ 7620 h 388620"/>
                <a:gd name="connsiteX19" fmla="*/ 408949 w 743711"/>
                <a:gd name="connsiteY19" fmla="*/ 22860 h 388620"/>
                <a:gd name="connsiteX20" fmla="*/ 398789 w 743711"/>
                <a:gd name="connsiteY20" fmla="*/ 33020 h 388620"/>
                <a:gd name="connsiteX21" fmla="*/ 388629 w 743711"/>
                <a:gd name="connsiteY21" fmla="*/ 38100 h 388620"/>
                <a:gd name="connsiteX22" fmla="*/ 353069 w 743711"/>
                <a:gd name="connsiteY22" fmla="*/ 63500 h 388620"/>
                <a:gd name="connsiteX23" fmla="*/ 322589 w 743711"/>
                <a:gd name="connsiteY23" fmla="*/ 81280 h 388620"/>
                <a:gd name="connsiteX24" fmla="*/ 304809 w 743711"/>
                <a:gd name="connsiteY24" fmla="*/ 88900 h 388620"/>
                <a:gd name="connsiteX25" fmla="*/ 276869 w 743711"/>
                <a:gd name="connsiteY25" fmla="*/ 91440 h 388620"/>
                <a:gd name="connsiteX26" fmla="*/ 256549 w 743711"/>
                <a:gd name="connsiteY26" fmla="*/ 109220 h 388620"/>
                <a:gd name="connsiteX27" fmla="*/ 243849 w 743711"/>
                <a:gd name="connsiteY27" fmla="*/ 119380 h 388620"/>
                <a:gd name="connsiteX28" fmla="*/ 226069 w 743711"/>
                <a:gd name="connsiteY28" fmla="*/ 152400 h 388620"/>
                <a:gd name="connsiteX29" fmla="*/ 218449 w 743711"/>
                <a:gd name="connsiteY29" fmla="*/ 167640 h 388620"/>
                <a:gd name="connsiteX30" fmla="*/ 215909 w 743711"/>
                <a:gd name="connsiteY30" fmla="*/ 175260 h 388620"/>
                <a:gd name="connsiteX31" fmla="*/ 205749 w 743711"/>
                <a:gd name="connsiteY31" fmla="*/ 182880 h 388620"/>
                <a:gd name="connsiteX32" fmla="*/ 200669 w 743711"/>
                <a:gd name="connsiteY32" fmla="*/ 195580 h 388620"/>
                <a:gd name="connsiteX33" fmla="*/ 193049 w 743711"/>
                <a:gd name="connsiteY33" fmla="*/ 203200 h 388620"/>
                <a:gd name="connsiteX34" fmla="*/ 180349 w 743711"/>
                <a:gd name="connsiteY34" fmla="*/ 213360 h 388620"/>
                <a:gd name="connsiteX35" fmla="*/ 111769 w 743711"/>
                <a:gd name="connsiteY35" fmla="*/ 223520 h 388620"/>
                <a:gd name="connsiteX36" fmla="*/ 101609 w 743711"/>
                <a:gd name="connsiteY36" fmla="*/ 228600 h 388620"/>
                <a:gd name="connsiteX37" fmla="*/ 88909 w 743711"/>
                <a:gd name="connsiteY37" fmla="*/ 236220 h 388620"/>
                <a:gd name="connsiteX38" fmla="*/ 81289 w 743711"/>
                <a:gd name="connsiteY38" fmla="*/ 238760 h 388620"/>
                <a:gd name="connsiteX39" fmla="*/ 63509 w 743711"/>
                <a:gd name="connsiteY39" fmla="*/ 254000 h 388620"/>
                <a:gd name="connsiteX40" fmla="*/ 53349 w 743711"/>
                <a:gd name="connsiteY40" fmla="*/ 264160 h 388620"/>
                <a:gd name="connsiteX41" fmla="*/ 43189 w 743711"/>
                <a:gd name="connsiteY41" fmla="*/ 287020 h 388620"/>
                <a:gd name="connsiteX42" fmla="*/ 40649 w 743711"/>
                <a:gd name="connsiteY42" fmla="*/ 297180 h 388620"/>
                <a:gd name="connsiteX43" fmla="*/ 35569 w 743711"/>
                <a:gd name="connsiteY43" fmla="*/ 307340 h 388620"/>
                <a:gd name="connsiteX44" fmla="*/ 33029 w 743711"/>
                <a:gd name="connsiteY44" fmla="*/ 314960 h 388620"/>
                <a:gd name="connsiteX45" fmla="*/ 30489 w 743711"/>
                <a:gd name="connsiteY45" fmla="*/ 325120 h 388620"/>
                <a:gd name="connsiteX46" fmla="*/ 25409 w 743711"/>
                <a:gd name="connsiteY46" fmla="*/ 332740 h 388620"/>
                <a:gd name="connsiteX47" fmla="*/ 12709 w 743711"/>
                <a:gd name="connsiteY47" fmla="*/ 353060 h 388620"/>
                <a:gd name="connsiteX48" fmla="*/ 7629 w 743711"/>
                <a:gd name="connsiteY48" fmla="*/ 368300 h 388620"/>
                <a:gd name="connsiteX49" fmla="*/ 5089 w 743711"/>
                <a:gd name="connsiteY49" fmla="*/ 378460 h 388620"/>
                <a:gd name="connsiteX50" fmla="*/ 9 w 743711"/>
                <a:gd name="connsiteY50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43711" h="388620">
                  <a:moveTo>
                    <a:pt x="739149" y="325120"/>
                  </a:moveTo>
                  <a:cubicBezTo>
                    <a:pt x="745834" y="285010"/>
                    <a:pt x="745327" y="295008"/>
                    <a:pt x="736609" y="223520"/>
                  </a:cubicBezTo>
                  <a:cubicBezTo>
                    <a:pt x="735828" y="217119"/>
                    <a:pt x="731529" y="211667"/>
                    <a:pt x="728989" y="205740"/>
                  </a:cubicBezTo>
                  <a:cubicBezTo>
                    <a:pt x="722801" y="174798"/>
                    <a:pt x="731037" y="213249"/>
                    <a:pt x="721369" y="177800"/>
                  </a:cubicBezTo>
                  <a:cubicBezTo>
                    <a:pt x="720233" y="173635"/>
                    <a:pt x="720582" y="169045"/>
                    <a:pt x="718829" y="165100"/>
                  </a:cubicBezTo>
                  <a:cubicBezTo>
                    <a:pt x="717110" y="161232"/>
                    <a:pt x="713557" y="158462"/>
                    <a:pt x="711209" y="154940"/>
                  </a:cubicBezTo>
                  <a:cubicBezTo>
                    <a:pt x="708471" y="150832"/>
                    <a:pt x="706869" y="145930"/>
                    <a:pt x="703589" y="142240"/>
                  </a:cubicBezTo>
                  <a:cubicBezTo>
                    <a:pt x="699881" y="138069"/>
                    <a:pt x="679904" y="124047"/>
                    <a:pt x="675649" y="121920"/>
                  </a:cubicBezTo>
                  <a:cubicBezTo>
                    <a:pt x="669179" y="118685"/>
                    <a:pt x="662006" y="117082"/>
                    <a:pt x="655329" y="114300"/>
                  </a:cubicBezTo>
                  <a:cubicBezTo>
                    <a:pt x="629682" y="103614"/>
                    <a:pt x="665046" y="114899"/>
                    <a:pt x="627389" y="104140"/>
                  </a:cubicBezTo>
                  <a:cubicBezTo>
                    <a:pt x="604790" y="85308"/>
                    <a:pt x="616825" y="96116"/>
                    <a:pt x="591829" y="71120"/>
                  </a:cubicBezTo>
                  <a:lnTo>
                    <a:pt x="584209" y="63500"/>
                  </a:lnTo>
                  <a:cubicBezTo>
                    <a:pt x="580921" y="55281"/>
                    <a:pt x="577549" y="44895"/>
                    <a:pt x="571509" y="38100"/>
                  </a:cubicBezTo>
                  <a:cubicBezTo>
                    <a:pt x="567907" y="34048"/>
                    <a:pt x="562642" y="31773"/>
                    <a:pt x="558809" y="27940"/>
                  </a:cubicBezTo>
                  <a:cubicBezTo>
                    <a:pt x="552071" y="21202"/>
                    <a:pt x="549933" y="12567"/>
                    <a:pt x="541029" y="7620"/>
                  </a:cubicBezTo>
                  <a:cubicBezTo>
                    <a:pt x="537255" y="5523"/>
                    <a:pt x="532543" y="6017"/>
                    <a:pt x="528329" y="5080"/>
                  </a:cubicBezTo>
                  <a:cubicBezTo>
                    <a:pt x="502645" y="-628"/>
                    <a:pt x="535252" y="3760"/>
                    <a:pt x="482609" y="0"/>
                  </a:cubicBezTo>
                  <a:cubicBezTo>
                    <a:pt x="469909" y="847"/>
                    <a:pt x="457096" y="652"/>
                    <a:pt x="444509" y="2540"/>
                  </a:cubicBezTo>
                  <a:cubicBezTo>
                    <a:pt x="440000" y="3216"/>
                    <a:pt x="435887" y="5581"/>
                    <a:pt x="431809" y="7620"/>
                  </a:cubicBezTo>
                  <a:cubicBezTo>
                    <a:pt x="425318" y="10865"/>
                    <a:pt x="414621" y="17897"/>
                    <a:pt x="408949" y="22860"/>
                  </a:cubicBezTo>
                  <a:cubicBezTo>
                    <a:pt x="405345" y="26014"/>
                    <a:pt x="402621" y="30146"/>
                    <a:pt x="398789" y="33020"/>
                  </a:cubicBezTo>
                  <a:cubicBezTo>
                    <a:pt x="395760" y="35292"/>
                    <a:pt x="392016" y="36407"/>
                    <a:pt x="388629" y="38100"/>
                  </a:cubicBezTo>
                  <a:cubicBezTo>
                    <a:pt x="363894" y="69019"/>
                    <a:pt x="398442" y="29470"/>
                    <a:pt x="353069" y="63500"/>
                  </a:cubicBezTo>
                  <a:cubicBezTo>
                    <a:pt x="336851" y="75664"/>
                    <a:pt x="346695" y="69227"/>
                    <a:pt x="322589" y="81280"/>
                  </a:cubicBezTo>
                  <a:cubicBezTo>
                    <a:pt x="318491" y="83329"/>
                    <a:pt x="310041" y="88153"/>
                    <a:pt x="304809" y="88900"/>
                  </a:cubicBezTo>
                  <a:cubicBezTo>
                    <a:pt x="295551" y="90223"/>
                    <a:pt x="286182" y="90593"/>
                    <a:pt x="276869" y="91440"/>
                  </a:cubicBezTo>
                  <a:cubicBezTo>
                    <a:pt x="253577" y="108909"/>
                    <a:pt x="280225" y="88175"/>
                    <a:pt x="256549" y="109220"/>
                  </a:cubicBezTo>
                  <a:cubicBezTo>
                    <a:pt x="252497" y="112822"/>
                    <a:pt x="248082" y="115993"/>
                    <a:pt x="243849" y="119380"/>
                  </a:cubicBezTo>
                  <a:cubicBezTo>
                    <a:pt x="238380" y="128495"/>
                    <a:pt x="229161" y="143124"/>
                    <a:pt x="226069" y="152400"/>
                  </a:cubicBezTo>
                  <a:cubicBezTo>
                    <a:pt x="219685" y="171553"/>
                    <a:pt x="228297" y="147945"/>
                    <a:pt x="218449" y="167640"/>
                  </a:cubicBezTo>
                  <a:cubicBezTo>
                    <a:pt x="217252" y="170035"/>
                    <a:pt x="217623" y="173203"/>
                    <a:pt x="215909" y="175260"/>
                  </a:cubicBezTo>
                  <a:cubicBezTo>
                    <a:pt x="213199" y="178512"/>
                    <a:pt x="209136" y="180340"/>
                    <a:pt x="205749" y="182880"/>
                  </a:cubicBezTo>
                  <a:cubicBezTo>
                    <a:pt x="204056" y="187113"/>
                    <a:pt x="203085" y="191714"/>
                    <a:pt x="200669" y="195580"/>
                  </a:cubicBezTo>
                  <a:cubicBezTo>
                    <a:pt x="198765" y="198626"/>
                    <a:pt x="195752" y="200835"/>
                    <a:pt x="193049" y="203200"/>
                  </a:cubicBezTo>
                  <a:cubicBezTo>
                    <a:pt x="188969" y="206770"/>
                    <a:pt x="185108" y="210764"/>
                    <a:pt x="180349" y="213360"/>
                  </a:cubicBezTo>
                  <a:cubicBezTo>
                    <a:pt x="163329" y="222644"/>
                    <a:pt x="119863" y="222749"/>
                    <a:pt x="111769" y="223520"/>
                  </a:cubicBezTo>
                  <a:cubicBezTo>
                    <a:pt x="108382" y="225213"/>
                    <a:pt x="104919" y="226761"/>
                    <a:pt x="101609" y="228600"/>
                  </a:cubicBezTo>
                  <a:cubicBezTo>
                    <a:pt x="97293" y="230998"/>
                    <a:pt x="93325" y="234012"/>
                    <a:pt x="88909" y="236220"/>
                  </a:cubicBezTo>
                  <a:cubicBezTo>
                    <a:pt x="86514" y="237417"/>
                    <a:pt x="83829" y="237913"/>
                    <a:pt x="81289" y="238760"/>
                  </a:cubicBezTo>
                  <a:cubicBezTo>
                    <a:pt x="59616" y="260433"/>
                    <a:pt x="89576" y="231191"/>
                    <a:pt x="63509" y="254000"/>
                  </a:cubicBezTo>
                  <a:cubicBezTo>
                    <a:pt x="59905" y="257154"/>
                    <a:pt x="56736" y="260773"/>
                    <a:pt x="53349" y="264160"/>
                  </a:cubicBezTo>
                  <a:cubicBezTo>
                    <a:pt x="47392" y="287987"/>
                    <a:pt x="55744" y="258772"/>
                    <a:pt x="43189" y="287020"/>
                  </a:cubicBezTo>
                  <a:cubicBezTo>
                    <a:pt x="41771" y="290210"/>
                    <a:pt x="41875" y="293911"/>
                    <a:pt x="40649" y="297180"/>
                  </a:cubicBezTo>
                  <a:cubicBezTo>
                    <a:pt x="39320" y="300725"/>
                    <a:pt x="37061" y="303860"/>
                    <a:pt x="35569" y="307340"/>
                  </a:cubicBezTo>
                  <a:cubicBezTo>
                    <a:pt x="34514" y="309801"/>
                    <a:pt x="33765" y="312386"/>
                    <a:pt x="33029" y="314960"/>
                  </a:cubicBezTo>
                  <a:cubicBezTo>
                    <a:pt x="32070" y="318317"/>
                    <a:pt x="31864" y="321911"/>
                    <a:pt x="30489" y="325120"/>
                  </a:cubicBezTo>
                  <a:cubicBezTo>
                    <a:pt x="29286" y="327926"/>
                    <a:pt x="26924" y="330090"/>
                    <a:pt x="25409" y="332740"/>
                  </a:cubicBezTo>
                  <a:cubicBezTo>
                    <a:pt x="14252" y="352265"/>
                    <a:pt x="27279" y="333634"/>
                    <a:pt x="12709" y="353060"/>
                  </a:cubicBezTo>
                  <a:cubicBezTo>
                    <a:pt x="11016" y="358140"/>
                    <a:pt x="8928" y="363105"/>
                    <a:pt x="7629" y="368300"/>
                  </a:cubicBezTo>
                  <a:cubicBezTo>
                    <a:pt x="6782" y="371687"/>
                    <a:pt x="6464" y="375251"/>
                    <a:pt x="5089" y="378460"/>
                  </a:cubicBezTo>
                  <a:cubicBezTo>
                    <a:pt x="-461" y="391409"/>
                    <a:pt x="9" y="381745"/>
                    <a:pt x="9" y="38862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58" name="Ellipse 257">
              <a:extLst>
                <a:ext uri="{FF2B5EF4-FFF2-40B4-BE49-F238E27FC236}">
                  <a16:creationId xmlns:a16="http://schemas.microsoft.com/office/drawing/2014/main" id="{280FB942-EA11-F889-44F0-B588EF87F6D9}"/>
                </a:ext>
              </a:extLst>
            </p:cNvPr>
            <p:cNvSpPr/>
            <p:nvPr/>
          </p:nvSpPr>
          <p:spPr>
            <a:xfrm>
              <a:off x="10432920" y="3134805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id="{152A6E49-50C0-9234-08C9-A648E5200F30}"/>
                </a:ext>
              </a:extLst>
            </p:cNvPr>
            <p:cNvCxnSpPr>
              <a:cxnSpLocks/>
              <a:stCxn id="258" idx="6"/>
            </p:cNvCxnSpPr>
            <p:nvPr/>
          </p:nvCxnSpPr>
          <p:spPr>
            <a:xfrm flipV="1">
              <a:off x="10501500" y="3152442"/>
              <a:ext cx="85646" cy="1760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2" name="Ellipse 261">
              <a:extLst>
                <a:ext uri="{FF2B5EF4-FFF2-40B4-BE49-F238E27FC236}">
                  <a16:creationId xmlns:a16="http://schemas.microsoft.com/office/drawing/2014/main" id="{99A1B698-D528-8CD1-E66F-2F2BE40AED04}"/>
                </a:ext>
              </a:extLst>
            </p:cNvPr>
            <p:cNvSpPr/>
            <p:nvPr/>
          </p:nvSpPr>
          <p:spPr>
            <a:xfrm>
              <a:off x="10446365" y="2689999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63" name="Ellipse 262">
              <a:extLst>
                <a:ext uri="{FF2B5EF4-FFF2-40B4-BE49-F238E27FC236}">
                  <a16:creationId xmlns:a16="http://schemas.microsoft.com/office/drawing/2014/main" id="{70BDA17F-BDCD-BB94-7E35-B276F72F9275}"/>
                </a:ext>
              </a:extLst>
            </p:cNvPr>
            <p:cNvSpPr/>
            <p:nvPr/>
          </p:nvSpPr>
          <p:spPr>
            <a:xfrm>
              <a:off x="10323531" y="2735553"/>
              <a:ext cx="68580" cy="70485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3F8E2DA0-CF45-A7EA-C921-F4569FB3C8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8428" y="2730612"/>
              <a:ext cx="82987" cy="37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8D098D8C-D3F5-8138-AC73-306932BCA128}"/>
                </a:ext>
              </a:extLst>
            </p:cNvPr>
            <p:cNvSpPr/>
            <p:nvPr/>
          </p:nvSpPr>
          <p:spPr>
            <a:xfrm>
              <a:off x="9931939" y="2334260"/>
              <a:ext cx="1129761" cy="482600"/>
            </a:xfrm>
            <a:custGeom>
              <a:avLst/>
              <a:gdLst>
                <a:gd name="connsiteX0" fmla="*/ 1129761 w 1129761"/>
                <a:gd name="connsiteY0" fmla="*/ 482600 h 482600"/>
                <a:gd name="connsiteX1" fmla="*/ 1114521 w 1129761"/>
                <a:gd name="connsiteY1" fmla="*/ 469900 h 482600"/>
                <a:gd name="connsiteX2" fmla="*/ 1099281 w 1129761"/>
                <a:gd name="connsiteY2" fmla="*/ 459740 h 482600"/>
                <a:gd name="connsiteX3" fmla="*/ 1076421 w 1129761"/>
                <a:gd name="connsiteY3" fmla="*/ 439420 h 482600"/>
                <a:gd name="connsiteX4" fmla="*/ 1058641 w 1129761"/>
                <a:gd name="connsiteY4" fmla="*/ 416560 h 482600"/>
                <a:gd name="connsiteX5" fmla="*/ 1056101 w 1129761"/>
                <a:gd name="connsiteY5" fmla="*/ 408940 h 482600"/>
                <a:gd name="connsiteX6" fmla="*/ 1053561 w 1129761"/>
                <a:gd name="connsiteY6" fmla="*/ 398780 h 482600"/>
                <a:gd name="connsiteX7" fmla="*/ 1048481 w 1129761"/>
                <a:gd name="connsiteY7" fmla="*/ 388620 h 482600"/>
                <a:gd name="connsiteX8" fmla="*/ 1045941 w 1129761"/>
                <a:gd name="connsiteY8" fmla="*/ 378460 h 482600"/>
                <a:gd name="connsiteX9" fmla="*/ 1035781 w 1129761"/>
                <a:gd name="connsiteY9" fmla="*/ 355600 h 482600"/>
                <a:gd name="connsiteX10" fmla="*/ 1028161 w 1129761"/>
                <a:gd name="connsiteY10" fmla="*/ 347980 h 482600"/>
                <a:gd name="connsiteX11" fmla="*/ 1020541 w 1129761"/>
                <a:gd name="connsiteY11" fmla="*/ 345440 h 482600"/>
                <a:gd name="connsiteX12" fmla="*/ 984981 w 1129761"/>
                <a:gd name="connsiteY12" fmla="*/ 347980 h 482600"/>
                <a:gd name="connsiteX13" fmla="*/ 977361 w 1129761"/>
                <a:gd name="connsiteY13" fmla="*/ 350520 h 482600"/>
                <a:gd name="connsiteX14" fmla="*/ 959581 w 1129761"/>
                <a:gd name="connsiteY14" fmla="*/ 355600 h 482600"/>
                <a:gd name="connsiteX15" fmla="*/ 951961 w 1129761"/>
                <a:gd name="connsiteY15" fmla="*/ 358140 h 482600"/>
                <a:gd name="connsiteX16" fmla="*/ 924021 w 1129761"/>
                <a:gd name="connsiteY16" fmla="*/ 365760 h 482600"/>
                <a:gd name="connsiteX17" fmla="*/ 908781 w 1129761"/>
                <a:gd name="connsiteY17" fmla="*/ 375920 h 482600"/>
                <a:gd name="connsiteX18" fmla="*/ 888461 w 1129761"/>
                <a:gd name="connsiteY18" fmla="*/ 383540 h 482600"/>
                <a:gd name="connsiteX19" fmla="*/ 878301 w 1129761"/>
                <a:gd name="connsiteY19" fmla="*/ 386080 h 482600"/>
                <a:gd name="connsiteX20" fmla="*/ 855441 w 1129761"/>
                <a:gd name="connsiteY20" fmla="*/ 383540 h 482600"/>
                <a:gd name="connsiteX21" fmla="*/ 847821 w 1129761"/>
                <a:gd name="connsiteY21" fmla="*/ 378460 h 482600"/>
                <a:gd name="connsiteX22" fmla="*/ 830041 w 1129761"/>
                <a:gd name="connsiteY22" fmla="*/ 370840 h 482600"/>
                <a:gd name="connsiteX23" fmla="*/ 799561 w 1129761"/>
                <a:gd name="connsiteY23" fmla="*/ 347980 h 482600"/>
                <a:gd name="connsiteX24" fmla="*/ 781781 w 1129761"/>
                <a:gd name="connsiteY24" fmla="*/ 335280 h 482600"/>
                <a:gd name="connsiteX25" fmla="*/ 771621 w 1129761"/>
                <a:gd name="connsiteY25" fmla="*/ 327660 h 482600"/>
                <a:gd name="connsiteX26" fmla="*/ 761461 w 1129761"/>
                <a:gd name="connsiteY26" fmla="*/ 325120 h 482600"/>
                <a:gd name="connsiteX27" fmla="*/ 708121 w 1129761"/>
                <a:gd name="connsiteY27" fmla="*/ 327660 h 482600"/>
                <a:gd name="connsiteX28" fmla="*/ 697961 w 1129761"/>
                <a:gd name="connsiteY28" fmla="*/ 332740 h 482600"/>
                <a:gd name="connsiteX29" fmla="*/ 677641 w 1129761"/>
                <a:gd name="connsiteY29" fmla="*/ 337820 h 482600"/>
                <a:gd name="connsiteX30" fmla="*/ 659861 w 1129761"/>
                <a:gd name="connsiteY30" fmla="*/ 340360 h 482600"/>
                <a:gd name="connsiteX31" fmla="*/ 637001 w 1129761"/>
                <a:gd name="connsiteY31" fmla="*/ 345440 h 482600"/>
                <a:gd name="connsiteX32" fmla="*/ 621761 w 1129761"/>
                <a:gd name="connsiteY32" fmla="*/ 347980 h 482600"/>
                <a:gd name="connsiteX33" fmla="*/ 611601 w 1129761"/>
                <a:gd name="connsiteY33" fmla="*/ 350520 h 482600"/>
                <a:gd name="connsiteX34" fmla="*/ 581121 w 1129761"/>
                <a:gd name="connsiteY34" fmla="*/ 353060 h 482600"/>
                <a:gd name="connsiteX35" fmla="*/ 555721 w 1129761"/>
                <a:gd name="connsiteY35" fmla="*/ 350520 h 482600"/>
                <a:gd name="connsiteX36" fmla="*/ 548101 w 1129761"/>
                <a:gd name="connsiteY36" fmla="*/ 340360 h 482600"/>
                <a:gd name="connsiteX37" fmla="*/ 535401 w 1129761"/>
                <a:gd name="connsiteY37" fmla="*/ 322580 h 482600"/>
                <a:gd name="connsiteX38" fmla="*/ 530321 w 1129761"/>
                <a:gd name="connsiteY38" fmla="*/ 302260 h 482600"/>
                <a:gd name="connsiteX39" fmla="*/ 525241 w 1129761"/>
                <a:gd name="connsiteY39" fmla="*/ 292100 h 482600"/>
                <a:gd name="connsiteX40" fmla="*/ 517621 w 1129761"/>
                <a:gd name="connsiteY40" fmla="*/ 284480 h 482600"/>
                <a:gd name="connsiteX41" fmla="*/ 515081 w 1129761"/>
                <a:gd name="connsiteY41" fmla="*/ 271780 h 482600"/>
                <a:gd name="connsiteX42" fmla="*/ 504921 w 1129761"/>
                <a:gd name="connsiteY42" fmla="*/ 264160 h 482600"/>
                <a:gd name="connsiteX43" fmla="*/ 484601 w 1129761"/>
                <a:gd name="connsiteY43" fmla="*/ 246380 h 482600"/>
                <a:gd name="connsiteX44" fmla="*/ 449041 w 1129761"/>
                <a:gd name="connsiteY44" fmla="*/ 251460 h 482600"/>
                <a:gd name="connsiteX45" fmla="*/ 441421 w 1129761"/>
                <a:gd name="connsiteY45" fmla="*/ 256540 h 482600"/>
                <a:gd name="connsiteX46" fmla="*/ 410941 w 1129761"/>
                <a:gd name="connsiteY46" fmla="*/ 269240 h 482600"/>
                <a:gd name="connsiteX47" fmla="*/ 380461 w 1129761"/>
                <a:gd name="connsiteY47" fmla="*/ 292100 h 482600"/>
                <a:gd name="connsiteX48" fmla="*/ 360141 w 1129761"/>
                <a:gd name="connsiteY48" fmla="*/ 302260 h 482600"/>
                <a:gd name="connsiteX49" fmla="*/ 334741 w 1129761"/>
                <a:gd name="connsiteY49" fmla="*/ 312420 h 482600"/>
                <a:gd name="connsiteX50" fmla="*/ 296641 w 1129761"/>
                <a:gd name="connsiteY50" fmla="*/ 309880 h 482600"/>
                <a:gd name="connsiteX51" fmla="*/ 281401 w 1129761"/>
                <a:gd name="connsiteY51" fmla="*/ 302260 h 482600"/>
                <a:gd name="connsiteX52" fmla="*/ 261081 w 1129761"/>
                <a:gd name="connsiteY52" fmla="*/ 279400 h 482600"/>
                <a:gd name="connsiteX53" fmla="*/ 258541 w 1129761"/>
                <a:gd name="connsiteY53" fmla="*/ 271780 h 482600"/>
                <a:gd name="connsiteX54" fmla="*/ 256001 w 1129761"/>
                <a:gd name="connsiteY54" fmla="*/ 256540 h 482600"/>
                <a:gd name="connsiteX55" fmla="*/ 263621 w 1129761"/>
                <a:gd name="connsiteY55" fmla="*/ 215900 h 482600"/>
                <a:gd name="connsiteX56" fmla="*/ 266161 w 1129761"/>
                <a:gd name="connsiteY56" fmla="*/ 198120 h 482600"/>
                <a:gd name="connsiteX57" fmla="*/ 268701 w 1129761"/>
                <a:gd name="connsiteY57" fmla="*/ 185420 h 482600"/>
                <a:gd name="connsiteX58" fmla="*/ 263621 w 1129761"/>
                <a:gd name="connsiteY58" fmla="*/ 162560 h 482600"/>
                <a:gd name="connsiteX59" fmla="*/ 253461 w 1129761"/>
                <a:gd name="connsiteY59" fmla="*/ 152400 h 482600"/>
                <a:gd name="connsiteX60" fmla="*/ 245841 w 1129761"/>
                <a:gd name="connsiteY60" fmla="*/ 142240 h 482600"/>
                <a:gd name="connsiteX61" fmla="*/ 225521 w 1129761"/>
                <a:gd name="connsiteY61" fmla="*/ 129540 h 482600"/>
                <a:gd name="connsiteX62" fmla="*/ 210281 w 1129761"/>
                <a:gd name="connsiteY62" fmla="*/ 127000 h 482600"/>
                <a:gd name="connsiteX63" fmla="*/ 184881 w 1129761"/>
                <a:gd name="connsiteY63" fmla="*/ 121920 h 482600"/>
                <a:gd name="connsiteX64" fmla="*/ 164561 w 1129761"/>
                <a:gd name="connsiteY64" fmla="*/ 124460 h 482600"/>
                <a:gd name="connsiteX65" fmla="*/ 80741 w 1129761"/>
                <a:gd name="connsiteY65" fmla="*/ 119380 h 482600"/>
                <a:gd name="connsiteX66" fmla="*/ 68041 w 1129761"/>
                <a:gd name="connsiteY66" fmla="*/ 111760 h 482600"/>
                <a:gd name="connsiteX67" fmla="*/ 57881 w 1129761"/>
                <a:gd name="connsiteY67" fmla="*/ 106680 h 482600"/>
                <a:gd name="connsiteX68" fmla="*/ 45181 w 1129761"/>
                <a:gd name="connsiteY68" fmla="*/ 99060 h 482600"/>
                <a:gd name="connsiteX69" fmla="*/ 35021 w 1129761"/>
                <a:gd name="connsiteY69" fmla="*/ 93980 h 482600"/>
                <a:gd name="connsiteX70" fmla="*/ 4541 w 1129761"/>
                <a:gd name="connsiteY70" fmla="*/ 63500 h 482600"/>
                <a:gd name="connsiteX71" fmla="*/ 2001 w 1129761"/>
                <a:gd name="connsiteY71" fmla="*/ 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29761" h="482600">
                  <a:moveTo>
                    <a:pt x="1129761" y="482600"/>
                  </a:moveTo>
                  <a:cubicBezTo>
                    <a:pt x="1124681" y="478367"/>
                    <a:pt x="1119811" y="473868"/>
                    <a:pt x="1114521" y="469900"/>
                  </a:cubicBezTo>
                  <a:cubicBezTo>
                    <a:pt x="1109637" y="466237"/>
                    <a:pt x="1104219" y="463331"/>
                    <a:pt x="1099281" y="459740"/>
                  </a:cubicBezTo>
                  <a:cubicBezTo>
                    <a:pt x="1091807" y="454305"/>
                    <a:pt x="1082493" y="446596"/>
                    <a:pt x="1076421" y="439420"/>
                  </a:cubicBezTo>
                  <a:cubicBezTo>
                    <a:pt x="1070185" y="432051"/>
                    <a:pt x="1058641" y="416560"/>
                    <a:pt x="1058641" y="416560"/>
                  </a:cubicBezTo>
                  <a:cubicBezTo>
                    <a:pt x="1057794" y="414020"/>
                    <a:pt x="1056837" y="411514"/>
                    <a:pt x="1056101" y="408940"/>
                  </a:cubicBezTo>
                  <a:cubicBezTo>
                    <a:pt x="1055142" y="405583"/>
                    <a:pt x="1054787" y="402049"/>
                    <a:pt x="1053561" y="398780"/>
                  </a:cubicBezTo>
                  <a:cubicBezTo>
                    <a:pt x="1052232" y="395235"/>
                    <a:pt x="1049810" y="392165"/>
                    <a:pt x="1048481" y="388620"/>
                  </a:cubicBezTo>
                  <a:cubicBezTo>
                    <a:pt x="1047255" y="385351"/>
                    <a:pt x="1046944" y="381804"/>
                    <a:pt x="1045941" y="378460"/>
                  </a:cubicBezTo>
                  <a:cubicBezTo>
                    <a:pt x="1042826" y="368077"/>
                    <a:pt x="1042161" y="363256"/>
                    <a:pt x="1035781" y="355600"/>
                  </a:cubicBezTo>
                  <a:cubicBezTo>
                    <a:pt x="1033481" y="352840"/>
                    <a:pt x="1031150" y="349973"/>
                    <a:pt x="1028161" y="347980"/>
                  </a:cubicBezTo>
                  <a:cubicBezTo>
                    <a:pt x="1025933" y="346495"/>
                    <a:pt x="1023081" y="346287"/>
                    <a:pt x="1020541" y="345440"/>
                  </a:cubicBezTo>
                  <a:cubicBezTo>
                    <a:pt x="1008688" y="346287"/>
                    <a:pt x="996783" y="346592"/>
                    <a:pt x="984981" y="347980"/>
                  </a:cubicBezTo>
                  <a:cubicBezTo>
                    <a:pt x="982322" y="348293"/>
                    <a:pt x="979925" y="349751"/>
                    <a:pt x="977361" y="350520"/>
                  </a:cubicBezTo>
                  <a:cubicBezTo>
                    <a:pt x="971457" y="352291"/>
                    <a:pt x="965485" y="353829"/>
                    <a:pt x="959581" y="355600"/>
                  </a:cubicBezTo>
                  <a:cubicBezTo>
                    <a:pt x="957017" y="356369"/>
                    <a:pt x="954525" y="357371"/>
                    <a:pt x="951961" y="358140"/>
                  </a:cubicBezTo>
                  <a:cubicBezTo>
                    <a:pt x="936863" y="362669"/>
                    <a:pt x="936741" y="362580"/>
                    <a:pt x="924021" y="365760"/>
                  </a:cubicBezTo>
                  <a:cubicBezTo>
                    <a:pt x="918941" y="369147"/>
                    <a:pt x="914450" y="373653"/>
                    <a:pt x="908781" y="375920"/>
                  </a:cubicBezTo>
                  <a:cubicBezTo>
                    <a:pt x="902071" y="378604"/>
                    <a:pt x="895429" y="381549"/>
                    <a:pt x="888461" y="383540"/>
                  </a:cubicBezTo>
                  <a:cubicBezTo>
                    <a:pt x="885104" y="384499"/>
                    <a:pt x="881688" y="385233"/>
                    <a:pt x="878301" y="386080"/>
                  </a:cubicBezTo>
                  <a:cubicBezTo>
                    <a:pt x="870681" y="385233"/>
                    <a:pt x="862879" y="385399"/>
                    <a:pt x="855441" y="383540"/>
                  </a:cubicBezTo>
                  <a:cubicBezTo>
                    <a:pt x="852479" y="382800"/>
                    <a:pt x="850471" y="379975"/>
                    <a:pt x="847821" y="378460"/>
                  </a:cubicBezTo>
                  <a:cubicBezTo>
                    <a:pt x="839033" y="373438"/>
                    <a:pt x="838590" y="373690"/>
                    <a:pt x="830041" y="370840"/>
                  </a:cubicBezTo>
                  <a:lnTo>
                    <a:pt x="799561" y="347980"/>
                  </a:lnTo>
                  <a:cubicBezTo>
                    <a:pt x="766357" y="323077"/>
                    <a:pt x="807780" y="353851"/>
                    <a:pt x="781781" y="335280"/>
                  </a:cubicBezTo>
                  <a:cubicBezTo>
                    <a:pt x="778336" y="332819"/>
                    <a:pt x="775407" y="329553"/>
                    <a:pt x="771621" y="327660"/>
                  </a:cubicBezTo>
                  <a:cubicBezTo>
                    <a:pt x="768499" y="326099"/>
                    <a:pt x="764848" y="325967"/>
                    <a:pt x="761461" y="325120"/>
                  </a:cubicBezTo>
                  <a:cubicBezTo>
                    <a:pt x="743681" y="325967"/>
                    <a:pt x="725794" y="325539"/>
                    <a:pt x="708121" y="327660"/>
                  </a:cubicBezTo>
                  <a:cubicBezTo>
                    <a:pt x="704362" y="328111"/>
                    <a:pt x="701553" y="331543"/>
                    <a:pt x="697961" y="332740"/>
                  </a:cubicBezTo>
                  <a:cubicBezTo>
                    <a:pt x="691337" y="334948"/>
                    <a:pt x="684553" y="336833"/>
                    <a:pt x="677641" y="337820"/>
                  </a:cubicBezTo>
                  <a:cubicBezTo>
                    <a:pt x="671714" y="338667"/>
                    <a:pt x="665766" y="339376"/>
                    <a:pt x="659861" y="340360"/>
                  </a:cubicBezTo>
                  <a:cubicBezTo>
                    <a:pt x="633244" y="344796"/>
                    <a:pt x="659834" y="340873"/>
                    <a:pt x="637001" y="345440"/>
                  </a:cubicBezTo>
                  <a:cubicBezTo>
                    <a:pt x="631951" y="346450"/>
                    <a:pt x="626811" y="346970"/>
                    <a:pt x="621761" y="347980"/>
                  </a:cubicBezTo>
                  <a:cubicBezTo>
                    <a:pt x="618338" y="348665"/>
                    <a:pt x="615065" y="350087"/>
                    <a:pt x="611601" y="350520"/>
                  </a:cubicBezTo>
                  <a:cubicBezTo>
                    <a:pt x="601485" y="351785"/>
                    <a:pt x="591281" y="352213"/>
                    <a:pt x="581121" y="353060"/>
                  </a:cubicBezTo>
                  <a:cubicBezTo>
                    <a:pt x="572654" y="352213"/>
                    <a:pt x="563663" y="353575"/>
                    <a:pt x="555721" y="350520"/>
                  </a:cubicBezTo>
                  <a:cubicBezTo>
                    <a:pt x="551770" y="349000"/>
                    <a:pt x="550562" y="343805"/>
                    <a:pt x="548101" y="340360"/>
                  </a:cubicBezTo>
                  <a:cubicBezTo>
                    <a:pt x="529530" y="314361"/>
                    <a:pt x="560304" y="355784"/>
                    <a:pt x="535401" y="322580"/>
                  </a:cubicBezTo>
                  <a:cubicBezTo>
                    <a:pt x="533910" y="315126"/>
                    <a:pt x="533250" y="309094"/>
                    <a:pt x="530321" y="302260"/>
                  </a:cubicBezTo>
                  <a:cubicBezTo>
                    <a:pt x="528829" y="298780"/>
                    <a:pt x="527442" y="295181"/>
                    <a:pt x="525241" y="292100"/>
                  </a:cubicBezTo>
                  <a:cubicBezTo>
                    <a:pt x="523153" y="289177"/>
                    <a:pt x="520161" y="287020"/>
                    <a:pt x="517621" y="284480"/>
                  </a:cubicBezTo>
                  <a:cubicBezTo>
                    <a:pt x="516774" y="280247"/>
                    <a:pt x="517369" y="275441"/>
                    <a:pt x="515081" y="271780"/>
                  </a:cubicBezTo>
                  <a:cubicBezTo>
                    <a:pt x="512837" y="268190"/>
                    <a:pt x="507914" y="267153"/>
                    <a:pt x="504921" y="264160"/>
                  </a:cubicBezTo>
                  <a:cubicBezTo>
                    <a:pt x="485520" y="244759"/>
                    <a:pt x="511215" y="262348"/>
                    <a:pt x="484601" y="246380"/>
                  </a:cubicBezTo>
                  <a:cubicBezTo>
                    <a:pt x="480122" y="246828"/>
                    <a:pt x="457448" y="247857"/>
                    <a:pt x="449041" y="251460"/>
                  </a:cubicBezTo>
                  <a:cubicBezTo>
                    <a:pt x="446235" y="252663"/>
                    <a:pt x="444071" y="255025"/>
                    <a:pt x="441421" y="256540"/>
                  </a:cubicBezTo>
                  <a:cubicBezTo>
                    <a:pt x="431813" y="262030"/>
                    <a:pt x="421394" y="265756"/>
                    <a:pt x="410941" y="269240"/>
                  </a:cubicBezTo>
                  <a:cubicBezTo>
                    <a:pt x="400225" y="279956"/>
                    <a:pt x="397694" y="283484"/>
                    <a:pt x="380461" y="292100"/>
                  </a:cubicBezTo>
                  <a:cubicBezTo>
                    <a:pt x="373688" y="295487"/>
                    <a:pt x="366635" y="298364"/>
                    <a:pt x="360141" y="302260"/>
                  </a:cubicBezTo>
                  <a:cubicBezTo>
                    <a:pt x="343739" y="312101"/>
                    <a:pt x="352282" y="308912"/>
                    <a:pt x="334741" y="312420"/>
                  </a:cubicBezTo>
                  <a:cubicBezTo>
                    <a:pt x="322041" y="311573"/>
                    <a:pt x="309144" y="312262"/>
                    <a:pt x="296641" y="309880"/>
                  </a:cubicBezTo>
                  <a:cubicBezTo>
                    <a:pt x="291062" y="308817"/>
                    <a:pt x="285945" y="305668"/>
                    <a:pt x="281401" y="302260"/>
                  </a:cubicBezTo>
                  <a:cubicBezTo>
                    <a:pt x="276016" y="298221"/>
                    <a:pt x="265041" y="287321"/>
                    <a:pt x="261081" y="279400"/>
                  </a:cubicBezTo>
                  <a:cubicBezTo>
                    <a:pt x="259884" y="277005"/>
                    <a:pt x="259122" y="274394"/>
                    <a:pt x="258541" y="271780"/>
                  </a:cubicBezTo>
                  <a:cubicBezTo>
                    <a:pt x="257424" y="266753"/>
                    <a:pt x="256848" y="261620"/>
                    <a:pt x="256001" y="256540"/>
                  </a:cubicBezTo>
                  <a:cubicBezTo>
                    <a:pt x="261979" y="196758"/>
                    <a:pt x="254022" y="257496"/>
                    <a:pt x="263621" y="215900"/>
                  </a:cubicBezTo>
                  <a:cubicBezTo>
                    <a:pt x="264967" y="210066"/>
                    <a:pt x="265177" y="204025"/>
                    <a:pt x="266161" y="198120"/>
                  </a:cubicBezTo>
                  <a:cubicBezTo>
                    <a:pt x="266871" y="193862"/>
                    <a:pt x="267854" y="189653"/>
                    <a:pt x="268701" y="185420"/>
                  </a:cubicBezTo>
                  <a:cubicBezTo>
                    <a:pt x="267008" y="177800"/>
                    <a:pt x="266892" y="169647"/>
                    <a:pt x="263621" y="162560"/>
                  </a:cubicBezTo>
                  <a:cubicBezTo>
                    <a:pt x="261614" y="158211"/>
                    <a:pt x="256615" y="156004"/>
                    <a:pt x="253461" y="152400"/>
                  </a:cubicBezTo>
                  <a:cubicBezTo>
                    <a:pt x="250673" y="149214"/>
                    <a:pt x="248834" y="145233"/>
                    <a:pt x="245841" y="142240"/>
                  </a:cubicBezTo>
                  <a:cubicBezTo>
                    <a:pt x="241817" y="138216"/>
                    <a:pt x="231270" y="131265"/>
                    <a:pt x="225521" y="129540"/>
                  </a:cubicBezTo>
                  <a:cubicBezTo>
                    <a:pt x="220588" y="128060"/>
                    <a:pt x="215343" y="127949"/>
                    <a:pt x="210281" y="127000"/>
                  </a:cubicBezTo>
                  <a:cubicBezTo>
                    <a:pt x="201795" y="125409"/>
                    <a:pt x="184881" y="121920"/>
                    <a:pt x="184881" y="121920"/>
                  </a:cubicBezTo>
                  <a:cubicBezTo>
                    <a:pt x="178108" y="122767"/>
                    <a:pt x="171385" y="124626"/>
                    <a:pt x="164561" y="124460"/>
                  </a:cubicBezTo>
                  <a:cubicBezTo>
                    <a:pt x="136578" y="123777"/>
                    <a:pt x="108493" y="123032"/>
                    <a:pt x="80741" y="119380"/>
                  </a:cubicBezTo>
                  <a:cubicBezTo>
                    <a:pt x="75846" y="118736"/>
                    <a:pt x="72357" y="114158"/>
                    <a:pt x="68041" y="111760"/>
                  </a:cubicBezTo>
                  <a:cubicBezTo>
                    <a:pt x="64731" y="109921"/>
                    <a:pt x="61191" y="108519"/>
                    <a:pt x="57881" y="106680"/>
                  </a:cubicBezTo>
                  <a:cubicBezTo>
                    <a:pt x="53565" y="104282"/>
                    <a:pt x="49497" y="101458"/>
                    <a:pt x="45181" y="99060"/>
                  </a:cubicBezTo>
                  <a:cubicBezTo>
                    <a:pt x="41871" y="97221"/>
                    <a:pt x="38171" y="96080"/>
                    <a:pt x="35021" y="93980"/>
                  </a:cubicBezTo>
                  <a:cubicBezTo>
                    <a:pt x="23961" y="86607"/>
                    <a:pt x="9198" y="77470"/>
                    <a:pt x="4541" y="63500"/>
                  </a:cubicBezTo>
                  <a:cubicBezTo>
                    <a:pt x="-3889" y="38209"/>
                    <a:pt x="2001" y="58557"/>
                    <a:pt x="2001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</p:grpSp>
      <p:cxnSp>
        <p:nvCxnSpPr>
          <p:cNvPr id="269" name="Connecteur droit avec flèche 268">
            <a:extLst>
              <a:ext uri="{FF2B5EF4-FFF2-40B4-BE49-F238E27FC236}">
                <a16:creationId xmlns:a16="http://schemas.microsoft.com/office/drawing/2014/main" id="{A6211C4E-F3D7-AC89-7164-244D2ECDF87B}"/>
              </a:ext>
            </a:extLst>
          </p:cNvPr>
          <p:cNvCxnSpPr>
            <a:cxnSpLocks/>
          </p:cNvCxnSpPr>
          <p:nvPr/>
        </p:nvCxnSpPr>
        <p:spPr>
          <a:xfrm>
            <a:off x="8262631" y="2990315"/>
            <a:ext cx="108814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" name="Connecteur droit avec flèche 269">
            <a:extLst>
              <a:ext uri="{FF2B5EF4-FFF2-40B4-BE49-F238E27FC236}">
                <a16:creationId xmlns:a16="http://schemas.microsoft.com/office/drawing/2014/main" id="{29CA99EC-B92E-8FC4-FBEC-1DA089E588CA}"/>
              </a:ext>
            </a:extLst>
          </p:cNvPr>
          <p:cNvCxnSpPr>
            <a:cxnSpLocks/>
          </p:cNvCxnSpPr>
          <p:nvPr/>
        </p:nvCxnSpPr>
        <p:spPr>
          <a:xfrm flipH="1">
            <a:off x="8229419" y="3107669"/>
            <a:ext cx="1121357" cy="170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ZoneTexte 271">
            <a:extLst>
              <a:ext uri="{FF2B5EF4-FFF2-40B4-BE49-F238E27FC236}">
                <a16:creationId xmlns:a16="http://schemas.microsoft.com/office/drawing/2014/main" id="{4812D396-5091-DD92-75EA-CD7699B62541}"/>
              </a:ext>
            </a:extLst>
          </p:cNvPr>
          <p:cNvSpPr txBox="1"/>
          <p:nvPr/>
        </p:nvSpPr>
        <p:spPr>
          <a:xfrm>
            <a:off x="5351818" y="1896626"/>
            <a:ext cx="656586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2000" i="1" dirty="0"/>
              <a:t>Formation of a </a:t>
            </a:r>
            <a:r>
              <a:rPr lang="fr-BE" sz="2000" i="1" u="sng" dirty="0" err="1"/>
              <a:t>dynamic</a:t>
            </a:r>
            <a:r>
              <a:rPr lang="fr-BE" sz="2000" i="1" dirty="0"/>
              <a:t> and </a:t>
            </a:r>
            <a:r>
              <a:rPr lang="fr-BE" sz="2000" i="1" u="sng" dirty="0" err="1"/>
              <a:t>reversible</a:t>
            </a:r>
            <a:r>
              <a:rPr lang="fr-BE" sz="2000" i="1" dirty="0"/>
              <a:t> </a:t>
            </a:r>
            <a:r>
              <a:rPr lang="fr-BE" sz="2000" i="1" dirty="0" err="1"/>
              <a:t>polymeric</a:t>
            </a:r>
            <a:r>
              <a:rPr lang="fr-BE" sz="2000" i="1" dirty="0"/>
              <a:t> network</a:t>
            </a:r>
          </a:p>
        </p:txBody>
      </p:sp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24DC743-75A1-08FD-1A9D-EB082A9BDF61}"/>
              </a:ext>
            </a:extLst>
          </p:cNvPr>
          <p:cNvSpPr txBox="1"/>
          <p:nvPr/>
        </p:nvSpPr>
        <p:spPr>
          <a:xfrm>
            <a:off x="5430289" y="4236012"/>
            <a:ext cx="134682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 err="1"/>
              <a:t>Properties</a:t>
            </a:r>
            <a:r>
              <a:rPr lang="fr-BE" i="1" dirty="0"/>
              <a:t> :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1021289" y="1912074"/>
            <a:ext cx="333291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Physical bonds vs </a:t>
            </a:r>
            <a:r>
              <a:rPr lang="fr-BE" i="1" dirty="0" err="1"/>
              <a:t>chemical</a:t>
            </a:r>
            <a:r>
              <a:rPr lang="fr-BE" i="1" dirty="0"/>
              <a:t> bonds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857FE2B0-082D-519C-44A6-977E3700A2A3}"/>
              </a:ext>
            </a:extLst>
          </p:cNvPr>
          <p:cNvSpPr txBox="1"/>
          <p:nvPr/>
        </p:nvSpPr>
        <p:spPr>
          <a:xfrm>
            <a:off x="366839" y="636160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C357B4E9-ACE2-4716-3389-016A2AFEB658}"/>
              </a:ext>
            </a:extLst>
          </p:cNvPr>
          <p:cNvSpPr txBox="1"/>
          <p:nvPr/>
        </p:nvSpPr>
        <p:spPr>
          <a:xfrm>
            <a:off x="-2305912" y="8112510"/>
            <a:ext cx="9260840" cy="9607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6000"/>
              </a:lnSpc>
              <a:spcAft>
                <a:spcPts val="800"/>
              </a:spcAft>
            </a:pP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Zhuge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F.; Hawke, L. G. D.;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Fustin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C.-A.;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Gohy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J.-F.; van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Ruymbeke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E. Decoding the linear viscoelastic properties of model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telechelic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metallo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-supramolecular polymers. </a:t>
            </a:r>
            <a:r>
              <a:rPr lang="en-US" sz="18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J. </a:t>
            </a:r>
            <a:r>
              <a:rPr lang="en-US" sz="1800" i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Rheol</a:t>
            </a:r>
            <a:r>
              <a:rPr lang="en-US" sz="18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2017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61(6), 1245–1262.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sp>
        <p:nvSpPr>
          <p:cNvPr id="30" name="Title 1">
            <a:extLst>
              <a:ext uri="{FF2B5EF4-FFF2-40B4-BE49-F238E27FC236}">
                <a16:creationId xmlns:a16="http://schemas.microsoft.com/office/drawing/2014/main" id="{ED4D13A0-F8EF-CEAF-E8EA-1A9450A62179}"/>
              </a:ext>
            </a:extLst>
          </p:cNvPr>
          <p:cNvSpPr txBox="1">
            <a:spLocks/>
          </p:cNvSpPr>
          <p:nvPr/>
        </p:nvSpPr>
        <p:spPr>
          <a:xfrm>
            <a:off x="5837539" y="6207177"/>
            <a:ext cx="3990018" cy="31837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sz="1800" i="1" dirty="0">
                <a:solidFill>
                  <a:schemeClr val="tx1"/>
                </a:solidFill>
              </a:rPr>
              <a:t>…</a:t>
            </a:r>
            <a:endParaRPr lang="en-GB" sz="1800" i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2394954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126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126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7376" y="1270697"/>
            <a:ext cx="5196543" cy="4017446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>
            <a:cxnSpLocks/>
          </p:cNvCxnSpPr>
          <p:nvPr/>
        </p:nvCxnSpPr>
        <p:spPr>
          <a:xfrm>
            <a:off x="1058563" y="3272731"/>
            <a:ext cx="7801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448651" y="3433544"/>
                <a:ext cx="2471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48651" y="3433544"/>
                <a:ext cx="247119" cy="276999"/>
              </a:xfrm>
              <a:prstGeom prst="rect">
                <a:avLst/>
              </a:prstGeom>
              <a:blipFill>
                <a:blip r:embed="rId4"/>
                <a:stretch>
                  <a:fillRect l="-2500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/>
          <p:nvPr/>
        </p:nvCxnSpPr>
        <p:spPr>
          <a:xfrm flipV="1">
            <a:off x="1654653" y="3418767"/>
            <a:ext cx="59079" cy="2917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457432" y="2535065"/>
            <a:ext cx="172801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9C2EB574-762C-A142-4991-283AB1535AAD}"/>
              </a:ext>
            </a:extLst>
          </p:cNvPr>
          <p:cNvSpPr txBox="1"/>
          <p:nvPr/>
        </p:nvSpPr>
        <p:spPr>
          <a:xfrm>
            <a:off x="1122839" y="1636586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2613787" y="3960683"/>
                <a:ext cx="2488901" cy="49615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3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13787" y="3960683"/>
                <a:ext cx="2488901" cy="496157"/>
              </a:xfrm>
              <a:prstGeom prst="rect">
                <a:avLst/>
              </a:prstGeom>
              <a:blipFill>
                <a:blip r:embed="rId5"/>
                <a:stretch>
                  <a:fillRect l="-735" b="-864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/>
              <p:nvPr/>
            </p:nvSpPr>
            <p:spPr>
              <a:xfrm>
                <a:off x="-3753353" y="2547678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753353" y="2547678"/>
                <a:ext cx="2621487" cy="351571"/>
              </a:xfrm>
              <a:prstGeom prst="rect">
                <a:avLst/>
              </a:prstGeom>
              <a:blipFill>
                <a:blip r:embed="rId6"/>
                <a:stretch>
                  <a:fillRect b="-1896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ZoneTexte 21">
            <a:extLst>
              <a:ext uri="{FF2B5EF4-FFF2-40B4-BE49-F238E27FC236}">
                <a16:creationId xmlns:a16="http://schemas.microsoft.com/office/drawing/2014/main" id="{69ACA020-05C9-F046-D0AD-0E3DD81BDDC7}"/>
              </a:ext>
            </a:extLst>
          </p:cNvPr>
          <p:cNvSpPr txBox="1"/>
          <p:nvPr/>
        </p:nvSpPr>
        <p:spPr>
          <a:xfrm>
            <a:off x="-3872513" y="1574024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5761AD52-77EF-57AC-E0DC-5B98DD0569BE}"/>
              </a:ext>
            </a:extLst>
          </p:cNvPr>
          <p:cNvSpPr txBox="1"/>
          <p:nvPr/>
        </p:nvSpPr>
        <p:spPr>
          <a:xfrm>
            <a:off x="-2596904" y="3520644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899261" y="2945609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901646" y="5513254"/>
                <a:ext cx="2730940" cy="51706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3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01646" y="5513254"/>
                <a:ext cx="2730940" cy="517065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ZoneTexte 35">
            <a:extLst>
              <a:ext uri="{FF2B5EF4-FFF2-40B4-BE49-F238E27FC236}">
                <a16:creationId xmlns:a16="http://schemas.microsoft.com/office/drawing/2014/main" id="{15C3895B-A888-AACE-6069-780AE5EDCB10}"/>
              </a:ext>
            </a:extLst>
          </p:cNvPr>
          <p:cNvSpPr txBox="1"/>
          <p:nvPr/>
        </p:nvSpPr>
        <p:spPr>
          <a:xfrm>
            <a:off x="9782188" y="3824446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-3401943" y="-81684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01943" y="-81684"/>
                <a:ext cx="1728011" cy="358303"/>
              </a:xfrm>
              <a:prstGeom prst="rect">
                <a:avLst/>
              </a:prstGeom>
              <a:blipFill>
                <a:blip r:embed="rId9"/>
                <a:stretch>
                  <a:fillRect b="-689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315492" y="3030521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5492" y="3030521"/>
                <a:ext cx="1728011" cy="358303"/>
              </a:xfrm>
              <a:prstGeom prst="rect">
                <a:avLst/>
              </a:prstGeom>
              <a:blipFill>
                <a:blip r:embed="rId10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" name="Freeform 575">
            <a:extLst>
              <a:ext uri="{FF2B5EF4-FFF2-40B4-BE49-F238E27FC236}">
                <a16:creationId xmlns:a16="http://schemas.microsoft.com/office/drawing/2014/main" id="{CE624204-A677-D1D0-894D-DB1CBE648904}"/>
              </a:ext>
            </a:extLst>
          </p:cNvPr>
          <p:cNvSpPr>
            <a:spLocks/>
          </p:cNvSpPr>
          <p:nvPr/>
        </p:nvSpPr>
        <p:spPr bwMode="auto">
          <a:xfrm rot="-6342932">
            <a:off x="-3580413" y="5377654"/>
            <a:ext cx="827088" cy="2659062"/>
          </a:xfrm>
          <a:custGeom>
            <a:avLst/>
            <a:gdLst>
              <a:gd name="T0" fmla="*/ 0 w 192"/>
              <a:gd name="T1" fmla="*/ 2658204 h 336"/>
              <a:gd name="T2" fmla="*/ 413616 w 192"/>
              <a:gd name="T3" fmla="*/ 1898717 h 336"/>
              <a:gd name="T4" fmla="*/ 206808 w 192"/>
              <a:gd name="T5" fmla="*/ 1139230 h 336"/>
              <a:gd name="T6" fmla="*/ 206808 w 192"/>
              <a:gd name="T7" fmla="*/ 379743 h 336"/>
              <a:gd name="T8" fmla="*/ 827231 w 192"/>
              <a:gd name="T9" fmla="*/ 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2"/>
              <a:gd name="T16" fmla="*/ 0 h 336"/>
              <a:gd name="T17" fmla="*/ 192 w 192"/>
              <a:gd name="T18" fmla="*/ 336 h 3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2" h="336">
                <a:moveTo>
                  <a:pt x="0" y="336"/>
                </a:moveTo>
                <a:cubicBezTo>
                  <a:pt x="44" y="304"/>
                  <a:pt x="88" y="272"/>
                  <a:pt x="96" y="240"/>
                </a:cubicBezTo>
                <a:cubicBezTo>
                  <a:pt x="104" y="208"/>
                  <a:pt x="56" y="176"/>
                  <a:pt x="48" y="144"/>
                </a:cubicBezTo>
                <a:cubicBezTo>
                  <a:pt x="40" y="112"/>
                  <a:pt x="24" y="72"/>
                  <a:pt x="48" y="48"/>
                </a:cubicBezTo>
                <a:cubicBezTo>
                  <a:pt x="72" y="24"/>
                  <a:pt x="168" y="8"/>
                  <a:pt x="192" y="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r-BE"/>
          </a:p>
        </p:txBody>
      </p:sp>
      <p:sp>
        <p:nvSpPr>
          <p:cNvPr id="99" name="Flèche vers le bas 75">
            <a:extLst>
              <a:ext uri="{FF2B5EF4-FFF2-40B4-BE49-F238E27FC236}">
                <a16:creationId xmlns:a16="http://schemas.microsoft.com/office/drawing/2014/main" id="{D07D87B7-40F9-620A-2FFD-5AA553CD7541}"/>
              </a:ext>
            </a:extLst>
          </p:cNvPr>
          <p:cNvSpPr/>
          <p:nvPr/>
        </p:nvSpPr>
        <p:spPr bwMode="auto">
          <a:xfrm>
            <a:off x="-3624863" y="4733129"/>
            <a:ext cx="269875" cy="404812"/>
          </a:xfrm>
          <a:prstGeom prst="downArrow">
            <a:avLst/>
          </a:prstGeom>
          <a:solidFill>
            <a:schemeClr val="bg1"/>
          </a:solidFill>
          <a:ln>
            <a:solidFill>
              <a:srgbClr val="00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0" name="Freeform 574">
            <a:extLst>
              <a:ext uri="{FF2B5EF4-FFF2-40B4-BE49-F238E27FC236}">
                <a16:creationId xmlns:a16="http://schemas.microsoft.com/office/drawing/2014/main" id="{F66C7008-D5E3-FB7E-A595-AD32241388D0}"/>
              </a:ext>
            </a:extLst>
          </p:cNvPr>
          <p:cNvSpPr>
            <a:spLocks/>
          </p:cNvSpPr>
          <p:nvPr/>
        </p:nvSpPr>
        <p:spPr bwMode="auto">
          <a:xfrm rot="15257068">
            <a:off x="-4941043" y="6350639"/>
            <a:ext cx="208091" cy="645957"/>
          </a:xfrm>
          <a:custGeom>
            <a:avLst/>
            <a:gdLst>
              <a:gd name="T0" fmla="*/ 0 w 192"/>
              <a:gd name="T1" fmla="*/ 689984 h 336"/>
              <a:gd name="T2" fmla="*/ 110165 w 192"/>
              <a:gd name="T3" fmla="*/ 492846 h 336"/>
              <a:gd name="T4" fmla="*/ 55082 w 192"/>
              <a:gd name="T5" fmla="*/ 295707 h 336"/>
              <a:gd name="T6" fmla="*/ 55082 w 192"/>
              <a:gd name="T7" fmla="*/ 98569 h 336"/>
              <a:gd name="T8" fmla="*/ 220329 w 192"/>
              <a:gd name="T9" fmla="*/ 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2"/>
              <a:gd name="T16" fmla="*/ 0 h 336"/>
              <a:gd name="T17" fmla="*/ 192 w 192"/>
              <a:gd name="T18" fmla="*/ 336 h 3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2" h="336">
                <a:moveTo>
                  <a:pt x="0" y="336"/>
                </a:moveTo>
                <a:cubicBezTo>
                  <a:pt x="44" y="304"/>
                  <a:pt x="88" y="272"/>
                  <a:pt x="96" y="240"/>
                </a:cubicBezTo>
                <a:cubicBezTo>
                  <a:pt x="104" y="208"/>
                  <a:pt x="56" y="176"/>
                  <a:pt x="48" y="144"/>
                </a:cubicBezTo>
                <a:cubicBezTo>
                  <a:pt x="40" y="112"/>
                  <a:pt x="24" y="72"/>
                  <a:pt x="48" y="48"/>
                </a:cubicBezTo>
                <a:cubicBezTo>
                  <a:pt x="72" y="24"/>
                  <a:pt x="168" y="8"/>
                  <a:pt x="192" y="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fr-BE"/>
          </a:p>
        </p:txBody>
      </p:sp>
      <p:sp>
        <p:nvSpPr>
          <p:cNvPr id="101" name="Forme libre 79">
            <a:extLst>
              <a:ext uri="{FF2B5EF4-FFF2-40B4-BE49-F238E27FC236}">
                <a16:creationId xmlns:a16="http://schemas.microsoft.com/office/drawing/2014/main" id="{68D4BB03-D86D-7B8A-5D80-1151BA8EAB8F}"/>
              </a:ext>
            </a:extLst>
          </p:cNvPr>
          <p:cNvSpPr/>
          <p:nvPr/>
        </p:nvSpPr>
        <p:spPr bwMode="auto">
          <a:xfrm>
            <a:off x="-4382100" y="6736554"/>
            <a:ext cx="158750" cy="160337"/>
          </a:xfrm>
          <a:custGeom>
            <a:avLst/>
            <a:gdLst>
              <a:gd name="connsiteX0" fmla="*/ 56270 w 168812"/>
              <a:gd name="connsiteY0" fmla="*/ 393896 h 393896"/>
              <a:gd name="connsiteX1" fmla="*/ 154744 w 168812"/>
              <a:gd name="connsiteY1" fmla="*/ 323557 h 393896"/>
              <a:gd name="connsiteX2" fmla="*/ 168812 w 168812"/>
              <a:gd name="connsiteY2" fmla="*/ 281354 h 393896"/>
              <a:gd name="connsiteX3" fmla="*/ 112541 w 168812"/>
              <a:gd name="connsiteY3" fmla="*/ 154745 h 393896"/>
              <a:gd name="connsiteX4" fmla="*/ 28135 w 168812"/>
              <a:gd name="connsiteY4" fmla="*/ 126610 h 393896"/>
              <a:gd name="connsiteX5" fmla="*/ 0 w 168812"/>
              <a:gd name="connsiteY5" fmla="*/ 98474 h 393896"/>
              <a:gd name="connsiteX6" fmla="*/ 70338 w 168812"/>
              <a:gd name="connsiteY6" fmla="*/ 28136 h 393896"/>
              <a:gd name="connsiteX7" fmla="*/ 84406 w 168812"/>
              <a:gd name="connsiteY7" fmla="*/ 0 h 393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8812" h="393896">
                <a:moveTo>
                  <a:pt x="56270" y="393896"/>
                </a:moveTo>
                <a:cubicBezTo>
                  <a:pt x="76823" y="381564"/>
                  <a:pt x="136942" y="353228"/>
                  <a:pt x="154744" y="323557"/>
                </a:cubicBezTo>
                <a:cubicBezTo>
                  <a:pt x="162373" y="310841"/>
                  <a:pt x="164123" y="295422"/>
                  <a:pt x="168812" y="281354"/>
                </a:cubicBezTo>
                <a:cubicBezTo>
                  <a:pt x="158773" y="221124"/>
                  <a:pt x="169821" y="186567"/>
                  <a:pt x="112541" y="154745"/>
                </a:cubicBezTo>
                <a:cubicBezTo>
                  <a:pt x="86616" y="140342"/>
                  <a:pt x="28135" y="126610"/>
                  <a:pt x="28135" y="126610"/>
                </a:cubicBezTo>
                <a:cubicBezTo>
                  <a:pt x="18757" y="117231"/>
                  <a:pt x="0" y="111737"/>
                  <a:pt x="0" y="98474"/>
                </a:cubicBezTo>
                <a:lnTo>
                  <a:pt x="70338" y="28136"/>
                </a:lnTo>
                <a:cubicBezTo>
                  <a:pt x="77752" y="20722"/>
                  <a:pt x="79717" y="9379"/>
                  <a:pt x="84406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2" name="Forme libre 80">
            <a:extLst>
              <a:ext uri="{FF2B5EF4-FFF2-40B4-BE49-F238E27FC236}">
                <a16:creationId xmlns:a16="http://schemas.microsoft.com/office/drawing/2014/main" id="{F5A9F899-2DE5-FD1D-115B-775884158FF9}"/>
              </a:ext>
            </a:extLst>
          </p:cNvPr>
          <p:cNvSpPr/>
          <p:nvPr/>
        </p:nvSpPr>
        <p:spPr bwMode="auto">
          <a:xfrm flipV="1">
            <a:off x="-3959825" y="6919116"/>
            <a:ext cx="207962" cy="225425"/>
          </a:xfrm>
          <a:custGeom>
            <a:avLst/>
            <a:gdLst>
              <a:gd name="connsiteX0" fmla="*/ 56270 w 168812"/>
              <a:gd name="connsiteY0" fmla="*/ 393896 h 393896"/>
              <a:gd name="connsiteX1" fmla="*/ 154744 w 168812"/>
              <a:gd name="connsiteY1" fmla="*/ 323557 h 393896"/>
              <a:gd name="connsiteX2" fmla="*/ 168812 w 168812"/>
              <a:gd name="connsiteY2" fmla="*/ 281354 h 393896"/>
              <a:gd name="connsiteX3" fmla="*/ 112541 w 168812"/>
              <a:gd name="connsiteY3" fmla="*/ 154745 h 393896"/>
              <a:gd name="connsiteX4" fmla="*/ 28135 w 168812"/>
              <a:gd name="connsiteY4" fmla="*/ 126610 h 393896"/>
              <a:gd name="connsiteX5" fmla="*/ 0 w 168812"/>
              <a:gd name="connsiteY5" fmla="*/ 98474 h 393896"/>
              <a:gd name="connsiteX6" fmla="*/ 70338 w 168812"/>
              <a:gd name="connsiteY6" fmla="*/ 28136 h 393896"/>
              <a:gd name="connsiteX7" fmla="*/ 84406 w 168812"/>
              <a:gd name="connsiteY7" fmla="*/ 0 h 393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8812" h="393896">
                <a:moveTo>
                  <a:pt x="56270" y="393896"/>
                </a:moveTo>
                <a:cubicBezTo>
                  <a:pt x="76823" y="381564"/>
                  <a:pt x="136942" y="353228"/>
                  <a:pt x="154744" y="323557"/>
                </a:cubicBezTo>
                <a:cubicBezTo>
                  <a:pt x="162373" y="310841"/>
                  <a:pt x="164123" y="295422"/>
                  <a:pt x="168812" y="281354"/>
                </a:cubicBezTo>
                <a:cubicBezTo>
                  <a:pt x="158773" y="221124"/>
                  <a:pt x="169821" y="186567"/>
                  <a:pt x="112541" y="154745"/>
                </a:cubicBezTo>
                <a:cubicBezTo>
                  <a:pt x="86616" y="140342"/>
                  <a:pt x="28135" y="126610"/>
                  <a:pt x="28135" y="126610"/>
                </a:cubicBezTo>
                <a:cubicBezTo>
                  <a:pt x="18757" y="117231"/>
                  <a:pt x="0" y="111737"/>
                  <a:pt x="0" y="98474"/>
                </a:cubicBezTo>
                <a:lnTo>
                  <a:pt x="70338" y="28136"/>
                </a:lnTo>
                <a:cubicBezTo>
                  <a:pt x="77752" y="20722"/>
                  <a:pt x="79717" y="9379"/>
                  <a:pt x="84406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3" name="Forme libre 81">
            <a:extLst>
              <a:ext uri="{FF2B5EF4-FFF2-40B4-BE49-F238E27FC236}">
                <a16:creationId xmlns:a16="http://schemas.microsoft.com/office/drawing/2014/main" id="{EFE018A9-4F8C-4A3C-A546-3844CF67B752}"/>
              </a:ext>
            </a:extLst>
          </p:cNvPr>
          <p:cNvSpPr/>
          <p:nvPr/>
        </p:nvSpPr>
        <p:spPr bwMode="auto">
          <a:xfrm>
            <a:off x="-4655150" y="6455566"/>
            <a:ext cx="82550" cy="185738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4" name="Forme libre 82">
            <a:extLst>
              <a:ext uri="{FF2B5EF4-FFF2-40B4-BE49-F238E27FC236}">
                <a16:creationId xmlns:a16="http://schemas.microsoft.com/office/drawing/2014/main" id="{724F81B7-8266-45AA-8600-341058C8FCD5}"/>
              </a:ext>
            </a:extLst>
          </p:cNvPr>
          <p:cNvSpPr/>
          <p:nvPr/>
        </p:nvSpPr>
        <p:spPr bwMode="auto">
          <a:xfrm>
            <a:off x="-3278788" y="6711154"/>
            <a:ext cx="80963" cy="185737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5" name="Forme libre 83">
            <a:extLst>
              <a:ext uri="{FF2B5EF4-FFF2-40B4-BE49-F238E27FC236}">
                <a16:creationId xmlns:a16="http://schemas.microsoft.com/office/drawing/2014/main" id="{B7F3407D-5873-A5BD-9EB6-50953C6E8A3E}"/>
              </a:ext>
            </a:extLst>
          </p:cNvPr>
          <p:cNvSpPr/>
          <p:nvPr/>
        </p:nvSpPr>
        <p:spPr bwMode="auto">
          <a:xfrm>
            <a:off x="-2686650" y="6352379"/>
            <a:ext cx="80962" cy="185737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6" name="Forme libre 84">
            <a:extLst>
              <a:ext uri="{FF2B5EF4-FFF2-40B4-BE49-F238E27FC236}">
                <a16:creationId xmlns:a16="http://schemas.microsoft.com/office/drawing/2014/main" id="{9BF58AEC-3AED-39A4-5993-DE03C9DD87F6}"/>
              </a:ext>
            </a:extLst>
          </p:cNvPr>
          <p:cNvSpPr/>
          <p:nvPr/>
        </p:nvSpPr>
        <p:spPr bwMode="auto">
          <a:xfrm>
            <a:off x="-2080225" y="6420641"/>
            <a:ext cx="80962" cy="185738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7" name="Ellipse 106">
            <a:extLst>
              <a:ext uri="{FF2B5EF4-FFF2-40B4-BE49-F238E27FC236}">
                <a16:creationId xmlns:a16="http://schemas.microsoft.com/office/drawing/2014/main" id="{31A95780-ADC1-C947-2748-B210C9D883AC}"/>
              </a:ext>
            </a:extLst>
          </p:cNvPr>
          <p:cNvSpPr/>
          <p:nvPr/>
        </p:nvSpPr>
        <p:spPr bwMode="auto">
          <a:xfrm>
            <a:off x="-3953475" y="6633366"/>
            <a:ext cx="149225" cy="136525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8" name="Forme libre 91">
            <a:extLst>
              <a:ext uri="{FF2B5EF4-FFF2-40B4-BE49-F238E27FC236}">
                <a16:creationId xmlns:a16="http://schemas.microsoft.com/office/drawing/2014/main" id="{941C9938-D4A6-F9A7-AA80-56231B701759}"/>
              </a:ext>
            </a:extLst>
          </p:cNvPr>
          <p:cNvSpPr/>
          <p:nvPr/>
        </p:nvSpPr>
        <p:spPr bwMode="auto">
          <a:xfrm>
            <a:off x="-4642450" y="5885654"/>
            <a:ext cx="82550" cy="185737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09" name="Forme libre 92">
            <a:extLst>
              <a:ext uri="{FF2B5EF4-FFF2-40B4-BE49-F238E27FC236}">
                <a16:creationId xmlns:a16="http://schemas.microsoft.com/office/drawing/2014/main" id="{ED73AC56-E5BB-69BA-7D98-C2C7D966ABA9}"/>
              </a:ext>
            </a:extLst>
          </p:cNvPr>
          <p:cNvSpPr/>
          <p:nvPr/>
        </p:nvSpPr>
        <p:spPr bwMode="auto">
          <a:xfrm>
            <a:off x="-4372575" y="6030116"/>
            <a:ext cx="88900" cy="319088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0" name="Forme libre 93">
            <a:extLst>
              <a:ext uri="{FF2B5EF4-FFF2-40B4-BE49-F238E27FC236}">
                <a16:creationId xmlns:a16="http://schemas.microsoft.com/office/drawing/2014/main" id="{75338BAE-108F-C7A7-1C2C-1F8086715CB5}"/>
              </a:ext>
            </a:extLst>
          </p:cNvPr>
          <p:cNvSpPr/>
          <p:nvPr/>
        </p:nvSpPr>
        <p:spPr bwMode="auto">
          <a:xfrm>
            <a:off x="-3953475" y="6244429"/>
            <a:ext cx="80962" cy="187325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1" name="Forme libre 94">
            <a:extLst>
              <a:ext uri="{FF2B5EF4-FFF2-40B4-BE49-F238E27FC236}">
                <a16:creationId xmlns:a16="http://schemas.microsoft.com/office/drawing/2014/main" id="{26D817DD-9A03-B0D0-89BB-E23C26C8D7BE}"/>
              </a:ext>
            </a:extLst>
          </p:cNvPr>
          <p:cNvSpPr/>
          <p:nvPr/>
        </p:nvSpPr>
        <p:spPr bwMode="auto">
          <a:xfrm>
            <a:off x="-3294663" y="6107904"/>
            <a:ext cx="82550" cy="185737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2" name="Forme libre 95">
            <a:extLst>
              <a:ext uri="{FF2B5EF4-FFF2-40B4-BE49-F238E27FC236}">
                <a16:creationId xmlns:a16="http://schemas.microsoft.com/office/drawing/2014/main" id="{0C53E655-0DA2-2118-7034-DD6CC4FFF62D}"/>
              </a:ext>
            </a:extLst>
          </p:cNvPr>
          <p:cNvSpPr/>
          <p:nvPr/>
        </p:nvSpPr>
        <p:spPr bwMode="auto">
          <a:xfrm>
            <a:off x="-2672363" y="5769766"/>
            <a:ext cx="80963" cy="185738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3" name="Forme libre 96">
            <a:extLst>
              <a:ext uri="{FF2B5EF4-FFF2-40B4-BE49-F238E27FC236}">
                <a16:creationId xmlns:a16="http://schemas.microsoft.com/office/drawing/2014/main" id="{0E3D28EE-A53F-7F8D-45EE-ED27989CAD16}"/>
              </a:ext>
            </a:extLst>
          </p:cNvPr>
          <p:cNvSpPr/>
          <p:nvPr/>
        </p:nvSpPr>
        <p:spPr bwMode="auto">
          <a:xfrm>
            <a:off x="-2080225" y="5841204"/>
            <a:ext cx="80962" cy="185737"/>
          </a:xfrm>
          <a:custGeom>
            <a:avLst/>
            <a:gdLst>
              <a:gd name="connsiteX0" fmla="*/ 15983 w 87492"/>
              <a:gd name="connsiteY0" fmla="*/ 196948 h 196948"/>
              <a:gd name="connsiteX1" fmla="*/ 1915 w 87492"/>
              <a:gd name="connsiteY1" fmla="*/ 126610 h 196948"/>
              <a:gd name="connsiteX2" fmla="*/ 44118 w 87492"/>
              <a:gd name="connsiteY2" fmla="*/ 112542 h 196948"/>
              <a:gd name="connsiteX3" fmla="*/ 58186 w 87492"/>
              <a:gd name="connsiteY3" fmla="*/ 70339 h 196948"/>
              <a:gd name="connsiteX4" fmla="*/ 86321 w 87492"/>
              <a:gd name="connsiteY4" fmla="*/ 0 h 19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492" h="196948">
                <a:moveTo>
                  <a:pt x="15983" y="196948"/>
                </a:moveTo>
                <a:cubicBezTo>
                  <a:pt x="11294" y="173502"/>
                  <a:pt x="-5646" y="149293"/>
                  <a:pt x="1915" y="126610"/>
                </a:cubicBezTo>
                <a:cubicBezTo>
                  <a:pt x="6604" y="112542"/>
                  <a:pt x="33633" y="123027"/>
                  <a:pt x="44118" y="112542"/>
                </a:cubicBezTo>
                <a:cubicBezTo>
                  <a:pt x="54603" y="102057"/>
                  <a:pt x="50557" y="83055"/>
                  <a:pt x="58186" y="70339"/>
                </a:cubicBezTo>
                <a:cubicBezTo>
                  <a:pt x="96268" y="6868"/>
                  <a:pt x="86321" y="82393"/>
                  <a:pt x="86321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4" name="Forme libre 97">
            <a:extLst>
              <a:ext uri="{FF2B5EF4-FFF2-40B4-BE49-F238E27FC236}">
                <a16:creationId xmlns:a16="http://schemas.microsoft.com/office/drawing/2014/main" id="{4F825E36-0BF0-C57A-89F1-F59CA0121785}"/>
              </a:ext>
            </a:extLst>
          </p:cNvPr>
          <p:cNvSpPr/>
          <p:nvPr/>
        </p:nvSpPr>
        <p:spPr bwMode="auto">
          <a:xfrm>
            <a:off x="-5059963" y="5174454"/>
            <a:ext cx="2476500" cy="969962"/>
          </a:xfrm>
          <a:custGeom>
            <a:avLst/>
            <a:gdLst>
              <a:gd name="connsiteX0" fmla="*/ 0 w 2644727"/>
              <a:gd name="connsiteY0" fmla="*/ 548640 h 1026965"/>
              <a:gd name="connsiteX1" fmla="*/ 42204 w 2644727"/>
              <a:gd name="connsiteY1" fmla="*/ 450167 h 1026965"/>
              <a:gd name="connsiteX2" fmla="*/ 84407 w 2644727"/>
              <a:gd name="connsiteY2" fmla="*/ 436099 h 1026965"/>
              <a:gd name="connsiteX3" fmla="*/ 323557 w 2644727"/>
              <a:gd name="connsiteY3" fmla="*/ 450167 h 1026965"/>
              <a:gd name="connsiteX4" fmla="*/ 351693 w 2644727"/>
              <a:gd name="connsiteY4" fmla="*/ 492370 h 1026965"/>
              <a:gd name="connsiteX5" fmla="*/ 365760 w 2644727"/>
              <a:gd name="connsiteY5" fmla="*/ 661182 h 1026965"/>
              <a:gd name="connsiteX6" fmla="*/ 379828 w 2644727"/>
              <a:gd name="connsiteY6" fmla="*/ 745588 h 1026965"/>
              <a:gd name="connsiteX7" fmla="*/ 464234 w 2644727"/>
              <a:gd name="connsiteY7" fmla="*/ 773723 h 1026965"/>
              <a:gd name="connsiteX8" fmla="*/ 534573 w 2644727"/>
              <a:gd name="connsiteY8" fmla="*/ 717453 h 1026965"/>
              <a:gd name="connsiteX9" fmla="*/ 576776 w 2644727"/>
              <a:gd name="connsiteY9" fmla="*/ 703385 h 1026965"/>
              <a:gd name="connsiteX10" fmla="*/ 618979 w 2644727"/>
              <a:gd name="connsiteY10" fmla="*/ 675250 h 1026965"/>
              <a:gd name="connsiteX11" fmla="*/ 703385 w 2644727"/>
              <a:gd name="connsiteY11" fmla="*/ 633047 h 1026965"/>
              <a:gd name="connsiteX12" fmla="*/ 717453 w 2644727"/>
              <a:gd name="connsiteY12" fmla="*/ 590843 h 1026965"/>
              <a:gd name="connsiteX13" fmla="*/ 801859 w 2644727"/>
              <a:gd name="connsiteY13" fmla="*/ 506437 h 1026965"/>
              <a:gd name="connsiteX14" fmla="*/ 858130 w 2644727"/>
              <a:gd name="connsiteY14" fmla="*/ 422031 h 1026965"/>
              <a:gd name="connsiteX15" fmla="*/ 900333 w 2644727"/>
              <a:gd name="connsiteY15" fmla="*/ 337625 h 1026965"/>
              <a:gd name="connsiteX16" fmla="*/ 942536 w 2644727"/>
              <a:gd name="connsiteY16" fmla="*/ 323557 h 1026965"/>
              <a:gd name="connsiteX17" fmla="*/ 998807 w 2644727"/>
              <a:gd name="connsiteY17" fmla="*/ 295422 h 1026965"/>
              <a:gd name="connsiteX18" fmla="*/ 1083213 w 2644727"/>
              <a:gd name="connsiteY18" fmla="*/ 239151 h 1026965"/>
              <a:gd name="connsiteX19" fmla="*/ 1139484 w 2644727"/>
              <a:gd name="connsiteY19" fmla="*/ 211016 h 1026965"/>
              <a:gd name="connsiteX20" fmla="*/ 1181687 w 2644727"/>
              <a:gd name="connsiteY20" fmla="*/ 182880 h 1026965"/>
              <a:gd name="connsiteX21" fmla="*/ 1237957 w 2644727"/>
              <a:gd name="connsiteY21" fmla="*/ 154745 h 1026965"/>
              <a:gd name="connsiteX22" fmla="*/ 1350499 w 2644727"/>
              <a:gd name="connsiteY22" fmla="*/ 70339 h 1026965"/>
              <a:gd name="connsiteX23" fmla="*/ 1463040 w 2644727"/>
              <a:gd name="connsiteY23" fmla="*/ 0 h 1026965"/>
              <a:gd name="connsiteX24" fmla="*/ 1491176 w 2644727"/>
              <a:gd name="connsiteY24" fmla="*/ 42203 h 1026965"/>
              <a:gd name="connsiteX25" fmla="*/ 1505244 w 2644727"/>
              <a:gd name="connsiteY25" fmla="*/ 84407 h 1026965"/>
              <a:gd name="connsiteX26" fmla="*/ 1491176 w 2644727"/>
              <a:gd name="connsiteY26" fmla="*/ 436099 h 1026965"/>
              <a:gd name="connsiteX27" fmla="*/ 1463040 w 2644727"/>
              <a:gd name="connsiteY27" fmla="*/ 478302 h 1026965"/>
              <a:gd name="connsiteX28" fmla="*/ 1392702 w 2644727"/>
              <a:gd name="connsiteY28" fmla="*/ 464234 h 1026965"/>
              <a:gd name="connsiteX29" fmla="*/ 1350499 w 2644727"/>
              <a:gd name="connsiteY29" fmla="*/ 450167 h 1026965"/>
              <a:gd name="connsiteX30" fmla="*/ 1280160 w 2644727"/>
              <a:gd name="connsiteY30" fmla="*/ 464234 h 1026965"/>
              <a:gd name="connsiteX31" fmla="*/ 1294228 w 2644727"/>
              <a:gd name="connsiteY31" fmla="*/ 506437 h 1026965"/>
              <a:gd name="connsiteX32" fmla="*/ 1322364 w 2644727"/>
              <a:gd name="connsiteY32" fmla="*/ 534573 h 1026965"/>
              <a:gd name="connsiteX33" fmla="*/ 1308296 w 2644727"/>
              <a:gd name="connsiteY33" fmla="*/ 576776 h 1026965"/>
              <a:gd name="connsiteX34" fmla="*/ 1336431 w 2644727"/>
              <a:gd name="connsiteY34" fmla="*/ 717453 h 1026965"/>
              <a:gd name="connsiteX35" fmla="*/ 1350499 w 2644727"/>
              <a:gd name="connsiteY35" fmla="*/ 844062 h 1026965"/>
              <a:gd name="connsiteX36" fmla="*/ 1378634 w 2644727"/>
              <a:gd name="connsiteY36" fmla="*/ 886265 h 1026965"/>
              <a:gd name="connsiteX37" fmla="*/ 1392702 w 2644727"/>
              <a:gd name="connsiteY37" fmla="*/ 928468 h 1026965"/>
              <a:gd name="connsiteX38" fmla="*/ 1434905 w 2644727"/>
              <a:gd name="connsiteY38" fmla="*/ 956603 h 1026965"/>
              <a:gd name="connsiteX39" fmla="*/ 1828800 w 2644727"/>
              <a:gd name="connsiteY39" fmla="*/ 970671 h 1026965"/>
              <a:gd name="connsiteX40" fmla="*/ 1842868 w 2644727"/>
              <a:gd name="connsiteY40" fmla="*/ 1012874 h 1026965"/>
              <a:gd name="connsiteX41" fmla="*/ 1955410 w 2644727"/>
              <a:gd name="connsiteY41" fmla="*/ 1012874 h 1026965"/>
              <a:gd name="connsiteX42" fmla="*/ 1983545 w 2644727"/>
              <a:gd name="connsiteY42" fmla="*/ 970671 h 1026965"/>
              <a:gd name="connsiteX43" fmla="*/ 2025748 w 2644727"/>
              <a:gd name="connsiteY43" fmla="*/ 956603 h 1026965"/>
              <a:gd name="connsiteX44" fmla="*/ 2053884 w 2644727"/>
              <a:gd name="connsiteY44" fmla="*/ 872197 h 1026965"/>
              <a:gd name="connsiteX45" fmla="*/ 2124222 w 2644727"/>
              <a:gd name="connsiteY45" fmla="*/ 773723 h 1026965"/>
              <a:gd name="connsiteX46" fmla="*/ 2166425 w 2644727"/>
              <a:gd name="connsiteY46" fmla="*/ 759656 h 1026965"/>
              <a:gd name="connsiteX47" fmla="*/ 2349305 w 2644727"/>
              <a:gd name="connsiteY47" fmla="*/ 745588 h 1026965"/>
              <a:gd name="connsiteX48" fmla="*/ 2461847 w 2644727"/>
              <a:gd name="connsiteY48" fmla="*/ 731520 h 1026965"/>
              <a:gd name="connsiteX49" fmla="*/ 2504050 w 2644727"/>
              <a:gd name="connsiteY49" fmla="*/ 717453 h 1026965"/>
              <a:gd name="connsiteX50" fmla="*/ 2532185 w 2644727"/>
              <a:gd name="connsiteY50" fmla="*/ 689317 h 1026965"/>
              <a:gd name="connsiteX51" fmla="*/ 2588456 w 2644727"/>
              <a:gd name="connsiteY51" fmla="*/ 675250 h 1026965"/>
              <a:gd name="connsiteX52" fmla="*/ 2630659 w 2644727"/>
              <a:gd name="connsiteY52" fmla="*/ 647114 h 1026965"/>
              <a:gd name="connsiteX53" fmla="*/ 2644727 w 2644727"/>
              <a:gd name="connsiteY53" fmla="*/ 604911 h 1026965"/>
              <a:gd name="connsiteX54" fmla="*/ 2602524 w 2644727"/>
              <a:gd name="connsiteY54" fmla="*/ 422031 h 1026965"/>
              <a:gd name="connsiteX55" fmla="*/ 2532185 w 2644727"/>
              <a:gd name="connsiteY55" fmla="*/ 351693 h 1026965"/>
              <a:gd name="connsiteX56" fmla="*/ 2504050 w 2644727"/>
              <a:gd name="connsiteY56" fmla="*/ 295422 h 1026965"/>
              <a:gd name="connsiteX57" fmla="*/ 2391508 w 2644727"/>
              <a:gd name="connsiteY57" fmla="*/ 196948 h 1026965"/>
              <a:gd name="connsiteX58" fmla="*/ 2335237 w 2644727"/>
              <a:gd name="connsiteY58" fmla="*/ 182880 h 1026965"/>
              <a:gd name="connsiteX59" fmla="*/ 2293034 w 2644727"/>
              <a:gd name="connsiteY59" fmla="*/ 168813 h 1026965"/>
              <a:gd name="connsiteX60" fmla="*/ 2222696 w 2644727"/>
              <a:gd name="connsiteY60" fmla="*/ 98474 h 1026965"/>
              <a:gd name="connsiteX61" fmla="*/ 2194560 w 2644727"/>
              <a:gd name="connsiteY61" fmla="*/ 70339 h 1026965"/>
              <a:gd name="connsiteX62" fmla="*/ 2194560 w 2644727"/>
              <a:gd name="connsiteY62" fmla="*/ 28136 h 1026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644727" h="1026965">
                <a:moveTo>
                  <a:pt x="0" y="548640"/>
                </a:moveTo>
                <a:cubicBezTo>
                  <a:pt x="9287" y="502204"/>
                  <a:pt x="1255" y="474736"/>
                  <a:pt x="42204" y="450167"/>
                </a:cubicBezTo>
                <a:cubicBezTo>
                  <a:pt x="54920" y="442538"/>
                  <a:pt x="70339" y="440788"/>
                  <a:pt x="84407" y="436099"/>
                </a:cubicBezTo>
                <a:cubicBezTo>
                  <a:pt x="164124" y="440788"/>
                  <a:pt x="245415" y="433716"/>
                  <a:pt x="323557" y="450167"/>
                </a:cubicBezTo>
                <a:cubicBezTo>
                  <a:pt x="340102" y="453650"/>
                  <a:pt x="348377" y="475791"/>
                  <a:pt x="351693" y="492370"/>
                </a:cubicBezTo>
                <a:cubicBezTo>
                  <a:pt x="362767" y="547739"/>
                  <a:pt x="359524" y="605062"/>
                  <a:pt x="365760" y="661182"/>
                </a:cubicBezTo>
                <a:cubicBezTo>
                  <a:pt x="368910" y="689531"/>
                  <a:pt x="361045" y="724122"/>
                  <a:pt x="379828" y="745588"/>
                </a:cubicBezTo>
                <a:cubicBezTo>
                  <a:pt x="399357" y="767907"/>
                  <a:pt x="464234" y="773723"/>
                  <a:pt x="464234" y="773723"/>
                </a:cubicBezTo>
                <a:cubicBezTo>
                  <a:pt x="605059" y="738519"/>
                  <a:pt x="460575" y="791451"/>
                  <a:pt x="534573" y="717453"/>
                </a:cubicBezTo>
                <a:cubicBezTo>
                  <a:pt x="545058" y="706968"/>
                  <a:pt x="563513" y="710017"/>
                  <a:pt x="576776" y="703385"/>
                </a:cubicBezTo>
                <a:cubicBezTo>
                  <a:pt x="591898" y="695824"/>
                  <a:pt x="603857" y="682811"/>
                  <a:pt x="618979" y="675250"/>
                </a:cubicBezTo>
                <a:cubicBezTo>
                  <a:pt x="735464" y="617007"/>
                  <a:pt x="582437" y="713678"/>
                  <a:pt x="703385" y="633047"/>
                </a:cubicBezTo>
                <a:cubicBezTo>
                  <a:pt x="708074" y="618979"/>
                  <a:pt x="708349" y="602548"/>
                  <a:pt x="717453" y="590843"/>
                </a:cubicBezTo>
                <a:cubicBezTo>
                  <a:pt x="741881" y="559435"/>
                  <a:pt x="784065" y="542026"/>
                  <a:pt x="801859" y="506437"/>
                </a:cubicBezTo>
                <a:cubicBezTo>
                  <a:pt x="835926" y="438304"/>
                  <a:pt x="815166" y="464995"/>
                  <a:pt x="858130" y="422031"/>
                </a:cubicBezTo>
                <a:cubicBezTo>
                  <a:pt x="867397" y="394227"/>
                  <a:pt x="875540" y="357460"/>
                  <a:pt x="900333" y="337625"/>
                </a:cubicBezTo>
                <a:cubicBezTo>
                  <a:pt x="911912" y="328362"/>
                  <a:pt x="928906" y="329398"/>
                  <a:pt x="942536" y="323557"/>
                </a:cubicBezTo>
                <a:cubicBezTo>
                  <a:pt x="961811" y="315296"/>
                  <a:pt x="980825" y="306211"/>
                  <a:pt x="998807" y="295422"/>
                </a:cubicBezTo>
                <a:cubicBezTo>
                  <a:pt x="1027803" y="278025"/>
                  <a:pt x="1054217" y="256548"/>
                  <a:pt x="1083213" y="239151"/>
                </a:cubicBezTo>
                <a:cubicBezTo>
                  <a:pt x="1101195" y="228362"/>
                  <a:pt x="1121276" y="221420"/>
                  <a:pt x="1139484" y="211016"/>
                </a:cubicBezTo>
                <a:cubicBezTo>
                  <a:pt x="1154164" y="202628"/>
                  <a:pt x="1167007" y="191268"/>
                  <a:pt x="1181687" y="182880"/>
                </a:cubicBezTo>
                <a:cubicBezTo>
                  <a:pt x="1199895" y="172476"/>
                  <a:pt x="1221404" y="167620"/>
                  <a:pt x="1237957" y="154745"/>
                </a:cubicBezTo>
                <a:cubicBezTo>
                  <a:pt x="1359193" y="60451"/>
                  <a:pt x="1258767" y="100917"/>
                  <a:pt x="1350499" y="70339"/>
                </a:cubicBezTo>
                <a:cubicBezTo>
                  <a:pt x="1420441" y="397"/>
                  <a:pt x="1381036" y="20502"/>
                  <a:pt x="1463040" y="0"/>
                </a:cubicBezTo>
                <a:cubicBezTo>
                  <a:pt x="1472419" y="14068"/>
                  <a:pt x="1483615" y="27081"/>
                  <a:pt x="1491176" y="42203"/>
                </a:cubicBezTo>
                <a:cubicBezTo>
                  <a:pt x="1497808" y="55466"/>
                  <a:pt x="1505244" y="69578"/>
                  <a:pt x="1505244" y="84407"/>
                </a:cubicBezTo>
                <a:cubicBezTo>
                  <a:pt x="1505244" y="201731"/>
                  <a:pt x="1503675" y="319442"/>
                  <a:pt x="1491176" y="436099"/>
                </a:cubicBezTo>
                <a:cubicBezTo>
                  <a:pt x="1489375" y="452910"/>
                  <a:pt x="1472419" y="464234"/>
                  <a:pt x="1463040" y="478302"/>
                </a:cubicBezTo>
                <a:cubicBezTo>
                  <a:pt x="1439594" y="473613"/>
                  <a:pt x="1415898" y="470033"/>
                  <a:pt x="1392702" y="464234"/>
                </a:cubicBezTo>
                <a:cubicBezTo>
                  <a:pt x="1378316" y="460638"/>
                  <a:pt x="1365328" y="450167"/>
                  <a:pt x="1350499" y="450167"/>
                </a:cubicBezTo>
                <a:cubicBezTo>
                  <a:pt x="1326588" y="450167"/>
                  <a:pt x="1303606" y="459545"/>
                  <a:pt x="1280160" y="464234"/>
                </a:cubicBezTo>
                <a:cubicBezTo>
                  <a:pt x="1284849" y="478302"/>
                  <a:pt x="1286599" y="493722"/>
                  <a:pt x="1294228" y="506437"/>
                </a:cubicBezTo>
                <a:cubicBezTo>
                  <a:pt x="1301052" y="517810"/>
                  <a:pt x="1319763" y="521567"/>
                  <a:pt x="1322364" y="534573"/>
                </a:cubicBezTo>
                <a:cubicBezTo>
                  <a:pt x="1325272" y="549114"/>
                  <a:pt x="1312985" y="562708"/>
                  <a:pt x="1308296" y="576776"/>
                </a:cubicBezTo>
                <a:cubicBezTo>
                  <a:pt x="1317674" y="623668"/>
                  <a:pt x="1328973" y="670217"/>
                  <a:pt x="1336431" y="717453"/>
                </a:cubicBezTo>
                <a:cubicBezTo>
                  <a:pt x="1343054" y="759396"/>
                  <a:pt x="1340200" y="802867"/>
                  <a:pt x="1350499" y="844062"/>
                </a:cubicBezTo>
                <a:cubicBezTo>
                  <a:pt x="1354600" y="860464"/>
                  <a:pt x="1371073" y="871143"/>
                  <a:pt x="1378634" y="886265"/>
                </a:cubicBezTo>
                <a:cubicBezTo>
                  <a:pt x="1385266" y="899528"/>
                  <a:pt x="1383439" y="916889"/>
                  <a:pt x="1392702" y="928468"/>
                </a:cubicBezTo>
                <a:cubicBezTo>
                  <a:pt x="1403264" y="941670"/>
                  <a:pt x="1418076" y="954974"/>
                  <a:pt x="1434905" y="956603"/>
                </a:cubicBezTo>
                <a:cubicBezTo>
                  <a:pt x="1565676" y="969258"/>
                  <a:pt x="1697502" y="965982"/>
                  <a:pt x="1828800" y="970671"/>
                </a:cubicBezTo>
                <a:cubicBezTo>
                  <a:pt x="1833489" y="984739"/>
                  <a:pt x="1832383" y="1002389"/>
                  <a:pt x="1842868" y="1012874"/>
                </a:cubicBezTo>
                <a:cubicBezTo>
                  <a:pt x="1871707" y="1041713"/>
                  <a:pt x="1928656" y="1018225"/>
                  <a:pt x="1955410" y="1012874"/>
                </a:cubicBezTo>
                <a:cubicBezTo>
                  <a:pt x="1964788" y="998806"/>
                  <a:pt x="1970343" y="981233"/>
                  <a:pt x="1983545" y="970671"/>
                </a:cubicBezTo>
                <a:cubicBezTo>
                  <a:pt x="1995124" y="961408"/>
                  <a:pt x="2017129" y="968670"/>
                  <a:pt x="2025748" y="956603"/>
                </a:cubicBezTo>
                <a:cubicBezTo>
                  <a:pt x="2042986" y="932470"/>
                  <a:pt x="2044506" y="900332"/>
                  <a:pt x="2053884" y="872197"/>
                </a:cubicBezTo>
                <a:cubicBezTo>
                  <a:pt x="2067011" y="832817"/>
                  <a:pt x="2074153" y="790412"/>
                  <a:pt x="2124222" y="773723"/>
                </a:cubicBezTo>
                <a:cubicBezTo>
                  <a:pt x="2138290" y="769034"/>
                  <a:pt x="2151711" y="761495"/>
                  <a:pt x="2166425" y="759656"/>
                </a:cubicBezTo>
                <a:cubicBezTo>
                  <a:pt x="2227093" y="752073"/>
                  <a:pt x="2288440" y="751385"/>
                  <a:pt x="2349305" y="745588"/>
                </a:cubicBezTo>
                <a:cubicBezTo>
                  <a:pt x="2386941" y="742004"/>
                  <a:pt x="2424333" y="736209"/>
                  <a:pt x="2461847" y="731520"/>
                </a:cubicBezTo>
                <a:cubicBezTo>
                  <a:pt x="2475915" y="726831"/>
                  <a:pt x="2491335" y="725082"/>
                  <a:pt x="2504050" y="717453"/>
                </a:cubicBezTo>
                <a:cubicBezTo>
                  <a:pt x="2515423" y="710629"/>
                  <a:pt x="2520322" y="695248"/>
                  <a:pt x="2532185" y="689317"/>
                </a:cubicBezTo>
                <a:cubicBezTo>
                  <a:pt x="2549478" y="680670"/>
                  <a:pt x="2569699" y="679939"/>
                  <a:pt x="2588456" y="675250"/>
                </a:cubicBezTo>
                <a:cubicBezTo>
                  <a:pt x="2602524" y="665871"/>
                  <a:pt x="2620097" y="660316"/>
                  <a:pt x="2630659" y="647114"/>
                </a:cubicBezTo>
                <a:cubicBezTo>
                  <a:pt x="2639922" y="635535"/>
                  <a:pt x="2644727" y="619740"/>
                  <a:pt x="2644727" y="604911"/>
                </a:cubicBezTo>
                <a:cubicBezTo>
                  <a:pt x="2644727" y="546685"/>
                  <a:pt x="2641557" y="472216"/>
                  <a:pt x="2602524" y="422031"/>
                </a:cubicBezTo>
                <a:cubicBezTo>
                  <a:pt x="2582167" y="395858"/>
                  <a:pt x="2555631" y="375139"/>
                  <a:pt x="2532185" y="351693"/>
                </a:cubicBezTo>
                <a:cubicBezTo>
                  <a:pt x="2522807" y="332936"/>
                  <a:pt x="2516925" y="311975"/>
                  <a:pt x="2504050" y="295422"/>
                </a:cubicBezTo>
                <a:cubicBezTo>
                  <a:pt x="2487207" y="273767"/>
                  <a:pt x="2427927" y="212556"/>
                  <a:pt x="2391508" y="196948"/>
                </a:cubicBezTo>
                <a:cubicBezTo>
                  <a:pt x="2373737" y="189332"/>
                  <a:pt x="2353827" y="188191"/>
                  <a:pt x="2335237" y="182880"/>
                </a:cubicBezTo>
                <a:cubicBezTo>
                  <a:pt x="2320979" y="178806"/>
                  <a:pt x="2307102" y="173502"/>
                  <a:pt x="2293034" y="168813"/>
                </a:cubicBezTo>
                <a:cubicBezTo>
                  <a:pt x="2220683" y="120578"/>
                  <a:pt x="2276289" y="165465"/>
                  <a:pt x="2222696" y="98474"/>
                </a:cubicBezTo>
                <a:cubicBezTo>
                  <a:pt x="2214410" y="88117"/>
                  <a:pt x="2199486" y="82654"/>
                  <a:pt x="2194560" y="70339"/>
                </a:cubicBezTo>
                <a:cubicBezTo>
                  <a:pt x="2189335" y="57278"/>
                  <a:pt x="2194560" y="42204"/>
                  <a:pt x="2194560" y="28136"/>
                </a:cubicBez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5" name="Forme libre 98">
            <a:extLst>
              <a:ext uri="{FF2B5EF4-FFF2-40B4-BE49-F238E27FC236}">
                <a16:creationId xmlns:a16="http://schemas.microsoft.com/office/drawing/2014/main" id="{A4C107E0-9373-8290-3098-04C3EC8C6529}"/>
              </a:ext>
            </a:extLst>
          </p:cNvPr>
          <p:cNvSpPr/>
          <p:nvPr/>
        </p:nvSpPr>
        <p:spPr bwMode="auto">
          <a:xfrm>
            <a:off x="-2123088" y="5163341"/>
            <a:ext cx="633413" cy="677863"/>
          </a:xfrm>
          <a:custGeom>
            <a:avLst/>
            <a:gdLst>
              <a:gd name="connsiteX0" fmla="*/ 675249 w 675249"/>
              <a:gd name="connsiteY0" fmla="*/ 365760 h 717453"/>
              <a:gd name="connsiteX1" fmla="*/ 604911 w 675249"/>
              <a:gd name="connsiteY1" fmla="*/ 407963 h 717453"/>
              <a:gd name="connsiteX2" fmla="*/ 520504 w 675249"/>
              <a:gd name="connsiteY2" fmla="*/ 520505 h 717453"/>
              <a:gd name="connsiteX3" fmla="*/ 478301 w 675249"/>
              <a:gd name="connsiteY3" fmla="*/ 548640 h 717453"/>
              <a:gd name="connsiteX4" fmla="*/ 436098 w 675249"/>
              <a:gd name="connsiteY4" fmla="*/ 562708 h 717453"/>
              <a:gd name="connsiteX5" fmla="*/ 337624 w 675249"/>
              <a:gd name="connsiteY5" fmla="*/ 618979 h 717453"/>
              <a:gd name="connsiteX6" fmla="*/ 295421 w 675249"/>
              <a:gd name="connsiteY6" fmla="*/ 647114 h 717453"/>
              <a:gd name="connsiteX7" fmla="*/ 239151 w 675249"/>
              <a:gd name="connsiteY7" fmla="*/ 675250 h 717453"/>
              <a:gd name="connsiteX8" fmla="*/ 154744 w 675249"/>
              <a:gd name="connsiteY8" fmla="*/ 717453 h 717453"/>
              <a:gd name="connsiteX9" fmla="*/ 56271 w 675249"/>
              <a:gd name="connsiteY9" fmla="*/ 703385 h 717453"/>
              <a:gd name="connsiteX10" fmla="*/ 14068 w 675249"/>
              <a:gd name="connsiteY10" fmla="*/ 689317 h 717453"/>
              <a:gd name="connsiteX11" fmla="*/ 0 w 675249"/>
              <a:gd name="connsiteY11" fmla="*/ 647114 h 717453"/>
              <a:gd name="connsiteX12" fmla="*/ 42203 w 675249"/>
              <a:gd name="connsiteY12" fmla="*/ 337625 h 717453"/>
              <a:gd name="connsiteX13" fmla="*/ 84406 w 675249"/>
              <a:gd name="connsiteY13" fmla="*/ 281354 h 717453"/>
              <a:gd name="connsiteX14" fmla="*/ 126609 w 675249"/>
              <a:gd name="connsiteY14" fmla="*/ 196948 h 717453"/>
              <a:gd name="connsiteX15" fmla="*/ 225083 w 675249"/>
              <a:gd name="connsiteY15" fmla="*/ 140677 h 717453"/>
              <a:gd name="connsiteX16" fmla="*/ 267286 w 675249"/>
              <a:gd name="connsiteY16" fmla="*/ 112542 h 717453"/>
              <a:gd name="connsiteX17" fmla="*/ 323557 w 675249"/>
              <a:gd name="connsiteY17" fmla="*/ 70339 h 717453"/>
              <a:gd name="connsiteX18" fmla="*/ 422031 w 675249"/>
              <a:gd name="connsiteY18" fmla="*/ 42203 h 717453"/>
              <a:gd name="connsiteX19" fmla="*/ 464234 w 675249"/>
              <a:gd name="connsiteY19" fmla="*/ 14068 h 717453"/>
              <a:gd name="connsiteX20" fmla="*/ 506437 w 675249"/>
              <a:gd name="connsiteY20" fmla="*/ 0 h 717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75249" h="717453">
                <a:moveTo>
                  <a:pt x="675249" y="365760"/>
                </a:moveTo>
                <a:cubicBezTo>
                  <a:pt x="651803" y="379828"/>
                  <a:pt x="624245" y="388629"/>
                  <a:pt x="604911" y="407963"/>
                </a:cubicBezTo>
                <a:cubicBezTo>
                  <a:pt x="514899" y="497976"/>
                  <a:pt x="582900" y="470589"/>
                  <a:pt x="520504" y="520505"/>
                </a:cubicBezTo>
                <a:cubicBezTo>
                  <a:pt x="507302" y="531067"/>
                  <a:pt x="493423" y="541079"/>
                  <a:pt x="478301" y="548640"/>
                </a:cubicBezTo>
                <a:cubicBezTo>
                  <a:pt x="465038" y="555272"/>
                  <a:pt x="450166" y="558019"/>
                  <a:pt x="436098" y="562708"/>
                </a:cubicBezTo>
                <a:cubicBezTo>
                  <a:pt x="300041" y="664752"/>
                  <a:pt x="445031" y="565276"/>
                  <a:pt x="337624" y="618979"/>
                </a:cubicBezTo>
                <a:cubicBezTo>
                  <a:pt x="322502" y="626540"/>
                  <a:pt x="310100" y="638726"/>
                  <a:pt x="295421" y="647114"/>
                </a:cubicBezTo>
                <a:cubicBezTo>
                  <a:pt x="277213" y="657519"/>
                  <a:pt x="257359" y="664845"/>
                  <a:pt x="239151" y="675250"/>
                </a:cubicBezTo>
                <a:cubicBezTo>
                  <a:pt x="162797" y="718881"/>
                  <a:pt x="232119" y="691661"/>
                  <a:pt x="154744" y="717453"/>
                </a:cubicBezTo>
                <a:cubicBezTo>
                  <a:pt x="121920" y="712764"/>
                  <a:pt x="88785" y="709888"/>
                  <a:pt x="56271" y="703385"/>
                </a:cubicBezTo>
                <a:cubicBezTo>
                  <a:pt x="41730" y="700477"/>
                  <a:pt x="24553" y="699802"/>
                  <a:pt x="14068" y="689317"/>
                </a:cubicBezTo>
                <a:cubicBezTo>
                  <a:pt x="3583" y="678832"/>
                  <a:pt x="4689" y="661182"/>
                  <a:pt x="0" y="647114"/>
                </a:cubicBezTo>
                <a:cubicBezTo>
                  <a:pt x="966" y="631657"/>
                  <a:pt x="-3805" y="398970"/>
                  <a:pt x="42203" y="337625"/>
                </a:cubicBezTo>
                <a:lnTo>
                  <a:pt x="84406" y="281354"/>
                </a:lnTo>
                <a:cubicBezTo>
                  <a:pt x="95847" y="247030"/>
                  <a:pt x="99339" y="224218"/>
                  <a:pt x="126609" y="196948"/>
                </a:cubicBezTo>
                <a:cubicBezTo>
                  <a:pt x="149456" y="174101"/>
                  <a:pt x="199342" y="155386"/>
                  <a:pt x="225083" y="140677"/>
                </a:cubicBezTo>
                <a:cubicBezTo>
                  <a:pt x="239763" y="132289"/>
                  <a:pt x="253528" y="122369"/>
                  <a:pt x="267286" y="112542"/>
                </a:cubicBezTo>
                <a:cubicBezTo>
                  <a:pt x="286365" y="98914"/>
                  <a:pt x="303200" y="81972"/>
                  <a:pt x="323557" y="70339"/>
                </a:cubicBezTo>
                <a:cubicBezTo>
                  <a:pt x="339255" y="61369"/>
                  <a:pt x="409848" y="45249"/>
                  <a:pt x="422031" y="42203"/>
                </a:cubicBezTo>
                <a:cubicBezTo>
                  <a:pt x="436099" y="32825"/>
                  <a:pt x="449112" y="21629"/>
                  <a:pt x="464234" y="14068"/>
                </a:cubicBezTo>
                <a:cubicBezTo>
                  <a:pt x="477497" y="7436"/>
                  <a:pt x="506437" y="0"/>
                  <a:pt x="506437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16" name="Forme libre 99">
            <a:extLst>
              <a:ext uri="{FF2B5EF4-FFF2-40B4-BE49-F238E27FC236}">
                <a16:creationId xmlns:a16="http://schemas.microsoft.com/office/drawing/2014/main" id="{00123080-A87C-1CB2-3282-A952460E6BF2}"/>
              </a:ext>
            </a:extLst>
          </p:cNvPr>
          <p:cNvSpPr/>
          <p:nvPr/>
        </p:nvSpPr>
        <p:spPr bwMode="auto">
          <a:xfrm>
            <a:off x="-4480525" y="5109366"/>
            <a:ext cx="646112" cy="1155700"/>
          </a:xfrm>
          <a:custGeom>
            <a:avLst/>
            <a:gdLst>
              <a:gd name="connsiteX0" fmla="*/ 0 w 689317"/>
              <a:gd name="connsiteY0" fmla="*/ 492369 h 1223889"/>
              <a:gd name="connsiteX1" fmla="*/ 98474 w 689317"/>
              <a:gd name="connsiteY1" fmla="*/ 717452 h 1223889"/>
              <a:gd name="connsiteX2" fmla="*/ 112541 w 689317"/>
              <a:gd name="connsiteY2" fmla="*/ 759655 h 1223889"/>
              <a:gd name="connsiteX3" fmla="*/ 126609 w 689317"/>
              <a:gd name="connsiteY3" fmla="*/ 801858 h 1223889"/>
              <a:gd name="connsiteX4" fmla="*/ 154745 w 689317"/>
              <a:gd name="connsiteY4" fmla="*/ 914400 h 1223889"/>
              <a:gd name="connsiteX5" fmla="*/ 196948 w 689317"/>
              <a:gd name="connsiteY5" fmla="*/ 942535 h 1223889"/>
              <a:gd name="connsiteX6" fmla="*/ 267286 w 689317"/>
              <a:gd name="connsiteY6" fmla="*/ 998806 h 1223889"/>
              <a:gd name="connsiteX7" fmla="*/ 323557 w 689317"/>
              <a:gd name="connsiteY7" fmla="*/ 1069145 h 1223889"/>
              <a:gd name="connsiteX8" fmla="*/ 365760 w 689317"/>
              <a:gd name="connsiteY8" fmla="*/ 1097280 h 1223889"/>
              <a:gd name="connsiteX9" fmla="*/ 393895 w 689317"/>
              <a:gd name="connsiteY9" fmla="*/ 1139483 h 1223889"/>
              <a:gd name="connsiteX10" fmla="*/ 436098 w 689317"/>
              <a:gd name="connsiteY10" fmla="*/ 1167618 h 1223889"/>
              <a:gd name="connsiteX11" fmla="*/ 506437 w 689317"/>
              <a:gd name="connsiteY11" fmla="*/ 1223889 h 1223889"/>
              <a:gd name="connsiteX12" fmla="*/ 675249 w 689317"/>
              <a:gd name="connsiteY12" fmla="*/ 1209821 h 1223889"/>
              <a:gd name="connsiteX13" fmla="*/ 689317 w 689317"/>
              <a:gd name="connsiteY13" fmla="*/ 1167618 h 1223889"/>
              <a:gd name="connsiteX14" fmla="*/ 675249 w 689317"/>
              <a:gd name="connsiteY14" fmla="*/ 942535 h 1223889"/>
              <a:gd name="connsiteX15" fmla="*/ 661181 w 689317"/>
              <a:gd name="connsiteY15" fmla="*/ 900332 h 1223889"/>
              <a:gd name="connsiteX16" fmla="*/ 618978 w 689317"/>
              <a:gd name="connsiteY16" fmla="*/ 886265 h 1223889"/>
              <a:gd name="connsiteX17" fmla="*/ 576775 w 689317"/>
              <a:gd name="connsiteY17" fmla="*/ 858129 h 1223889"/>
              <a:gd name="connsiteX18" fmla="*/ 492369 w 689317"/>
              <a:gd name="connsiteY18" fmla="*/ 815926 h 1223889"/>
              <a:gd name="connsiteX19" fmla="*/ 478301 w 689317"/>
              <a:gd name="connsiteY19" fmla="*/ 773723 h 1223889"/>
              <a:gd name="connsiteX20" fmla="*/ 436098 w 689317"/>
              <a:gd name="connsiteY20" fmla="*/ 745588 h 1223889"/>
              <a:gd name="connsiteX21" fmla="*/ 365760 w 689317"/>
              <a:gd name="connsiteY21" fmla="*/ 675249 h 1223889"/>
              <a:gd name="connsiteX22" fmla="*/ 323557 w 689317"/>
              <a:gd name="connsiteY22" fmla="*/ 633046 h 1223889"/>
              <a:gd name="connsiteX23" fmla="*/ 295421 w 689317"/>
              <a:gd name="connsiteY23" fmla="*/ 604911 h 1223889"/>
              <a:gd name="connsiteX24" fmla="*/ 267286 w 689317"/>
              <a:gd name="connsiteY24" fmla="*/ 562708 h 1223889"/>
              <a:gd name="connsiteX25" fmla="*/ 211015 w 689317"/>
              <a:gd name="connsiteY25" fmla="*/ 506437 h 1223889"/>
              <a:gd name="connsiteX26" fmla="*/ 182880 w 689317"/>
              <a:gd name="connsiteY26" fmla="*/ 478301 h 1223889"/>
              <a:gd name="connsiteX27" fmla="*/ 140677 w 689317"/>
              <a:gd name="connsiteY27" fmla="*/ 450166 h 1223889"/>
              <a:gd name="connsiteX28" fmla="*/ 126609 w 689317"/>
              <a:gd name="connsiteY28" fmla="*/ 393895 h 1223889"/>
              <a:gd name="connsiteX29" fmla="*/ 70338 w 689317"/>
              <a:gd name="connsiteY29" fmla="*/ 323557 h 1223889"/>
              <a:gd name="connsiteX30" fmla="*/ 140677 w 689317"/>
              <a:gd name="connsiteY30" fmla="*/ 98474 h 1223889"/>
              <a:gd name="connsiteX31" fmla="*/ 225083 w 689317"/>
              <a:gd name="connsiteY31" fmla="*/ 42203 h 1223889"/>
              <a:gd name="connsiteX32" fmla="*/ 267286 w 689317"/>
              <a:gd name="connsiteY32" fmla="*/ 0 h 1223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689317" h="1223889">
                <a:moveTo>
                  <a:pt x="0" y="492369"/>
                </a:moveTo>
                <a:cubicBezTo>
                  <a:pt x="83595" y="659561"/>
                  <a:pt x="53762" y="583316"/>
                  <a:pt x="98474" y="717452"/>
                </a:cubicBezTo>
                <a:lnTo>
                  <a:pt x="112541" y="759655"/>
                </a:lnTo>
                <a:cubicBezTo>
                  <a:pt x="117230" y="773723"/>
                  <a:pt x="123701" y="787317"/>
                  <a:pt x="126609" y="801858"/>
                </a:cubicBezTo>
                <a:cubicBezTo>
                  <a:pt x="127310" y="805362"/>
                  <a:pt x="143209" y="899980"/>
                  <a:pt x="154745" y="914400"/>
                </a:cubicBezTo>
                <a:cubicBezTo>
                  <a:pt x="165307" y="927602"/>
                  <a:pt x="183746" y="931973"/>
                  <a:pt x="196948" y="942535"/>
                </a:cubicBezTo>
                <a:cubicBezTo>
                  <a:pt x="297174" y="1022716"/>
                  <a:pt x="137390" y="912210"/>
                  <a:pt x="267286" y="998806"/>
                </a:cubicBezTo>
                <a:cubicBezTo>
                  <a:pt x="288177" y="1030143"/>
                  <a:pt x="294920" y="1046236"/>
                  <a:pt x="323557" y="1069145"/>
                </a:cubicBezTo>
                <a:cubicBezTo>
                  <a:pt x="336759" y="1079707"/>
                  <a:pt x="351692" y="1087902"/>
                  <a:pt x="365760" y="1097280"/>
                </a:cubicBezTo>
                <a:cubicBezTo>
                  <a:pt x="375138" y="1111348"/>
                  <a:pt x="381940" y="1127528"/>
                  <a:pt x="393895" y="1139483"/>
                </a:cubicBezTo>
                <a:cubicBezTo>
                  <a:pt x="405850" y="1151438"/>
                  <a:pt x="422896" y="1157056"/>
                  <a:pt x="436098" y="1167618"/>
                </a:cubicBezTo>
                <a:cubicBezTo>
                  <a:pt x="536325" y="1247799"/>
                  <a:pt x="376542" y="1137294"/>
                  <a:pt x="506437" y="1223889"/>
                </a:cubicBezTo>
                <a:cubicBezTo>
                  <a:pt x="562708" y="1219200"/>
                  <a:pt x="621280" y="1226427"/>
                  <a:pt x="675249" y="1209821"/>
                </a:cubicBezTo>
                <a:cubicBezTo>
                  <a:pt x="689422" y="1205460"/>
                  <a:pt x="689317" y="1182447"/>
                  <a:pt x="689317" y="1167618"/>
                </a:cubicBezTo>
                <a:cubicBezTo>
                  <a:pt x="689317" y="1092444"/>
                  <a:pt x="683119" y="1017296"/>
                  <a:pt x="675249" y="942535"/>
                </a:cubicBezTo>
                <a:cubicBezTo>
                  <a:pt x="673697" y="927788"/>
                  <a:pt x="671667" y="910817"/>
                  <a:pt x="661181" y="900332"/>
                </a:cubicBezTo>
                <a:cubicBezTo>
                  <a:pt x="650696" y="889847"/>
                  <a:pt x="633046" y="890954"/>
                  <a:pt x="618978" y="886265"/>
                </a:cubicBezTo>
                <a:cubicBezTo>
                  <a:pt x="604910" y="876886"/>
                  <a:pt x="591897" y="865690"/>
                  <a:pt x="576775" y="858129"/>
                </a:cubicBezTo>
                <a:cubicBezTo>
                  <a:pt x="460282" y="799881"/>
                  <a:pt x="613326" y="896563"/>
                  <a:pt x="492369" y="815926"/>
                </a:cubicBezTo>
                <a:cubicBezTo>
                  <a:pt x="487680" y="801858"/>
                  <a:pt x="487564" y="785302"/>
                  <a:pt x="478301" y="773723"/>
                </a:cubicBezTo>
                <a:cubicBezTo>
                  <a:pt x="467739" y="760521"/>
                  <a:pt x="448822" y="756721"/>
                  <a:pt x="436098" y="745588"/>
                </a:cubicBezTo>
                <a:cubicBezTo>
                  <a:pt x="411144" y="723753"/>
                  <a:pt x="389206" y="698695"/>
                  <a:pt x="365760" y="675249"/>
                </a:cubicBezTo>
                <a:lnTo>
                  <a:pt x="323557" y="633046"/>
                </a:lnTo>
                <a:cubicBezTo>
                  <a:pt x="314178" y="623668"/>
                  <a:pt x="302778" y="615947"/>
                  <a:pt x="295421" y="604911"/>
                </a:cubicBezTo>
                <a:cubicBezTo>
                  <a:pt x="286043" y="590843"/>
                  <a:pt x="278289" y="575545"/>
                  <a:pt x="267286" y="562708"/>
                </a:cubicBezTo>
                <a:cubicBezTo>
                  <a:pt x="250023" y="542568"/>
                  <a:pt x="229772" y="525194"/>
                  <a:pt x="211015" y="506437"/>
                </a:cubicBezTo>
                <a:cubicBezTo>
                  <a:pt x="201637" y="497058"/>
                  <a:pt x="193916" y="485658"/>
                  <a:pt x="182880" y="478301"/>
                </a:cubicBezTo>
                <a:lnTo>
                  <a:pt x="140677" y="450166"/>
                </a:lnTo>
                <a:cubicBezTo>
                  <a:pt x="135988" y="431409"/>
                  <a:pt x="134225" y="411666"/>
                  <a:pt x="126609" y="393895"/>
                </a:cubicBezTo>
                <a:cubicBezTo>
                  <a:pt x="113298" y="362837"/>
                  <a:pt x="93029" y="346247"/>
                  <a:pt x="70338" y="323557"/>
                </a:cubicBezTo>
                <a:cubicBezTo>
                  <a:pt x="77516" y="251781"/>
                  <a:pt x="65623" y="148510"/>
                  <a:pt x="140677" y="98474"/>
                </a:cubicBezTo>
                <a:cubicBezTo>
                  <a:pt x="168812" y="79717"/>
                  <a:pt x="201173" y="66113"/>
                  <a:pt x="225083" y="42203"/>
                </a:cubicBezTo>
                <a:lnTo>
                  <a:pt x="267286" y="0"/>
                </a:ln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grpSp>
        <p:nvGrpSpPr>
          <p:cNvPr id="117" name="Groupe 100">
            <a:extLst>
              <a:ext uri="{FF2B5EF4-FFF2-40B4-BE49-F238E27FC236}">
                <a16:creationId xmlns:a16="http://schemas.microsoft.com/office/drawing/2014/main" id="{E91C06EE-3039-A0BE-ADDC-03AB5B37BB41}"/>
              </a:ext>
            </a:extLst>
          </p:cNvPr>
          <p:cNvGrpSpPr>
            <a:grpSpLocks/>
          </p:cNvGrpSpPr>
          <p:nvPr/>
        </p:nvGrpSpPr>
        <p:grpSpPr bwMode="auto">
          <a:xfrm>
            <a:off x="-4717164" y="6339915"/>
            <a:ext cx="213041" cy="197772"/>
            <a:chOff x="722870" y="3856387"/>
            <a:chExt cx="227562" cy="209403"/>
          </a:xfrm>
        </p:grpSpPr>
        <p:sp>
          <p:nvSpPr>
            <p:cNvPr id="118" name="Line 591">
              <a:extLst>
                <a:ext uri="{FF2B5EF4-FFF2-40B4-BE49-F238E27FC236}">
                  <a16:creationId xmlns:a16="http://schemas.microsoft.com/office/drawing/2014/main" id="{EAF49F4D-1C44-292A-A6BA-7CCCB298CE3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19" name="Connecteur droit 118">
              <a:extLst>
                <a:ext uri="{FF2B5EF4-FFF2-40B4-BE49-F238E27FC236}">
                  <a16:creationId xmlns:a16="http://schemas.microsoft.com/office/drawing/2014/main" id="{99958355-C490-F065-DF05-4167AFA46420}"/>
                </a:ext>
              </a:extLst>
            </p:cNvPr>
            <p:cNvCxnSpPr>
              <a:stCxn id="118" idx="0"/>
            </p:cNvCxnSpPr>
            <p:nvPr/>
          </p:nvCxnSpPr>
          <p:spPr>
            <a:xfrm flipH="1" flipV="1">
              <a:off x="722978" y="3856137"/>
              <a:ext cx="1696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Connecteur droit 119">
              <a:extLst>
                <a:ext uri="{FF2B5EF4-FFF2-40B4-BE49-F238E27FC236}">
                  <a16:creationId xmlns:a16="http://schemas.microsoft.com/office/drawing/2014/main" id="{6DAE91E4-55F2-8505-2470-2666D70CB115}"/>
                </a:ext>
              </a:extLst>
            </p:cNvPr>
            <p:cNvCxnSpPr>
              <a:stCxn id="118" idx="1"/>
            </p:cNvCxnSpPr>
            <p:nvPr/>
          </p:nvCxnSpPr>
          <p:spPr>
            <a:xfrm flipV="1">
              <a:off x="950202" y="3856137"/>
              <a:ext cx="0" cy="136149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e 104">
            <a:extLst>
              <a:ext uri="{FF2B5EF4-FFF2-40B4-BE49-F238E27FC236}">
                <a16:creationId xmlns:a16="http://schemas.microsoft.com/office/drawing/2014/main" id="{DA773D0F-81C1-9AB9-6F0A-A1A669AAFB31}"/>
              </a:ext>
            </a:extLst>
          </p:cNvPr>
          <p:cNvGrpSpPr>
            <a:grpSpLocks/>
          </p:cNvGrpSpPr>
          <p:nvPr/>
        </p:nvGrpSpPr>
        <p:grpSpPr bwMode="auto">
          <a:xfrm>
            <a:off x="-4425538" y="6567226"/>
            <a:ext cx="213041" cy="197772"/>
            <a:chOff x="722870" y="3856387"/>
            <a:chExt cx="227562" cy="209403"/>
          </a:xfrm>
        </p:grpSpPr>
        <p:sp>
          <p:nvSpPr>
            <p:cNvPr id="122" name="Line 591">
              <a:extLst>
                <a:ext uri="{FF2B5EF4-FFF2-40B4-BE49-F238E27FC236}">
                  <a16:creationId xmlns:a16="http://schemas.microsoft.com/office/drawing/2014/main" id="{A16A29BE-3CBD-FC4F-D794-A08F83E7765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23" name="Connecteur droit 122">
              <a:extLst>
                <a:ext uri="{FF2B5EF4-FFF2-40B4-BE49-F238E27FC236}">
                  <a16:creationId xmlns:a16="http://schemas.microsoft.com/office/drawing/2014/main" id="{25801A1F-3657-794A-6AD3-8EE8A7D51371}"/>
                </a:ext>
              </a:extLst>
            </p:cNvPr>
            <p:cNvCxnSpPr>
              <a:stCxn id="122" idx="0"/>
            </p:cNvCxnSpPr>
            <p:nvPr/>
          </p:nvCxnSpPr>
          <p:spPr>
            <a:xfrm flipH="1" flipV="1">
              <a:off x="723484" y="3855821"/>
              <a:ext cx="1696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Connecteur droit 123">
              <a:extLst>
                <a:ext uri="{FF2B5EF4-FFF2-40B4-BE49-F238E27FC236}">
                  <a16:creationId xmlns:a16="http://schemas.microsoft.com/office/drawing/2014/main" id="{B982EFEB-2A66-9D67-B2A3-A6DBDAD45E2A}"/>
                </a:ext>
              </a:extLst>
            </p:cNvPr>
            <p:cNvCxnSpPr>
              <a:stCxn id="122" idx="1"/>
            </p:cNvCxnSpPr>
            <p:nvPr/>
          </p:nvCxnSpPr>
          <p:spPr>
            <a:xfrm flipV="1">
              <a:off x="950709" y="3855821"/>
              <a:ext cx="0" cy="136150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" name="Groupe 108">
            <a:extLst>
              <a:ext uri="{FF2B5EF4-FFF2-40B4-BE49-F238E27FC236}">
                <a16:creationId xmlns:a16="http://schemas.microsoft.com/office/drawing/2014/main" id="{6453340F-9CC5-C2D4-70BA-EF5004552753}"/>
              </a:ext>
            </a:extLst>
          </p:cNvPr>
          <p:cNvGrpSpPr>
            <a:grpSpLocks/>
          </p:cNvGrpSpPr>
          <p:nvPr/>
        </p:nvGrpSpPr>
        <p:grpSpPr bwMode="auto">
          <a:xfrm>
            <a:off x="-3964447" y="6777505"/>
            <a:ext cx="213041" cy="197772"/>
            <a:chOff x="722870" y="3856387"/>
            <a:chExt cx="227562" cy="209403"/>
          </a:xfrm>
        </p:grpSpPr>
        <p:sp>
          <p:nvSpPr>
            <p:cNvPr id="126" name="Line 591">
              <a:extLst>
                <a:ext uri="{FF2B5EF4-FFF2-40B4-BE49-F238E27FC236}">
                  <a16:creationId xmlns:a16="http://schemas.microsoft.com/office/drawing/2014/main" id="{C02C0309-AAF2-0D36-788A-FFA0AA25E8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27" name="Connecteur droit 126">
              <a:extLst>
                <a:ext uri="{FF2B5EF4-FFF2-40B4-BE49-F238E27FC236}">
                  <a16:creationId xmlns:a16="http://schemas.microsoft.com/office/drawing/2014/main" id="{37C3B0A5-1F91-7075-7C0B-6774E6B1C785}"/>
                </a:ext>
              </a:extLst>
            </p:cNvPr>
            <p:cNvCxnSpPr>
              <a:stCxn id="126" idx="0"/>
            </p:cNvCxnSpPr>
            <p:nvPr/>
          </p:nvCxnSpPr>
          <p:spPr>
            <a:xfrm flipH="1" flipV="1">
              <a:off x="722719" y="3856730"/>
              <a:ext cx="1696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Connecteur droit 127">
              <a:extLst>
                <a:ext uri="{FF2B5EF4-FFF2-40B4-BE49-F238E27FC236}">
                  <a16:creationId xmlns:a16="http://schemas.microsoft.com/office/drawing/2014/main" id="{A153E5B3-BB08-1CCE-A8CE-6F0C30A140B3}"/>
                </a:ext>
              </a:extLst>
            </p:cNvPr>
            <p:cNvCxnSpPr>
              <a:stCxn id="126" idx="1"/>
            </p:cNvCxnSpPr>
            <p:nvPr/>
          </p:nvCxnSpPr>
          <p:spPr>
            <a:xfrm flipV="1">
              <a:off x="949944" y="3856730"/>
              <a:ext cx="0" cy="134469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9" name="Groupe 112">
            <a:extLst>
              <a:ext uri="{FF2B5EF4-FFF2-40B4-BE49-F238E27FC236}">
                <a16:creationId xmlns:a16="http://schemas.microsoft.com/office/drawing/2014/main" id="{4D696F4D-15EE-4F22-9677-A6EB85B05083}"/>
              </a:ext>
            </a:extLst>
          </p:cNvPr>
          <p:cNvGrpSpPr>
            <a:grpSpLocks/>
          </p:cNvGrpSpPr>
          <p:nvPr/>
        </p:nvGrpSpPr>
        <p:grpSpPr bwMode="auto">
          <a:xfrm>
            <a:off x="-3346927" y="6567226"/>
            <a:ext cx="213041" cy="197772"/>
            <a:chOff x="722870" y="3856387"/>
            <a:chExt cx="227562" cy="209403"/>
          </a:xfrm>
        </p:grpSpPr>
        <p:sp>
          <p:nvSpPr>
            <p:cNvPr id="130" name="Line 591">
              <a:extLst>
                <a:ext uri="{FF2B5EF4-FFF2-40B4-BE49-F238E27FC236}">
                  <a16:creationId xmlns:a16="http://schemas.microsoft.com/office/drawing/2014/main" id="{B4916817-7C25-D0F3-7515-D39B00431E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31" name="Connecteur droit 130">
              <a:extLst>
                <a:ext uri="{FF2B5EF4-FFF2-40B4-BE49-F238E27FC236}">
                  <a16:creationId xmlns:a16="http://schemas.microsoft.com/office/drawing/2014/main" id="{82165C18-870C-9245-5408-C9ACB44D3085}"/>
                </a:ext>
              </a:extLst>
            </p:cNvPr>
            <p:cNvCxnSpPr>
              <a:stCxn id="130" idx="0"/>
            </p:cNvCxnSpPr>
            <p:nvPr/>
          </p:nvCxnSpPr>
          <p:spPr>
            <a:xfrm flipH="1" flipV="1">
              <a:off x="722739" y="3855821"/>
              <a:ext cx="1695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Connecteur droit 131">
              <a:extLst>
                <a:ext uri="{FF2B5EF4-FFF2-40B4-BE49-F238E27FC236}">
                  <a16:creationId xmlns:a16="http://schemas.microsoft.com/office/drawing/2014/main" id="{75D5D415-C0CC-43C9-9077-F581810451C1}"/>
                </a:ext>
              </a:extLst>
            </p:cNvPr>
            <p:cNvCxnSpPr>
              <a:stCxn id="130" idx="1"/>
            </p:cNvCxnSpPr>
            <p:nvPr/>
          </p:nvCxnSpPr>
          <p:spPr>
            <a:xfrm flipV="1">
              <a:off x="949963" y="3855821"/>
              <a:ext cx="0" cy="136150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3" name="Groupe 116">
            <a:extLst>
              <a:ext uri="{FF2B5EF4-FFF2-40B4-BE49-F238E27FC236}">
                <a16:creationId xmlns:a16="http://schemas.microsoft.com/office/drawing/2014/main" id="{3592AE88-05EA-4CFB-1DB8-D28C567E1EBD}"/>
              </a:ext>
            </a:extLst>
          </p:cNvPr>
          <p:cNvGrpSpPr>
            <a:grpSpLocks/>
          </p:cNvGrpSpPr>
          <p:nvPr/>
        </p:nvGrpSpPr>
        <p:grpSpPr bwMode="auto">
          <a:xfrm>
            <a:off x="-2740208" y="6227184"/>
            <a:ext cx="213041" cy="197772"/>
            <a:chOff x="722870" y="3856387"/>
            <a:chExt cx="227562" cy="209403"/>
          </a:xfrm>
        </p:grpSpPr>
        <p:sp>
          <p:nvSpPr>
            <p:cNvPr id="134" name="Line 591">
              <a:extLst>
                <a:ext uri="{FF2B5EF4-FFF2-40B4-BE49-F238E27FC236}">
                  <a16:creationId xmlns:a16="http://schemas.microsoft.com/office/drawing/2014/main" id="{39C4CD5B-FF7E-1CDF-D5E7-501226AF79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35" name="Connecteur droit 134">
              <a:extLst>
                <a:ext uri="{FF2B5EF4-FFF2-40B4-BE49-F238E27FC236}">
                  <a16:creationId xmlns:a16="http://schemas.microsoft.com/office/drawing/2014/main" id="{95563CC0-750B-25C0-1619-A9D9390E6665}"/>
                </a:ext>
              </a:extLst>
            </p:cNvPr>
            <p:cNvCxnSpPr>
              <a:stCxn id="134" idx="0"/>
            </p:cNvCxnSpPr>
            <p:nvPr/>
          </p:nvCxnSpPr>
          <p:spPr>
            <a:xfrm flipH="1" flipV="1">
              <a:off x="722425" y="3856156"/>
              <a:ext cx="1695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Connecteur droit 135">
              <a:extLst>
                <a:ext uri="{FF2B5EF4-FFF2-40B4-BE49-F238E27FC236}">
                  <a16:creationId xmlns:a16="http://schemas.microsoft.com/office/drawing/2014/main" id="{3EF1F8C2-8A4C-53D2-3798-A403F48B669B}"/>
                </a:ext>
              </a:extLst>
            </p:cNvPr>
            <p:cNvCxnSpPr>
              <a:stCxn id="134" idx="1"/>
            </p:cNvCxnSpPr>
            <p:nvPr/>
          </p:nvCxnSpPr>
          <p:spPr>
            <a:xfrm flipV="1">
              <a:off x="949649" y="3856156"/>
              <a:ext cx="0" cy="136150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7" name="Groupe 120">
            <a:extLst>
              <a:ext uri="{FF2B5EF4-FFF2-40B4-BE49-F238E27FC236}">
                <a16:creationId xmlns:a16="http://schemas.microsoft.com/office/drawing/2014/main" id="{A68264A1-1CA0-ABA0-720F-DFB6D0AD4E4E}"/>
              </a:ext>
            </a:extLst>
          </p:cNvPr>
          <p:cNvGrpSpPr>
            <a:grpSpLocks/>
          </p:cNvGrpSpPr>
          <p:nvPr/>
        </p:nvGrpSpPr>
        <p:grpSpPr bwMode="auto">
          <a:xfrm>
            <a:off x="-2076878" y="6295192"/>
            <a:ext cx="213041" cy="197772"/>
            <a:chOff x="722870" y="3856387"/>
            <a:chExt cx="227562" cy="209403"/>
          </a:xfrm>
        </p:grpSpPr>
        <p:sp>
          <p:nvSpPr>
            <p:cNvPr id="138" name="Line 591">
              <a:extLst>
                <a:ext uri="{FF2B5EF4-FFF2-40B4-BE49-F238E27FC236}">
                  <a16:creationId xmlns:a16="http://schemas.microsoft.com/office/drawing/2014/main" id="{D0188261-685C-C3CF-2677-96034ED7F35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39" name="Connecteur droit 138">
              <a:extLst>
                <a:ext uri="{FF2B5EF4-FFF2-40B4-BE49-F238E27FC236}">
                  <a16:creationId xmlns:a16="http://schemas.microsoft.com/office/drawing/2014/main" id="{D1C5CF76-8B74-649E-784D-F930D29CC377}"/>
                </a:ext>
              </a:extLst>
            </p:cNvPr>
            <p:cNvCxnSpPr>
              <a:stCxn id="138" idx="0"/>
            </p:cNvCxnSpPr>
            <p:nvPr/>
          </p:nvCxnSpPr>
          <p:spPr>
            <a:xfrm flipH="1" flipV="1">
              <a:off x="722686" y="3856426"/>
              <a:ext cx="1695" cy="137831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Connecteur droit 139">
              <a:extLst>
                <a:ext uri="{FF2B5EF4-FFF2-40B4-BE49-F238E27FC236}">
                  <a16:creationId xmlns:a16="http://schemas.microsoft.com/office/drawing/2014/main" id="{43CB07F8-F692-ADCA-0C98-10FFEAC283D3}"/>
                </a:ext>
              </a:extLst>
            </p:cNvPr>
            <p:cNvCxnSpPr>
              <a:stCxn id="138" idx="1"/>
            </p:cNvCxnSpPr>
            <p:nvPr/>
          </p:nvCxnSpPr>
          <p:spPr>
            <a:xfrm flipV="1">
              <a:off x="949911" y="3856426"/>
              <a:ext cx="0" cy="136149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1" name="Groupe 124">
            <a:extLst>
              <a:ext uri="{FF2B5EF4-FFF2-40B4-BE49-F238E27FC236}">
                <a16:creationId xmlns:a16="http://schemas.microsoft.com/office/drawing/2014/main" id="{D88B12B9-336B-48D5-AABB-A61D004E3539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2133489" y="5979053"/>
            <a:ext cx="247528" cy="180122"/>
            <a:chOff x="722870" y="3856387"/>
            <a:chExt cx="227562" cy="209403"/>
          </a:xfrm>
        </p:grpSpPr>
        <p:sp>
          <p:nvSpPr>
            <p:cNvPr id="142" name="Line 591">
              <a:extLst>
                <a:ext uri="{FF2B5EF4-FFF2-40B4-BE49-F238E27FC236}">
                  <a16:creationId xmlns:a16="http://schemas.microsoft.com/office/drawing/2014/main" id="{625CCBE1-5017-3FCF-7B58-561B9BE819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43" name="Connecteur droit 142">
              <a:extLst>
                <a:ext uri="{FF2B5EF4-FFF2-40B4-BE49-F238E27FC236}">
                  <a16:creationId xmlns:a16="http://schemas.microsoft.com/office/drawing/2014/main" id="{6BE61BF3-ECC4-8E71-7BB7-71AAF4BE3ADB}"/>
                </a:ext>
              </a:extLst>
            </p:cNvPr>
            <p:cNvCxnSpPr>
              <a:stCxn id="142" idx="0"/>
            </p:cNvCxnSpPr>
            <p:nvPr/>
          </p:nvCxnSpPr>
          <p:spPr>
            <a:xfrm flipH="1" flipV="1">
              <a:off x="722216" y="3856935"/>
              <a:ext cx="1459" cy="13841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Connecteur droit 143">
              <a:extLst>
                <a:ext uri="{FF2B5EF4-FFF2-40B4-BE49-F238E27FC236}">
                  <a16:creationId xmlns:a16="http://schemas.microsoft.com/office/drawing/2014/main" id="{9A7B01DE-2136-1D80-6352-E77ACA49E328}"/>
                </a:ext>
              </a:extLst>
            </p:cNvPr>
            <p:cNvCxnSpPr>
              <a:stCxn id="142" idx="1"/>
            </p:cNvCxnSpPr>
            <p:nvPr/>
          </p:nvCxnSpPr>
          <p:spPr>
            <a:xfrm flipV="1">
              <a:off x="949891" y="3856935"/>
              <a:ext cx="0" cy="13472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Groupe 128">
            <a:extLst>
              <a:ext uri="{FF2B5EF4-FFF2-40B4-BE49-F238E27FC236}">
                <a16:creationId xmlns:a16="http://schemas.microsoft.com/office/drawing/2014/main" id="{FCE886FB-F22F-9191-C44C-265314A5EE9F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2718083" y="5887142"/>
            <a:ext cx="247528" cy="180122"/>
            <a:chOff x="722870" y="3856387"/>
            <a:chExt cx="227562" cy="209403"/>
          </a:xfrm>
        </p:grpSpPr>
        <p:sp>
          <p:nvSpPr>
            <p:cNvPr id="146" name="Line 591">
              <a:extLst>
                <a:ext uri="{FF2B5EF4-FFF2-40B4-BE49-F238E27FC236}">
                  <a16:creationId xmlns:a16="http://schemas.microsoft.com/office/drawing/2014/main" id="{35458289-4128-963D-BDB3-1B0D8A2B6E1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47" name="Connecteur droit 146">
              <a:extLst>
                <a:ext uri="{FF2B5EF4-FFF2-40B4-BE49-F238E27FC236}">
                  <a16:creationId xmlns:a16="http://schemas.microsoft.com/office/drawing/2014/main" id="{1EB75FB9-332A-758F-E10C-420B81CF85EB}"/>
                </a:ext>
              </a:extLst>
            </p:cNvPr>
            <p:cNvCxnSpPr>
              <a:stCxn id="146" idx="0"/>
            </p:cNvCxnSpPr>
            <p:nvPr/>
          </p:nvCxnSpPr>
          <p:spPr>
            <a:xfrm flipH="1" flipV="1">
              <a:off x="722579" y="3857125"/>
              <a:ext cx="1459" cy="13841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Connecteur droit 147">
              <a:extLst>
                <a:ext uri="{FF2B5EF4-FFF2-40B4-BE49-F238E27FC236}">
                  <a16:creationId xmlns:a16="http://schemas.microsoft.com/office/drawing/2014/main" id="{CECAEA01-F244-3DFB-4F7A-A2568BF0ABA2}"/>
                </a:ext>
              </a:extLst>
            </p:cNvPr>
            <p:cNvCxnSpPr>
              <a:stCxn id="146" idx="1"/>
            </p:cNvCxnSpPr>
            <p:nvPr/>
          </p:nvCxnSpPr>
          <p:spPr>
            <a:xfrm flipV="1">
              <a:off x="950253" y="3857125"/>
              <a:ext cx="0" cy="13472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oupe 132">
            <a:extLst>
              <a:ext uri="{FF2B5EF4-FFF2-40B4-BE49-F238E27FC236}">
                <a16:creationId xmlns:a16="http://schemas.microsoft.com/office/drawing/2014/main" id="{824EA655-646A-A952-FF58-8AC8AC3DB869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3414340" y="6249343"/>
            <a:ext cx="247528" cy="180122"/>
            <a:chOff x="722870" y="3856387"/>
            <a:chExt cx="227562" cy="209403"/>
          </a:xfrm>
        </p:grpSpPr>
        <p:sp>
          <p:nvSpPr>
            <p:cNvPr id="150" name="Line 591">
              <a:extLst>
                <a:ext uri="{FF2B5EF4-FFF2-40B4-BE49-F238E27FC236}">
                  <a16:creationId xmlns:a16="http://schemas.microsoft.com/office/drawing/2014/main" id="{5D03F715-B90A-F20F-16C1-011AC1AF23E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8550293">
              <a:off x="765102" y="3906229"/>
              <a:ext cx="145800" cy="173675"/>
            </a:xfrm>
            <a:prstGeom prst="line">
              <a:avLst/>
            </a:prstGeom>
            <a:noFill/>
            <a:ln w="28575">
              <a:solidFill>
                <a:schemeClr val="bg1">
                  <a:lumMod val="6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defRPr/>
              </a:pPr>
              <a:endParaRPr lang="en-US"/>
            </a:p>
          </p:txBody>
        </p:sp>
        <p:cxnSp>
          <p:nvCxnSpPr>
            <p:cNvPr id="151" name="Connecteur droit 150">
              <a:extLst>
                <a:ext uri="{FF2B5EF4-FFF2-40B4-BE49-F238E27FC236}">
                  <a16:creationId xmlns:a16="http://schemas.microsoft.com/office/drawing/2014/main" id="{AFF18E41-73A1-DB73-BD02-A99FB02CA35E}"/>
                </a:ext>
              </a:extLst>
            </p:cNvPr>
            <p:cNvCxnSpPr>
              <a:stCxn id="150" idx="0"/>
            </p:cNvCxnSpPr>
            <p:nvPr/>
          </p:nvCxnSpPr>
          <p:spPr>
            <a:xfrm flipH="1" flipV="1">
              <a:off x="723435" y="3855572"/>
              <a:ext cx="1459" cy="138417"/>
            </a:xfrm>
            <a:prstGeom prst="line">
              <a:avLst/>
            </a:prstGeom>
            <a:ln w="317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Connecteur droit 151">
              <a:extLst>
                <a:ext uri="{FF2B5EF4-FFF2-40B4-BE49-F238E27FC236}">
                  <a16:creationId xmlns:a16="http://schemas.microsoft.com/office/drawing/2014/main" id="{533E6552-1253-DE67-AEF2-0555C20F6535}"/>
                </a:ext>
              </a:extLst>
            </p:cNvPr>
            <p:cNvCxnSpPr>
              <a:stCxn id="150" idx="1"/>
            </p:cNvCxnSpPr>
            <p:nvPr/>
          </p:nvCxnSpPr>
          <p:spPr>
            <a:xfrm flipV="1">
              <a:off x="951110" y="3855572"/>
              <a:ext cx="0" cy="136572"/>
            </a:xfrm>
            <a:prstGeom prst="line">
              <a:avLst/>
            </a:prstGeom>
            <a:ln w="3175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" name="Groupe 136">
            <a:extLst>
              <a:ext uri="{FF2B5EF4-FFF2-40B4-BE49-F238E27FC236}">
                <a16:creationId xmlns:a16="http://schemas.microsoft.com/office/drawing/2014/main" id="{62B36181-844F-6ADE-0971-B4CF449C7FC6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3998934" y="6395022"/>
            <a:ext cx="247528" cy="180122"/>
            <a:chOff x="722870" y="3856387"/>
            <a:chExt cx="227562" cy="209403"/>
          </a:xfrm>
        </p:grpSpPr>
        <p:sp>
          <p:nvSpPr>
            <p:cNvPr id="154" name="Line 591">
              <a:extLst>
                <a:ext uri="{FF2B5EF4-FFF2-40B4-BE49-F238E27FC236}">
                  <a16:creationId xmlns:a16="http://schemas.microsoft.com/office/drawing/2014/main" id="{DABB3E75-5AE9-0665-30C2-D03EFE950BD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55" name="Connecteur droit 154">
              <a:extLst>
                <a:ext uri="{FF2B5EF4-FFF2-40B4-BE49-F238E27FC236}">
                  <a16:creationId xmlns:a16="http://schemas.microsoft.com/office/drawing/2014/main" id="{4267CA8A-FA4E-97C4-37FE-D150EDAEFA3F}"/>
                </a:ext>
              </a:extLst>
            </p:cNvPr>
            <p:cNvCxnSpPr>
              <a:stCxn id="154" idx="0"/>
            </p:cNvCxnSpPr>
            <p:nvPr/>
          </p:nvCxnSpPr>
          <p:spPr>
            <a:xfrm flipH="1" flipV="1">
              <a:off x="722338" y="3856986"/>
              <a:ext cx="1460" cy="13841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Connecteur droit 155">
              <a:extLst>
                <a:ext uri="{FF2B5EF4-FFF2-40B4-BE49-F238E27FC236}">
                  <a16:creationId xmlns:a16="http://schemas.microsoft.com/office/drawing/2014/main" id="{EE951CDE-8BF1-E142-67F6-2A74C19BCDEC}"/>
                </a:ext>
              </a:extLst>
            </p:cNvPr>
            <p:cNvCxnSpPr>
              <a:stCxn id="154" idx="1"/>
            </p:cNvCxnSpPr>
            <p:nvPr/>
          </p:nvCxnSpPr>
          <p:spPr>
            <a:xfrm flipV="1">
              <a:off x="950012" y="3856986"/>
              <a:ext cx="0" cy="13472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7" name="Groupe 140">
            <a:extLst>
              <a:ext uri="{FF2B5EF4-FFF2-40B4-BE49-F238E27FC236}">
                <a16:creationId xmlns:a16="http://schemas.microsoft.com/office/drawing/2014/main" id="{FC89BAAA-D400-6D0B-F991-A2FDFC81A52B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4403413" y="6295192"/>
            <a:ext cx="247528" cy="180122"/>
            <a:chOff x="722870" y="3856387"/>
            <a:chExt cx="227562" cy="209403"/>
          </a:xfrm>
        </p:grpSpPr>
        <p:sp>
          <p:nvSpPr>
            <p:cNvPr id="158" name="Line 591">
              <a:extLst>
                <a:ext uri="{FF2B5EF4-FFF2-40B4-BE49-F238E27FC236}">
                  <a16:creationId xmlns:a16="http://schemas.microsoft.com/office/drawing/2014/main" id="{09A75761-9724-7300-2BC6-FFC9EF1F1A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59" name="Connecteur droit 158">
              <a:extLst>
                <a:ext uri="{FF2B5EF4-FFF2-40B4-BE49-F238E27FC236}">
                  <a16:creationId xmlns:a16="http://schemas.microsoft.com/office/drawing/2014/main" id="{A0032482-3418-1908-38B1-F88B2681067D}"/>
                </a:ext>
              </a:extLst>
            </p:cNvPr>
            <p:cNvCxnSpPr>
              <a:stCxn id="158" idx="0"/>
            </p:cNvCxnSpPr>
            <p:nvPr/>
          </p:nvCxnSpPr>
          <p:spPr>
            <a:xfrm flipH="1" flipV="1">
              <a:off x="723491" y="3857198"/>
              <a:ext cx="1460" cy="13841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Connecteur droit 159">
              <a:extLst>
                <a:ext uri="{FF2B5EF4-FFF2-40B4-BE49-F238E27FC236}">
                  <a16:creationId xmlns:a16="http://schemas.microsoft.com/office/drawing/2014/main" id="{89F49ECB-6E7A-89CC-9D06-EB3BCAE21AD4}"/>
                </a:ext>
              </a:extLst>
            </p:cNvPr>
            <p:cNvCxnSpPr>
              <a:stCxn id="158" idx="1"/>
            </p:cNvCxnSpPr>
            <p:nvPr/>
          </p:nvCxnSpPr>
          <p:spPr>
            <a:xfrm flipV="1">
              <a:off x="949706" y="3857198"/>
              <a:ext cx="0" cy="134726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1" name="Groupe 144">
            <a:extLst>
              <a:ext uri="{FF2B5EF4-FFF2-40B4-BE49-F238E27FC236}">
                <a16:creationId xmlns:a16="http://schemas.microsoft.com/office/drawing/2014/main" id="{D80D5284-9DD3-DB43-5E6B-3AE3C635A1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-4740479" y="6023158"/>
            <a:ext cx="247528" cy="180122"/>
            <a:chOff x="722870" y="3856387"/>
            <a:chExt cx="227562" cy="209403"/>
          </a:xfrm>
        </p:grpSpPr>
        <p:sp>
          <p:nvSpPr>
            <p:cNvPr id="162" name="Line 591">
              <a:extLst>
                <a:ext uri="{FF2B5EF4-FFF2-40B4-BE49-F238E27FC236}">
                  <a16:creationId xmlns:a16="http://schemas.microsoft.com/office/drawing/2014/main" id="{DBF9BAEA-E447-DEA9-4617-8545A5E0D54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-3049707">
              <a:off x="764608" y="3906158"/>
              <a:ext cx="144953" cy="17431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cxnSp>
          <p:nvCxnSpPr>
            <p:cNvPr id="163" name="Connecteur droit 162">
              <a:extLst>
                <a:ext uri="{FF2B5EF4-FFF2-40B4-BE49-F238E27FC236}">
                  <a16:creationId xmlns:a16="http://schemas.microsoft.com/office/drawing/2014/main" id="{9EB81DE8-4D1D-FAA6-873D-5DE59947D93F}"/>
                </a:ext>
              </a:extLst>
            </p:cNvPr>
            <p:cNvCxnSpPr>
              <a:stCxn id="162" idx="0"/>
            </p:cNvCxnSpPr>
            <p:nvPr/>
          </p:nvCxnSpPr>
          <p:spPr>
            <a:xfrm flipH="1" flipV="1">
              <a:off x="722506" y="3856533"/>
              <a:ext cx="1459" cy="13841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Connecteur droit 163">
              <a:extLst>
                <a:ext uri="{FF2B5EF4-FFF2-40B4-BE49-F238E27FC236}">
                  <a16:creationId xmlns:a16="http://schemas.microsoft.com/office/drawing/2014/main" id="{176ABC79-174C-0B17-0F3E-7919AC352CFC}"/>
                </a:ext>
              </a:extLst>
            </p:cNvPr>
            <p:cNvCxnSpPr>
              <a:stCxn id="162" idx="1"/>
            </p:cNvCxnSpPr>
            <p:nvPr/>
          </p:nvCxnSpPr>
          <p:spPr>
            <a:xfrm flipV="1">
              <a:off x="950180" y="3856533"/>
              <a:ext cx="0" cy="13472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7" name="Ellipse 166">
            <a:extLst>
              <a:ext uri="{FF2B5EF4-FFF2-40B4-BE49-F238E27FC236}">
                <a16:creationId xmlns:a16="http://schemas.microsoft.com/office/drawing/2014/main" id="{8438388F-53F9-03E7-8C8E-36394A5CB228}"/>
              </a:ext>
            </a:extLst>
          </p:cNvPr>
          <p:cNvSpPr/>
          <p:nvPr/>
        </p:nvSpPr>
        <p:spPr bwMode="auto">
          <a:xfrm>
            <a:off x="-3978875" y="6088854"/>
            <a:ext cx="1431925" cy="1238250"/>
          </a:xfrm>
          <a:prstGeom prst="ellipse">
            <a:avLst/>
          </a:prstGeom>
          <a:solidFill>
            <a:schemeClr val="accent2">
              <a:lumMod val="75000"/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pic>
        <p:nvPicPr>
          <p:cNvPr id="175" name="Image 174">
            <a:extLst>
              <a:ext uri="{FF2B5EF4-FFF2-40B4-BE49-F238E27FC236}">
                <a16:creationId xmlns:a16="http://schemas.microsoft.com/office/drawing/2014/main" id="{10052B3E-E1E3-4FC8-1C83-D2C112FF02F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2063507" y="6131445"/>
            <a:ext cx="182362" cy="182362"/>
          </a:xfrm>
          <a:prstGeom prst="rect">
            <a:avLst/>
          </a:prstGeom>
        </p:spPr>
      </p:pic>
      <p:pic>
        <p:nvPicPr>
          <p:cNvPr id="176" name="Image 175">
            <a:extLst>
              <a:ext uri="{FF2B5EF4-FFF2-40B4-BE49-F238E27FC236}">
                <a16:creationId xmlns:a16="http://schemas.microsoft.com/office/drawing/2014/main" id="{B232ACCC-CB46-7818-4157-0F95BB248283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2711579" y="6059437"/>
            <a:ext cx="182362" cy="182362"/>
          </a:xfrm>
          <a:prstGeom prst="rect">
            <a:avLst/>
          </a:prstGeom>
        </p:spPr>
      </p:pic>
      <p:pic>
        <p:nvPicPr>
          <p:cNvPr id="177" name="Image 176">
            <a:extLst>
              <a:ext uri="{FF2B5EF4-FFF2-40B4-BE49-F238E27FC236}">
                <a16:creationId xmlns:a16="http://schemas.microsoft.com/office/drawing/2014/main" id="{00839E37-CEA4-9E16-8137-521D4CDC5A30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3935715" y="6601839"/>
            <a:ext cx="182362" cy="182362"/>
          </a:xfrm>
          <a:prstGeom prst="rect">
            <a:avLst/>
          </a:prstGeom>
        </p:spPr>
      </p:pic>
      <p:pic>
        <p:nvPicPr>
          <p:cNvPr id="178" name="Image 177">
            <a:extLst>
              <a:ext uri="{FF2B5EF4-FFF2-40B4-BE49-F238E27FC236}">
                <a16:creationId xmlns:a16="http://schemas.microsoft.com/office/drawing/2014/main" id="{D92CBFA7-A31A-93DF-5A4A-9BAFCACC1C1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4406109" y="6457823"/>
            <a:ext cx="182362" cy="182362"/>
          </a:xfrm>
          <a:prstGeom prst="rect">
            <a:avLst/>
          </a:prstGeom>
        </p:spPr>
      </p:pic>
      <p:pic>
        <p:nvPicPr>
          <p:cNvPr id="179" name="Image 178">
            <a:extLst>
              <a:ext uri="{FF2B5EF4-FFF2-40B4-BE49-F238E27FC236}">
                <a16:creationId xmlns:a16="http://schemas.microsoft.com/office/drawing/2014/main" id="{EAB7B7FC-CD8F-B348-2CE3-592EDE758A6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-4727803" y="6203453"/>
            <a:ext cx="182362" cy="182362"/>
          </a:xfrm>
          <a:prstGeom prst="rect">
            <a:avLst/>
          </a:prstGeom>
        </p:spPr>
      </p:pic>
      <p:grpSp>
        <p:nvGrpSpPr>
          <p:cNvPr id="182" name="Groupe 181">
            <a:extLst>
              <a:ext uri="{FF2B5EF4-FFF2-40B4-BE49-F238E27FC236}">
                <a16:creationId xmlns:a16="http://schemas.microsoft.com/office/drawing/2014/main" id="{0B86DC43-1EC1-BDA4-4E06-2C89CB3A65C4}"/>
              </a:ext>
            </a:extLst>
          </p:cNvPr>
          <p:cNvGrpSpPr/>
          <p:nvPr/>
        </p:nvGrpSpPr>
        <p:grpSpPr>
          <a:xfrm>
            <a:off x="2606946" y="5640208"/>
            <a:ext cx="1437738" cy="887768"/>
            <a:chOff x="-5092563" y="2416966"/>
            <a:chExt cx="3669563" cy="2035175"/>
          </a:xfrm>
        </p:grpSpPr>
        <p:sp>
          <p:nvSpPr>
            <p:cNvPr id="183" name="Freeform 575">
              <a:extLst>
                <a:ext uri="{FF2B5EF4-FFF2-40B4-BE49-F238E27FC236}">
                  <a16:creationId xmlns:a16="http://schemas.microsoft.com/office/drawing/2014/main" id="{A3CEAB1F-C8B0-804D-2BF4-04AADBC981AB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3472650" y="2654984"/>
              <a:ext cx="819968" cy="2682251"/>
            </a:xfrm>
            <a:custGeom>
              <a:avLst/>
              <a:gdLst>
                <a:gd name="T0" fmla="*/ 0 w 192"/>
                <a:gd name="T1" fmla="*/ 2865069 h 336"/>
                <a:gd name="T2" fmla="*/ 434095 w 192"/>
                <a:gd name="T3" fmla="*/ 2046478 h 336"/>
                <a:gd name="T4" fmla="*/ 217048 w 192"/>
                <a:gd name="T5" fmla="*/ 1227887 h 336"/>
                <a:gd name="T6" fmla="*/ 217048 w 192"/>
                <a:gd name="T7" fmla="*/ 409296 h 336"/>
                <a:gd name="T8" fmla="*/ 868190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grpSp>
          <p:nvGrpSpPr>
            <p:cNvPr id="184" name="Groupe 183">
              <a:extLst>
                <a:ext uri="{FF2B5EF4-FFF2-40B4-BE49-F238E27FC236}">
                  <a16:creationId xmlns:a16="http://schemas.microsoft.com/office/drawing/2014/main" id="{FECCCC62-4645-1513-8ACD-26E30800DDB4}"/>
                </a:ext>
              </a:extLst>
            </p:cNvPr>
            <p:cNvGrpSpPr/>
            <p:nvPr/>
          </p:nvGrpSpPr>
          <p:grpSpPr>
            <a:xfrm>
              <a:off x="-5092563" y="2416966"/>
              <a:ext cx="3669563" cy="2035175"/>
              <a:chOff x="-5092563" y="2416966"/>
              <a:chExt cx="3669563" cy="2035175"/>
            </a:xfrm>
          </p:grpSpPr>
          <p:sp>
            <p:nvSpPr>
              <p:cNvPr id="185" name="Freeform 574">
                <a:extLst>
                  <a:ext uri="{FF2B5EF4-FFF2-40B4-BE49-F238E27FC236}">
                    <a16:creationId xmlns:a16="http://schemas.microsoft.com/office/drawing/2014/main" id="{B536BDD6-83CF-E0C5-78AF-89F6D38CBDAA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4873630" y="365828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186" name="Forme libre 6">
                <a:extLst>
                  <a:ext uri="{FF2B5EF4-FFF2-40B4-BE49-F238E27FC236}">
                    <a16:creationId xmlns:a16="http://schemas.microsoft.com/office/drawing/2014/main" id="{30DFD052-2846-39C0-5802-2FA1D6650561}"/>
                  </a:ext>
                </a:extLst>
              </p:cNvPr>
              <p:cNvSpPr/>
              <p:nvPr/>
            </p:nvSpPr>
            <p:spPr bwMode="auto">
              <a:xfrm>
                <a:off x="-4313838" y="4045741"/>
                <a:ext cx="157163" cy="158750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87" name="Forme libre 7">
                <a:extLst>
                  <a:ext uri="{FF2B5EF4-FFF2-40B4-BE49-F238E27FC236}">
                    <a16:creationId xmlns:a16="http://schemas.microsoft.com/office/drawing/2014/main" id="{CFC97965-C16B-565B-173A-B8918C94AB78}"/>
                  </a:ext>
                </a:extLst>
              </p:cNvPr>
              <p:cNvSpPr/>
              <p:nvPr/>
            </p:nvSpPr>
            <p:spPr bwMode="auto">
              <a:xfrm flipV="1">
                <a:off x="-3891563" y="4226716"/>
                <a:ext cx="207963" cy="22542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88" name="Forme libre 8">
                <a:extLst>
                  <a:ext uri="{FF2B5EF4-FFF2-40B4-BE49-F238E27FC236}">
                    <a16:creationId xmlns:a16="http://schemas.microsoft.com/office/drawing/2014/main" id="{50E97F83-79ED-79DE-09EB-356D3CAECC3B}"/>
                  </a:ext>
                </a:extLst>
              </p:cNvPr>
              <p:cNvSpPr/>
              <p:nvPr/>
            </p:nvSpPr>
            <p:spPr bwMode="auto">
              <a:xfrm>
                <a:off x="-4586888" y="3763166"/>
                <a:ext cx="80963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89" name="Forme libre 9">
                <a:extLst>
                  <a:ext uri="{FF2B5EF4-FFF2-40B4-BE49-F238E27FC236}">
                    <a16:creationId xmlns:a16="http://schemas.microsoft.com/office/drawing/2014/main" id="{E47F3AC0-5101-0DCE-6EB2-40DE4CC61F9A}"/>
                  </a:ext>
                </a:extLst>
              </p:cNvPr>
              <p:cNvSpPr/>
              <p:nvPr/>
            </p:nvSpPr>
            <p:spPr bwMode="auto">
              <a:xfrm>
                <a:off x="-3212113" y="4018754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0" name="Forme libre 10">
                <a:extLst>
                  <a:ext uri="{FF2B5EF4-FFF2-40B4-BE49-F238E27FC236}">
                    <a16:creationId xmlns:a16="http://schemas.microsoft.com/office/drawing/2014/main" id="{62936EC7-8B2F-7D7C-7CB2-254AF9C5E611}"/>
                  </a:ext>
                </a:extLst>
              </p:cNvPr>
              <p:cNvSpPr/>
              <p:nvPr/>
            </p:nvSpPr>
            <p:spPr bwMode="auto">
              <a:xfrm>
                <a:off x="-2619975" y="3659979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1" name="Forme libre 11">
                <a:extLst>
                  <a:ext uri="{FF2B5EF4-FFF2-40B4-BE49-F238E27FC236}">
                    <a16:creationId xmlns:a16="http://schemas.microsoft.com/office/drawing/2014/main" id="{7651E943-802A-5463-5BD5-0D385EC65735}"/>
                  </a:ext>
                </a:extLst>
              </p:cNvPr>
              <p:cNvSpPr/>
              <p:nvPr/>
            </p:nvSpPr>
            <p:spPr bwMode="auto">
              <a:xfrm>
                <a:off x="-2013550" y="3728241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2" name="Forme libre 18">
                <a:extLst>
                  <a:ext uri="{FF2B5EF4-FFF2-40B4-BE49-F238E27FC236}">
                    <a16:creationId xmlns:a16="http://schemas.microsoft.com/office/drawing/2014/main" id="{FA8BBFDB-AF48-CD18-3144-31C0A6EC9906}"/>
                  </a:ext>
                </a:extLst>
              </p:cNvPr>
              <p:cNvSpPr/>
              <p:nvPr/>
            </p:nvSpPr>
            <p:spPr bwMode="auto">
              <a:xfrm>
                <a:off x="-4574188" y="3193254"/>
                <a:ext cx="80963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3" name="Forme libre 19">
                <a:extLst>
                  <a:ext uri="{FF2B5EF4-FFF2-40B4-BE49-F238E27FC236}">
                    <a16:creationId xmlns:a16="http://schemas.microsoft.com/office/drawing/2014/main" id="{5F33450A-F1D9-1613-E4F9-2B1F6E89EBE8}"/>
                  </a:ext>
                </a:extLst>
              </p:cNvPr>
              <p:cNvSpPr/>
              <p:nvPr/>
            </p:nvSpPr>
            <p:spPr bwMode="auto">
              <a:xfrm>
                <a:off x="-4305900" y="3337716"/>
                <a:ext cx="90487" cy="31908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4" name="Forme libre 20">
                <a:extLst>
                  <a:ext uri="{FF2B5EF4-FFF2-40B4-BE49-F238E27FC236}">
                    <a16:creationId xmlns:a16="http://schemas.microsoft.com/office/drawing/2014/main" id="{75B44F5A-F5E3-FA7A-C358-1D03C7E91884}"/>
                  </a:ext>
                </a:extLst>
              </p:cNvPr>
              <p:cNvSpPr/>
              <p:nvPr/>
            </p:nvSpPr>
            <p:spPr bwMode="auto">
              <a:xfrm>
                <a:off x="-3886800" y="3553616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5" name="Forme libre 21">
                <a:extLst>
                  <a:ext uri="{FF2B5EF4-FFF2-40B4-BE49-F238E27FC236}">
                    <a16:creationId xmlns:a16="http://schemas.microsoft.com/office/drawing/2014/main" id="{F264018E-1142-FFB5-F7B4-5E60DAA159FD}"/>
                  </a:ext>
                </a:extLst>
              </p:cNvPr>
              <p:cNvSpPr/>
              <p:nvPr/>
            </p:nvSpPr>
            <p:spPr bwMode="auto">
              <a:xfrm>
                <a:off x="-3226400" y="3417091"/>
                <a:ext cx="80962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6" name="Forme libre 22">
                <a:extLst>
                  <a:ext uri="{FF2B5EF4-FFF2-40B4-BE49-F238E27FC236}">
                    <a16:creationId xmlns:a16="http://schemas.microsoft.com/office/drawing/2014/main" id="{EAEE5622-D94D-CD8F-6057-07962D889598}"/>
                  </a:ext>
                </a:extLst>
              </p:cNvPr>
              <p:cNvSpPr/>
              <p:nvPr/>
            </p:nvSpPr>
            <p:spPr bwMode="auto">
              <a:xfrm>
                <a:off x="-2605688" y="3077366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7" name="Forme libre 23">
                <a:extLst>
                  <a:ext uri="{FF2B5EF4-FFF2-40B4-BE49-F238E27FC236}">
                    <a16:creationId xmlns:a16="http://schemas.microsoft.com/office/drawing/2014/main" id="{D206CBAE-0783-897D-6B0A-2B031E8CD0EA}"/>
                  </a:ext>
                </a:extLst>
              </p:cNvPr>
              <p:cNvSpPr/>
              <p:nvPr/>
            </p:nvSpPr>
            <p:spPr bwMode="auto">
              <a:xfrm>
                <a:off x="-2013550" y="3148804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8" name="Forme libre 24">
                <a:extLst>
                  <a:ext uri="{FF2B5EF4-FFF2-40B4-BE49-F238E27FC236}">
                    <a16:creationId xmlns:a16="http://schemas.microsoft.com/office/drawing/2014/main" id="{B08078DA-16C7-0D81-6B05-5D1EB1DBA660}"/>
                  </a:ext>
                </a:extLst>
              </p:cNvPr>
              <p:cNvSpPr/>
              <p:nvPr/>
            </p:nvSpPr>
            <p:spPr bwMode="auto">
              <a:xfrm>
                <a:off x="-4991700" y="2483641"/>
                <a:ext cx="2474912" cy="969963"/>
              </a:xfrm>
              <a:custGeom>
                <a:avLst/>
                <a:gdLst>
                  <a:gd name="connsiteX0" fmla="*/ 0 w 2644727"/>
                  <a:gd name="connsiteY0" fmla="*/ 548640 h 1026965"/>
                  <a:gd name="connsiteX1" fmla="*/ 42204 w 2644727"/>
                  <a:gd name="connsiteY1" fmla="*/ 450167 h 1026965"/>
                  <a:gd name="connsiteX2" fmla="*/ 84407 w 2644727"/>
                  <a:gd name="connsiteY2" fmla="*/ 436099 h 1026965"/>
                  <a:gd name="connsiteX3" fmla="*/ 323557 w 2644727"/>
                  <a:gd name="connsiteY3" fmla="*/ 450167 h 1026965"/>
                  <a:gd name="connsiteX4" fmla="*/ 351693 w 2644727"/>
                  <a:gd name="connsiteY4" fmla="*/ 492370 h 1026965"/>
                  <a:gd name="connsiteX5" fmla="*/ 365760 w 2644727"/>
                  <a:gd name="connsiteY5" fmla="*/ 661182 h 1026965"/>
                  <a:gd name="connsiteX6" fmla="*/ 379828 w 2644727"/>
                  <a:gd name="connsiteY6" fmla="*/ 745588 h 1026965"/>
                  <a:gd name="connsiteX7" fmla="*/ 464234 w 2644727"/>
                  <a:gd name="connsiteY7" fmla="*/ 773723 h 1026965"/>
                  <a:gd name="connsiteX8" fmla="*/ 534573 w 2644727"/>
                  <a:gd name="connsiteY8" fmla="*/ 717453 h 1026965"/>
                  <a:gd name="connsiteX9" fmla="*/ 576776 w 2644727"/>
                  <a:gd name="connsiteY9" fmla="*/ 703385 h 1026965"/>
                  <a:gd name="connsiteX10" fmla="*/ 618979 w 2644727"/>
                  <a:gd name="connsiteY10" fmla="*/ 675250 h 1026965"/>
                  <a:gd name="connsiteX11" fmla="*/ 703385 w 2644727"/>
                  <a:gd name="connsiteY11" fmla="*/ 633047 h 1026965"/>
                  <a:gd name="connsiteX12" fmla="*/ 717453 w 2644727"/>
                  <a:gd name="connsiteY12" fmla="*/ 590843 h 1026965"/>
                  <a:gd name="connsiteX13" fmla="*/ 801859 w 2644727"/>
                  <a:gd name="connsiteY13" fmla="*/ 506437 h 1026965"/>
                  <a:gd name="connsiteX14" fmla="*/ 858130 w 2644727"/>
                  <a:gd name="connsiteY14" fmla="*/ 422031 h 1026965"/>
                  <a:gd name="connsiteX15" fmla="*/ 900333 w 2644727"/>
                  <a:gd name="connsiteY15" fmla="*/ 337625 h 1026965"/>
                  <a:gd name="connsiteX16" fmla="*/ 942536 w 2644727"/>
                  <a:gd name="connsiteY16" fmla="*/ 323557 h 1026965"/>
                  <a:gd name="connsiteX17" fmla="*/ 998807 w 2644727"/>
                  <a:gd name="connsiteY17" fmla="*/ 295422 h 1026965"/>
                  <a:gd name="connsiteX18" fmla="*/ 1083213 w 2644727"/>
                  <a:gd name="connsiteY18" fmla="*/ 239151 h 1026965"/>
                  <a:gd name="connsiteX19" fmla="*/ 1139484 w 2644727"/>
                  <a:gd name="connsiteY19" fmla="*/ 211016 h 1026965"/>
                  <a:gd name="connsiteX20" fmla="*/ 1181687 w 2644727"/>
                  <a:gd name="connsiteY20" fmla="*/ 182880 h 1026965"/>
                  <a:gd name="connsiteX21" fmla="*/ 1237957 w 2644727"/>
                  <a:gd name="connsiteY21" fmla="*/ 154745 h 1026965"/>
                  <a:gd name="connsiteX22" fmla="*/ 1350499 w 2644727"/>
                  <a:gd name="connsiteY22" fmla="*/ 70339 h 1026965"/>
                  <a:gd name="connsiteX23" fmla="*/ 1463040 w 2644727"/>
                  <a:gd name="connsiteY23" fmla="*/ 0 h 1026965"/>
                  <a:gd name="connsiteX24" fmla="*/ 1491176 w 2644727"/>
                  <a:gd name="connsiteY24" fmla="*/ 42203 h 1026965"/>
                  <a:gd name="connsiteX25" fmla="*/ 1505244 w 2644727"/>
                  <a:gd name="connsiteY25" fmla="*/ 84407 h 1026965"/>
                  <a:gd name="connsiteX26" fmla="*/ 1491176 w 2644727"/>
                  <a:gd name="connsiteY26" fmla="*/ 436099 h 1026965"/>
                  <a:gd name="connsiteX27" fmla="*/ 1463040 w 2644727"/>
                  <a:gd name="connsiteY27" fmla="*/ 478302 h 1026965"/>
                  <a:gd name="connsiteX28" fmla="*/ 1392702 w 2644727"/>
                  <a:gd name="connsiteY28" fmla="*/ 464234 h 1026965"/>
                  <a:gd name="connsiteX29" fmla="*/ 1350499 w 2644727"/>
                  <a:gd name="connsiteY29" fmla="*/ 450167 h 1026965"/>
                  <a:gd name="connsiteX30" fmla="*/ 1280160 w 2644727"/>
                  <a:gd name="connsiteY30" fmla="*/ 464234 h 1026965"/>
                  <a:gd name="connsiteX31" fmla="*/ 1294228 w 2644727"/>
                  <a:gd name="connsiteY31" fmla="*/ 506437 h 1026965"/>
                  <a:gd name="connsiteX32" fmla="*/ 1322364 w 2644727"/>
                  <a:gd name="connsiteY32" fmla="*/ 534573 h 1026965"/>
                  <a:gd name="connsiteX33" fmla="*/ 1308296 w 2644727"/>
                  <a:gd name="connsiteY33" fmla="*/ 576776 h 1026965"/>
                  <a:gd name="connsiteX34" fmla="*/ 1336431 w 2644727"/>
                  <a:gd name="connsiteY34" fmla="*/ 717453 h 1026965"/>
                  <a:gd name="connsiteX35" fmla="*/ 1350499 w 2644727"/>
                  <a:gd name="connsiteY35" fmla="*/ 844062 h 1026965"/>
                  <a:gd name="connsiteX36" fmla="*/ 1378634 w 2644727"/>
                  <a:gd name="connsiteY36" fmla="*/ 886265 h 1026965"/>
                  <a:gd name="connsiteX37" fmla="*/ 1392702 w 2644727"/>
                  <a:gd name="connsiteY37" fmla="*/ 928468 h 1026965"/>
                  <a:gd name="connsiteX38" fmla="*/ 1434905 w 2644727"/>
                  <a:gd name="connsiteY38" fmla="*/ 956603 h 1026965"/>
                  <a:gd name="connsiteX39" fmla="*/ 1828800 w 2644727"/>
                  <a:gd name="connsiteY39" fmla="*/ 970671 h 1026965"/>
                  <a:gd name="connsiteX40" fmla="*/ 1842868 w 2644727"/>
                  <a:gd name="connsiteY40" fmla="*/ 1012874 h 1026965"/>
                  <a:gd name="connsiteX41" fmla="*/ 1955410 w 2644727"/>
                  <a:gd name="connsiteY41" fmla="*/ 1012874 h 1026965"/>
                  <a:gd name="connsiteX42" fmla="*/ 1983545 w 2644727"/>
                  <a:gd name="connsiteY42" fmla="*/ 970671 h 1026965"/>
                  <a:gd name="connsiteX43" fmla="*/ 2025748 w 2644727"/>
                  <a:gd name="connsiteY43" fmla="*/ 956603 h 1026965"/>
                  <a:gd name="connsiteX44" fmla="*/ 2053884 w 2644727"/>
                  <a:gd name="connsiteY44" fmla="*/ 872197 h 1026965"/>
                  <a:gd name="connsiteX45" fmla="*/ 2124222 w 2644727"/>
                  <a:gd name="connsiteY45" fmla="*/ 773723 h 1026965"/>
                  <a:gd name="connsiteX46" fmla="*/ 2166425 w 2644727"/>
                  <a:gd name="connsiteY46" fmla="*/ 759656 h 1026965"/>
                  <a:gd name="connsiteX47" fmla="*/ 2349305 w 2644727"/>
                  <a:gd name="connsiteY47" fmla="*/ 745588 h 1026965"/>
                  <a:gd name="connsiteX48" fmla="*/ 2461847 w 2644727"/>
                  <a:gd name="connsiteY48" fmla="*/ 731520 h 1026965"/>
                  <a:gd name="connsiteX49" fmla="*/ 2504050 w 2644727"/>
                  <a:gd name="connsiteY49" fmla="*/ 717453 h 1026965"/>
                  <a:gd name="connsiteX50" fmla="*/ 2532185 w 2644727"/>
                  <a:gd name="connsiteY50" fmla="*/ 689317 h 1026965"/>
                  <a:gd name="connsiteX51" fmla="*/ 2588456 w 2644727"/>
                  <a:gd name="connsiteY51" fmla="*/ 675250 h 1026965"/>
                  <a:gd name="connsiteX52" fmla="*/ 2630659 w 2644727"/>
                  <a:gd name="connsiteY52" fmla="*/ 647114 h 1026965"/>
                  <a:gd name="connsiteX53" fmla="*/ 2644727 w 2644727"/>
                  <a:gd name="connsiteY53" fmla="*/ 604911 h 1026965"/>
                  <a:gd name="connsiteX54" fmla="*/ 2602524 w 2644727"/>
                  <a:gd name="connsiteY54" fmla="*/ 422031 h 1026965"/>
                  <a:gd name="connsiteX55" fmla="*/ 2532185 w 2644727"/>
                  <a:gd name="connsiteY55" fmla="*/ 351693 h 1026965"/>
                  <a:gd name="connsiteX56" fmla="*/ 2504050 w 2644727"/>
                  <a:gd name="connsiteY56" fmla="*/ 295422 h 1026965"/>
                  <a:gd name="connsiteX57" fmla="*/ 2391508 w 2644727"/>
                  <a:gd name="connsiteY57" fmla="*/ 196948 h 1026965"/>
                  <a:gd name="connsiteX58" fmla="*/ 2335237 w 2644727"/>
                  <a:gd name="connsiteY58" fmla="*/ 182880 h 1026965"/>
                  <a:gd name="connsiteX59" fmla="*/ 2293034 w 2644727"/>
                  <a:gd name="connsiteY59" fmla="*/ 168813 h 1026965"/>
                  <a:gd name="connsiteX60" fmla="*/ 2222696 w 2644727"/>
                  <a:gd name="connsiteY60" fmla="*/ 98474 h 1026965"/>
                  <a:gd name="connsiteX61" fmla="*/ 2194560 w 2644727"/>
                  <a:gd name="connsiteY61" fmla="*/ 70339 h 1026965"/>
                  <a:gd name="connsiteX62" fmla="*/ 2194560 w 2644727"/>
                  <a:gd name="connsiteY62" fmla="*/ 28136 h 1026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644727" h="1026965">
                    <a:moveTo>
                      <a:pt x="0" y="548640"/>
                    </a:moveTo>
                    <a:cubicBezTo>
                      <a:pt x="9287" y="502204"/>
                      <a:pt x="1255" y="474736"/>
                      <a:pt x="42204" y="450167"/>
                    </a:cubicBezTo>
                    <a:cubicBezTo>
                      <a:pt x="54920" y="442538"/>
                      <a:pt x="70339" y="440788"/>
                      <a:pt x="84407" y="436099"/>
                    </a:cubicBezTo>
                    <a:cubicBezTo>
                      <a:pt x="164124" y="440788"/>
                      <a:pt x="245415" y="433716"/>
                      <a:pt x="323557" y="450167"/>
                    </a:cubicBezTo>
                    <a:cubicBezTo>
                      <a:pt x="340102" y="453650"/>
                      <a:pt x="348377" y="475791"/>
                      <a:pt x="351693" y="492370"/>
                    </a:cubicBezTo>
                    <a:cubicBezTo>
                      <a:pt x="362767" y="547739"/>
                      <a:pt x="359524" y="605062"/>
                      <a:pt x="365760" y="661182"/>
                    </a:cubicBezTo>
                    <a:cubicBezTo>
                      <a:pt x="368910" y="689531"/>
                      <a:pt x="361045" y="724122"/>
                      <a:pt x="379828" y="745588"/>
                    </a:cubicBezTo>
                    <a:cubicBezTo>
                      <a:pt x="399357" y="767907"/>
                      <a:pt x="464234" y="773723"/>
                      <a:pt x="464234" y="773723"/>
                    </a:cubicBezTo>
                    <a:cubicBezTo>
                      <a:pt x="605059" y="738519"/>
                      <a:pt x="460575" y="791451"/>
                      <a:pt x="534573" y="717453"/>
                    </a:cubicBezTo>
                    <a:cubicBezTo>
                      <a:pt x="545058" y="706968"/>
                      <a:pt x="563513" y="710017"/>
                      <a:pt x="576776" y="703385"/>
                    </a:cubicBezTo>
                    <a:cubicBezTo>
                      <a:pt x="591898" y="695824"/>
                      <a:pt x="603857" y="682811"/>
                      <a:pt x="618979" y="675250"/>
                    </a:cubicBezTo>
                    <a:cubicBezTo>
                      <a:pt x="735464" y="617007"/>
                      <a:pt x="582437" y="713678"/>
                      <a:pt x="703385" y="633047"/>
                    </a:cubicBezTo>
                    <a:cubicBezTo>
                      <a:pt x="708074" y="618979"/>
                      <a:pt x="708349" y="602548"/>
                      <a:pt x="717453" y="590843"/>
                    </a:cubicBezTo>
                    <a:cubicBezTo>
                      <a:pt x="741881" y="559435"/>
                      <a:pt x="784065" y="542026"/>
                      <a:pt x="801859" y="506437"/>
                    </a:cubicBezTo>
                    <a:cubicBezTo>
                      <a:pt x="835926" y="438304"/>
                      <a:pt x="815166" y="464995"/>
                      <a:pt x="858130" y="422031"/>
                    </a:cubicBezTo>
                    <a:cubicBezTo>
                      <a:pt x="867397" y="394227"/>
                      <a:pt x="875540" y="357460"/>
                      <a:pt x="900333" y="337625"/>
                    </a:cubicBezTo>
                    <a:cubicBezTo>
                      <a:pt x="911912" y="328362"/>
                      <a:pt x="928906" y="329398"/>
                      <a:pt x="942536" y="323557"/>
                    </a:cubicBezTo>
                    <a:cubicBezTo>
                      <a:pt x="961811" y="315296"/>
                      <a:pt x="980825" y="306211"/>
                      <a:pt x="998807" y="295422"/>
                    </a:cubicBezTo>
                    <a:cubicBezTo>
                      <a:pt x="1027803" y="278025"/>
                      <a:pt x="1054217" y="256548"/>
                      <a:pt x="1083213" y="239151"/>
                    </a:cubicBezTo>
                    <a:cubicBezTo>
                      <a:pt x="1101195" y="228362"/>
                      <a:pt x="1121276" y="221420"/>
                      <a:pt x="1139484" y="211016"/>
                    </a:cubicBezTo>
                    <a:cubicBezTo>
                      <a:pt x="1154164" y="202628"/>
                      <a:pt x="1167007" y="191268"/>
                      <a:pt x="1181687" y="182880"/>
                    </a:cubicBezTo>
                    <a:cubicBezTo>
                      <a:pt x="1199895" y="172476"/>
                      <a:pt x="1221404" y="167620"/>
                      <a:pt x="1237957" y="154745"/>
                    </a:cubicBezTo>
                    <a:cubicBezTo>
                      <a:pt x="1359193" y="60451"/>
                      <a:pt x="1258767" y="100917"/>
                      <a:pt x="1350499" y="70339"/>
                    </a:cubicBezTo>
                    <a:cubicBezTo>
                      <a:pt x="1420441" y="397"/>
                      <a:pt x="1381036" y="20502"/>
                      <a:pt x="1463040" y="0"/>
                    </a:cubicBezTo>
                    <a:cubicBezTo>
                      <a:pt x="1472419" y="14068"/>
                      <a:pt x="1483615" y="27081"/>
                      <a:pt x="1491176" y="42203"/>
                    </a:cubicBezTo>
                    <a:cubicBezTo>
                      <a:pt x="1497808" y="55466"/>
                      <a:pt x="1505244" y="69578"/>
                      <a:pt x="1505244" y="84407"/>
                    </a:cubicBezTo>
                    <a:cubicBezTo>
                      <a:pt x="1505244" y="201731"/>
                      <a:pt x="1503675" y="319442"/>
                      <a:pt x="1491176" y="436099"/>
                    </a:cubicBezTo>
                    <a:cubicBezTo>
                      <a:pt x="1489375" y="452910"/>
                      <a:pt x="1472419" y="464234"/>
                      <a:pt x="1463040" y="478302"/>
                    </a:cubicBezTo>
                    <a:cubicBezTo>
                      <a:pt x="1439594" y="473613"/>
                      <a:pt x="1415898" y="470033"/>
                      <a:pt x="1392702" y="464234"/>
                    </a:cubicBezTo>
                    <a:cubicBezTo>
                      <a:pt x="1378316" y="460638"/>
                      <a:pt x="1365328" y="450167"/>
                      <a:pt x="1350499" y="450167"/>
                    </a:cubicBezTo>
                    <a:cubicBezTo>
                      <a:pt x="1326588" y="450167"/>
                      <a:pt x="1303606" y="459545"/>
                      <a:pt x="1280160" y="464234"/>
                    </a:cubicBezTo>
                    <a:cubicBezTo>
                      <a:pt x="1284849" y="478302"/>
                      <a:pt x="1286599" y="493722"/>
                      <a:pt x="1294228" y="506437"/>
                    </a:cubicBezTo>
                    <a:cubicBezTo>
                      <a:pt x="1301052" y="517810"/>
                      <a:pt x="1319763" y="521567"/>
                      <a:pt x="1322364" y="534573"/>
                    </a:cubicBezTo>
                    <a:cubicBezTo>
                      <a:pt x="1325272" y="549114"/>
                      <a:pt x="1312985" y="562708"/>
                      <a:pt x="1308296" y="576776"/>
                    </a:cubicBezTo>
                    <a:cubicBezTo>
                      <a:pt x="1317674" y="623668"/>
                      <a:pt x="1328973" y="670217"/>
                      <a:pt x="1336431" y="717453"/>
                    </a:cubicBezTo>
                    <a:cubicBezTo>
                      <a:pt x="1343054" y="759396"/>
                      <a:pt x="1340200" y="802867"/>
                      <a:pt x="1350499" y="844062"/>
                    </a:cubicBezTo>
                    <a:cubicBezTo>
                      <a:pt x="1354600" y="860464"/>
                      <a:pt x="1371073" y="871143"/>
                      <a:pt x="1378634" y="886265"/>
                    </a:cubicBezTo>
                    <a:cubicBezTo>
                      <a:pt x="1385266" y="899528"/>
                      <a:pt x="1383439" y="916889"/>
                      <a:pt x="1392702" y="928468"/>
                    </a:cubicBezTo>
                    <a:cubicBezTo>
                      <a:pt x="1403264" y="941670"/>
                      <a:pt x="1418076" y="954974"/>
                      <a:pt x="1434905" y="956603"/>
                    </a:cubicBezTo>
                    <a:cubicBezTo>
                      <a:pt x="1565676" y="969258"/>
                      <a:pt x="1697502" y="965982"/>
                      <a:pt x="1828800" y="970671"/>
                    </a:cubicBezTo>
                    <a:cubicBezTo>
                      <a:pt x="1833489" y="984739"/>
                      <a:pt x="1832383" y="1002389"/>
                      <a:pt x="1842868" y="1012874"/>
                    </a:cubicBezTo>
                    <a:cubicBezTo>
                      <a:pt x="1871707" y="1041713"/>
                      <a:pt x="1928656" y="1018225"/>
                      <a:pt x="1955410" y="1012874"/>
                    </a:cubicBezTo>
                    <a:cubicBezTo>
                      <a:pt x="1964788" y="998806"/>
                      <a:pt x="1970343" y="981233"/>
                      <a:pt x="1983545" y="970671"/>
                    </a:cubicBezTo>
                    <a:cubicBezTo>
                      <a:pt x="1995124" y="961408"/>
                      <a:pt x="2017129" y="968670"/>
                      <a:pt x="2025748" y="956603"/>
                    </a:cubicBezTo>
                    <a:cubicBezTo>
                      <a:pt x="2042986" y="932470"/>
                      <a:pt x="2044506" y="900332"/>
                      <a:pt x="2053884" y="872197"/>
                    </a:cubicBezTo>
                    <a:cubicBezTo>
                      <a:pt x="2067011" y="832817"/>
                      <a:pt x="2074153" y="790412"/>
                      <a:pt x="2124222" y="773723"/>
                    </a:cubicBezTo>
                    <a:cubicBezTo>
                      <a:pt x="2138290" y="769034"/>
                      <a:pt x="2151711" y="761495"/>
                      <a:pt x="2166425" y="759656"/>
                    </a:cubicBezTo>
                    <a:cubicBezTo>
                      <a:pt x="2227093" y="752073"/>
                      <a:pt x="2288440" y="751385"/>
                      <a:pt x="2349305" y="745588"/>
                    </a:cubicBezTo>
                    <a:cubicBezTo>
                      <a:pt x="2386941" y="742004"/>
                      <a:pt x="2424333" y="736209"/>
                      <a:pt x="2461847" y="731520"/>
                    </a:cubicBezTo>
                    <a:cubicBezTo>
                      <a:pt x="2475915" y="726831"/>
                      <a:pt x="2491335" y="725082"/>
                      <a:pt x="2504050" y="717453"/>
                    </a:cubicBezTo>
                    <a:cubicBezTo>
                      <a:pt x="2515423" y="710629"/>
                      <a:pt x="2520322" y="695248"/>
                      <a:pt x="2532185" y="689317"/>
                    </a:cubicBezTo>
                    <a:cubicBezTo>
                      <a:pt x="2549478" y="680670"/>
                      <a:pt x="2569699" y="679939"/>
                      <a:pt x="2588456" y="675250"/>
                    </a:cubicBezTo>
                    <a:cubicBezTo>
                      <a:pt x="2602524" y="665871"/>
                      <a:pt x="2620097" y="660316"/>
                      <a:pt x="2630659" y="647114"/>
                    </a:cubicBezTo>
                    <a:cubicBezTo>
                      <a:pt x="2639922" y="635535"/>
                      <a:pt x="2644727" y="619740"/>
                      <a:pt x="2644727" y="604911"/>
                    </a:cubicBezTo>
                    <a:cubicBezTo>
                      <a:pt x="2644727" y="546685"/>
                      <a:pt x="2641557" y="472216"/>
                      <a:pt x="2602524" y="422031"/>
                    </a:cubicBezTo>
                    <a:cubicBezTo>
                      <a:pt x="2582167" y="395858"/>
                      <a:pt x="2555631" y="375139"/>
                      <a:pt x="2532185" y="351693"/>
                    </a:cubicBezTo>
                    <a:cubicBezTo>
                      <a:pt x="2522807" y="332936"/>
                      <a:pt x="2516925" y="311975"/>
                      <a:pt x="2504050" y="295422"/>
                    </a:cubicBezTo>
                    <a:cubicBezTo>
                      <a:pt x="2487207" y="273767"/>
                      <a:pt x="2427927" y="212556"/>
                      <a:pt x="2391508" y="196948"/>
                    </a:cubicBezTo>
                    <a:cubicBezTo>
                      <a:pt x="2373737" y="189332"/>
                      <a:pt x="2353827" y="188191"/>
                      <a:pt x="2335237" y="182880"/>
                    </a:cubicBezTo>
                    <a:cubicBezTo>
                      <a:pt x="2320979" y="178806"/>
                      <a:pt x="2307102" y="173502"/>
                      <a:pt x="2293034" y="168813"/>
                    </a:cubicBezTo>
                    <a:cubicBezTo>
                      <a:pt x="2220683" y="120578"/>
                      <a:pt x="2276289" y="165465"/>
                      <a:pt x="2222696" y="98474"/>
                    </a:cubicBezTo>
                    <a:cubicBezTo>
                      <a:pt x="2214410" y="88117"/>
                      <a:pt x="2199486" y="82654"/>
                      <a:pt x="2194560" y="70339"/>
                    </a:cubicBezTo>
                    <a:cubicBezTo>
                      <a:pt x="2189335" y="57278"/>
                      <a:pt x="2194560" y="42204"/>
                      <a:pt x="2194560" y="28136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199" name="Forme libre 25">
                <a:extLst>
                  <a:ext uri="{FF2B5EF4-FFF2-40B4-BE49-F238E27FC236}">
                    <a16:creationId xmlns:a16="http://schemas.microsoft.com/office/drawing/2014/main" id="{EF0D666D-1551-C860-A84D-54A90FCB74A0}"/>
                  </a:ext>
                </a:extLst>
              </p:cNvPr>
              <p:cNvSpPr/>
              <p:nvPr/>
            </p:nvSpPr>
            <p:spPr bwMode="auto">
              <a:xfrm>
                <a:off x="-2054825" y="2470941"/>
                <a:ext cx="631825" cy="677863"/>
              </a:xfrm>
              <a:custGeom>
                <a:avLst/>
                <a:gdLst>
                  <a:gd name="connsiteX0" fmla="*/ 675249 w 675249"/>
                  <a:gd name="connsiteY0" fmla="*/ 365760 h 717453"/>
                  <a:gd name="connsiteX1" fmla="*/ 604911 w 675249"/>
                  <a:gd name="connsiteY1" fmla="*/ 407963 h 717453"/>
                  <a:gd name="connsiteX2" fmla="*/ 520504 w 675249"/>
                  <a:gd name="connsiteY2" fmla="*/ 520505 h 717453"/>
                  <a:gd name="connsiteX3" fmla="*/ 478301 w 675249"/>
                  <a:gd name="connsiteY3" fmla="*/ 548640 h 717453"/>
                  <a:gd name="connsiteX4" fmla="*/ 436098 w 675249"/>
                  <a:gd name="connsiteY4" fmla="*/ 562708 h 717453"/>
                  <a:gd name="connsiteX5" fmla="*/ 337624 w 675249"/>
                  <a:gd name="connsiteY5" fmla="*/ 618979 h 717453"/>
                  <a:gd name="connsiteX6" fmla="*/ 295421 w 675249"/>
                  <a:gd name="connsiteY6" fmla="*/ 647114 h 717453"/>
                  <a:gd name="connsiteX7" fmla="*/ 239151 w 675249"/>
                  <a:gd name="connsiteY7" fmla="*/ 675250 h 717453"/>
                  <a:gd name="connsiteX8" fmla="*/ 154744 w 675249"/>
                  <a:gd name="connsiteY8" fmla="*/ 717453 h 717453"/>
                  <a:gd name="connsiteX9" fmla="*/ 56271 w 675249"/>
                  <a:gd name="connsiteY9" fmla="*/ 703385 h 717453"/>
                  <a:gd name="connsiteX10" fmla="*/ 14068 w 675249"/>
                  <a:gd name="connsiteY10" fmla="*/ 689317 h 717453"/>
                  <a:gd name="connsiteX11" fmla="*/ 0 w 675249"/>
                  <a:gd name="connsiteY11" fmla="*/ 647114 h 717453"/>
                  <a:gd name="connsiteX12" fmla="*/ 42203 w 675249"/>
                  <a:gd name="connsiteY12" fmla="*/ 337625 h 717453"/>
                  <a:gd name="connsiteX13" fmla="*/ 84406 w 675249"/>
                  <a:gd name="connsiteY13" fmla="*/ 281354 h 717453"/>
                  <a:gd name="connsiteX14" fmla="*/ 126609 w 675249"/>
                  <a:gd name="connsiteY14" fmla="*/ 196948 h 717453"/>
                  <a:gd name="connsiteX15" fmla="*/ 225083 w 675249"/>
                  <a:gd name="connsiteY15" fmla="*/ 140677 h 717453"/>
                  <a:gd name="connsiteX16" fmla="*/ 267286 w 675249"/>
                  <a:gd name="connsiteY16" fmla="*/ 112542 h 717453"/>
                  <a:gd name="connsiteX17" fmla="*/ 323557 w 675249"/>
                  <a:gd name="connsiteY17" fmla="*/ 70339 h 717453"/>
                  <a:gd name="connsiteX18" fmla="*/ 422031 w 675249"/>
                  <a:gd name="connsiteY18" fmla="*/ 42203 h 717453"/>
                  <a:gd name="connsiteX19" fmla="*/ 464234 w 675249"/>
                  <a:gd name="connsiteY19" fmla="*/ 14068 h 717453"/>
                  <a:gd name="connsiteX20" fmla="*/ 506437 w 675249"/>
                  <a:gd name="connsiteY20" fmla="*/ 0 h 71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75249" h="717453">
                    <a:moveTo>
                      <a:pt x="675249" y="365760"/>
                    </a:moveTo>
                    <a:cubicBezTo>
                      <a:pt x="651803" y="379828"/>
                      <a:pt x="624245" y="388629"/>
                      <a:pt x="604911" y="407963"/>
                    </a:cubicBezTo>
                    <a:cubicBezTo>
                      <a:pt x="514899" y="497976"/>
                      <a:pt x="582900" y="470589"/>
                      <a:pt x="520504" y="520505"/>
                    </a:cubicBezTo>
                    <a:cubicBezTo>
                      <a:pt x="507302" y="531067"/>
                      <a:pt x="493423" y="541079"/>
                      <a:pt x="478301" y="548640"/>
                    </a:cubicBezTo>
                    <a:cubicBezTo>
                      <a:pt x="465038" y="555272"/>
                      <a:pt x="450166" y="558019"/>
                      <a:pt x="436098" y="562708"/>
                    </a:cubicBezTo>
                    <a:cubicBezTo>
                      <a:pt x="300041" y="664752"/>
                      <a:pt x="445031" y="565276"/>
                      <a:pt x="337624" y="618979"/>
                    </a:cubicBezTo>
                    <a:cubicBezTo>
                      <a:pt x="322502" y="626540"/>
                      <a:pt x="310100" y="638726"/>
                      <a:pt x="295421" y="647114"/>
                    </a:cubicBezTo>
                    <a:cubicBezTo>
                      <a:pt x="277213" y="657519"/>
                      <a:pt x="257359" y="664845"/>
                      <a:pt x="239151" y="675250"/>
                    </a:cubicBezTo>
                    <a:cubicBezTo>
                      <a:pt x="162797" y="718881"/>
                      <a:pt x="232119" y="691661"/>
                      <a:pt x="154744" y="717453"/>
                    </a:cubicBezTo>
                    <a:cubicBezTo>
                      <a:pt x="121920" y="712764"/>
                      <a:pt x="88785" y="709888"/>
                      <a:pt x="56271" y="703385"/>
                    </a:cubicBezTo>
                    <a:cubicBezTo>
                      <a:pt x="41730" y="700477"/>
                      <a:pt x="24553" y="699802"/>
                      <a:pt x="14068" y="689317"/>
                    </a:cubicBezTo>
                    <a:cubicBezTo>
                      <a:pt x="3583" y="678832"/>
                      <a:pt x="4689" y="661182"/>
                      <a:pt x="0" y="647114"/>
                    </a:cubicBezTo>
                    <a:cubicBezTo>
                      <a:pt x="966" y="631657"/>
                      <a:pt x="-3805" y="398970"/>
                      <a:pt x="42203" y="337625"/>
                    </a:cubicBezTo>
                    <a:lnTo>
                      <a:pt x="84406" y="281354"/>
                    </a:lnTo>
                    <a:cubicBezTo>
                      <a:pt x="95847" y="247030"/>
                      <a:pt x="99339" y="224218"/>
                      <a:pt x="126609" y="196948"/>
                    </a:cubicBezTo>
                    <a:cubicBezTo>
                      <a:pt x="149456" y="174101"/>
                      <a:pt x="199342" y="155386"/>
                      <a:pt x="225083" y="140677"/>
                    </a:cubicBezTo>
                    <a:cubicBezTo>
                      <a:pt x="239763" y="132289"/>
                      <a:pt x="253528" y="122369"/>
                      <a:pt x="267286" y="112542"/>
                    </a:cubicBezTo>
                    <a:cubicBezTo>
                      <a:pt x="286365" y="98914"/>
                      <a:pt x="303200" y="81972"/>
                      <a:pt x="323557" y="70339"/>
                    </a:cubicBezTo>
                    <a:cubicBezTo>
                      <a:pt x="339255" y="61369"/>
                      <a:pt x="409848" y="45249"/>
                      <a:pt x="422031" y="42203"/>
                    </a:cubicBezTo>
                    <a:cubicBezTo>
                      <a:pt x="436099" y="32825"/>
                      <a:pt x="449112" y="21629"/>
                      <a:pt x="464234" y="14068"/>
                    </a:cubicBezTo>
                    <a:cubicBezTo>
                      <a:pt x="477497" y="7436"/>
                      <a:pt x="506437" y="0"/>
                      <a:pt x="506437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200" name="Forme libre 26">
                <a:extLst>
                  <a:ext uri="{FF2B5EF4-FFF2-40B4-BE49-F238E27FC236}">
                    <a16:creationId xmlns:a16="http://schemas.microsoft.com/office/drawing/2014/main" id="{16D4D808-A837-C04C-125D-FC8F9C591A40}"/>
                  </a:ext>
                </a:extLst>
              </p:cNvPr>
              <p:cNvSpPr/>
              <p:nvPr/>
            </p:nvSpPr>
            <p:spPr bwMode="auto">
              <a:xfrm>
                <a:off x="-4412263" y="2416966"/>
                <a:ext cx="644525" cy="1155700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201" name="Groupe 27">
                <a:extLst>
                  <a:ext uri="{FF2B5EF4-FFF2-40B4-BE49-F238E27FC236}">
                    <a16:creationId xmlns:a16="http://schemas.microsoft.com/office/drawing/2014/main" id="{079C6A45-3DC4-3FD9-D943-73E024A67F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649751" y="3647558"/>
                <a:ext cx="213041" cy="197772"/>
                <a:chOff x="722870" y="3856387"/>
                <a:chExt cx="227562" cy="209403"/>
              </a:xfrm>
            </p:grpSpPr>
            <p:sp>
              <p:nvSpPr>
                <p:cNvPr id="252" name="Line 591">
                  <a:extLst>
                    <a:ext uri="{FF2B5EF4-FFF2-40B4-BE49-F238E27FC236}">
                      <a16:creationId xmlns:a16="http://schemas.microsoft.com/office/drawing/2014/main" id="{C5C7CE6D-BFB7-CBC6-CF31-D76359B50C6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53" name="Connecteur droit 252">
                  <a:extLst>
                    <a:ext uri="{FF2B5EF4-FFF2-40B4-BE49-F238E27FC236}">
                      <a16:creationId xmlns:a16="http://schemas.microsoft.com/office/drawing/2014/main" id="{7C35BD24-9186-5686-9A75-C6693DED24F0}"/>
                    </a:ext>
                  </a:extLst>
                </p:cNvPr>
                <p:cNvCxnSpPr>
                  <a:stCxn id="252" idx="0"/>
                </p:cNvCxnSpPr>
                <p:nvPr/>
              </p:nvCxnSpPr>
              <p:spPr>
                <a:xfrm flipH="1" flipV="1">
                  <a:off x="722190" y="3856092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Connecteur droit 253">
                  <a:extLst>
                    <a:ext uri="{FF2B5EF4-FFF2-40B4-BE49-F238E27FC236}">
                      <a16:creationId xmlns:a16="http://schemas.microsoft.com/office/drawing/2014/main" id="{E206E334-4203-155A-F5E7-7FB1E33D02C3}"/>
                    </a:ext>
                  </a:extLst>
                </p:cNvPr>
                <p:cNvCxnSpPr>
                  <a:stCxn id="252" idx="1"/>
                </p:cNvCxnSpPr>
                <p:nvPr/>
              </p:nvCxnSpPr>
              <p:spPr>
                <a:xfrm flipV="1">
                  <a:off x="951110" y="3856092"/>
                  <a:ext cx="0" cy="13614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e 31">
                <a:extLst>
                  <a:ext uri="{FF2B5EF4-FFF2-40B4-BE49-F238E27FC236}">
                    <a16:creationId xmlns:a16="http://schemas.microsoft.com/office/drawing/2014/main" id="{67E5B240-16E0-E34A-C6EA-C3138071A5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358125" y="3874869"/>
                <a:ext cx="213041" cy="197772"/>
                <a:chOff x="722870" y="3856387"/>
                <a:chExt cx="227562" cy="209403"/>
              </a:xfrm>
            </p:grpSpPr>
            <p:sp>
              <p:nvSpPr>
                <p:cNvPr id="249" name="Line 591">
                  <a:extLst>
                    <a:ext uri="{FF2B5EF4-FFF2-40B4-BE49-F238E27FC236}">
                      <a16:creationId xmlns:a16="http://schemas.microsoft.com/office/drawing/2014/main" id="{B6BD7FE2-C701-5075-67D9-356D4E8C633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50" name="Connecteur droit 249">
                  <a:extLst>
                    <a:ext uri="{FF2B5EF4-FFF2-40B4-BE49-F238E27FC236}">
                      <a16:creationId xmlns:a16="http://schemas.microsoft.com/office/drawing/2014/main" id="{560E0B88-9485-B9F4-899E-477CE529C59B}"/>
                    </a:ext>
                  </a:extLst>
                </p:cNvPr>
                <p:cNvCxnSpPr>
                  <a:stCxn id="249" idx="0"/>
                </p:cNvCxnSpPr>
                <p:nvPr/>
              </p:nvCxnSpPr>
              <p:spPr>
                <a:xfrm flipH="1" flipV="1">
                  <a:off x="722696" y="3855775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1" name="Connecteur droit 250">
                  <a:extLst>
                    <a:ext uri="{FF2B5EF4-FFF2-40B4-BE49-F238E27FC236}">
                      <a16:creationId xmlns:a16="http://schemas.microsoft.com/office/drawing/2014/main" id="{E03F5D82-900A-EFC1-0A2C-97FFB7CF3218}"/>
                    </a:ext>
                  </a:extLst>
                </p:cNvPr>
                <p:cNvCxnSpPr>
                  <a:stCxn id="249" idx="1"/>
                </p:cNvCxnSpPr>
                <p:nvPr/>
              </p:nvCxnSpPr>
              <p:spPr>
                <a:xfrm flipV="1">
                  <a:off x="949920" y="3855775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e 35">
                <a:extLst>
                  <a:ext uri="{FF2B5EF4-FFF2-40B4-BE49-F238E27FC236}">
                    <a16:creationId xmlns:a16="http://schemas.microsoft.com/office/drawing/2014/main" id="{209C35D9-D799-458E-FFF5-178F95E288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97034" y="4085148"/>
                <a:ext cx="213041" cy="197772"/>
                <a:chOff x="722870" y="3856387"/>
                <a:chExt cx="227562" cy="209403"/>
              </a:xfrm>
            </p:grpSpPr>
            <p:sp>
              <p:nvSpPr>
                <p:cNvPr id="246" name="Line 591">
                  <a:extLst>
                    <a:ext uri="{FF2B5EF4-FFF2-40B4-BE49-F238E27FC236}">
                      <a16:creationId xmlns:a16="http://schemas.microsoft.com/office/drawing/2014/main" id="{9747C668-7A85-2A8A-0446-C23BB61A2DF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47" name="Connecteur droit 246">
                  <a:extLst>
                    <a:ext uri="{FF2B5EF4-FFF2-40B4-BE49-F238E27FC236}">
                      <a16:creationId xmlns:a16="http://schemas.microsoft.com/office/drawing/2014/main" id="{A754BF73-24F9-6FED-7FDA-C2EC4DAE4232}"/>
                    </a:ext>
                  </a:extLst>
                </p:cNvPr>
                <p:cNvCxnSpPr>
                  <a:stCxn id="246" idx="0"/>
                </p:cNvCxnSpPr>
                <p:nvPr/>
              </p:nvCxnSpPr>
              <p:spPr>
                <a:xfrm flipH="1" flipV="1">
                  <a:off x="723627" y="3856685"/>
                  <a:ext cx="1695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Connecteur droit 247">
                  <a:extLst>
                    <a:ext uri="{FF2B5EF4-FFF2-40B4-BE49-F238E27FC236}">
                      <a16:creationId xmlns:a16="http://schemas.microsoft.com/office/drawing/2014/main" id="{0ACC4BEF-F17C-F8E7-7E70-46A91FC0E04F}"/>
                    </a:ext>
                  </a:extLst>
                </p:cNvPr>
                <p:cNvCxnSpPr>
                  <a:stCxn id="246" idx="1"/>
                </p:cNvCxnSpPr>
                <p:nvPr/>
              </p:nvCxnSpPr>
              <p:spPr>
                <a:xfrm flipV="1">
                  <a:off x="950852" y="3856685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4" name="Groupe 39">
                <a:extLst>
                  <a:ext uri="{FF2B5EF4-FFF2-40B4-BE49-F238E27FC236}">
                    <a16:creationId xmlns:a16="http://schemas.microsoft.com/office/drawing/2014/main" id="{C8737FAE-E315-1E12-9088-95AAC2C06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279514" y="3874869"/>
                <a:ext cx="213041" cy="197772"/>
                <a:chOff x="722870" y="3856387"/>
                <a:chExt cx="227562" cy="209403"/>
              </a:xfrm>
            </p:grpSpPr>
            <p:sp>
              <p:nvSpPr>
                <p:cNvPr id="243" name="Line 591">
                  <a:extLst>
                    <a:ext uri="{FF2B5EF4-FFF2-40B4-BE49-F238E27FC236}">
                      <a16:creationId xmlns:a16="http://schemas.microsoft.com/office/drawing/2014/main" id="{E7497339-11F3-0EAA-5532-118AC1249F7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44" name="Connecteur droit 243">
                  <a:extLst>
                    <a:ext uri="{FF2B5EF4-FFF2-40B4-BE49-F238E27FC236}">
                      <a16:creationId xmlns:a16="http://schemas.microsoft.com/office/drawing/2014/main" id="{7E439DE7-879B-7397-3862-5C2AF6CA3EB4}"/>
                    </a:ext>
                  </a:extLst>
                </p:cNvPr>
                <p:cNvCxnSpPr>
                  <a:stCxn id="243" idx="0"/>
                </p:cNvCxnSpPr>
                <p:nvPr/>
              </p:nvCxnSpPr>
              <p:spPr>
                <a:xfrm flipH="1" flipV="1">
                  <a:off x="723645" y="3855775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5" name="Connecteur droit 244">
                  <a:extLst>
                    <a:ext uri="{FF2B5EF4-FFF2-40B4-BE49-F238E27FC236}">
                      <a16:creationId xmlns:a16="http://schemas.microsoft.com/office/drawing/2014/main" id="{837643CB-F574-7E82-19B7-2C6F2BB17786}"/>
                    </a:ext>
                  </a:extLst>
                </p:cNvPr>
                <p:cNvCxnSpPr>
                  <a:stCxn id="243" idx="1"/>
                </p:cNvCxnSpPr>
                <p:nvPr/>
              </p:nvCxnSpPr>
              <p:spPr>
                <a:xfrm flipV="1">
                  <a:off x="950870" y="3855775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5" name="Groupe 43">
                <a:extLst>
                  <a:ext uri="{FF2B5EF4-FFF2-40B4-BE49-F238E27FC236}">
                    <a16:creationId xmlns:a16="http://schemas.microsoft.com/office/drawing/2014/main" id="{41325E9A-575D-383E-A6E9-332001FA2D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672795" y="3534827"/>
                <a:ext cx="213041" cy="197772"/>
                <a:chOff x="722870" y="3856387"/>
                <a:chExt cx="227562" cy="209403"/>
              </a:xfrm>
            </p:grpSpPr>
            <p:sp>
              <p:nvSpPr>
                <p:cNvPr id="240" name="Line 591">
                  <a:extLst>
                    <a:ext uri="{FF2B5EF4-FFF2-40B4-BE49-F238E27FC236}">
                      <a16:creationId xmlns:a16="http://schemas.microsoft.com/office/drawing/2014/main" id="{5F6F331B-5761-8D0D-4988-FE7CE24AA9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41" name="Connecteur droit 240">
                  <a:extLst>
                    <a:ext uri="{FF2B5EF4-FFF2-40B4-BE49-F238E27FC236}">
                      <a16:creationId xmlns:a16="http://schemas.microsoft.com/office/drawing/2014/main" id="{0E106F34-0AFC-60E0-7655-63F3F8812306}"/>
                    </a:ext>
                  </a:extLst>
                </p:cNvPr>
                <p:cNvCxnSpPr>
                  <a:stCxn id="240" idx="0"/>
                </p:cNvCxnSpPr>
                <p:nvPr/>
              </p:nvCxnSpPr>
              <p:spPr>
                <a:xfrm flipH="1" flipV="1">
                  <a:off x="723331" y="385611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Connecteur droit 241">
                  <a:extLst>
                    <a:ext uri="{FF2B5EF4-FFF2-40B4-BE49-F238E27FC236}">
                      <a16:creationId xmlns:a16="http://schemas.microsoft.com/office/drawing/2014/main" id="{4A58B0DB-EF23-D4B9-D34F-33FDA194966F}"/>
                    </a:ext>
                  </a:extLst>
                </p:cNvPr>
                <p:cNvCxnSpPr>
                  <a:stCxn id="240" idx="1"/>
                </p:cNvCxnSpPr>
                <p:nvPr/>
              </p:nvCxnSpPr>
              <p:spPr>
                <a:xfrm flipV="1">
                  <a:off x="950556" y="385611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6" name="Groupe 47">
                <a:extLst>
                  <a:ext uri="{FF2B5EF4-FFF2-40B4-BE49-F238E27FC236}">
                    <a16:creationId xmlns:a16="http://schemas.microsoft.com/office/drawing/2014/main" id="{733AF354-F121-CE47-B351-42102236BE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009464" y="3602836"/>
                <a:ext cx="213041" cy="197772"/>
                <a:chOff x="722870" y="3856387"/>
                <a:chExt cx="227562" cy="209403"/>
              </a:xfrm>
            </p:grpSpPr>
            <p:sp>
              <p:nvSpPr>
                <p:cNvPr id="237" name="Line 591">
                  <a:extLst>
                    <a:ext uri="{FF2B5EF4-FFF2-40B4-BE49-F238E27FC236}">
                      <a16:creationId xmlns:a16="http://schemas.microsoft.com/office/drawing/2014/main" id="{0E39B519-2158-7F2B-F623-9C5E0C481DA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38" name="Connecteur droit 237">
                  <a:extLst>
                    <a:ext uri="{FF2B5EF4-FFF2-40B4-BE49-F238E27FC236}">
                      <a16:creationId xmlns:a16="http://schemas.microsoft.com/office/drawing/2014/main" id="{FBBCC61B-2DDB-3C18-04C8-7D2CE39F2386}"/>
                    </a:ext>
                  </a:extLst>
                </p:cNvPr>
                <p:cNvCxnSpPr>
                  <a:stCxn id="237" idx="0"/>
                </p:cNvCxnSpPr>
                <p:nvPr/>
              </p:nvCxnSpPr>
              <p:spPr>
                <a:xfrm flipH="1" flipV="1">
                  <a:off x="723592" y="385638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Connecteur droit 238">
                  <a:extLst>
                    <a:ext uri="{FF2B5EF4-FFF2-40B4-BE49-F238E27FC236}">
                      <a16:creationId xmlns:a16="http://schemas.microsoft.com/office/drawing/2014/main" id="{6C07D36A-C69C-6E8E-C74F-DF1A34AE8AE1}"/>
                    </a:ext>
                  </a:extLst>
                </p:cNvPr>
                <p:cNvCxnSpPr>
                  <a:stCxn id="237" idx="1"/>
                </p:cNvCxnSpPr>
                <p:nvPr/>
              </p:nvCxnSpPr>
              <p:spPr>
                <a:xfrm flipV="1">
                  <a:off x="950817" y="3856380"/>
                  <a:ext cx="0" cy="13614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7" name="Groupe 51">
                <a:extLst>
                  <a:ext uri="{FF2B5EF4-FFF2-40B4-BE49-F238E27FC236}">
                    <a16:creationId xmlns:a16="http://schemas.microsoft.com/office/drawing/2014/main" id="{80672B1A-3B2E-23F4-CE61-E1E8FEC29F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2066076" y="3286697"/>
                <a:ext cx="247528" cy="180122"/>
                <a:chOff x="722870" y="3856387"/>
                <a:chExt cx="227562" cy="209403"/>
              </a:xfrm>
            </p:grpSpPr>
            <p:sp>
              <p:nvSpPr>
                <p:cNvPr id="234" name="Line 591">
                  <a:extLst>
                    <a:ext uri="{FF2B5EF4-FFF2-40B4-BE49-F238E27FC236}">
                      <a16:creationId xmlns:a16="http://schemas.microsoft.com/office/drawing/2014/main" id="{F2E2A718-73B0-8614-1251-3D2AA8C9F93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35" name="Connecteur droit 234">
                  <a:extLst>
                    <a:ext uri="{FF2B5EF4-FFF2-40B4-BE49-F238E27FC236}">
                      <a16:creationId xmlns:a16="http://schemas.microsoft.com/office/drawing/2014/main" id="{47725ED7-AE7B-0CE1-24BD-E08EB6ADBF7B}"/>
                    </a:ext>
                  </a:extLst>
                </p:cNvPr>
                <p:cNvCxnSpPr>
                  <a:stCxn id="234" idx="0"/>
                </p:cNvCxnSpPr>
                <p:nvPr/>
              </p:nvCxnSpPr>
              <p:spPr>
                <a:xfrm flipH="1" flipV="1">
                  <a:off x="722997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Connecteur droit 235">
                  <a:extLst>
                    <a:ext uri="{FF2B5EF4-FFF2-40B4-BE49-F238E27FC236}">
                      <a16:creationId xmlns:a16="http://schemas.microsoft.com/office/drawing/2014/main" id="{6AE82A4E-9E71-8BF4-47BC-D7468E64DAB9}"/>
                    </a:ext>
                  </a:extLst>
                </p:cNvPr>
                <p:cNvCxnSpPr>
                  <a:stCxn id="234" idx="1"/>
                </p:cNvCxnSpPr>
                <p:nvPr/>
              </p:nvCxnSpPr>
              <p:spPr>
                <a:xfrm flipV="1">
                  <a:off x="950671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8" name="Groupe 55">
                <a:extLst>
                  <a:ext uri="{FF2B5EF4-FFF2-40B4-BE49-F238E27FC236}">
                    <a16:creationId xmlns:a16="http://schemas.microsoft.com/office/drawing/2014/main" id="{CC56FD1A-29B3-0AD9-EBF8-2098ABCA7D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2650670" y="3194785"/>
                <a:ext cx="247528" cy="180122"/>
                <a:chOff x="722870" y="3856387"/>
                <a:chExt cx="227562" cy="209403"/>
              </a:xfrm>
            </p:grpSpPr>
            <p:sp>
              <p:nvSpPr>
                <p:cNvPr id="231" name="Line 591">
                  <a:extLst>
                    <a:ext uri="{FF2B5EF4-FFF2-40B4-BE49-F238E27FC236}">
                      <a16:creationId xmlns:a16="http://schemas.microsoft.com/office/drawing/2014/main" id="{F00C3E11-8AAA-28C1-5362-789084B94F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32" name="Connecteur droit 231">
                  <a:extLst>
                    <a:ext uri="{FF2B5EF4-FFF2-40B4-BE49-F238E27FC236}">
                      <a16:creationId xmlns:a16="http://schemas.microsoft.com/office/drawing/2014/main" id="{BEBB370F-BEF8-0FE0-9E86-38F3033E1CB5}"/>
                    </a:ext>
                  </a:extLst>
                </p:cNvPr>
                <p:cNvCxnSpPr>
                  <a:stCxn id="231" idx="0"/>
                </p:cNvCxnSpPr>
                <p:nvPr/>
              </p:nvCxnSpPr>
              <p:spPr>
                <a:xfrm flipH="1" flipV="1">
                  <a:off x="723359" y="3857175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Connecteur droit 232">
                  <a:extLst>
                    <a:ext uri="{FF2B5EF4-FFF2-40B4-BE49-F238E27FC236}">
                      <a16:creationId xmlns:a16="http://schemas.microsoft.com/office/drawing/2014/main" id="{BF8B63E5-98C8-4656-E351-AD43AE16ACC9}"/>
                    </a:ext>
                  </a:extLst>
                </p:cNvPr>
                <p:cNvCxnSpPr>
                  <a:stCxn id="231" idx="1"/>
                </p:cNvCxnSpPr>
                <p:nvPr/>
              </p:nvCxnSpPr>
              <p:spPr>
                <a:xfrm flipV="1">
                  <a:off x="951033" y="3857175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9" name="Groupe 59">
                <a:extLst>
                  <a:ext uri="{FF2B5EF4-FFF2-40B4-BE49-F238E27FC236}">
                    <a16:creationId xmlns:a16="http://schemas.microsoft.com/office/drawing/2014/main" id="{944368AB-642D-C5D7-1560-F0D6587910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3346927" y="3558730"/>
                <a:ext cx="247528" cy="180122"/>
                <a:chOff x="722870" y="3856387"/>
                <a:chExt cx="227562" cy="209403"/>
              </a:xfrm>
            </p:grpSpPr>
            <p:sp>
              <p:nvSpPr>
                <p:cNvPr id="228" name="Line 591">
                  <a:extLst>
                    <a:ext uri="{FF2B5EF4-FFF2-40B4-BE49-F238E27FC236}">
                      <a16:creationId xmlns:a16="http://schemas.microsoft.com/office/drawing/2014/main" id="{0DA90261-91A0-A0E6-403F-E66CCC96E0D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29" name="Connecteur droit 228">
                  <a:extLst>
                    <a:ext uri="{FF2B5EF4-FFF2-40B4-BE49-F238E27FC236}">
                      <a16:creationId xmlns:a16="http://schemas.microsoft.com/office/drawing/2014/main" id="{DBD803A3-ACA8-B518-CA73-9EC69DDF451B}"/>
                    </a:ext>
                  </a:extLst>
                </p:cNvPr>
                <p:cNvCxnSpPr>
                  <a:stCxn id="228" idx="0"/>
                </p:cNvCxnSpPr>
                <p:nvPr/>
              </p:nvCxnSpPr>
              <p:spPr>
                <a:xfrm flipH="1" flipV="1">
                  <a:off x="722757" y="3855803"/>
                  <a:ext cx="1459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0" name="Connecteur droit 229">
                  <a:extLst>
                    <a:ext uri="{FF2B5EF4-FFF2-40B4-BE49-F238E27FC236}">
                      <a16:creationId xmlns:a16="http://schemas.microsoft.com/office/drawing/2014/main" id="{C9786C46-9915-CD35-1388-07E50A1F57C6}"/>
                    </a:ext>
                  </a:extLst>
                </p:cNvPr>
                <p:cNvCxnSpPr>
                  <a:stCxn id="228" idx="1"/>
                </p:cNvCxnSpPr>
                <p:nvPr/>
              </p:nvCxnSpPr>
              <p:spPr>
                <a:xfrm flipV="1">
                  <a:off x="950431" y="3855803"/>
                  <a:ext cx="0" cy="136572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0" name="Groupe 63">
                <a:extLst>
                  <a:ext uri="{FF2B5EF4-FFF2-40B4-BE49-F238E27FC236}">
                    <a16:creationId xmlns:a16="http://schemas.microsoft.com/office/drawing/2014/main" id="{C411BC47-B73D-DC73-9FBB-18490C3302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3931521" y="3702666"/>
                <a:ext cx="247528" cy="180122"/>
                <a:chOff x="722870" y="3856387"/>
                <a:chExt cx="227562" cy="209403"/>
              </a:xfrm>
            </p:grpSpPr>
            <p:sp>
              <p:nvSpPr>
                <p:cNvPr id="225" name="Line 591">
                  <a:extLst>
                    <a:ext uri="{FF2B5EF4-FFF2-40B4-BE49-F238E27FC236}">
                      <a16:creationId xmlns:a16="http://schemas.microsoft.com/office/drawing/2014/main" id="{B05D9502-C6AB-BA64-E683-A1399D81DF3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26" name="Connecteur droit 225">
                  <a:extLst>
                    <a:ext uri="{FF2B5EF4-FFF2-40B4-BE49-F238E27FC236}">
                      <a16:creationId xmlns:a16="http://schemas.microsoft.com/office/drawing/2014/main" id="{C26FC7B6-2775-3999-4084-6BBC99B55EE1}"/>
                    </a:ext>
                  </a:extLst>
                </p:cNvPr>
                <p:cNvCxnSpPr>
                  <a:stCxn id="225" idx="0"/>
                </p:cNvCxnSpPr>
                <p:nvPr/>
              </p:nvCxnSpPr>
              <p:spPr>
                <a:xfrm flipH="1" flipV="1">
                  <a:off x="723119" y="3857037"/>
                  <a:ext cx="1459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7" name="Connecteur droit 226">
                  <a:extLst>
                    <a:ext uri="{FF2B5EF4-FFF2-40B4-BE49-F238E27FC236}">
                      <a16:creationId xmlns:a16="http://schemas.microsoft.com/office/drawing/2014/main" id="{36966666-ECFF-B793-B590-A39865C87130}"/>
                    </a:ext>
                  </a:extLst>
                </p:cNvPr>
                <p:cNvCxnSpPr>
                  <a:stCxn id="225" idx="1"/>
                </p:cNvCxnSpPr>
                <p:nvPr/>
              </p:nvCxnSpPr>
              <p:spPr>
                <a:xfrm flipV="1">
                  <a:off x="950793" y="3857037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1" name="Groupe 67">
                <a:extLst>
                  <a:ext uri="{FF2B5EF4-FFF2-40B4-BE49-F238E27FC236}">
                    <a16:creationId xmlns:a16="http://schemas.microsoft.com/office/drawing/2014/main" id="{8894ABE4-C9B2-C149-D6E8-A209741F59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4336000" y="3602836"/>
                <a:ext cx="247528" cy="180122"/>
                <a:chOff x="722870" y="3856387"/>
                <a:chExt cx="227562" cy="209403"/>
              </a:xfrm>
            </p:grpSpPr>
            <p:sp>
              <p:nvSpPr>
                <p:cNvPr id="222" name="Line 591">
                  <a:extLst>
                    <a:ext uri="{FF2B5EF4-FFF2-40B4-BE49-F238E27FC236}">
                      <a16:creationId xmlns:a16="http://schemas.microsoft.com/office/drawing/2014/main" id="{0AA56C61-7BBE-7F4E-07C2-3BDE356E90E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23" name="Connecteur droit 222">
                  <a:extLst>
                    <a:ext uri="{FF2B5EF4-FFF2-40B4-BE49-F238E27FC236}">
                      <a16:creationId xmlns:a16="http://schemas.microsoft.com/office/drawing/2014/main" id="{633CD3F7-292D-9C9F-6C5E-FB0F846539C0}"/>
                    </a:ext>
                  </a:extLst>
                </p:cNvPr>
                <p:cNvCxnSpPr>
                  <a:stCxn id="222" idx="0"/>
                </p:cNvCxnSpPr>
                <p:nvPr/>
              </p:nvCxnSpPr>
              <p:spPr>
                <a:xfrm flipH="1" flipV="1">
                  <a:off x="722812" y="3857250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4" name="Connecteur droit 223">
                  <a:extLst>
                    <a:ext uri="{FF2B5EF4-FFF2-40B4-BE49-F238E27FC236}">
                      <a16:creationId xmlns:a16="http://schemas.microsoft.com/office/drawing/2014/main" id="{02B788C9-AA27-5484-2336-F79D4DFFE806}"/>
                    </a:ext>
                  </a:extLst>
                </p:cNvPr>
                <p:cNvCxnSpPr>
                  <a:stCxn id="222" idx="1"/>
                </p:cNvCxnSpPr>
                <p:nvPr/>
              </p:nvCxnSpPr>
              <p:spPr>
                <a:xfrm flipV="1">
                  <a:off x="950486" y="3857250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2" name="Groupe 71">
                <a:extLst>
                  <a:ext uri="{FF2B5EF4-FFF2-40B4-BE49-F238E27FC236}">
                    <a16:creationId xmlns:a16="http://schemas.microsoft.com/office/drawing/2014/main" id="{C92A0096-3686-CFDA-0932-81F5BB082B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4673066" y="3330802"/>
                <a:ext cx="247528" cy="180122"/>
                <a:chOff x="722870" y="3856387"/>
                <a:chExt cx="227562" cy="209403"/>
              </a:xfrm>
            </p:grpSpPr>
            <p:sp>
              <p:nvSpPr>
                <p:cNvPr id="219" name="Line 591">
                  <a:extLst>
                    <a:ext uri="{FF2B5EF4-FFF2-40B4-BE49-F238E27FC236}">
                      <a16:creationId xmlns:a16="http://schemas.microsoft.com/office/drawing/2014/main" id="{AA16F106-F074-3F35-E971-5EBD60F64C8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220" name="Connecteur droit 219">
                  <a:extLst>
                    <a:ext uri="{FF2B5EF4-FFF2-40B4-BE49-F238E27FC236}">
                      <a16:creationId xmlns:a16="http://schemas.microsoft.com/office/drawing/2014/main" id="{99AF5603-013B-0E86-8BE0-EA95F2FA6280}"/>
                    </a:ext>
                  </a:extLst>
                </p:cNvPr>
                <p:cNvCxnSpPr>
                  <a:stCxn id="219" idx="0"/>
                </p:cNvCxnSpPr>
                <p:nvPr/>
              </p:nvCxnSpPr>
              <p:spPr>
                <a:xfrm flipH="1" flipV="1">
                  <a:off x="723286" y="3856585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Connecteur droit 220">
                  <a:extLst>
                    <a:ext uri="{FF2B5EF4-FFF2-40B4-BE49-F238E27FC236}">
                      <a16:creationId xmlns:a16="http://schemas.microsoft.com/office/drawing/2014/main" id="{9F7942B9-1264-AEB5-6673-E615F4C625D5}"/>
                    </a:ext>
                  </a:extLst>
                </p:cNvPr>
                <p:cNvCxnSpPr>
                  <a:stCxn id="219" idx="1"/>
                </p:cNvCxnSpPr>
                <p:nvPr/>
              </p:nvCxnSpPr>
              <p:spPr>
                <a:xfrm flipV="1">
                  <a:off x="950961" y="3856585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213" name="Image 212">
                <a:extLst>
                  <a:ext uri="{FF2B5EF4-FFF2-40B4-BE49-F238E27FC236}">
                    <a16:creationId xmlns:a16="http://schemas.microsoft.com/office/drawing/2014/main" id="{A8406C2D-D7A1-DFBE-AFCE-1C071AF50A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4655795" y="3485555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214" name="Image 213">
                <a:extLst>
                  <a:ext uri="{FF2B5EF4-FFF2-40B4-BE49-F238E27FC236}">
                    <a16:creationId xmlns:a16="http://schemas.microsoft.com/office/drawing/2014/main" id="{E9F3813A-D7D9-86A3-04B3-5B485419098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4334101" y="3755181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215" name="Image 214">
                <a:extLst>
                  <a:ext uri="{FF2B5EF4-FFF2-40B4-BE49-F238E27FC236}">
                    <a16:creationId xmlns:a16="http://schemas.microsoft.com/office/drawing/2014/main" id="{7B587FC4-5685-1AA1-591A-332593ED02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3902053" y="3907581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216" name="Image 215">
                <a:extLst>
                  <a:ext uri="{FF2B5EF4-FFF2-40B4-BE49-F238E27FC236}">
                    <a16:creationId xmlns:a16="http://schemas.microsoft.com/office/drawing/2014/main" id="{A7B01723-3BE6-4878-3FE0-F10B3AC1C0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3287643" y="3721519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217" name="Image 216">
                <a:extLst>
                  <a:ext uri="{FF2B5EF4-FFF2-40B4-BE49-F238E27FC236}">
                    <a16:creationId xmlns:a16="http://schemas.microsoft.com/office/drawing/2014/main" id="{446686B3-2523-7DBE-0E55-9EBE79C0E45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2639571" y="3361479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218" name="Image 217">
                <a:extLst>
                  <a:ext uri="{FF2B5EF4-FFF2-40B4-BE49-F238E27FC236}">
                    <a16:creationId xmlns:a16="http://schemas.microsoft.com/office/drawing/2014/main" id="{F46A6590-7F29-2F45-1415-F57D945520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-1991499" y="3467149"/>
                <a:ext cx="182362" cy="182362"/>
              </a:xfrm>
              <a:prstGeom prst="rect">
                <a:avLst/>
              </a:prstGeom>
            </p:spPr>
          </p:pic>
        </p:grpSp>
      </p:grpSp>
      <p:sp>
        <p:nvSpPr>
          <p:cNvPr id="255" name="Flèche : droite 254">
            <a:extLst>
              <a:ext uri="{FF2B5EF4-FFF2-40B4-BE49-F238E27FC236}">
                <a16:creationId xmlns:a16="http://schemas.microsoft.com/office/drawing/2014/main" id="{B02EDF3C-E7DA-81B7-3DDA-1D049B92416E}"/>
              </a:ext>
            </a:extLst>
          </p:cNvPr>
          <p:cNvSpPr/>
          <p:nvPr/>
        </p:nvSpPr>
        <p:spPr>
          <a:xfrm rot="1560698">
            <a:off x="5688751" y="3491932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256" name="Groupe 255">
            <a:extLst>
              <a:ext uri="{FF2B5EF4-FFF2-40B4-BE49-F238E27FC236}">
                <a16:creationId xmlns:a16="http://schemas.microsoft.com/office/drawing/2014/main" id="{1AA6B266-BA57-9450-4B17-3F0369542C70}"/>
              </a:ext>
            </a:extLst>
          </p:cNvPr>
          <p:cNvGrpSpPr/>
          <p:nvPr/>
        </p:nvGrpSpPr>
        <p:grpSpPr>
          <a:xfrm>
            <a:off x="9644734" y="1490682"/>
            <a:ext cx="2004664" cy="1213408"/>
            <a:chOff x="-5159976" y="5109366"/>
            <a:chExt cx="3670301" cy="2217738"/>
          </a:xfrm>
        </p:grpSpPr>
        <p:sp>
          <p:nvSpPr>
            <p:cNvPr id="257" name="Freeform 575">
              <a:extLst>
                <a:ext uri="{FF2B5EF4-FFF2-40B4-BE49-F238E27FC236}">
                  <a16:creationId xmlns:a16="http://schemas.microsoft.com/office/drawing/2014/main" id="{9D881F7A-A827-9A08-A0AC-03FE520ECD3B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58" name="Freeform 574">
              <a:extLst>
                <a:ext uri="{FF2B5EF4-FFF2-40B4-BE49-F238E27FC236}">
                  <a16:creationId xmlns:a16="http://schemas.microsoft.com/office/drawing/2014/main" id="{481F3C2B-A001-3174-2C0A-6212E692CC4A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259" name="Forme libre 79">
              <a:extLst>
                <a:ext uri="{FF2B5EF4-FFF2-40B4-BE49-F238E27FC236}">
                  <a16:creationId xmlns:a16="http://schemas.microsoft.com/office/drawing/2014/main" id="{6F39DFBB-2ADC-684E-DB34-4207722933E4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0" name="Forme libre 80">
              <a:extLst>
                <a:ext uri="{FF2B5EF4-FFF2-40B4-BE49-F238E27FC236}">
                  <a16:creationId xmlns:a16="http://schemas.microsoft.com/office/drawing/2014/main" id="{3388B569-6B2D-DCC3-31E9-F8B52DB3CB9B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1" name="Forme libre 81">
              <a:extLst>
                <a:ext uri="{FF2B5EF4-FFF2-40B4-BE49-F238E27FC236}">
                  <a16:creationId xmlns:a16="http://schemas.microsoft.com/office/drawing/2014/main" id="{E083D157-C974-713C-A48E-2F3EF9A52C7D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2" name="Forme libre 82">
              <a:extLst>
                <a:ext uri="{FF2B5EF4-FFF2-40B4-BE49-F238E27FC236}">
                  <a16:creationId xmlns:a16="http://schemas.microsoft.com/office/drawing/2014/main" id="{8505FF84-5744-1805-66E3-583CD7CDB1D3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3" name="Forme libre 83">
              <a:extLst>
                <a:ext uri="{FF2B5EF4-FFF2-40B4-BE49-F238E27FC236}">
                  <a16:creationId xmlns:a16="http://schemas.microsoft.com/office/drawing/2014/main" id="{6F61C25A-6F36-FF24-5591-CC670F739A58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4" name="Forme libre 84">
              <a:extLst>
                <a:ext uri="{FF2B5EF4-FFF2-40B4-BE49-F238E27FC236}">
                  <a16:creationId xmlns:a16="http://schemas.microsoft.com/office/drawing/2014/main" id="{5E7CDA61-9B82-2B5C-CAA7-B9C7FB733BA1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5" name="Ellipse 264">
              <a:extLst>
                <a:ext uri="{FF2B5EF4-FFF2-40B4-BE49-F238E27FC236}">
                  <a16:creationId xmlns:a16="http://schemas.microsoft.com/office/drawing/2014/main" id="{7D26AC4C-7EBB-338F-B22D-63519D92C63D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6" name="Forme libre 91">
              <a:extLst>
                <a:ext uri="{FF2B5EF4-FFF2-40B4-BE49-F238E27FC236}">
                  <a16:creationId xmlns:a16="http://schemas.microsoft.com/office/drawing/2014/main" id="{25E3CD8D-2E66-3E2B-C116-400E15C1416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7" name="Forme libre 92">
              <a:extLst>
                <a:ext uri="{FF2B5EF4-FFF2-40B4-BE49-F238E27FC236}">
                  <a16:creationId xmlns:a16="http://schemas.microsoft.com/office/drawing/2014/main" id="{8471693B-E602-FA70-BB86-DBC69E3A3417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8" name="Forme libre 93">
              <a:extLst>
                <a:ext uri="{FF2B5EF4-FFF2-40B4-BE49-F238E27FC236}">
                  <a16:creationId xmlns:a16="http://schemas.microsoft.com/office/drawing/2014/main" id="{78F7AD53-A420-F3D7-AB4F-2F1EE49D2DC3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69" name="Forme libre 94">
              <a:extLst>
                <a:ext uri="{FF2B5EF4-FFF2-40B4-BE49-F238E27FC236}">
                  <a16:creationId xmlns:a16="http://schemas.microsoft.com/office/drawing/2014/main" id="{5490BBE9-EB89-2D2D-E2A6-4A2FC25FF3A5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0" name="Forme libre 95">
              <a:extLst>
                <a:ext uri="{FF2B5EF4-FFF2-40B4-BE49-F238E27FC236}">
                  <a16:creationId xmlns:a16="http://schemas.microsoft.com/office/drawing/2014/main" id="{DD8BC53C-C9C6-BC47-B64D-D7B295481B49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1" name="Forme libre 96">
              <a:extLst>
                <a:ext uri="{FF2B5EF4-FFF2-40B4-BE49-F238E27FC236}">
                  <a16:creationId xmlns:a16="http://schemas.microsoft.com/office/drawing/2014/main" id="{30B6F865-2ECC-20B0-BE9C-4CA1A3D94FC4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2" name="Forme libre 97">
              <a:extLst>
                <a:ext uri="{FF2B5EF4-FFF2-40B4-BE49-F238E27FC236}">
                  <a16:creationId xmlns:a16="http://schemas.microsoft.com/office/drawing/2014/main" id="{05537951-6572-544B-82B1-E0536CC8CB8F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3" name="Forme libre 98">
              <a:extLst>
                <a:ext uri="{FF2B5EF4-FFF2-40B4-BE49-F238E27FC236}">
                  <a16:creationId xmlns:a16="http://schemas.microsoft.com/office/drawing/2014/main" id="{13A778C5-E5E8-14F3-AFA3-D93B7763C289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274" name="Forme libre 99">
              <a:extLst>
                <a:ext uri="{FF2B5EF4-FFF2-40B4-BE49-F238E27FC236}">
                  <a16:creationId xmlns:a16="http://schemas.microsoft.com/office/drawing/2014/main" id="{2E522C0A-41C6-01E9-6B5E-0E8F440E21DB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275" name="Groupe 100">
              <a:extLst>
                <a:ext uri="{FF2B5EF4-FFF2-40B4-BE49-F238E27FC236}">
                  <a16:creationId xmlns:a16="http://schemas.microsoft.com/office/drawing/2014/main" id="{62D433E3-1C66-3052-3614-801300DD5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326" name="Line 591">
                <a:extLst>
                  <a:ext uri="{FF2B5EF4-FFF2-40B4-BE49-F238E27FC236}">
                    <a16:creationId xmlns:a16="http://schemas.microsoft.com/office/drawing/2014/main" id="{05CE77D8-6841-ED11-D5CE-DA7BE5014E9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7" name="Connecteur droit 326">
                <a:extLst>
                  <a:ext uri="{FF2B5EF4-FFF2-40B4-BE49-F238E27FC236}">
                    <a16:creationId xmlns:a16="http://schemas.microsoft.com/office/drawing/2014/main" id="{871FFAA7-11E2-5A8B-3418-E3CAE6E926F9}"/>
                  </a:ext>
                </a:extLst>
              </p:cNvPr>
              <p:cNvCxnSpPr>
                <a:stCxn id="326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8" name="Connecteur droit 327">
                <a:extLst>
                  <a:ext uri="{FF2B5EF4-FFF2-40B4-BE49-F238E27FC236}">
                    <a16:creationId xmlns:a16="http://schemas.microsoft.com/office/drawing/2014/main" id="{89292C95-ED89-AC61-5120-173E09B62DAD}"/>
                  </a:ext>
                </a:extLst>
              </p:cNvPr>
              <p:cNvCxnSpPr>
                <a:stCxn id="326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6" name="Groupe 104">
              <a:extLst>
                <a:ext uri="{FF2B5EF4-FFF2-40B4-BE49-F238E27FC236}">
                  <a16:creationId xmlns:a16="http://schemas.microsoft.com/office/drawing/2014/main" id="{0340B049-DA97-8018-583D-C34285B146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323" name="Line 591">
                <a:extLst>
                  <a:ext uri="{FF2B5EF4-FFF2-40B4-BE49-F238E27FC236}">
                    <a16:creationId xmlns:a16="http://schemas.microsoft.com/office/drawing/2014/main" id="{66C0149C-0526-5571-AC8F-2832FA1C681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4" name="Connecteur droit 323">
                <a:extLst>
                  <a:ext uri="{FF2B5EF4-FFF2-40B4-BE49-F238E27FC236}">
                    <a16:creationId xmlns:a16="http://schemas.microsoft.com/office/drawing/2014/main" id="{16275BC6-FAEB-1C13-2EC6-DD02456661D5}"/>
                  </a:ext>
                </a:extLst>
              </p:cNvPr>
              <p:cNvCxnSpPr>
                <a:stCxn id="323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Connecteur droit 324">
                <a:extLst>
                  <a:ext uri="{FF2B5EF4-FFF2-40B4-BE49-F238E27FC236}">
                    <a16:creationId xmlns:a16="http://schemas.microsoft.com/office/drawing/2014/main" id="{1986B857-31CA-E805-DBE7-97F18E48E01A}"/>
                  </a:ext>
                </a:extLst>
              </p:cNvPr>
              <p:cNvCxnSpPr>
                <a:stCxn id="323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7" name="Groupe 108">
              <a:extLst>
                <a:ext uri="{FF2B5EF4-FFF2-40B4-BE49-F238E27FC236}">
                  <a16:creationId xmlns:a16="http://schemas.microsoft.com/office/drawing/2014/main" id="{BF00AD48-AA9D-5BC0-5E69-F815AF8AFA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320" name="Line 591">
                <a:extLst>
                  <a:ext uri="{FF2B5EF4-FFF2-40B4-BE49-F238E27FC236}">
                    <a16:creationId xmlns:a16="http://schemas.microsoft.com/office/drawing/2014/main" id="{D466F109-8EAC-2064-A30A-8DD15AB00A0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21" name="Connecteur droit 320">
                <a:extLst>
                  <a:ext uri="{FF2B5EF4-FFF2-40B4-BE49-F238E27FC236}">
                    <a16:creationId xmlns:a16="http://schemas.microsoft.com/office/drawing/2014/main" id="{477AEE10-5127-1BE1-7232-BFC92AD5B0F0}"/>
                  </a:ext>
                </a:extLst>
              </p:cNvPr>
              <p:cNvCxnSpPr>
                <a:stCxn id="320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Connecteur droit 321">
                <a:extLst>
                  <a:ext uri="{FF2B5EF4-FFF2-40B4-BE49-F238E27FC236}">
                    <a16:creationId xmlns:a16="http://schemas.microsoft.com/office/drawing/2014/main" id="{C79FC8F0-9E22-A019-BA4A-460266E56A9C}"/>
                  </a:ext>
                </a:extLst>
              </p:cNvPr>
              <p:cNvCxnSpPr>
                <a:stCxn id="320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8" name="Groupe 112">
              <a:extLst>
                <a:ext uri="{FF2B5EF4-FFF2-40B4-BE49-F238E27FC236}">
                  <a16:creationId xmlns:a16="http://schemas.microsoft.com/office/drawing/2014/main" id="{0A9F2A77-2D34-A351-622F-86BB47DA36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317" name="Line 591">
                <a:extLst>
                  <a:ext uri="{FF2B5EF4-FFF2-40B4-BE49-F238E27FC236}">
                    <a16:creationId xmlns:a16="http://schemas.microsoft.com/office/drawing/2014/main" id="{F5DD8206-F909-4BAE-52E3-422518EFB4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8" name="Connecteur droit 317">
                <a:extLst>
                  <a:ext uri="{FF2B5EF4-FFF2-40B4-BE49-F238E27FC236}">
                    <a16:creationId xmlns:a16="http://schemas.microsoft.com/office/drawing/2014/main" id="{8D10B408-AE7F-403D-8DC4-93D89089024E}"/>
                  </a:ext>
                </a:extLst>
              </p:cNvPr>
              <p:cNvCxnSpPr>
                <a:stCxn id="317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Connecteur droit 318">
                <a:extLst>
                  <a:ext uri="{FF2B5EF4-FFF2-40B4-BE49-F238E27FC236}">
                    <a16:creationId xmlns:a16="http://schemas.microsoft.com/office/drawing/2014/main" id="{C2636756-E573-7FF8-BBC7-0214FF4EC0A2}"/>
                  </a:ext>
                </a:extLst>
              </p:cNvPr>
              <p:cNvCxnSpPr>
                <a:stCxn id="317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79" name="Groupe 116">
              <a:extLst>
                <a:ext uri="{FF2B5EF4-FFF2-40B4-BE49-F238E27FC236}">
                  <a16:creationId xmlns:a16="http://schemas.microsoft.com/office/drawing/2014/main" id="{37667A1A-25EF-E2B0-D9DA-2E5084913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314" name="Line 591">
                <a:extLst>
                  <a:ext uri="{FF2B5EF4-FFF2-40B4-BE49-F238E27FC236}">
                    <a16:creationId xmlns:a16="http://schemas.microsoft.com/office/drawing/2014/main" id="{95C55ACB-0B3D-24DE-32A5-5FCB3FD2183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5" name="Connecteur droit 314">
                <a:extLst>
                  <a:ext uri="{FF2B5EF4-FFF2-40B4-BE49-F238E27FC236}">
                    <a16:creationId xmlns:a16="http://schemas.microsoft.com/office/drawing/2014/main" id="{B457C12F-77B8-C618-B2D0-0BD07A793985}"/>
                  </a:ext>
                </a:extLst>
              </p:cNvPr>
              <p:cNvCxnSpPr>
                <a:stCxn id="314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Connecteur droit 315">
                <a:extLst>
                  <a:ext uri="{FF2B5EF4-FFF2-40B4-BE49-F238E27FC236}">
                    <a16:creationId xmlns:a16="http://schemas.microsoft.com/office/drawing/2014/main" id="{BB41A916-AF02-BBC3-C6CD-58C41E0BECDD}"/>
                  </a:ext>
                </a:extLst>
              </p:cNvPr>
              <p:cNvCxnSpPr>
                <a:stCxn id="314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0" name="Groupe 120">
              <a:extLst>
                <a:ext uri="{FF2B5EF4-FFF2-40B4-BE49-F238E27FC236}">
                  <a16:creationId xmlns:a16="http://schemas.microsoft.com/office/drawing/2014/main" id="{D8854B52-01D8-B05B-E825-6F3E481496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311" name="Line 591">
                <a:extLst>
                  <a:ext uri="{FF2B5EF4-FFF2-40B4-BE49-F238E27FC236}">
                    <a16:creationId xmlns:a16="http://schemas.microsoft.com/office/drawing/2014/main" id="{4E4C91BC-097A-AF84-308C-C68D4DE0285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12" name="Connecteur droit 311">
                <a:extLst>
                  <a:ext uri="{FF2B5EF4-FFF2-40B4-BE49-F238E27FC236}">
                    <a16:creationId xmlns:a16="http://schemas.microsoft.com/office/drawing/2014/main" id="{234DF169-967D-2167-B294-62E2EE10D66C}"/>
                  </a:ext>
                </a:extLst>
              </p:cNvPr>
              <p:cNvCxnSpPr>
                <a:stCxn id="311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3" name="Connecteur droit 312">
                <a:extLst>
                  <a:ext uri="{FF2B5EF4-FFF2-40B4-BE49-F238E27FC236}">
                    <a16:creationId xmlns:a16="http://schemas.microsoft.com/office/drawing/2014/main" id="{38C0948A-4FBB-5B81-C991-8D3B1BB426FB}"/>
                  </a:ext>
                </a:extLst>
              </p:cNvPr>
              <p:cNvCxnSpPr>
                <a:stCxn id="311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1" name="Groupe 124">
              <a:extLst>
                <a:ext uri="{FF2B5EF4-FFF2-40B4-BE49-F238E27FC236}">
                  <a16:creationId xmlns:a16="http://schemas.microsoft.com/office/drawing/2014/main" id="{D21F77A1-A7E4-5E1F-06BE-83857AEE8F3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308" name="Line 591">
                <a:extLst>
                  <a:ext uri="{FF2B5EF4-FFF2-40B4-BE49-F238E27FC236}">
                    <a16:creationId xmlns:a16="http://schemas.microsoft.com/office/drawing/2014/main" id="{68EF4DEB-1427-754D-6432-940A0E1C207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09" name="Connecteur droit 308">
                <a:extLst>
                  <a:ext uri="{FF2B5EF4-FFF2-40B4-BE49-F238E27FC236}">
                    <a16:creationId xmlns:a16="http://schemas.microsoft.com/office/drawing/2014/main" id="{9309DF8A-97A1-1FA1-AF2C-D6C47DE01A4D}"/>
                  </a:ext>
                </a:extLst>
              </p:cNvPr>
              <p:cNvCxnSpPr>
                <a:stCxn id="308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0" name="Connecteur droit 309">
                <a:extLst>
                  <a:ext uri="{FF2B5EF4-FFF2-40B4-BE49-F238E27FC236}">
                    <a16:creationId xmlns:a16="http://schemas.microsoft.com/office/drawing/2014/main" id="{50313530-CBB5-28EA-088E-D696BDE1185A}"/>
                  </a:ext>
                </a:extLst>
              </p:cNvPr>
              <p:cNvCxnSpPr>
                <a:stCxn id="308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2" name="Groupe 128">
              <a:extLst>
                <a:ext uri="{FF2B5EF4-FFF2-40B4-BE49-F238E27FC236}">
                  <a16:creationId xmlns:a16="http://schemas.microsoft.com/office/drawing/2014/main" id="{E38DFCEF-23F6-2830-B2FA-7FBB55007B2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18083" y="5887142"/>
              <a:ext cx="247528" cy="180122"/>
              <a:chOff x="722870" y="3856387"/>
              <a:chExt cx="227562" cy="209403"/>
            </a:xfrm>
          </p:grpSpPr>
          <p:sp>
            <p:nvSpPr>
              <p:cNvPr id="305" name="Line 591">
                <a:extLst>
                  <a:ext uri="{FF2B5EF4-FFF2-40B4-BE49-F238E27FC236}">
                    <a16:creationId xmlns:a16="http://schemas.microsoft.com/office/drawing/2014/main" id="{73DB9F17-2C4D-3F79-6825-C3DF9AB4054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06" name="Connecteur droit 305">
                <a:extLst>
                  <a:ext uri="{FF2B5EF4-FFF2-40B4-BE49-F238E27FC236}">
                    <a16:creationId xmlns:a16="http://schemas.microsoft.com/office/drawing/2014/main" id="{376E9A72-305B-9E83-00B4-B73774C04D14}"/>
                  </a:ext>
                </a:extLst>
              </p:cNvPr>
              <p:cNvCxnSpPr>
                <a:stCxn id="305" idx="0"/>
              </p:cNvCxnSpPr>
              <p:nvPr/>
            </p:nvCxnSpPr>
            <p:spPr>
              <a:xfrm flipH="1" flipV="1">
                <a:off x="722579" y="385712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7" name="Connecteur droit 306">
                <a:extLst>
                  <a:ext uri="{FF2B5EF4-FFF2-40B4-BE49-F238E27FC236}">
                    <a16:creationId xmlns:a16="http://schemas.microsoft.com/office/drawing/2014/main" id="{6F2042AC-DE8E-740B-4E1F-BB26123A576A}"/>
                  </a:ext>
                </a:extLst>
              </p:cNvPr>
              <p:cNvCxnSpPr>
                <a:stCxn id="305" idx="1"/>
              </p:cNvCxnSpPr>
              <p:nvPr/>
            </p:nvCxnSpPr>
            <p:spPr>
              <a:xfrm flipV="1">
                <a:off x="950253" y="385712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3" name="Groupe 132">
              <a:extLst>
                <a:ext uri="{FF2B5EF4-FFF2-40B4-BE49-F238E27FC236}">
                  <a16:creationId xmlns:a16="http://schemas.microsoft.com/office/drawing/2014/main" id="{0FD8BF71-0A38-6B55-83E6-FE2A4C244A1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302" name="Line 591">
                <a:extLst>
                  <a:ext uri="{FF2B5EF4-FFF2-40B4-BE49-F238E27FC236}">
                    <a16:creationId xmlns:a16="http://schemas.microsoft.com/office/drawing/2014/main" id="{BB491505-E29E-6320-78E4-29A826C1CBF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303" name="Connecteur droit 302">
                <a:extLst>
                  <a:ext uri="{FF2B5EF4-FFF2-40B4-BE49-F238E27FC236}">
                    <a16:creationId xmlns:a16="http://schemas.microsoft.com/office/drawing/2014/main" id="{71926392-CFC6-5936-635F-A9431A3E65E8}"/>
                  </a:ext>
                </a:extLst>
              </p:cNvPr>
              <p:cNvCxnSpPr>
                <a:stCxn id="302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Connecteur droit 303">
                <a:extLst>
                  <a:ext uri="{FF2B5EF4-FFF2-40B4-BE49-F238E27FC236}">
                    <a16:creationId xmlns:a16="http://schemas.microsoft.com/office/drawing/2014/main" id="{17439C9C-C2E2-878C-4B46-6C9986347171}"/>
                  </a:ext>
                </a:extLst>
              </p:cNvPr>
              <p:cNvCxnSpPr>
                <a:stCxn id="302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4" name="Groupe 136">
              <a:extLst>
                <a:ext uri="{FF2B5EF4-FFF2-40B4-BE49-F238E27FC236}">
                  <a16:creationId xmlns:a16="http://schemas.microsoft.com/office/drawing/2014/main" id="{EAAD8D0D-741F-20F3-6867-3A7816AFFDD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299" name="Line 591">
                <a:extLst>
                  <a:ext uri="{FF2B5EF4-FFF2-40B4-BE49-F238E27FC236}">
                    <a16:creationId xmlns:a16="http://schemas.microsoft.com/office/drawing/2014/main" id="{D600DEE8-4302-F197-A22F-05A2E29BFCE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300" name="Connecteur droit 299">
                <a:extLst>
                  <a:ext uri="{FF2B5EF4-FFF2-40B4-BE49-F238E27FC236}">
                    <a16:creationId xmlns:a16="http://schemas.microsoft.com/office/drawing/2014/main" id="{7C25381D-94C5-A836-8FC4-543DB05F5C18}"/>
                  </a:ext>
                </a:extLst>
              </p:cNvPr>
              <p:cNvCxnSpPr>
                <a:stCxn id="299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Connecteur droit 300">
                <a:extLst>
                  <a:ext uri="{FF2B5EF4-FFF2-40B4-BE49-F238E27FC236}">
                    <a16:creationId xmlns:a16="http://schemas.microsoft.com/office/drawing/2014/main" id="{A9E148DD-A80E-2CEA-D2AD-57B00B7E6668}"/>
                  </a:ext>
                </a:extLst>
              </p:cNvPr>
              <p:cNvCxnSpPr>
                <a:stCxn id="299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5" name="Groupe 140">
              <a:extLst>
                <a:ext uri="{FF2B5EF4-FFF2-40B4-BE49-F238E27FC236}">
                  <a16:creationId xmlns:a16="http://schemas.microsoft.com/office/drawing/2014/main" id="{87726DC5-BFF7-49C1-B020-33CF5BDB71BA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296" name="Line 591">
                <a:extLst>
                  <a:ext uri="{FF2B5EF4-FFF2-40B4-BE49-F238E27FC236}">
                    <a16:creationId xmlns:a16="http://schemas.microsoft.com/office/drawing/2014/main" id="{C67E363C-45B7-7BF7-6A9F-B38107E9794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97" name="Connecteur droit 296">
                <a:extLst>
                  <a:ext uri="{FF2B5EF4-FFF2-40B4-BE49-F238E27FC236}">
                    <a16:creationId xmlns:a16="http://schemas.microsoft.com/office/drawing/2014/main" id="{926F656C-8796-A957-8E61-B86BCDDC3ADE}"/>
                  </a:ext>
                </a:extLst>
              </p:cNvPr>
              <p:cNvCxnSpPr>
                <a:stCxn id="296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8" name="Connecteur droit 297">
                <a:extLst>
                  <a:ext uri="{FF2B5EF4-FFF2-40B4-BE49-F238E27FC236}">
                    <a16:creationId xmlns:a16="http://schemas.microsoft.com/office/drawing/2014/main" id="{2B5E394E-E285-97E7-2360-F50E0673C8C6}"/>
                  </a:ext>
                </a:extLst>
              </p:cNvPr>
              <p:cNvCxnSpPr>
                <a:stCxn id="296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6" name="Groupe 144">
              <a:extLst>
                <a:ext uri="{FF2B5EF4-FFF2-40B4-BE49-F238E27FC236}">
                  <a16:creationId xmlns:a16="http://schemas.microsoft.com/office/drawing/2014/main" id="{14EC175B-2ABE-F8CB-C96A-212602281CD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293" name="Line 591">
                <a:extLst>
                  <a:ext uri="{FF2B5EF4-FFF2-40B4-BE49-F238E27FC236}">
                    <a16:creationId xmlns:a16="http://schemas.microsoft.com/office/drawing/2014/main" id="{20A075FE-A625-91ED-E582-118BE0DBBB3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294" name="Connecteur droit 293">
                <a:extLst>
                  <a:ext uri="{FF2B5EF4-FFF2-40B4-BE49-F238E27FC236}">
                    <a16:creationId xmlns:a16="http://schemas.microsoft.com/office/drawing/2014/main" id="{3BA70D5A-7066-7095-A43B-0B00311CED53}"/>
                  </a:ext>
                </a:extLst>
              </p:cNvPr>
              <p:cNvCxnSpPr>
                <a:stCxn id="293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5" name="Connecteur droit 294">
                <a:extLst>
                  <a:ext uri="{FF2B5EF4-FFF2-40B4-BE49-F238E27FC236}">
                    <a16:creationId xmlns:a16="http://schemas.microsoft.com/office/drawing/2014/main" id="{CA1C859D-CBA3-D1E7-FCE0-911AF3E01831}"/>
                  </a:ext>
                </a:extLst>
              </p:cNvPr>
              <p:cNvCxnSpPr>
                <a:stCxn id="293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7" name="Ellipse 286">
              <a:extLst>
                <a:ext uri="{FF2B5EF4-FFF2-40B4-BE49-F238E27FC236}">
                  <a16:creationId xmlns:a16="http://schemas.microsoft.com/office/drawing/2014/main" id="{2DA02403-4824-0B2F-173A-DDBC12359365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288" name="Image 287">
              <a:extLst>
                <a:ext uri="{FF2B5EF4-FFF2-40B4-BE49-F238E27FC236}">
                  <a16:creationId xmlns:a16="http://schemas.microsoft.com/office/drawing/2014/main" id="{0EE804E3-E3A4-8700-A3B3-88F29D3C7B7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289" name="Image 288">
              <a:extLst>
                <a:ext uri="{FF2B5EF4-FFF2-40B4-BE49-F238E27FC236}">
                  <a16:creationId xmlns:a16="http://schemas.microsoft.com/office/drawing/2014/main" id="{17B0A742-6324-30B3-C36F-979DDF600D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2711579" y="6059437"/>
              <a:ext cx="182362" cy="182362"/>
            </a:xfrm>
            <a:prstGeom prst="rect">
              <a:avLst/>
            </a:prstGeom>
          </p:spPr>
        </p:pic>
        <p:pic>
          <p:nvPicPr>
            <p:cNvPr id="290" name="Image 289">
              <a:extLst>
                <a:ext uri="{FF2B5EF4-FFF2-40B4-BE49-F238E27FC236}">
                  <a16:creationId xmlns:a16="http://schemas.microsoft.com/office/drawing/2014/main" id="{245298C2-625F-9C77-C2A3-88ECDDA4F7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291" name="Image 290">
              <a:extLst>
                <a:ext uri="{FF2B5EF4-FFF2-40B4-BE49-F238E27FC236}">
                  <a16:creationId xmlns:a16="http://schemas.microsoft.com/office/drawing/2014/main" id="{5D3B37B0-DA4F-5E5C-57CA-89507CB303B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292" name="Image 291">
              <a:extLst>
                <a:ext uri="{FF2B5EF4-FFF2-40B4-BE49-F238E27FC236}">
                  <a16:creationId xmlns:a16="http://schemas.microsoft.com/office/drawing/2014/main" id="{5B3823AC-1A43-C8D0-46E8-47B36311AA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1" name="ZoneTexte 330">
                <a:extLst>
                  <a:ext uri="{FF2B5EF4-FFF2-40B4-BE49-F238E27FC236}">
                    <a16:creationId xmlns:a16="http://schemas.microsoft.com/office/drawing/2014/main" id="{5554B9ED-6C70-F3B3-7F48-61FB37A72455}"/>
                  </a:ext>
                </a:extLst>
              </p:cNvPr>
              <p:cNvSpPr txBox="1"/>
              <p:nvPr/>
            </p:nvSpPr>
            <p:spPr>
              <a:xfrm>
                <a:off x="7418763" y="1693573"/>
                <a:ext cx="2025453" cy="7297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31" name="ZoneTexte 330">
                <a:extLst>
                  <a:ext uri="{FF2B5EF4-FFF2-40B4-BE49-F238E27FC236}">
                    <a16:creationId xmlns:a16="http://schemas.microsoft.com/office/drawing/2014/main" id="{5554B9ED-6C70-F3B3-7F48-61FB37A724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18763" y="1693573"/>
                <a:ext cx="2025453" cy="72975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2" name="Ellipse 331">
            <a:extLst>
              <a:ext uri="{FF2B5EF4-FFF2-40B4-BE49-F238E27FC236}">
                <a16:creationId xmlns:a16="http://schemas.microsoft.com/office/drawing/2014/main" id="{0B204022-95DD-DDA6-3D07-1EC58BD4977F}"/>
              </a:ext>
            </a:extLst>
          </p:cNvPr>
          <p:cNvSpPr/>
          <p:nvPr/>
        </p:nvSpPr>
        <p:spPr bwMode="auto">
          <a:xfrm>
            <a:off x="-3826475" y="6241254"/>
            <a:ext cx="1431925" cy="1238250"/>
          </a:xfrm>
          <a:prstGeom prst="ellipse">
            <a:avLst/>
          </a:prstGeom>
          <a:solidFill>
            <a:schemeClr val="accent2">
              <a:lumMod val="75000"/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36756898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127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127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7970" y="1333307"/>
            <a:ext cx="4279942" cy="3308822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/>
          <p:nvPr/>
        </p:nvCxnSpPr>
        <p:spPr>
          <a:xfrm>
            <a:off x="-1665818" y="2922856"/>
            <a:ext cx="7801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-1275730" y="3083669"/>
                <a:ext cx="2471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275730" y="3083669"/>
                <a:ext cx="247119" cy="276999"/>
              </a:xfrm>
              <a:prstGeom prst="rect">
                <a:avLst/>
              </a:prstGeom>
              <a:blipFill>
                <a:blip r:embed="rId4"/>
                <a:stretch>
                  <a:fillRect l="-25000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/>
          <p:nvPr/>
        </p:nvCxnSpPr>
        <p:spPr>
          <a:xfrm flipV="1">
            <a:off x="1806480" y="4642129"/>
            <a:ext cx="59079" cy="2917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-2006979" y="3077569"/>
            <a:ext cx="172801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9C2EB574-762C-A142-4991-283AB1535AAD}"/>
              </a:ext>
            </a:extLst>
          </p:cNvPr>
          <p:cNvSpPr txBox="1"/>
          <p:nvPr/>
        </p:nvSpPr>
        <p:spPr>
          <a:xfrm>
            <a:off x="-2269404" y="2280952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-4545981" y="3447984"/>
                <a:ext cx="2488901" cy="49615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3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4545981" y="3447984"/>
                <a:ext cx="2488901" cy="496157"/>
              </a:xfrm>
              <a:prstGeom prst="rect">
                <a:avLst/>
              </a:prstGeom>
              <a:blipFill>
                <a:blip r:embed="rId5"/>
                <a:stretch>
                  <a:fillRect l="-733" b="-864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/>
              <p:nvPr/>
            </p:nvSpPr>
            <p:spPr>
              <a:xfrm>
                <a:off x="-3444944" y="699296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3444944" y="699296"/>
                <a:ext cx="2621487" cy="351571"/>
              </a:xfrm>
              <a:prstGeom prst="rect">
                <a:avLst/>
              </a:prstGeom>
              <a:blipFill>
                <a:blip r:embed="rId6"/>
                <a:stretch>
                  <a:fillRect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ZoneTexte 21">
            <a:extLst>
              <a:ext uri="{FF2B5EF4-FFF2-40B4-BE49-F238E27FC236}">
                <a16:creationId xmlns:a16="http://schemas.microsoft.com/office/drawing/2014/main" id="{69ACA020-05C9-F046-D0AD-0E3DD81BDDC7}"/>
              </a:ext>
            </a:extLst>
          </p:cNvPr>
          <p:cNvSpPr txBox="1"/>
          <p:nvPr/>
        </p:nvSpPr>
        <p:spPr>
          <a:xfrm>
            <a:off x="-5886590" y="667561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/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i="1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blipFill>
                <a:blip r:embed="rId7"/>
                <a:stretch>
                  <a:fillRect l="-952" b="-186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ZoneTexte 25">
            <a:extLst>
              <a:ext uri="{FF2B5EF4-FFF2-40B4-BE49-F238E27FC236}">
                <a16:creationId xmlns:a16="http://schemas.microsoft.com/office/drawing/2014/main" id="{5761AD52-77EF-57AC-E0DC-5B98DD0569BE}"/>
              </a:ext>
            </a:extLst>
          </p:cNvPr>
          <p:cNvSpPr txBox="1"/>
          <p:nvPr/>
        </p:nvSpPr>
        <p:spPr>
          <a:xfrm>
            <a:off x="8850498" y="1847094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05311" y="3349461"/>
            <a:ext cx="4159476" cy="329072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627749" y="4912394"/>
                <a:ext cx="2730940" cy="51706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3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7749" y="4912394"/>
                <a:ext cx="2730940" cy="51706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ZoneTexte 35">
            <a:extLst>
              <a:ext uri="{FF2B5EF4-FFF2-40B4-BE49-F238E27FC236}">
                <a16:creationId xmlns:a16="http://schemas.microsoft.com/office/drawing/2014/main" id="{15C3895B-A888-AACE-6069-780AE5EDCB10}"/>
              </a:ext>
            </a:extLst>
          </p:cNvPr>
          <p:cNvSpPr txBox="1"/>
          <p:nvPr/>
        </p:nvSpPr>
        <p:spPr>
          <a:xfrm>
            <a:off x="9589183" y="3360668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-1760417" y="2043988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760417" y="2043988"/>
                <a:ext cx="1728011" cy="358303"/>
              </a:xfrm>
              <a:prstGeom prst="rect">
                <a:avLst/>
              </a:prstGeom>
              <a:blipFill>
                <a:blip r:embed="rId10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122487" y="2566743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2487" y="2566743"/>
                <a:ext cx="1728011" cy="358303"/>
              </a:xfrm>
              <a:prstGeom prst="rect">
                <a:avLst/>
              </a:prstGeom>
              <a:blipFill>
                <a:blip r:embed="rId11"/>
                <a:stretch>
                  <a:fillRect b="-678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9" name="Flèche vers le bas 75">
            <a:extLst>
              <a:ext uri="{FF2B5EF4-FFF2-40B4-BE49-F238E27FC236}">
                <a16:creationId xmlns:a16="http://schemas.microsoft.com/office/drawing/2014/main" id="{D07D87B7-40F9-620A-2FFD-5AA553CD7541}"/>
              </a:ext>
            </a:extLst>
          </p:cNvPr>
          <p:cNvSpPr/>
          <p:nvPr/>
        </p:nvSpPr>
        <p:spPr bwMode="auto">
          <a:xfrm>
            <a:off x="-3624863" y="4733129"/>
            <a:ext cx="269875" cy="404812"/>
          </a:xfrm>
          <a:prstGeom prst="downArrow">
            <a:avLst/>
          </a:prstGeom>
          <a:solidFill>
            <a:schemeClr val="bg1"/>
          </a:solidFill>
          <a:ln>
            <a:solidFill>
              <a:srgbClr val="0000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grpSp>
        <p:nvGrpSpPr>
          <p:cNvPr id="181" name="Groupe 180">
            <a:extLst>
              <a:ext uri="{FF2B5EF4-FFF2-40B4-BE49-F238E27FC236}">
                <a16:creationId xmlns:a16="http://schemas.microsoft.com/office/drawing/2014/main" id="{0BF46B31-277C-6E5D-72EE-B465DE3DA0DF}"/>
              </a:ext>
            </a:extLst>
          </p:cNvPr>
          <p:cNvGrpSpPr/>
          <p:nvPr/>
        </p:nvGrpSpPr>
        <p:grpSpPr>
          <a:xfrm>
            <a:off x="5245019" y="1241645"/>
            <a:ext cx="2339324" cy="1278462"/>
            <a:chOff x="-5092563" y="2416966"/>
            <a:chExt cx="3669563" cy="2035175"/>
          </a:xfrm>
        </p:grpSpPr>
        <p:sp>
          <p:nvSpPr>
            <p:cNvPr id="29" name="Freeform 575">
              <a:extLst>
                <a:ext uri="{FF2B5EF4-FFF2-40B4-BE49-F238E27FC236}">
                  <a16:creationId xmlns:a16="http://schemas.microsoft.com/office/drawing/2014/main" id="{2A1D00BE-5B4D-DAEA-2E51-FD9925A76F4D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3472650" y="2654984"/>
              <a:ext cx="819968" cy="2682251"/>
            </a:xfrm>
            <a:custGeom>
              <a:avLst/>
              <a:gdLst>
                <a:gd name="T0" fmla="*/ 0 w 192"/>
                <a:gd name="T1" fmla="*/ 2865069 h 336"/>
                <a:gd name="T2" fmla="*/ 434095 w 192"/>
                <a:gd name="T3" fmla="*/ 2046478 h 336"/>
                <a:gd name="T4" fmla="*/ 217048 w 192"/>
                <a:gd name="T5" fmla="*/ 1227887 h 336"/>
                <a:gd name="T6" fmla="*/ 217048 w 192"/>
                <a:gd name="T7" fmla="*/ 409296 h 336"/>
                <a:gd name="T8" fmla="*/ 868190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grpSp>
          <p:nvGrpSpPr>
            <p:cNvPr id="180" name="Groupe 179">
              <a:extLst>
                <a:ext uri="{FF2B5EF4-FFF2-40B4-BE49-F238E27FC236}">
                  <a16:creationId xmlns:a16="http://schemas.microsoft.com/office/drawing/2014/main" id="{3EC27168-99F0-820D-DA60-240D70649DC6}"/>
                </a:ext>
              </a:extLst>
            </p:cNvPr>
            <p:cNvGrpSpPr/>
            <p:nvPr/>
          </p:nvGrpSpPr>
          <p:grpSpPr>
            <a:xfrm>
              <a:off x="-5092563" y="2416966"/>
              <a:ext cx="3669563" cy="2035175"/>
              <a:chOff x="-5092563" y="2416966"/>
              <a:chExt cx="3669563" cy="2035175"/>
            </a:xfrm>
          </p:grpSpPr>
          <p:sp>
            <p:nvSpPr>
              <p:cNvPr id="27" name="Freeform 574">
                <a:extLst>
                  <a:ext uri="{FF2B5EF4-FFF2-40B4-BE49-F238E27FC236}">
                    <a16:creationId xmlns:a16="http://schemas.microsoft.com/office/drawing/2014/main" id="{04A86985-770E-4493-01BE-994BE53843B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-4873630" y="365828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" name="Forme libre 6">
                <a:extLst>
                  <a:ext uri="{FF2B5EF4-FFF2-40B4-BE49-F238E27FC236}">
                    <a16:creationId xmlns:a16="http://schemas.microsoft.com/office/drawing/2014/main" id="{AFADE61D-2FB0-0960-9656-1758B069548A}"/>
                  </a:ext>
                </a:extLst>
              </p:cNvPr>
              <p:cNvSpPr/>
              <p:nvPr/>
            </p:nvSpPr>
            <p:spPr bwMode="auto">
              <a:xfrm>
                <a:off x="-4313838" y="4045741"/>
                <a:ext cx="157163" cy="158750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2" name="Forme libre 7">
                <a:extLst>
                  <a:ext uri="{FF2B5EF4-FFF2-40B4-BE49-F238E27FC236}">
                    <a16:creationId xmlns:a16="http://schemas.microsoft.com/office/drawing/2014/main" id="{C62B206F-6920-C563-EABE-4C0F442F0398}"/>
                  </a:ext>
                </a:extLst>
              </p:cNvPr>
              <p:cNvSpPr/>
              <p:nvPr/>
            </p:nvSpPr>
            <p:spPr bwMode="auto">
              <a:xfrm flipV="1">
                <a:off x="-3891563" y="4226716"/>
                <a:ext cx="207963" cy="225425"/>
              </a:xfrm>
              <a:custGeom>
                <a:avLst/>
                <a:gdLst>
                  <a:gd name="connsiteX0" fmla="*/ 56270 w 168812"/>
                  <a:gd name="connsiteY0" fmla="*/ 393896 h 393896"/>
                  <a:gd name="connsiteX1" fmla="*/ 154744 w 168812"/>
                  <a:gd name="connsiteY1" fmla="*/ 323557 h 393896"/>
                  <a:gd name="connsiteX2" fmla="*/ 168812 w 168812"/>
                  <a:gd name="connsiteY2" fmla="*/ 281354 h 393896"/>
                  <a:gd name="connsiteX3" fmla="*/ 112541 w 168812"/>
                  <a:gd name="connsiteY3" fmla="*/ 154745 h 393896"/>
                  <a:gd name="connsiteX4" fmla="*/ 28135 w 168812"/>
                  <a:gd name="connsiteY4" fmla="*/ 126610 h 393896"/>
                  <a:gd name="connsiteX5" fmla="*/ 0 w 168812"/>
                  <a:gd name="connsiteY5" fmla="*/ 98474 h 393896"/>
                  <a:gd name="connsiteX6" fmla="*/ 70338 w 168812"/>
                  <a:gd name="connsiteY6" fmla="*/ 28136 h 393896"/>
                  <a:gd name="connsiteX7" fmla="*/ 84406 w 168812"/>
                  <a:gd name="connsiteY7" fmla="*/ 0 h 39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8812" h="393896">
                    <a:moveTo>
                      <a:pt x="56270" y="393896"/>
                    </a:moveTo>
                    <a:cubicBezTo>
                      <a:pt x="76823" y="381564"/>
                      <a:pt x="136942" y="353228"/>
                      <a:pt x="154744" y="323557"/>
                    </a:cubicBezTo>
                    <a:cubicBezTo>
                      <a:pt x="162373" y="310841"/>
                      <a:pt x="164123" y="295422"/>
                      <a:pt x="168812" y="281354"/>
                    </a:cubicBezTo>
                    <a:cubicBezTo>
                      <a:pt x="158773" y="221124"/>
                      <a:pt x="169821" y="186567"/>
                      <a:pt x="112541" y="154745"/>
                    </a:cubicBezTo>
                    <a:cubicBezTo>
                      <a:pt x="86616" y="140342"/>
                      <a:pt x="28135" y="126610"/>
                      <a:pt x="28135" y="126610"/>
                    </a:cubicBezTo>
                    <a:cubicBezTo>
                      <a:pt x="18757" y="117231"/>
                      <a:pt x="0" y="111737"/>
                      <a:pt x="0" y="98474"/>
                    </a:cubicBezTo>
                    <a:lnTo>
                      <a:pt x="70338" y="28136"/>
                    </a:lnTo>
                    <a:cubicBezTo>
                      <a:pt x="77752" y="20722"/>
                      <a:pt x="79717" y="9379"/>
                      <a:pt x="8440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3" name="Forme libre 8">
                <a:extLst>
                  <a:ext uri="{FF2B5EF4-FFF2-40B4-BE49-F238E27FC236}">
                    <a16:creationId xmlns:a16="http://schemas.microsoft.com/office/drawing/2014/main" id="{861D338E-F276-00B0-44D7-545F8418AB3D}"/>
                  </a:ext>
                </a:extLst>
              </p:cNvPr>
              <p:cNvSpPr/>
              <p:nvPr/>
            </p:nvSpPr>
            <p:spPr bwMode="auto">
              <a:xfrm>
                <a:off x="-4586888" y="3763166"/>
                <a:ext cx="80963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4" name="Forme libre 9">
                <a:extLst>
                  <a:ext uri="{FF2B5EF4-FFF2-40B4-BE49-F238E27FC236}">
                    <a16:creationId xmlns:a16="http://schemas.microsoft.com/office/drawing/2014/main" id="{68BB951C-994E-F0EF-F6FE-0856E0D6EEB4}"/>
                  </a:ext>
                </a:extLst>
              </p:cNvPr>
              <p:cNvSpPr/>
              <p:nvPr/>
            </p:nvSpPr>
            <p:spPr bwMode="auto">
              <a:xfrm>
                <a:off x="-3212113" y="4018754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5" name="Forme libre 10">
                <a:extLst>
                  <a:ext uri="{FF2B5EF4-FFF2-40B4-BE49-F238E27FC236}">
                    <a16:creationId xmlns:a16="http://schemas.microsoft.com/office/drawing/2014/main" id="{5D688D91-F79E-23A5-DEC6-F36783AA1853}"/>
                  </a:ext>
                </a:extLst>
              </p:cNvPr>
              <p:cNvSpPr/>
              <p:nvPr/>
            </p:nvSpPr>
            <p:spPr bwMode="auto">
              <a:xfrm>
                <a:off x="-2619975" y="3659979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39" name="Forme libre 11">
                <a:extLst>
                  <a:ext uri="{FF2B5EF4-FFF2-40B4-BE49-F238E27FC236}">
                    <a16:creationId xmlns:a16="http://schemas.microsoft.com/office/drawing/2014/main" id="{5F436B7C-F5D8-4D22-06ED-F86398BB5CFC}"/>
                  </a:ext>
                </a:extLst>
              </p:cNvPr>
              <p:cNvSpPr/>
              <p:nvPr/>
            </p:nvSpPr>
            <p:spPr bwMode="auto">
              <a:xfrm>
                <a:off x="-2013550" y="3728241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0" name="Forme libre 18">
                <a:extLst>
                  <a:ext uri="{FF2B5EF4-FFF2-40B4-BE49-F238E27FC236}">
                    <a16:creationId xmlns:a16="http://schemas.microsoft.com/office/drawing/2014/main" id="{425B8057-EC81-D75C-010D-4C0FD804BDB8}"/>
                  </a:ext>
                </a:extLst>
              </p:cNvPr>
              <p:cNvSpPr/>
              <p:nvPr/>
            </p:nvSpPr>
            <p:spPr bwMode="auto">
              <a:xfrm>
                <a:off x="-4574188" y="3193254"/>
                <a:ext cx="80963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1" name="Forme libre 19">
                <a:extLst>
                  <a:ext uri="{FF2B5EF4-FFF2-40B4-BE49-F238E27FC236}">
                    <a16:creationId xmlns:a16="http://schemas.microsoft.com/office/drawing/2014/main" id="{A246D02D-09B2-7130-BE98-5BBEF2282E24}"/>
                  </a:ext>
                </a:extLst>
              </p:cNvPr>
              <p:cNvSpPr/>
              <p:nvPr/>
            </p:nvSpPr>
            <p:spPr bwMode="auto">
              <a:xfrm>
                <a:off x="-4305900" y="3337716"/>
                <a:ext cx="90487" cy="31908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2" name="Forme libre 20">
                <a:extLst>
                  <a:ext uri="{FF2B5EF4-FFF2-40B4-BE49-F238E27FC236}">
                    <a16:creationId xmlns:a16="http://schemas.microsoft.com/office/drawing/2014/main" id="{AA353C29-B764-6D66-6560-C2F4E738DDEE}"/>
                  </a:ext>
                </a:extLst>
              </p:cNvPr>
              <p:cNvSpPr/>
              <p:nvPr/>
            </p:nvSpPr>
            <p:spPr bwMode="auto">
              <a:xfrm>
                <a:off x="-3886800" y="3553616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3" name="Forme libre 21">
                <a:extLst>
                  <a:ext uri="{FF2B5EF4-FFF2-40B4-BE49-F238E27FC236}">
                    <a16:creationId xmlns:a16="http://schemas.microsoft.com/office/drawing/2014/main" id="{73749072-021F-67AC-535F-241CC3FBF463}"/>
                  </a:ext>
                </a:extLst>
              </p:cNvPr>
              <p:cNvSpPr/>
              <p:nvPr/>
            </p:nvSpPr>
            <p:spPr bwMode="auto">
              <a:xfrm>
                <a:off x="-3226400" y="3417091"/>
                <a:ext cx="80962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4" name="Forme libre 22">
                <a:extLst>
                  <a:ext uri="{FF2B5EF4-FFF2-40B4-BE49-F238E27FC236}">
                    <a16:creationId xmlns:a16="http://schemas.microsoft.com/office/drawing/2014/main" id="{AA0699B0-4F46-6846-75FF-1D4FBA8ED107}"/>
                  </a:ext>
                </a:extLst>
              </p:cNvPr>
              <p:cNvSpPr/>
              <p:nvPr/>
            </p:nvSpPr>
            <p:spPr bwMode="auto">
              <a:xfrm>
                <a:off x="-2605688" y="3077366"/>
                <a:ext cx="82550" cy="185738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5" name="Forme libre 23">
                <a:extLst>
                  <a:ext uri="{FF2B5EF4-FFF2-40B4-BE49-F238E27FC236}">
                    <a16:creationId xmlns:a16="http://schemas.microsoft.com/office/drawing/2014/main" id="{BFA7F324-38A5-C2E1-27ED-81E08436A964}"/>
                  </a:ext>
                </a:extLst>
              </p:cNvPr>
              <p:cNvSpPr/>
              <p:nvPr/>
            </p:nvSpPr>
            <p:spPr bwMode="auto">
              <a:xfrm>
                <a:off x="-2013550" y="3148804"/>
                <a:ext cx="82550" cy="185737"/>
              </a:xfrm>
              <a:custGeom>
                <a:avLst/>
                <a:gdLst>
                  <a:gd name="connsiteX0" fmla="*/ 15983 w 87492"/>
                  <a:gd name="connsiteY0" fmla="*/ 196948 h 196948"/>
                  <a:gd name="connsiteX1" fmla="*/ 1915 w 87492"/>
                  <a:gd name="connsiteY1" fmla="*/ 126610 h 196948"/>
                  <a:gd name="connsiteX2" fmla="*/ 44118 w 87492"/>
                  <a:gd name="connsiteY2" fmla="*/ 112542 h 196948"/>
                  <a:gd name="connsiteX3" fmla="*/ 58186 w 87492"/>
                  <a:gd name="connsiteY3" fmla="*/ 70339 h 196948"/>
                  <a:gd name="connsiteX4" fmla="*/ 86321 w 87492"/>
                  <a:gd name="connsiteY4" fmla="*/ 0 h 1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492" h="196948">
                    <a:moveTo>
                      <a:pt x="15983" y="196948"/>
                    </a:moveTo>
                    <a:cubicBezTo>
                      <a:pt x="11294" y="173502"/>
                      <a:pt x="-5646" y="149293"/>
                      <a:pt x="1915" y="126610"/>
                    </a:cubicBezTo>
                    <a:cubicBezTo>
                      <a:pt x="6604" y="112542"/>
                      <a:pt x="33633" y="123027"/>
                      <a:pt x="44118" y="112542"/>
                    </a:cubicBezTo>
                    <a:cubicBezTo>
                      <a:pt x="54603" y="102057"/>
                      <a:pt x="50557" y="83055"/>
                      <a:pt x="58186" y="70339"/>
                    </a:cubicBezTo>
                    <a:cubicBezTo>
                      <a:pt x="96268" y="6868"/>
                      <a:pt x="86321" y="82393"/>
                      <a:pt x="86321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8" name="Forme libre 24">
                <a:extLst>
                  <a:ext uri="{FF2B5EF4-FFF2-40B4-BE49-F238E27FC236}">
                    <a16:creationId xmlns:a16="http://schemas.microsoft.com/office/drawing/2014/main" id="{079ED985-767E-397D-D89F-EE345245B577}"/>
                  </a:ext>
                </a:extLst>
              </p:cNvPr>
              <p:cNvSpPr/>
              <p:nvPr/>
            </p:nvSpPr>
            <p:spPr bwMode="auto">
              <a:xfrm>
                <a:off x="-4991700" y="2483641"/>
                <a:ext cx="2474912" cy="969963"/>
              </a:xfrm>
              <a:custGeom>
                <a:avLst/>
                <a:gdLst>
                  <a:gd name="connsiteX0" fmla="*/ 0 w 2644727"/>
                  <a:gd name="connsiteY0" fmla="*/ 548640 h 1026965"/>
                  <a:gd name="connsiteX1" fmla="*/ 42204 w 2644727"/>
                  <a:gd name="connsiteY1" fmla="*/ 450167 h 1026965"/>
                  <a:gd name="connsiteX2" fmla="*/ 84407 w 2644727"/>
                  <a:gd name="connsiteY2" fmla="*/ 436099 h 1026965"/>
                  <a:gd name="connsiteX3" fmla="*/ 323557 w 2644727"/>
                  <a:gd name="connsiteY3" fmla="*/ 450167 h 1026965"/>
                  <a:gd name="connsiteX4" fmla="*/ 351693 w 2644727"/>
                  <a:gd name="connsiteY4" fmla="*/ 492370 h 1026965"/>
                  <a:gd name="connsiteX5" fmla="*/ 365760 w 2644727"/>
                  <a:gd name="connsiteY5" fmla="*/ 661182 h 1026965"/>
                  <a:gd name="connsiteX6" fmla="*/ 379828 w 2644727"/>
                  <a:gd name="connsiteY6" fmla="*/ 745588 h 1026965"/>
                  <a:gd name="connsiteX7" fmla="*/ 464234 w 2644727"/>
                  <a:gd name="connsiteY7" fmla="*/ 773723 h 1026965"/>
                  <a:gd name="connsiteX8" fmla="*/ 534573 w 2644727"/>
                  <a:gd name="connsiteY8" fmla="*/ 717453 h 1026965"/>
                  <a:gd name="connsiteX9" fmla="*/ 576776 w 2644727"/>
                  <a:gd name="connsiteY9" fmla="*/ 703385 h 1026965"/>
                  <a:gd name="connsiteX10" fmla="*/ 618979 w 2644727"/>
                  <a:gd name="connsiteY10" fmla="*/ 675250 h 1026965"/>
                  <a:gd name="connsiteX11" fmla="*/ 703385 w 2644727"/>
                  <a:gd name="connsiteY11" fmla="*/ 633047 h 1026965"/>
                  <a:gd name="connsiteX12" fmla="*/ 717453 w 2644727"/>
                  <a:gd name="connsiteY12" fmla="*/ 590843 h 1026965"/>
                  <a:gd name="connsiteX13" fmla="*/ 801859 w 2644727"/>
                  <a:gd name="connsiteY13" fmla="*/ 506437 h 1026965"/>
                  <a:gd name="connsiteX14" fmla="*/ 858130 w 2644727"/>
                  <a:gd name="connsiteY14" fmla="*/ 422031 h 1026965"/>
                  <a:gd name="connsiteX15" fmla="*/ 900333 w 2644727"/>
                  <a:gd name="connsiteY15" fmla="*/ 337625 h 1026965"/>
                  <a:gd name="connsiteX16" fmla="*/ 942536 w 2644727"/>
                  <a:gd name="connsiteY16" fmla="*/ 323557 h 1026965"/>
                  <a:gd name="connsiteX17" fmla="*/ 998807 w 2644727"/>
                  <a:gd name="connsiteY17" fmla="*/ 295422 h 1026965"/>
                  <a:gd name="connsiteX18" fmla="*/ 1083213 w 2644727"/>
                  <a:gd name="connsiteY18" fmla="*/ 239151 h 1026965"/>
                  <a:gd name="connsiteX19" fmla="*/ 1139484 w 2644727"/>
                  <a:gd name="connsiteY19" fmla="*/ 211016 h 1026965"/>
                  <a:gd name="connsiteX20" fmla="*/ 1181687 w 2644727"/>
                  <a:gd name="connsiteY20" fmla="*/ 182880 h 1026965"/>
                  <a:gd name="connsiteX21" fmla="*/ 1237957 w 2644727"/>
                  <a:gd name="connsiteY21" fmla="*/ 154745 h 1026965"/>
                  <a:gd name="connsiteX22" fmla="*/ 1350499 w 2644727"/>
                  <a:gd name="connsiteY22" fmla="*/ 70339 h 1026965"/>
                  <a:gd name="connsiteX23" fmla="*/ 1463040 w 2644727"/>
                  <a:gd name="connsiteY23" fmla="*/ 0 h 1026965"/>
                  <a:gd name="connsiteX24" fmla="*/ 1491176 w 2644727"/>
                  <a:gd name="connsiteY24" fmla="*/ 42203 h 1026965"/>
                  <a:gd name="connsiteX25" fmla="*/ 1505244 w 2644727"/>
                  <a:gd name="connsiteY25" fmla="*/ 84407 h 1026965"/>
                  <a:gd name="connsiteX26" fmla="*/ 1491176 w 2644727"/>
                  <a:gd name="connsiteY26" fmla="*/ 436099 h 1026965"/>
                  <a:gd name="connsiteX27" fmla="*/ 1463040 w 2644727"/>
                  <a:gd name="connsiteY27" fmla="*/ 478302 h 1026965"/>
                  <a:gd name="connsiteX28" fmla="*/ 1392702 w 2644727"/>
                  <a:gd name="connsiteY28" fmla="*/ 464234 h 1026965"/>
                  <a:gd name="connsiteX29" fmla="*/ 1350499 w 2644727"/>
                  <a:gd name="connsiteY29" fmla="*/ 450167 h 1026965"/>
                  <a:gd name="connsiteX30" fmla="*/ 1280160 w 2644727"/>
                  <a:gd name="connsiteY30" fmla="*/ 464234 h 1026965"/>
                  <a:gd name="connsiteX31" fmla="*/ 1294228 w 2644727"/>
                  <a:gd name="connsiteY31" fmla="*/ 506437 h 1026965"/>
                  <a:gd name="connsiteX32" fmla="*/ 1322364 w 2644727"/>
                  <a:gd name="connsiteY32" fmla="*/ 534573 h 1026965"/>
                  <a:gd name="connsiteX33" fmla="*/ 1308296 w 2644727"/>
                  <a:gd name="connsiteY33" fmla="*/ 576776 h 1026965"/>
                  <a:gd name="connsiteX34" fmla="*/ 1336431 w 2644727"/>
                  <a:gd name="connsiteY34" fmla="*/ 717453 h 1026965"/>
                  <a:gd name="connsiteX35" fmla="*/ 1350499 w 2644727"/>
                  <a:gd name="connsiteY35" fmla="*/ 844062 h 1026965"/>
                  <a:gd name="connsiteX36" fmla="*/ 1378634 w 2644727"/>
                  <a:gd name="connsiteY36" fmla="*/ 886265 h 1026965"/>
                  <a:gd name="connsiteX37" fmla="*/ 1392702 w 2644727"/>
                  <a:gd name="connsiteY37" fmla="*/ 928468 h 1026965"/>
                  <a:gd name="connsiteX38" fmla="*/ 1434905 w 2644727"/>
                  <a:gd name="connsiteY38" fmla="*/ 956603 h 1026965"/>
                  <a:gd name="connsiteX39" fmla="*/ 1828800 w 2644727"/>
                  <a:gd name="connsiteY39" fmla="*/ 970671 h 1026965"/>
                  <a:gd name="connsiteX40" fmla="*/ 1842868 w 2644727"/>
                  <a:gd name="connsiteY40" fmla="*/ 1012874 h 1026965"/>
                  <a:gd name="connsiteX41" fmla="*/ 1955410 w 2644727"/>
                  <a:gd name="connsiteY41" fmla="*/ 1012874 h 1026965"/>
                  <a:gd name="connsiteX42" fmla="*/ 1983545 w 2644727"/>
                  <a:gd name="connsiteY42" fmla="*/ 970671 h 1026965"/>
                  <a:gd name="connsiteX43" fmla="*/ 2025748 w 2644727"/>
                  <a:gd name="connsiteY43" fmla="*/ 956603 h 1026965"/>
                  <a:gd name="connsiteX44" fmla="*/ 2053884 w 2644727"/>
                  <a:gd name="connsiteY44" fmla="*/ 872197 h 1026965"/>
                  <a:gd name="connsiteX45" fmla="*/ 2124222 w 2644727"/>
                  <a:gd name="connsiteY45" fmla="*/ 773723 h 1026965"/>
                  <a:gd name="connsiteX46" fmla="*/ 2166425 w 2644727"/>
                  <a:gd name="connsiteY46" fmla="*/ 759656 h 1026965"/>
                  <a:gd name="connsiteX47" fmla="*/ 2349305 w 2644727"/>
                  <a:gd name="connsiteY47" fmla="*/ 745588 h 1026965"/>
                  <a:gd name="connsiteX48" fmla="*/ 2461847 w 2644727"/>
                  <a:gd name="connsiteY48" fmla="*/ 731520 h 1026965"/>
                  <a:gd name="connsiteX49" fmla="*/ 2504050 w 2644727"/>
                  <a:gd name="connsiteY49" fmla="*/ 717453 h 1026965"/>
                  <a:gd name="connsiteX50" fmla="*/ 2532185 w 2644727"/>
                  <a:gd name="connsiteY50" fmla="*/ 689317 h 1026965"/>
                  <a:gd name="connsiteX51" fmla="*/ 2588456 w 2644727"/>
                  <a:gd name="connsiteY51" fmla="*/ 675250 h 1026965"/>
                  <a:gd name="connsiteX52" fmla="*/ 2630659 w 2644727"/>
                  <a:gd name="connsiteY52" fmla="*/ 647114 h 1026965"/>
                  <a:gd name="connsiteX53" fmla="*/ 2644727 w 2644727"/>
                  <a:gd name="connsiteY53" fmla="*/ 604911 h 1026965"/>
                  <a:gd name="connsiteX54" fmla="*/ 2602524 w 2644727"/>
                  <a:gd name="connsiteY54" fmla="*/ 422031 h 1026965"/>
                  <a:gd name="connsiteX55" fmla="*/ 2532185 w 2644727"/>
                  <a:gd name="connsiteY55" fmla="*/ 351693 h 1026965"/>
                  <a:gd name="connsiteX56" fmla="*/ 2504050 w 2644727"/>
                  <a:gd name="connsiteY56" fmla="*/ 295422 h 1026965"/>
                  <a:gd name="connsiteX57" fmla="*/ 2391508 w 2644727"/>
                  <a:gd name="connsiteY57" fmla="*/ 196948 h 1026965"/>
                  <a:gd name="connsiteX58" fmla="*/ 2335237 w 2644727"/>
                  <a:gd name="connsiteY58" fmla="*/ 182880 h 1026965"/>
                  <a:gd name="connsiteX59" fmla="*/ 2293034 w 2644727"/>
                  <a:gd name="connsiteY59" fmla="*/ 168813 h 1026965"/>
                  <a:gd name="connsiteX60" fmla="*/ 2222696 w 2644727"/>
                  <a:gd name="connsiteY60" fmla="*/ 98474 h 1026965"/>
                  <a:gd name="connsiteX61" fmla="*/ 2194560 w 2644727"/>
                  <a:gd name="connsiteY61" fmla="*/ 70339 h 1026965"/>
                  <a:gd name="connsiteX62" fmla="*/ 2194560 w 2644727"/>
                  <a:gd name="connsiteY62" fmla="*/ 28136 h 1026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644727" h="1026965">
                    <a:moveTo>
                      <a:pt x="0" y="548640"/>
                    </a:moveTo>
                    <a:cubicBezTo>
                      <a:pt x="9287" y="502204"/>
                      <a:pt x="1255" y="474736"/>
                      <a:pt x="42204" y="450167"/>
                    </a:cubicBezTo>
                    <a:cubicBezTo>
                      <a:pt x="54920" y="442538"/>
                      <a:pt x="70339" y="440788"/>
                      <a:pt x="84407" y="436099"/>
                    </a:cubicBezTo>
                    <a:cubicBezTo>
                      <a:pt x="164124" y="440788"/>
                      <a:pt x="245415" y="433716"/>
                      <a:pt x="323557" y="450167"/>
                    </a:cubicBezTo>
                    <a:cubicBezTo>
                      <a:pt x="340102" y="453650"/>
                      <a:pt x="348377" y="475791"/>
                      <a:pt x="351693" y="492370"/>
                    </a:cubicBezTo>
                    <a:cubicBezTo>
                      <a:pt x="362767" y="547739"/>
                      <a:pt x="359524" y="605062"/>
                      <a:pt x="365760" y="661182"/>
                    </a:cubicBezTo>
                    <a:cubicBezTo>
                      <a:pt x="368910" y="689531"/>
                      <a:pt x="361045" y="724122"/>
                      <a:pt x="379828" y="745588"/>
                    </a:cubicBezTo>
                    <a:cubicBezTo>
                      <a:pt x="399357" y="767907"/>
                      <a:pt x="464234" y="773723"/>
                      <a:pt x="464234" y="773723"/>
                    </a:cubicBezTo>
                    <a:cubicBezTo>
                      <a:pt x="605059" y="738519"/>
                      <a:pt x="460575" y="791451"/>
                      <a:pt x="534573" y="717453"/>
                    </a:cubicBezTo>
                    <a:cubicBezTo>
                      <a:pt x="545058" y="706968"/>
                      <a:pt x="563513" y="710017"/>
                      <a:pt x="576776" y="703385"/>
                    </a:cubicBezTo>
                    <a:cubicBezTo>
                      <a:pt x="591898" y="695824"/>
                      <a:pt x="603857" y="682811"/>
                      <a:pt x="618979" y="675250"/>
                    </a:cubicBezTo>
                    <a:cubicBezTo>
                      <a:pt x="735464" y="617007"/>
                      <a:pt x="582437" y="713678"/>
                      <a:pt x="703385" y="633047"/>
                    </a:cubicBezTo>
                    <a:cubicBezTo>
                      <a:pt x="708074" y="618979"/>
                      <a:pt x="708349" y="602548"/>
                      <a:pt x="717453" y="590843"/>
                    </a:cubicBezTo>
                    <a:cubicBezTo>
                      <a:pt x="741881" y="559435"/>
                      <a:pt x="784065" y="542026"/>
                      <a:pt x="801859" y="506437"/>
                    </a:cubicBezTo>
                    <a:cubicBezTo>
                      <a:pt x="835926" y="438304"/>
                      <a:pt x="815166" y="464995"/>
                      <a:pt x="858130" y="422031"/>
                    </a:cubicBezTo>
                    <a:cubicBezTo>
                      <a:pt x="867397" y="394227"/>
                      <a:pt x="875540" y="357460"/>
                      <a:pt x="900333" y="337625"/>
                    </a:cubicBezTo>
                    <a:cubicBezTo>
                      <a:pt x="911912" y="328362"/>
                      <a:pt x="928906" y="329398"/>
                      <a:pt x="942536" y="323557"/>
                    </a:cubicBezTo>
                    <a:cubicBezTo>
                      <a:pt x="961811" y="315296"/>
                      <a:pt x="980825" y="306211"/>
                      <a:pt x="998807" y="295422"/>
                    </a:cubicBezTo>
                    <a:cubicBezTo>
                      <a:pt x="1027803" y="278025"/>
                      <a:pt x="1054217" y="256548"/>
                      <a:pt x="1083213" y="239151"/>
                    </a:cubicBezTo>
                    <a:cubicBezTo>
                      <a:pt x="1101195" y="228362"/>
                      <a:pt x="1121276" y="221420"/>
                      <a:pt x="1139484" y="211016"/>
                    </a:cubicBezTo>
                    <a:cubicBezTo>
                      <a:pt x="1154164" y="202628"/>
                      <a:pt x="1167007" y="191268"/>
                      <a:pt x="1181687" y="182880"/>
                    </a:cubicBezTo>
                    <a:cubicBezTo>
                      <a:pt x="1199895" y="172476"/>
                      <a:pt x="1221404" y="167620"/>
                      <a:pt x="1237957" y="154745"/>
                    </a:cubicBezTo>
                    <a:cubicBezTo>
                      <a:pt x="1359193" y="60451"/>
                      <a:pt x="1258767" y="100917"/>
                      <a:pt x="1350499" y="70339"/>
                    </a:cubicBezTo>
                    <a:cubicBezTo>
                      <a:pt x="1420441" y="397"/>
                      <a:pt x="1381036" y="20502"/>
                      <a:pt x="1463040" y="0"/>
                    </a:cubicBezTo>
                    <a:cubicBezTo>
                      <a:pt x="1472419" y="14068"/>
                      <a:pt x="1483615" y="27081"/>
                      <a:pt x="1491176" y="42203"/>
                    </a:cubicBezTo>
                    <a:cubicBezTo>
                      <a:pt x="1497808" y="55466"/>
                      <a:pt x="1505244" y="69578"/>
                      <a:pt x="1505244" y="84407"/>
                    </a:cubicBezTo>
                    <a:cubicBezTo>
                      <a:pt x="1505244" y="201731"/>
                      <a:pt x="1503675" y="319442"/>
                      <a:pt x="1491176" y="436099"/>
                    </a:cubicBezTo>
                    <a:cubicBezTo>
                      <a:pt x="1489375" y="452910"/>
                      <a:pt x="1472419" y="464234"/>
                      <a:pt x="1463040" y="478302"/>
                    </a:cubicBezTo>
                    <a:cubicBezTo>
                      <a:pt x="1439594" y="473613"/>
                      <a:pt x="1415898" y="470033"/>
                      <a:pt x="1392702" y="464234"/>
                    </a:cubicBezTo>
                    <a:cubicBezTo>
                      <a:pt x="1378316" y="460638"/>
                      <a:pt x="1365328" y="450167"/>
                      <a:pt x="1350499" y="450167"/>
                    </a:cubicBezTo>
                    <a:cubicBezTo>
                      <a:pt x="1326588" y="450167"/>
                      <a:pt x="1303606" y="459545"/>
                      <a:pt x="1280160" y="464234"/>
                    </a:cubicBezTo>
                    <a:cubicBezTo>
                      <a:pt x="1284849" y="478302"/>
                      <a:pt x="1286599" y="493722"/>
                      <a:pt x="1294228" y="506437"/>
                    </a:cubicBezTo>
                    <a:cubicBezTo>
                      <a:pt x="1301052" y="517810"/>
                      <a:pt x="1319763" y="521567"/>
                      <a:pt x="1322364" y="534573"/>
                    </a:cubicBezTo>
                    <a:cubicBezTo>
                      <a:pt x="1325272" y="549114"/>
                      <a:pt x="1312985" y="562708"/>
                      <a:pt x="1308296" y="576776"/>
                    </a:cubicBezTo>
                    <a:cubicBezTo>
                      <a:pt x="1317674" y="623668"/>
                      <a:pt x="1328973" y="670217"/>
                      <a:pt x="1336431" y="717453"/>
                    </a:cubicBezTo>
                    <a:cubicBezTo>
                      <a:pt x="1343054" y="759396"/>
                      <a:pt x="1340200" y="802867"/>
                      <a:pt x="1350499" y="844062"/>
                    </a:cubicBezTo>
                    <a:cubicBezTo>
                      <a:pt x="1354600" y="860464"/>
                      <a:pt x="1371073" y="871143"/>
                      <a:pt x="1378634" y="886265"/>
                    </a:cubicBezTo>
                    <a:cubicBezTo>
                      <a:pt x="1385266" y="899528"/>
                      <a:pt x="1383439" y="916889"/>
                      <a:pt x="1392702" y="928468"/>
                    </a:cubicBezTo>
                    <a:cubicBezTo>
                      <a:pt x="1403264" y="941670"/>
                      <a:pt x="1418076" y="954974"/>
                      <a:pt x="1434905" y="956603"/>
                    </a:cubicBezTo>
                    <a:cubicBezTo>
                      <a:pt x="1565676" y="969258"/>
                      <a:pt x="1697502" y="965982"/>
                      <a:pt x="1828800" y="970671"/>
                    </a:cubicBezTo>
                    <a:cubicBezTo>
                      <a:pt x="1833489" y="984739"/>
                      <a:pt x="1832383" y="1002389"/>
                      <a:pt x="1842868" y="1012874"/>
                    </a:cubicBezTo>
                    <a:cubicBezTo>
                      <a:pt x="1871707" y="1041713"/>
                      <a:pt x="1928656" y="1018225"/>
                      <a:pt x="1955410" y="1012874"/>
                    </a:cubicBezTo>
                    <a:cubicBezTo>
                      <a:pt x="1964788" y="998806"/>
                      <a:pt x="1970343" y="981233"/>
                      <a:pt x="1983545" y="970671"/>
                    </a:cubicBezTo>
                    <a:cubicBezTo>
                      <a:pt x="1995124" y="961408"/>
                      <a:pt x="2017129" y="968670"/>
                      <a:pt x="2025748" y="956603"/>
                    </a:cubicBezTo>
                    <a:cubicBezTo>
                      <a:pt x="2042986" y="932470"/>
                      <a:pt x="2044506" y="900332"/>
                      <a:pt x="2053884" y="872197"/>
                    </a:cubicBezTo>
                    <a:cubicBezTo>
                      <a:pt x="2067011" y="832817"/>
                      <a:pt x="2074153" y="790412"/>
                      <a:pt x="2124222" y="773723"/>
                    </a:cubicBezTo>
                    <a:cubicBezTo>
                      <a:pt x="2138290" y="769034"/>
                      <a:pt x="2151711" y="761495"/>
                      <a:pt x="2166425" y="759656"/>
                    </a:cubicBezTo>
                    <a:cubicBezTo>
                      <a:pt x="2227093" y="752073"/>
                      <a:pt x="2288440" y="751385"/>
                      <a:pt x="2349305" y="745588"/>
                    </a:cubicBezTo>
                    <a:cubicBezTo>
                      <a:pt x="2386941" y="742004"/>
                      <a:pt x="2424333" y="736209"/>
                      <a:pt x="2461847" y="731520"/>
                    </a:cubicBezTo>
                    <a:cubicBezTo>
                      <a:pt x="2475915" y="726831"/>
                      <a:pt x="2491335" y="725082"/>
                      <a:pt x="2504050" y="717453"/>
                    </a:cubicBezTo>
                    <a:cubicBezTo>
                      <a:pt x="2515423" y="710629"/>
                      <a:pt x="2520322" y="695248"/>
                      <a:pt x="2532185" y="689317"/>
                    </a:cubicBezTo>
                    <a:cubicBezTo>
                      <a:pt x="2549478" y="680670"/>
                      <a:pt x="2569699" y="679939"/>
                      <a:pt x="2588456" y="675250"/>
                    </a:cubicBezTo>
                    <a:cubicBezTo>
                      <a:pt x="2602524" y="665871"/>
                      <a:pt x="2620097" y="660316"/>
                      <a:pt x="2630659" y="647114"/>
                    </a:cubicBezTo>
                    <a:cubicBezTo>
                      <a:pt x="2639922" y="635535"/>
                      <a:pt x="2644727" y="619740"/>
                      <a:pt x="2644727" y="604911"/>
                    </a:cubicBezTo>
                    <a:cubicBezTo>
                      <a:pt x="2644727" y="546685"/>
                      <a:pt x="2641557" y="472216"/>
                      <a:pt x="2602524" y="422031"/>
                    </a:cubicBezTo>
                    <a:cubicBezTo>
                      <a:pt x="2582167" y="395858"/>
                      <a:pt x="2555631" y="375139"/>
                      <a:pt x="2532185" y="351693"/>
                    </a:cubicBezTo>
                    <a:cubicBezTo>
                      <a:pt x="2522807" y="332936"/>
                      <a:pt x="2516925" y="311975"/>
                      <a:pt x="2504050" y="295422"/>
                    </a:cubicBezTo>
                    <a:cubicBezTo>
                      <a:pt x="2487207" y="273767"/>
                      <a:pt x="2427927" y="212556"/>
                      <a:pt x="2391508" y="196948"/>
                    </a:cubicBezTo>
                    <a:cubicBezTo>
                      <a:pt x="2373737" y="189332"/>
                      <a:pt x="2353827" y="188191"/>
                      <a:pt x="2335237" y="182880"/>
                    </a:cubicBezTo>
                    <a:cubicBezTo>
                      <a:pt x="2320979" y="178806"/>
                      <a:pt x="2307102" y="173502"/>
                      <a:pt x="2293034" y="168813"/>
                    </a:cubicBezTo>
                    <a:cubicBezTo>
                      <a:pt x="2220683" y="120578"/>
                      <a:pt x="2276289" y="165465"/>
                      <a:pt x="2222696" y="98474"/>
                    </a:cubicBezTo>
                    <a:cubicBezTo>
                      <a:pt x="2214410" y="88117"/>
                      <a:pt x="2199486" y="82654"/>
                      <a:pt x="2194560" y="70339"/>
                    </a:cubicBezTo>
                    <a:cubicBezTo>
                      <a:pt x="2189335" y="57278"/>
                      <a:pt x="2194560" y="42204"/>
                      <a:pt x="2194560" y="28136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49" name="Forme libre 25">
                <a:extLst>
                  <a:ext uri="{FF2B5EF4-FFF2-40B4-BE49-F238E27FC236}">
                    <a16:creationId xmlns:a16="http://schemas.microsoft.com/office/drawing/2014/main" id="{5631CC3C-06CA-C005-1970-9CFA603DBB66}"/>
                  </a:ext>
                </a:extLst>
              </p:cNvPr>
              <p:cNvSpPr/>
              <p:nvPr/>
            </p:nvSpPr>
            <p:spPr bwMode="auto">
              <a:xfrm>
                <a:off x="-2054825" y="2470941"/>
                <a:ext cx="631825" cy="677863"/>
              </a:xfrm>
              <a:custGeom>
                <a:avLst/>
                <a:gdLst>
                  <a:gd name="connsiteX0" fmla="*/ 675249 w 675249"/>
                  <a:gd name="connsiteY0" fmla="*/ 365760 h 717453"/>
                  <a:gd name="connsiteX1" fmla="*/ 604911 w 675249"/>
                  <a:gd name="connsiteY1" fmla="*/ 407963 h 717453"/>
                  <a:gd name="connsiteX2" fmla="*/ 520504 w 675249"/>
                  <a:gd name="connsiteY2" fmla="*/ 520505 h 717453"/>
                  <a:gd name="connsiteX3" fmla="*/ 478301 w 675249"/>
                  <a:gd name="connsiteY3" fmla="*/ 548640 h 717453"/>
                  <a:gd name="connsiteX4" fmla="*/ 436098 w 675249"/>
                  <a:gd name="connsiteY4" fmla="*/ 562708 h 717453"/>
                  <a:gd name="connsiteX5" fmla="*/ 337624 w 675249"/>
                  <a:gd name="connsiteY5" fmla="*/ 618979 h 717453"/>
                  <a:gd name="connsiteX6" fmla="*/ 295421 w 675249"/>
                  <a:gd name="connsiteY6" fmla="*/ 647114 h 717453"/>
                  <a:gd name="connsiteX7" fmla="*/ 239151 w 675249"/>
                  <a:gd name="connsiteY7" fmla="*/ 675250 h 717453"/>
                  <a:gd name="connsiteX8" fmla="*/ 154744 w 675249"/>
                  <a:gd name="connsiteY8" fmla="*/ 717453 h 717453"/>
                  <a:gd name="connsiteX9" fmla="*/ 56271 w 675249"/>
                  <a:gd name="connsiteY9" fmla="*/ 703385 h 717453"/>
                  <a:gd name="connsiteX10" fmla="*/ 14068 w 675249"/>
                  <a:gd name="connsiteY10" fmla="*/ 689317 h 717453"/>
                  <a:gd name="connsiteX11" fmla="*/ 0 w 675249"/>
                  <a:gd name="connsiteY11" fmla="*/ 647114 h 717453"/>
                  <a:gd name="connsiteX12" fmla="*/ 42203 w 675249"/>
                  <a:gd name="connsiteY12" fmla="*/ 337625 h 717453"/>
                  <a:gd name="connsiteX13" fmla="*/ 84406 w 675249"/>
                  <a:gd name="connsiteY13" fmla="*/ 281354 h 717453"/>
                  <a:gd name="connsiteX14" fmla="*/ 126609 w 675249"/>
                  <a:gd name="connsiteY14" fmla="*/ 196948 h 717453"/>
                  <a:gd name="connsiteX15" fmla="*/ 225083 w 675249"/>
                  <a:gd name="connsiteY15" fmla="*/ 140677 h 717453"/>
                  <a:gd name="connsiteX16" fmla="*/ 267286 w 675249"/>
                  <a:gd name="connsiteY16" fmla="*/ 112542 h 717453"/>
                  <a:gd name="connsiteX17" fmla="*/ 323557 w 675249"/>
                  <a:gd name="connsiteY17" fmla="*/ 70339 h 717453"/>
                  <a:gd name="connsiteX18" fmla="*/ 422031 w 675249"/>
                  <a:gd name="connsiteY18" fmla="*/ 42203 h 717453"/>
                  <a:gd name="connsiteX19" fmla="*/ 464234 w 675249"/>
                  <a:gd name="connsiteY19" fmla="*/ 14068 h 717453"/>
                  <a:gd name="connsiteX20" fmla="*/ 506437 w 675249"/>
                  <a:gd name="connsiteY20" fmla="*/ 0 h 71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75249" h="717453">
                    <a:moveTo>
                      <a:pt x="675249" y="365760"/>
                    </a:moveTo>
                    <a:cubicBezTo>
                      <a:pt x="651803" y="379828"/>
                      <a:pt x="624245" y="388629"/>
                      <a:pt x="604911" y="407963"/>
                    </a:cubicBezTo>
                    <a:cubicBezTo>
                      <a:pt x="514899" y="497976"/>
                      <a:pt x="582900" y="470589"/>
                      <a:pt x="520504" y="520505"/>
                    </a:cubicBezTo>
                    <a:cubicBezTo>
                      <a:pt x="507302" y="531067"/>
                      <a:pt x="493423" y="541079"/>
                      <a:pt x="478301" y="548640"/>
                    </a:cubicBezTo>
                    <a:cubicBezTo>
                      <a:pt x="465038" y="555272"/>
                      <a:pt x="450166" y="558019"/>
                      <a:pt x="436098" y="562708"/>
                    </a:cubicBezTo>
                    <a:cubicBezTo>
                      <a:pt x="300041" y="664752"/>
                      <a:pt x="445031" y="565276"/>
                      <a:pt x="337624" y="618979"/>
                    </a:cubicBezTo>
                    <a:cubicBezTo>
                      <a:pt x="322502" y="626540"/>
                      <a:pt x="310100" y="638726"/>
                      <a:pt x="295421" y="647114"/>
                    </a:cubicBezTo>
                    <a:cubicBezTo>
                      <a:pt x="277213" y="657519"/>
                      <a:pt x="257359" y="664845"/>
                      <a:pt x="239151" y="675250"/>
                    </a:cubicBezTo>
                    <a:cubicBezTo>
                      <a:pt x="162797" y="718881"/>
                      <a:pt x="232119" y="691661"/>
                      <a:pt x="154744" y="717453"/>
                    </a:cubicBezTo>
                    <a:cubicBezTo>
                      <a:pt x="121920" y="712764"/>
                      <a:pt x="88785" y="709888"/>
                      <a:pt x="56271" y="703385"/>
                    </a:cubicBezTo>
                    <a:cubicBezTo>
                      <a:pt x="41730" y="700477"/>
                      <a:pt x="24553" y="699802"/>
                      <a:pt x="14068" y="689317"/>
                    </a:cubicBezTo>
                    <a:cubicBezTo>
                      <a:pt x="3583" y="678832"/>
                      <a:pt x="4689" y="661182"/>
                      <a:pt x="0" y="647114"/>
                    </a:cubicBezTo>
                    <a:cubicBezTo>
                      <a:pt x="966" y="631657"/>
                      <a:pt x="-3805" y="398970"/>
                      <a:pt x="42203" y="337625"/>
                    </a:cubicBezTo>
                    <a:lnTo>
                      <a:pt x="84406" y="281354"/>
                    </a:lnTo>
                    <a:cubicBezTo>
                      <a:pt x="95847" y="247030"/>
                      <a:pt x="99339" y="224218"/>
                      <a:pt x="126609" y="196948"/>
                    </a:cubicBezTo>
                    <a:cubicBezTo>
                      <a:pt x="149456" y="174101"/>
                      <a:pt x="199342" y="155386"/>
                      <a:pt x="225083" y="140677"/>
                    </a:cubicBezTo>
                    <a:cubicBezTo>
                      <a:pt x="239763" y="132289"/>
                      <a:pt x="253528" y="122369"/>
                      <a:pt x="267286" y="112542"/>
                    </a:cubicBezTo>
                    <a:cubicBezTo>
                      <a:pt x="286365" y="98914"/>
                      <a:pt x="303200" y="81972"/>
                      <a:pt x="323557" y="70339"/>
                    </a:cubicBezTo>
                    <a:cubicBezTo>
                      <a:pt x="339255" y="61369"/>
                      <a:pt x="409848" y="45249"/>
                      <a:pt x="422031" y="42203"/>
                    </a:cubicBezTo>
                    <a:cubicBezTo>
                      <a:pt x="436099" y="32825"/>
                      <a:pt x="449112" y="21629"/>
                      <a:pt x="464234" y="14068"/>
                    </a:cubicBezTo>
                    <a:cubicBezTo>
                      <a:pt x="477497" y="7436"/>
                      <a:pt x="506437" y="0"/>
                      <a:pt x="506437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sp>
            <p:nvSpPr>
              <p:cNvPr id="50" name="Forme libre 26">
                <a:extLst>
                  <a:ext uri="{FF2B5EF4-FFF2-40B4-BE49-F238E27FC236}">
                    <a16:creationId xmlns:a16="http://schemas.microsoft.com/office/drawing/2014/main" id="{1EE8F780-9AE8-CE8C-EBAB-14C810F738AB}"/>
                  </a:ext>
                </a:extLst>
              </p:cNvPr>
              <p:cNvSpPr/>
              <p:nvPr/>
            </p:nvSpPr>
            <p:spPr bwMode="auto">
              <a:xfrm>
                <a:off x="-4412263" y="2416966"/>
                <a:ext cx="644525" cy="1155700"/>
              </a:xfrm>
              <a:custGeom>
                <a:avLst/>
                <a:gdLst>
                  <a:gd name="connsiteX0" fmla="*/ 0 w 689317"/>
                  <a:gd name="connsiteY0" fmla="*/ 492369 h 1223889"/>
                  <a:gd name="connsiteX1" fmla="*/ 98474 w 689317"/>
                  <a:gd name="connsiteY1" fmla="*/ 717452 h 1223889"/>
                  <a:gd name="connsiteX2" fmla="*/ 112541 w 689317"/>
                  <a:gd name="connsiteY2" fmla="*/ 759655 h 1223889"/>
                  <a:gd name="connsiteX3" fmla="*/ 126609 w 689317"/>
                  <a:gd name="connsiteY3" fmla="*/ 801858 h 1223889"/>
                  <a:gd name="connsiteX4" fmla="*/ 154745 w 689317"/>
                  <a:gd name="connsiteY4" fmla="*/ 914400 h 1223889"/>
                  <a:gd name="connsiteX5" fmla="*/ 196948 w 689317"/>
                  <a:gd name="connsiteY5" fmla="*/ 942535 h 1223889"/>
                  <a:gd name="connsiteX6" fmla="*/ 267286 w 689317"/>
                  <a:gd name="connsiteY6" fmla="*/ 998806 h 1223889"/>
                  <a:gd name="connsiteX7" fmla="*/ 323557 w 689317"/>
                  <a:gd name="connsiteY7" fmla="*/ 1069145 h 1223889"/>
                  <a:gd name="connsiteX8" fmla="*/ 365760 w 689317"/>
                  <a:gd name="connsiteY8" fmla="*/ 1097280 h 1223889"/>
                  <a:gd name="connsiteX9" fmla="*/ 393895 w 689317"/>
                  <a:gd name="connsiteY9" fmla="*/ 1139483 h 1223889"/>
                  <a:gd name="connsiteX10" fmla="*/ 436098 w 689317"/>
                  <a:gd name="connsiteY10" fmla="*/ 1167618 h 1223889"/>
                  <a:gd name="connsiteX11" fmla="*/ 506437 w 689317"/>
                  <a:gd name="connsiteY11" fmla="*/ 1223889 h 1223889"/>
                  <a:gd name="connsiteX12" fmla="*/ 675249 w 689317"/>
                  <a:gd name="connsiteY12" fmla="*/ 1209821 h 1223889"/>
                  <a:gd name="connsiteX13" fmla="*/ 689317 w 689317"/>
                  <a:gd name="connsiteY13" fmla="*/ 1167618 h 1223889"/>
                  <a:gd name="connsiteX14" fmla="*/ 675249 w 689317"/>
                  <a:gd name="connsiteY14" fmla="*/ 942535 h 1223889"/>
                  <a:gd name="connsiteX15" fmla="*/ 661181 w 689317"/>
                  <a:gd name="connsiteY15" fmla="*/ 900332 h 1223889"/>
                  <a:gd name="connsiteX16" fmla="*/ 618978 w 689317"/>
                  <a:gd name="connsiteY16" fmla="*/ 886265 h 1223889"/>
                  <a:gd name="connsiteX17" fmla="*/ 576775 w 689317"/>
                  <a:gd name="connsiteY17" fmla="*/ 858129 h 1223889"/>
                  <a:gd name="connsiteX18" fmla="*/ 492369 w 689317"/>
                  <a:gd name="connsiteY18" fmla="*/ 815926 h 1223889"/>
                  <a:gd name="connsiteX19" fmla="*/ 478301 w 689317"/>
                  <a:gd name="connsiteY19" fmla="*/ 773723 h 1223889"/>
                  <a:gd name="connsiteX20" fmla="*/ 436098 w 689317"/>
                  <a:gd name="connsiteY20" fmla="*/ 745588 h 1223889"/>
                  <a:gd name="connsiteX21" fmla="*/ 365760 w 689317"/>
                  <a:gd name="connsiteY21" fmla="*/ 675249 h 1223889"/>
                  <a:gd name="connsiteX22" fmla="*/ 323557 w 689317"/>
                  <a:gd name="connsiteY22" fmla="*/ 633046 h 1223889"/>
                  <a:gd name="connsiteX23" fmla="*/ 295421 w 689317"/>
                  <a:gd name="connsiteY23" fmla="*/ 604911 h 1223889"/>
                  <a:gd name="connsiteX24" fmla="*/ 267286 w 689317"/>
                  <a:gd name="connsiteY24" fmla="*/ 562708 h 1223889"/>
                  <a:gd name="connsiteX25" fmla="*/ 211015 w 689317"/>
                  <a:gd name="connsiteY25" fmla="*/ 506437 h 1223889"/>
                  <a:gd name="connsiteX26" fmla="*/ 182880 w 689317"/>
                  <a:gd name="connsiteY26" fmla="*/ 478301 h 1223889"/>
                  <a:gd name="connsiteX27" fmla="*/ 140677 w 689317"/>
                  <a:gd name="connsiteY27" fmla="*/ 450166 h 1223889"/>
                  <a:gd name="connsiteX28" fmla="*/ 126609 w 689317"/>
                  <a:gd name="connsiteY28" fmla="*/ 393895 h 1223889"/>
                  <a:gd name="connsiteX29" fmla="*/ 70338 w 689317"/>
                  <a:gd name="connsiteY29" fmla="*/ 323557 h 1223889"/>
                  <a:gd name="connsiteX30" fmla="*/ 140677 w 689317"/>
                  <a:gd name="connsiteY30" fmla="*/ 98474 h 1223889"/>
                  <a:gd name="connsiteX31" fmla="*/ 225083 w 689317"/>
                  <a:gd name="connsiteY31" fmla="*/ 42203 h 1223889"/>
                  <a:gd name="connsiteX32" fmla="*/ 267286 w 689317"/>
                  <a:gd name="connsiteY32" fmla="*/ 0 h 1223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89317" h="1223889">
                    <a:moveTo>
                      <a:pt x="0" y="492369"/>
                    </a:moveTo>
                    <a:cubicBezTo>
                      <a:pt x="83595" y="659561"/>
                      <a:pt x="53762" y="583316"/>
                      <a:pt x="98474" y="717452"/>
                    </a:cubicBezTo>
                    <a:lnTo>
                      <a:pt x="112541" y="759655"/>
                    </a:lnTo>
                    <a:cubicBezTo>
                      <a:pt x="117230" y="773723"/>
                      <a:pt x="123701" y="787317"/>
                      <a:pt x="126609" y="801858"/>
                    </a:cubicBezTo>
                    <a:cubicBezTo>
                      <a:pt x="127310" y="805362"/>
                      <a:pt x="143209" y="899980"/>
                      <a:pt x="154745" y="914400"/>
                    </a:cubicBezTo>
                    <a:cubicBezTo>
                      <a:pt x="165307" y="927602"/>
                      <a:pt x="183746" y="931973"/>
                      <a:pt x="196948" y="942535"/>
                    </a:cubicBezTo>
                    <a:cubicBezTo>
                      <a:pt x="297174" y="1022716"/>
                      <a:pt x="137390" y="912210"/>
                      <a:pt x="267286" y="998806"/>
                    </a:cubicBezTo>
                    <a:cubicBezTo>
                      <a:pt x="288177" y="1030143"/>
                      <a:pt x="294920" y="1046236"/>
                      <a:pt x="323557" y="1069145"/>
                    </a:cubicBezTo>
                    <a:cubicBezTo>
                      <a:pt x="336759" y="1079707"/>
                      <a:pt x="351692" y="1087902"/>
                      <a:pt x="365760" y="1097280"/>
                    </a:cubicBezTo>
                    <a:cubicBezTo>
                      <a:pt x="375138" y="1111348"/>
                      <a:pt x="381940" y="1127528"/>
                      <a:pt x="393895" y="1139483"/>
                    </a:cubicBezTo>
                    <a:cubicBezTo>
                      <a:pt x="405850" y="1151438"/>
                      <a:pt x="422896" y="1157056"/>
                      <a:pt x="436098" y="1167618"/>
                    </a:cubicBezTo>
                    <a:cubicBezTo>
                      <a:pt x="536325" y="1247799"/>
                      <a:pt x="376542" y="1137294"/>
                      <a:pt x="506437" y="1223889"/>
                    </a:cubicBezTo>
                    <a:cubicBezTo>
                      <a:pt x="562708" y="1219200"/>
                      <a:pt x="621280" y="1226427"/>
                      <a:pt x="675249" y="1209821"/>
                    </a:cubicBezTo>
                    <a:cubicBezTo>
                      <a:pt x="689422" y="1205460"/>
                      <a:pt x="689317" y="1182447"/>
                      <a:pt x="689317" y="1167618"/>
                    </a:cubicBezTo>
                    <a:cubicBezTo>
                      <a:pt x="689317" y="1092444"/>
                      <a:pt x="683119" y="1017296"/>
                      <a:pt x="675249" y="942535"/>
                    </a:cubicBezTo>
                    <a:cubicBezTo>
                      <a:pt x="673697" y="927788"/>
                      <a:pt x="671667" y="910817"/>
                      <a:pt x="661181" y="900332"/>
                    </a:cubicBezTo>
                    <a:cubicBezTo>
                      <a:pt x="650696" y="889847"/>
                      <a:pt x="633046" y="890954"/>
                      <a:pt x="618978" y="886265"/>
                    </a:cubicBezTo>
                    <a:cubicBezTo>
                      <a:pt x="604910" y="876886"/>
                      <a:pt x="591897" y="865690"/>
                      <a:pt x="576775" y="858129"/>
                    </a:cubicBezTo>
                    <a:cubicBezTo>
                      <a:pt x="460282" y="799881"/>
                      <a:pt x="613326" y="896563"/>
                      <a:pt x="492369" y="815926"/>
                    </a:cubicBezTo>
                    <a:cubicBezTo>
                      <a:pt x="487680" y="801858"/>
                      <a:pt x="487564" y="785302"/>
                      <a:pt x="478301" y="773723"/>
                    </a:cubicBezTo>
                    <a:cubicBezTo>
                      <a:pt x="467739" y="760521"/>
                      <a:pt x="448822" y="756721"/>
                      <a:pt x="436098" y="745588"/>
                    </a:cubicBezTo>
                    <a:cubicBezTo>
                      <a:pt x="411144" y="723753"/>
                      <a:pt x="389206" y="698695"/>
                      <a:pt x="365760" y="675249"/>
                    </a:cubicBezTo>
                    <a:lnTo>
                      <a:pt x="323557" y="633046"/>
                    </a:lnTo>
                    <a:cubicBezTo>
                      <a:pt x="314178" y="623668"/>
                      <a:pt x="302778" y="615947"/>
                      <a:pt x="295421" y="604911"/>
                    </a:cubicBezTo>
                    <a:cubicBezTo>
                      <a:pt x="286043" y="590843"/>
                      <a:pt x="278289" y="575545"/>
                      <a:pt x="267286" y="562708"/>
                    </a:cubicBezTo>
                    <a:cubicBezTo>
                      <a:pt x="250023" y="542568"/>
                      <a:pt x="229772" y="525194"/>
                      <a:pt x="211015" y="506437"/>
                    </a:cubicBezTo>
                    <a:cubicBezTo>
                      <a:pt x="201637" y="497058"/>
                      <a:pt x="193916" y="485658"/>
                      <a:pt x="182880" y="478301"/>
                    </a:cubicBezTo>
                    <a:lnTo>
                      <a:pt x="140677" y="450166"/>
                    </a:lnTo>
                    <a:cubicBezTo>
                      <a:pt x="135988" y="431409"/>
                      <a:pt x="134225" y="411666"/>
                      <a:pt x="126609" y="393895"/>
                    </a:cubicBezTo>
                    <a:cubicBezTo>
                      <a:pt x="113298" y="362837"/>
                      <a:pt x="93029" y="346247"/>
                      <a:pt x="70338" y="323557"/>
                    </a:cubicBezTo>
                    <a:cubicBezTo>
                      <a:pt x="77516" y="251781"/>
                      <a:pt x="65623" y="148510"/>
                      <a:pt x="140677" y="98474"/>
                    </a:cubicBezTo>
                    <a:cubicBezTo>
                      <a:pt x="168812" y="79717"/>
                      <a:pt x="201173" y="66113"/>
                      <a:pt x="225083" y="42203"/>
                    </a:cubicBezTo>
                    <a:lnTo>
                      <a:pt x="267286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fr-BE"/>
              </a:p>
            </p:txBody>
          </p:sp>
          <p:grpSp>
            <p:nvGrpSpPr>
              <p:cNvPr id="51" name="Groupe 27">
                <a:extLst>
                  <a:ext uri="{FF2B5EF4-FFF2-40B4-BE49-F238E27FC236}">
                    <a16:creationId xmlns:a16="http://schemas.microsoft.com/office/drawing/2014/main" id="{B1CE8D82-1C72-7C6D-FDF9-CD848CC1C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649751" y="3647558"/>
                <a:ext cx="213041" cy="197772"/>
                <a:chOff x="722870" y="3856387"/>
                <a:chExt cx="227562" cy="209403"/>
              </a:xfrm>
            </p:grpSpPr>
            <p:sp>
              <p:nvSpPr>
                <p:cNvPr id="52" name="Line 591">
                  <a:extLst>
                    <a:ext uri="{FF2B5EF4-FFF2-40B4-BE49-F238E27FC236}">
                      <a16:creationId xmlns:a16="http://schemas.microsoft.com/office/drawing/2014/main" id="{FE907416-9002-5FB6-8BCB-607D5876399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53" name="Connecteur droit 52">
                  <a:extLst>
                    <a:ext uri="{FF2B5EF4-FFF2-40B4-BE49-F238E27FC236}">
                      <a16:creationId xmlns:a16="http://schemas.microsoft.com/office/drawing/2014/main" id="{31C20121-A7F2-F1AF-0AA4-E5069A298E60}"/>
                    </a:ext>
                  </a:extLst>
                </p:cNvPr>
                <p:cNvCxnSpPr>
                  <a:stCxn id="52" idx="0"/>
                </p:cNvCxnSpPr>
                <p:nvPr/>
              </p:nvCxnSpPr>
              <p:spPr>
                <a:xfrm flipH="1" flipV="1">
                  <a:off x="722190" y="3856092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Connecteur droit 53">
                  <a:extLst>
                    <a:ext uri="{FF2B5EF4-FFF2-40B4-BE49-F238E27FC236}">
                      <a16:creationId xmlns:a16="http://schemas.microsoft.com/office/drawing/2014/main" id="{569AE920-E41B-E389-35AC-E999A86989F4}"/>
                    </a:ext>
                  </a:extLst>
                </p:cNvPr>
                <p:cNvCxnSpPr>
                  <a:stCxn id="52" idx="1"/>
                </p:cNvCxnSpPr>
                <p:nvPr/>
              </p:nvCxnSpPr>
              <p:spPr>
                <a:xfrm flipV="1">
                  <a:off x="951110" y="3856092"/>
                  <a:ext cx="0" cy="13614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5" name="Groupe 31">
                <a:extLst>
                  <a:ext uri="{FF2B5EF4-FFF2-40B4-BE49-F238E27FC236}">
                    <a16:creationId xmlns:a16="http://schemas.microsoft.com/office/drawing/2014/main" id="{15C14337-EDAA-EEC3-A61F-450A8EDB59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358125" y="3874869"/>
                <a:ext cx="213041" cy="197772"/>
                <a:chOff x="722870" y="3856387"/>
                <a:chExt cx="227562" cy="209403"/>
              </a:xfrm>
            </p:grpSpPr>
            <p:sp>
              <p:nvSpPr>
                <p:cNvPr id="56" name="Line 591">
                  <a:extLst>
                    <a:ext uri="{FF2B5EF4-FFF2-40B4-BE49-F238E27FC236}">
                      <a16:creationId xmlns:a16="http://schemas.microsoft.com/office/drawing/2014/main" id="{85CAE26F-EB00-329B-03A1-A737321FB26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57" name="Connecteur droit 56">
                  <a:extLst>
                    <a:ext uri="{FF2B5EF4-FFF2-40B4-BE49-F238E27FC236}">
                      <a16:creationId xmlns:a16="http://schemas.microsoft.com/office/drawing/2014/main" id="{917DC728-5D7B-C0B8-6FA3-D2E3AFCE8890}"/>
                    </a:ext>
                  </a:extLst>
                </p:cNvPr>
                <p:cNvCxnSpPr>
                  <a:stCxn id="56" idx="0"/>
                </p:cNvCxnSpPr>
                <p:nvPr/>
              </p:nvCxnSpPr>
              <p:spPr>
                <a:xfrm flipH="1" flipV="1">
                  <a:off x="722696" y="3855775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Connecteur droit 57">
                  <a:extLst>
                    <a:ext uri="{FF2B5EF4-FFF2-40B4-BE49-F238E27FC236}">
                      <a16:creationId xmlns:a16="http://schemas.microsoft.com/office/drawing/2014/main" id="{5434CCB8-C598-82A9-183F-895935FA63BE}"/>
                    </a:ext>
                  </a:extLst>
                </p:cNvPr>
                <p:cNvCxnSpPr>
                  <a:stCxn id="56" idx="1"/>
                </p:cNvCxnSpPr>
                <p:nvPr/>
              </p:nvCxnSpPr>
              <p:spPr>
                <a:xfrm flipV="1">
                  <a:off x="949920" y="3855775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" name="Groupe 35">
                <a:extLst>
                  <a:ext uri="{FF2B5EF4-FFF2-40B4-BE49-F238E27FC236}">
                    <a16:creationId xmlns:a16="http://schemas.microsoft.com/office/drawing/2014/main" id="{CF92F931-9A70-6193-44BA-B869E4A79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97034" y="4085148"/>
                <a:ext cx="213041" cy="197772"/>
                <a:chOff x="722870" y="3856387"/>
                <a:chExt cx="227562" cy="209403"/>
              </a:xfrm>
            </p:grpSpPr>
            <p:sp>
              <p:nvSpPr>
                <p:cNvPr id="60" name="Line 591">
                  <a:extLst>
                    <a:ext uri="{FF2B5EF4-FFF2-40B4-BE49-F238E27FC236}">
                      <a16:creationId xmlns:a16="http://schemas.microsoft.com/office/drawing/2014/main" id="{6C2D08A1-0B2F-0AAE-AAD8-CE5BBD6D51B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61" name="Connecteur droit 60">
                  <a:extLst>
                    <a:ext uri="{FF2B5EF4-FFF2-40B4-BE49-F238E27FC236}">
                      <a16:creationId xmlns:a16="http://schemas.microsoft.com/office/drawing/2014/main" id="{C33419C3-B33E-4B69-4777-6D3074FAC231}"/>
                    </a:ext>
                  </a:extLst>
                </p:cNvPr>
                <p:cNvCxnSpPr>
                  <a:stCxn id="60" idx="0"/>
                </p:cNvCxnSpPr>
                <p:nvPr/>
              </p:nvCxnSpPr>
              <p:spPr>
                <a:xfrm flipH="1" flipV="1">
                  <a:off x="723627" y="3856685"/>
                  <a:ext cx="1695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" name="Connecteur droit 61">
                  <a:extLst>
                    <a:ext uri="{FF2B5EF4-FFF2-40B4-BE49-F238E27FC236}">
                      <a16:creationId xmlns:a16="http://schemas.microsoft.com/office/drawing/2014/main" id="{B7EB95E9-3E8E-B353-A9B3-1099D7DC5A6E}"/>
                    </a:ext>
                  </a:extLst>
                </p:cNvPr>
                <p:cNvCxnSpPr>
                  <a:stCxn id="60" idx="1"/>
                </p:cNvCxnSpPr>
                <p:nvPr/>
              </p:nvCxnSpPr>
              <p:spPr>
                <a:xfrm flipV="1">
                  <a:off x="950852" y="3856685"/>
                  <a:ext cx="0" cy="13446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" name="Groupe 39">
                <a:extLst>
                  <a:ext uri="{FF2B5EF4-FFF2-40B4-BE49-F238E27FC236}">
                    <a16:creationId xmlns:a16="http://schemas.microsoft.com/office/drawing/2014/main" id="{5693B28A-E29D-8B89-15B8-649ED3E9EC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279514" y="3874869"/>
                <a:ext cx="213041" cy="197772"/>
                <a:chOff x="722870" y="3856387"/>
                <a:chExt cx="227562" cy="209403"/>
              </a:xfrm>
            </p:grpSpPr>
            <p:sp>
              <p:nvSpPr>
                <p:cNvPr id="64" name="Line 591">
                  <a:extLst>
                    <a:ext uri="{FF2B5EF4-FFF2-40B4-BE49-F238E27FC236}">
                      <a16:creationId xmlns:a16="http://schemas.microsoft.com/office/drawing/2014/main" id="{9A51E137-A313-13B5-213D-65D51215E7F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65" name="Connecteur droit 64">
                  <a:extLst>
                    <a:ext uri="{FF2B5EF4-FFF2-40B4-BE49-F238E27FC236}">
                      <a16:creationId xmlns:a16="http://schemas.microsoft.com/office/drawing/2014/main" id="{559FC81D-8506-0636-DBA0-77A1EC030232}"/>
                    </a:ext>
                  </a:extLst>
                </p:cNvPr>
                <p:cNvCxnSpPr>
                  <a:stCxn id="64" idx="0"/>
                </p:cNvCxnSpPr>
                <p:nvPr/>
              </p:nvCxnSpPr>
              <p:spPr>
                <a:xfrm flipH="1" flipV="1">
                  <a:off x="723645" y="3855775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Connecteur droit 65">
                  <a:extLst>
                    <a:ext uri="{FF2B5EF4-FFF2-40B4-BE49-F238E27FC236}">
                      <a16:creationId xmlns:a16="http://schemas.microsoft.com/office/drawing/2014/main" id="{FC7B63B1-FB25-EC98-81C1-16875BBA8D54}"/>
                    </a:ext>
                  </a:extLst>
                </p:cNvPr>
                <p:cNvCxnSpPr>
                  <a:stCxn id="64" idx="1"/>
                </p:cNvCxnSpPr>
                <p:nvPr/>
              </p:nvCxnSpPr>
              <p:spPr>
                <a:xfrm flipV="1">
                  <a:off x="950870" y="3855775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7" name="Groupe 43">
                <a:extLst>
                  <a:ext uri="{FF2B5EF4-FFF2-40B4-BE49-F238E27FC236}">
                    <a16:creationId xmlns:a16="http://schemas.microsoft.com/office/drawing/2014/main" id="{58EBB6BC-D4FB-E070-5A23-2F459931EF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672795" y="3534827"/>
                <a:ext cx="213041" cy="197772"/>
                <a:chOff x="722870" y="3856387"/>
                <a:chExt cx="227562" cy="209403"/>
              </a:xfrm>
            </p:grpSpPr>
            <p:sp>
              <p:nvSpPr>
                <p:cNvPr id="68" name="Line 591">
                  <a:extLst>
                    <a:ext uri="{FF2B5EF4-FFF2-40B4-BE49-F238E27FC236}">
                      <a16:creationId xmlns:a16="http://schemas.microsoft.com/office/drawing/2014/main" id="{C5C85964-CBEE-E6B1-5FD5-276EB201A8C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69" name="Connecteur droit 68">
                  <a:extLst>
                    <a:ext uri="{FF2B5EF4-FFF2-40B4-BE49-F238E27FC236}">
                      <a16:creationId xmlns:a16="http://schemas.microsoft.com/office/drawing/2014/main" id="{C1486449-6C48-8963-A497-E652CE5BA7C0}"/>
                    </a:ext>
                  </a:extLst>
                </p:cNvPr>
                <p:cNvCxnSpPr>
                  <a:stCxn id="68" idx="0"/>
                </p:cNvCxnSpPr>
                <p:nvPr/>
              </p:nvCxnSpPr>
              <p:spPr>
                <a:xfrm flipH="1" flipV="1">
                  <a:off x="723331" y="3856111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Connecteur droit 69">
                  <a:extLst>
                    <a:ext uri="{FF2B5EF4-FFF2-40B4-BE49-F238E27FC236}">
                      <a16:creationId xmlns:a16="http://schemas.microsoft.com/office/drawing/2014/main" id="{4F812E1F-F258-5512-7B47-D98D4D8D88AE}"/>
                    </a:ext>
                  </a:extLst>
                </p:cNvPr>
                <p:cNvCxnSpPr>
                  <a:stCxn id="68" idx="1"/>
                </p:cNvCxnSpPr>
                <p:nvPr/>
              </p:nvCxnSpPr>
              <p:spPr>
                <a:xfrm flipV="1">
                  <a:off x="950556" y="3856111"/>
                  <a:ext cx="0" cy="136150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" name="Groupe 47">
                <a:extLst>
                  <a:ext uri="{FF2B5EF4-FFF2-40B4-BE49-F238E27FC236}">
                    <a16:creationId xmlns:a16="http://schemas.microsoft.com/office/drawing/2014/main" id="{A676C7BA-9D57-482F-D8DA-F896F1A5F8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009464" y="3602836"/>
                <a:ext cx="213041" cy="197772"/>
                <a:chOff x="722870" y="3856387"/>
                <a:chExt cx="227562" cy="209403"/>
              </a:xfrm>
            </p:grpSpPr>
            <p:sp>
              <p:nvSpPr>
                <p:cNvPr id="72" name="Line 591">
                  <a:extLst>
                    <a:ext uri="{FF2B5EF4-FFF2-40B4-BE49-F238E27FC236}">
                      <a16:creationId xmlns:a16="http://schemas.microsoft.com/office/drawing/2014/main" id="{C7E09C88-A711-A87C-B35E-395B08EAA05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3" name="Connecteur droit 72">
                  <a:extLst>
                    <a:ext uri="{FF2B5EF4-FFF2-40B4-BE49-F238E27FC236}">
                      <a16:creationId xmlns:a16="http://schemas.microsoft.com/office/drawing/2014/main" id="{6202120D-CF5B-1226-6E50-8BFD482C4120}"/>
                    </a:ext>
                  </a:extLst>
                </p:cNvPr>
                <p:cNvCxnSpPr>
                  <a:stCxn id="72" idx="0"/>
                </p:cNvCxnSpPr>
                <p:nvPr/>
              </p:nvCxnSpPr>
              <p:spPr>
                <a:xfrm flipH="1" flipV="1">
                  <a:off x="723592" y="3856380"/>
                  <a:ext cx="1696" cy="137831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Connecteur droit 73">
                  <a:extLst>
                    <a:ext uri="{FF2B5EF4-FFF2-40B4-BE49-F238E27FC236}">
                      <a16:creationId xmlns:a16="http://schemas.microsoft.com/office/drawing/2014/main" id="{21B56EDD-939C-6A84-FD21-16E9BB6072D9}"/>
                    </a:ext>
                  </a:extLst>
                </p:cNvPr>
                <p:cNvCxnSpPr>
                  <a:stCxn id="72" idx="1"/>
                </p:cNvCxnSpPr>
                <p:nvPr/>
              </p:nvCxnSpPr>
              <p:spPr>
                <a:xfrm flipV="1">
                  <a:off x="950817" y="3856380"/>
                  <a:ext cx="0" cy="136149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5" name="Groupe 51">
                <a:extLst>
                  <a:ext uri="{FF2B5EF4-FFF2-40B4-BE49-F238E27FC236}">
                    <a16:creationId xmlns:a16="http://schemas.microsoft.com/office/drawing/2014/main" id="{C51615A9-B162-2D70-CE90-2C64C6EB81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2066076" y="3286697"/>
                <a:ext cx="247528" cy="180122"/>
                <a:chOff x="722870" y="3856387"/>
                <a:chExt cx="227562" cy="209403"/>
              </a:xfrm>
            </p:grpSpPr>
            <p:sp>
              <p:nvSpPr>
                <p:cNvPr id="76" name="Line 591">
                  <a:extLst>
                    <a:ext uri="{FF2B5EF4-FFF2-40B4-BE49-F238E27FC236}">
                      <a16:creationId xmlns:a16="http://schemas.microsoft.com/office/drawing/2014/main" id="{8C666375-A7C5-0E09-13C7-D248B736782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77" name="Connecteur droit 76">
                  <a:extLst>
                    <a:ext uri="{FF2B5EF4-FFF2-40B4-BE49-F238E27FC236}">
                      <a16:creationId xmlns:a16="http://schemas.microsoft.com/office/drawing/2014/main" id="{FBCB1270-D372-57DC-3250-D9B66AB48C00}"/>
                    </a:ext>
                  </a:extLst>
                </p:cNvPr>
                <p:cNvCxnSpPr>
                  <a:stCxn id="76" idx="0"/>
                </p:cNvCxnSpPr>
                <p:nvPr/>
              </p:nvCxnSpPr>
              <p:spPr>
                <a:xfrm flipH="1" flipV="1">
                  <a:off x="722997" y="3856986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Connecteur droit 77">
                  <a:extLst>
                    <a:ext uri="{FF2B5EF4-FFF2-40B4-BE49-F238E27FC236}">
                      <a16:creationId xmlns:a16="http://schemas.microsoft.com/office/drawing/2014/main" id="{A2EF158B-E550-E0C7-4812-B48B338C7610}"/>
                    </a:ext>
                  </a:extLst>
                </p:cNvPr>
                <p:cNvCxnSpPr>
                  <a:stCxn id="76" idx="1"/>
                </p:cNvCxnSpPr>
                <p:nvPr/>
              </p:nvCxnSpPr>
              <p:spPr>
                <a:xfrm flipV="1">
                  <a:off x="950671" y="3856986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9" name="Groupe 55">
                <a:extLst>
                  <a:ext uri="{FF2B5EF4-FFF2-40B4-BE49-F238E27FC236}">
                    <a16:creationId xmlns:a16="http://schemas.microsoft.com/office/drawing/2014/main" id="{F762C623-AE40-34DB-A84C-6E1F9660EA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2650670" y="3194785"/>
                <a:ext cx="247528" cy="180122"/>
                <a:chOff x="722870" y="3856387"/>
                <a:chExt cx="227562" cy="209403"/>
              </a:xfrm>
            </p:grpSpPr>
            <p:sp>
              <p:nvSpPr>
                <p:cNvPr id="80" name="Line 591">
                  <a:extLst>
                    <a:ext uri="{FF2B5EF4-FFF2-40B4-BE49-F238E27FC236}">
                      <a16:creationId xmlns:a16="http://schemas.microsoft.com/office/drawing/2014/main" id="{79552D1D-DA73-68FD-7BA8-90986054081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1" name="Connecteur droit 80">
                  <a:extLst>
                    <a:ext uri="{FF2B5EF4-FFF2-40B4-BE49-F238E27FC236}">
                      <a16:creationId xmlns:a16="http://schemas.microsoft.com/office/drawing/2014/main" id="{DE2D91BE-8CA1-A1F4-C451-DD7A26C78704}"/>
                    </a:ext>
                  </a:extLst>
                </p:cNvPr>
                <p:cNvCxnSpPr>
                  <a:stCxn id="80" idx="0"/>
                </p:cNvCxnSpPr>
                <p:nvPr/>
              </p:nvCxnSpPr>
              <p:spPr>
                <a:xfrm flipH="1" flipV="1">
                  <a:off x="723359" y="3857175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2" name="Connecteur droit 81">
                  <a:extLst>
                    <a:ext uri="{FF2B5EF4-FFF2-40B4-BE49-F238E27FC236}">
                      <a16:creationId xmlns:a16="http://schemas.microsoft.com/office/drawing/2014/main" id="{19373145-84E2-488C-68C1-D0B0E4B05079}"/>
                    </a:ext>
                  </a:extLst>
                </p:cNvPr>
                <p:cNvCxnSpPr>
                  <a:stCxn id="80" idx="1"/>
                </p:cNvCxnSpPr>
                <p:nvPr/>
              </p:nvCxnSpPr>
              <p:spPr>
                <a:xfrm flipV="1">
                  <a:off x="951033" y="3857175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" name="Groupe 59">
                <a:extLst>
                  <a:ext uri="{FF2B5EF4-FFF2-40B4-BE49-F238E27FC236}">
                    <a16:creationId xmlns:a16="http://schemas.microsoft.com/office/drawing/2014/main" id="{1616B788-4CCE-15F8-B978-E1E6017C61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3346927" y="3558730"/>
                <a:ext cx="247528" cy="180122"/>
                <a:chOff x="722870" y="3856387"/>
                <a:chExt cx="227562" cy="209403"/>
              </a:xfrm>
            </p:grpSpPr>
            <p:sp>
              <p:nvSpPr>
                <p:cNvPr id="84" name="Line 591">
                  <a:extLst>
                    <a:ext uri="{FF2B5EF4-FFF2-40B4-BE49-F238E27FC236}">
                      <a16:creationId xmlns:a16="http://schemas.microsoft.com/office/drawing/2014/main" id="{AD1B4AEA-74DB-5E9F-FB7D-37EBF676527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5" name="Connecteur droit 84">
                  <a:extLst>
                    <a:ext uri="{FF2B5EF4-FFF2-40B4-BE49-F238E27FC236}">
                      <a16:creationId xmlns:a16="http://schemas.microsoft.com/office/drawing/2014/main" id="{DA335CD8-2626-DE06-A636-7CEB4613567E}"/>
                    </a:ext>
                  </a:extLst>
                </p:cNvPr>
                <p:cNvCxnSpPr>
                  <a:stCxn id="84" idx="0"/>
                </p:cNvCxnSpPr>
                <p:nvPr/>
              </p:nvCxnSpPr>
              <p:spPr>
                <a:xfrm flipH="1" flipV="1">
                  <a:off x="722757" y="3855803"/>
                  <a:ext cx="1459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6" name="Connecteur droit 85">
                  <a:extLst>
                    <a:ext uri="{FF2B5EF4-FFF2-40B4-BE49-F238E27FC236}">
                      <a16:creationId xmlns:a16="http://schemas.microsoft.com/office/drawing/2014/main" id="{0ABCC8A6-5453-9B62-8ECD-68039B170D70}"/>
                    </a:ext>
                  </a:extLst>
                </p:cNvPr>
                <p:cNvCxnSpPr>
                  <a:stCxn id="84" idx="1"/>
                </p:cNvCxnSpPr>
                <p:nvPr/>
              </p:nvCxnSpPr>
              <p:spPr>
                <a:xfrm flipV="1">
                  <a:off x="950431" y="3855803"/>
                  <a:ext cx="0" cy="136572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7" name="Groupe 63">
                <a:extLst>
                  <a:ext uri="{FF2B5EF4-FFF2-40B4-BE49-F238E27FC236}">
                    <a16:creationId xmlns:a16="http://schemas.microsoft.com/office/drawing/2014/main" id="{D6A1B86D-06C7-78D6-EE1B-DFA52C8137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3931521" y="3702666"/>
                <a:ext cx="247528" cy="180122"/>
                <a:chOff x="722870" y="3856387"/>
                <a:chExt cx="227562" cy="209403"/>
              </a:xfrm>
            </p:grpSpPr>
            <p:sp>
              <p:nvSpPr>
                <p:cNvPr id="88" name="Line 591">
                  <a:extLst>
                    <a:ext uri="{FF2B5EF4-FFF2-40B4-BE49-F238E27FC236}">
                      <a16:creationId xmlns:a16="http://schemas.microsoft.com/office/drawing/2014/main" id="{F790E61E-2EAB-56B8-7532-5DE18F5B36E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89" name="Connecteur droit 88">
                  <a:extLst>
                    <a:ext uri="{FF2B5EF4-FFF2-40B4-BE49-F238E27FC236}">
                      <a16:creationId xmlns:a16="http://schemas.microsoft.com/office/drawing/2014/main" id="{50E44D76-B3C3-9EF4-0387-A5D81E7033C8}"/>
                    </a:ext>
                  </a:extLst>
                </p:cNvPr>
                <p:cNvCxnSpPr>
                  <a:stCxn id="88" idx="0"/>
                </p:cNvCxnSpPr>
                <p:nvPr/>
              </p:nvCxnSpPr>
              <p:spPr>
                <a:xfrm flipH="1" flipV="1">
                  <a:off x="723119" y="3857037"/>
                  <a:ext cx="1459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Connecteur droit 89">
                  <a:extLst>
                    <a:ext uri="{FF2B5EF4-FFF2-40B4-BE49-F238E27FC236}">
                      <a16:creationId xmlns:a16="http://schemas.microsoft.com/office/drawing/2014/main" id="{F86169A8-DFFA-20BF-784E-43F4C986B3F2}"/>
                    </a:ext>
                  </a:extLst>
                </p:cNvPr>
                <p:cNvCxnSpPr>
                  <a:stCxn id="88" idx="1"/>
                </p:cNvCxnSpPr>
                <p:nvPr/>
              </p:nvCxnSpPr>
              <p:spPr>
                <a:xfrm flipV="1">
                  <a:off x="950793" y="3857037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1" name="Groupe 67">
                <a:extLst>
                  <a:ext uri="{FF2B5EF4-FFF2-40B4-BE49-F238E27FC236}">
                    <a16:creationId xmlns:a16="http://schemas.microsoft.com/office/drawing/2014/main" id="{F0C66E67-08BF-5073-4F7B-003EEB31BA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4336000" y="3602836"/>
                <a:ext cx="247528" cy="180122"/>
                <a:chOff x="722870" y="3856387"/>
                <a:chExt cx="227562" cy="209403"/>
              </a:xfrm>
            </p:grpSpPr>
            <p:sp>
              <p:nvSpPr>
                <p:cNvPr id="92" name="Line 591">
                  <a:extLst>
                    <a:ext uri="{FF2B5EF4-FFF2-40B4-BE49-F238E27FC236}">
                      <a16:creationId xmlns:a16="http://schemas.microsoft.com/office/drawing/2014/main" id="{7686B2A5-E1BC-491A-B297-561231DF8BA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93" name="Connecteur droit 92">
                  <a:extLst>
                    <a:ext uri="{FF2B5EF4-FFF2-40B4-BE49-F238E27FC236}">
                      <a16:creationId xmlns:a16="http://schemas.microsoft.com/office/drawing/2014/main" id="{758C7A51-2C20-0A15-C346-0D787206E2B7}"/>
                    </a:ext>
                  </a:extLst>
                </p:cNvPr>
                <p:cNvCxnSpPr>
                  <a:stCxn id="92" idx="0"/>
                </p:cNvCxnSpPr>
                <p:nvPr/>
              </p:nvCxnSpPr>
              <p:spPr>
                <a:xfrm flipH="1" flipV="1">
                  <a:off x="722812" y="3857250"/>
                  <a:ext cx="1460" cy="13841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" name="Connecteur droit 93">
                  <a:extLst>
                    <a:ext uri="{FF2B5EF4-FFF2-40B4-BE49-F238E27FC236}">
                      <a16:creationId xmlns:a16="http://schemas.microsoft.com/office/drawing/2014/main" id="{29264DEE-3B6E-40C4-F497-1B1BB1C6D410}"/>
                    </a:ext>
                  </a:extLst>
                </p:cNvPr>
                <p:cNvCxnSpPr>
                  <a:stCxn id="92" idx="1"/>
                </p:cNvCxnSpPr>
                <p:nvPr/>
              </p:nvCxnSpPr>
              <p:spPr>
                <a:xfrm flipV="1">
                  <a:off x="950486" y="3857250"/>
                  <a:ext cx="0" cy="134726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5" name="Groupe 71">
                <a:extLst>
                  <a:ext uri="{FF2B5EF4-FFF2-40B4-BE49-F238E27FC236}">
                    <a16:creationId xmlns:a16="http://schemas.microsoft.com/office/drawing/2014/main" id="{26E78C5C-480A-AD02-05C7-47A5354842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-4673066" y="3330802"/>
                <a:ext cx="247528" cy="180122"/>
                <a:chOff x="722870" y="3856387"/>
                <a:chExt cx="227562" cy="209403"/>
              </a:xfrm>
            </p:grpSpPr>
            <p:sp>
              <p:nvSpPr>
                <p:cNvPr id="96" name="Line 591">
                  <a:extLst>
                    <a:ext uri="{FF2B5EF4-FFF2-40B4-BE49-F238E27FC236}">
                      <a16:creationId xmlns:a16="http://schemas.microsoft.com/office/drawing/2014/main" id="{D28D3E25-75C2-66A7-1AF9-F56583A9A31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rot="-3049707">
                  <a:off x="764608" y="3906158"/>
                  <a:ext cx="144953" cy="174311"/>
                </a:xfrm>
                <a:prstGeom prst="line">
                  <a:avLst/>
                </a:prstGeom>
                <a:noFill/>
                <a:ln w="285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fr-BE"/>
                </a:p>
              </p:txBody>
            </p:sp>
            <p:cxnSp>
              <p:nvCxnSpPr>
                <p:cNvPr id="97" name="Connecteur droit 96">
                  <a:extLst>
                    <a:ext uri="{FF2B5EF4-FFF2-40B4-BE49-F238E27FC236}">
                      <a16:creationId xmlns:a16="http://schemas.microsoft.com/office/drawing/2014/main" id="{BB9C6610-B6C1-F1AA-78B3-47C1A2522A6F}"/>
                    </a:ext>
                  </a:extLst>
                </p:cNvPr>
                <p:cNvCxnSpPr>
                  <a:stCxn id="96" idx="0"/>
                </p:cNvCxnSpPr>
                <p:nvPr/>
              </p:nvCxnSpPr>
              <p:spPr>
                <a:xfrm flipH="1" flipV="1">
                  <a:off x="723286" y="3856585"/>
                  <a:ext cx="1460" cy="138418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8" name="Connecteur droit 97">
                  <a:extLst>
                    <a:ext uri="{FF2B5EF4-FFF2-40B4-BE49-F238E27FC236}">
                      <a16:creationId xmlns:a16="http://schemas.microsoft.com/office/drawing/2014/main" id="{6FBD963D-CD7F-7BB8-94DA-0A438A3720CD}"/>
                    </a:ext>
                  </a:extLst>
                </p:cNvPr>
                <p:cNvCxnSpPr>
                  <a:stCxn id="96" idx="1"/>
                </p:cNvCxnSpPr>
                <p:nvPr/>
              </p:nvCxnSpPr>
              <p:spPr>
                <a:xfrm flipV="1">
                  <a:off x="950961" y="3856585"/>
                  <a:ext cx="0" cy="134727"/>
                </a:xfrm>
                <a:prstGeom prst="line">
                  <a:avLst/>
                </a:prstGeom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69" name="Image 168">
                <a:extLst>
                  <a:ext uri="{FF2B5EF4-FFF2-40B4-BE49-F238E27FC236}">
                    <a16:creationId xmlns:a16="http://schemas.microsoft.com/office/drawing/2014/main" id="{649D5380-BEEF-0E13-5D6D-F70749C0EE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4655795" y="3485555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170" name="Image 169">
                <a:extLst>
                  <a:ext uri="{FF2B5EF4-FFF2-40B4-BE49-F238E27FC236}">
                    <a16:creationId xmlns:a16="http://schemas.microsoft.com/office/drawing/2014/main" id="{E9ADD87C-ABA5-5328-7A80-838DE44C8A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4334101" y="3755181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171" name="Image 170">
                <a:extLst>
                  <a:ext uri="{FF2B5EF4-FFF2-40B4-BE49-F238E27FC236}">
                    <a16:creationId xmlns:a16="http://schemas.microsoft.com/office/drawing/2014/main" id="{B924B2D8-74AC-628A-E5EE-BAFBE377B1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3902053" y="3907581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172" name="Image 171">
                <a:extLst>
                  <a:ext uri="{FF2B5EF4-FFF2-40B4-BE49-F238E27FC236}">
                    <a16:creationId xmlns:a16="http://schemas.microsoft.com/office/drawing/2014/main" id="{5474A89B-F47D-B04A-6DC5-10727695FF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3287643" y="3721519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173" name="Image 172">
                <a:extLst>
                  <a:ext uri="{FF2B5EF4-FFF2-40B4-BE49-F238E27FC236}">
                    <a16:creationId xmlns:a16="http://schemas.microsoft.com/office/drawing/2014/main" id="{523A6D48-74B0-943C-FA20-53279D3B80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2639571" y="3361479"/>
                <a:ext cx="182362" cy="182362"/>
              </a:xfrm>
              <a:prstGeom prst="rect">
                <a:avLst/>
              </a:prstGeom>
            </p:spPr>
          </p:pic>
          <p:pic>
            <p:nvPicPr>
              <p:cNvPr id="174" name="Image 173">
                <a:extLst>
                  <a:ext uri="{FF2B5EF4-FFF2-40B4-BE49-F238E27FC236}">
                    <a16:creationId xmlns:a16="http://schemas.microsoft.com/office/drawing/2014/main" id="{D6101AA7-8216-72BD-498A-916949DAF9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-1991499" y="3467149"/>
                <a:ext cx="182362" cy="182362"/>
              </a:xfrm>
              <a:prstGeom prst="rect">
                <a:avLst/>
              </a:prstGeom>
            </p:spPr>
          </p:pic>
        </p:grpSp>
      </p:grpSp>
      <p:grpSp>
        <p:nvGrpSpPr>
          <p:cNvPr id="166" name="Groupe 165">
            <a:extLst>
              <a:ext uri="{FF2B5EF4-FFF2-40B4-BE49-F238E27FC236}">
                <a16:creationId xmlns:a16="http://schemas.microsoft.com/office/drawing/2014/main" id="{5E60A109-7125-021F-F352-19BA6D6C71C2}"/>
              </a:ext>
            </a:extLst>
          </p:cNvPr>
          <p:cNvGrpSpPr/>
          <p:nvPr/>
        </p:nvGrpSpPr>
        <p:grpSpPr>
          <a:xfrm>
            <a:off x="2573962" y="5031994"/>
            <a:ext cx="2441297" cy="1490848"/>
            <a:chOff x="-5159976" y="5109366"/>
            <a:chExt cx="3670301" cy="2217738"/>
          </a:xfrm>
        </p:grpSpPr>
        <p:sp>
          <p:nvSpPr>
            <p:cNvPr id="24" name="Freeform 575">
              <a:extLst>
                <a:ext uri="{FF2B5EF4-FFF2-40B4-BE49-F238E27FC236}">
                  <a16:creationId xmlns:a16="http://schemas.microsoft.com/office/drawing/2014/main" id="{CE624204-A677-D1D0-894D-DB1CBE648904}"/>
                </a:ext>
              </a:extLst>
            </p:cNvPr>
            <p:cNvSpPr>
              <a:spLocks/>
            </p:cNvSpPr>
            <p:nvPr/>
          </p:nvSpPr>
          <p:spPr bwMode="auto">
            <a:xfrm rot="-6342932">
              <a:off x="-3580413" y="5377654"/>
              <a:ext cx="827088" cy="2659062"/>
            </a:xfrm>
            <a:custGeom>
              <a:avLst/>
              <a:gdLst>
                <a:gd name="T0" fmla="*/ 0 w 192"/>
                <a:gd name="T1" fmla="*/ 2658204 h 336"/>
                <a:gd name="T2" fmla="*/ 413616 w 192"/>
                <a:gd name="T3" fmla="*/ 1898717 h 336"/>
                <a:gd name="T4" fmla="*/ 206808 w 192"/>
                <a:gd name="T5" fmla="*/ 1139230 h 336"/>
                <a:gd name="T6" fmla="*/ 206808 w 192"/>
                <a:gd name="T7" fmla="*/ 379743 h 336"/>
                <a:gd name="T8" fmla="*/ 827231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100" name="Freeform 574">
              <a:extLst>
                <a:ext uri="{FF2B5EF4-FFF2-40B4-BE49-F238E27FC236}">
                  <a16:creationId xmlns:a16="http://schemas.microsoft.com/office/drawing/2014/main" id="{F66C7008-D5E3-FB7E-A595-AD32241388D0}"/>
                </a:ext>
              </a:extLst>
            </p:cNvPr>
            <p:cNvSpPr>
              <a:spLocks/>
            </p:cNvSpPr>
            <p:nvPr/>
          </p:nvSpPr>
          <p:spPr bwMode="auto">
            <a:xfrm rot="15257068">
              <a:off x="-4941043" y="6350639"/>
              <a:ext cx="208091" cy="645957"/>
            </a:xfrm>
            <a:custGeom>
              <a:avLst/>
              <a:gdLst>
                <a:gd name="T0" fmla="*/ 0 w 192"/>
                <a:gd name="T1" fmla="*/ 689984 h 336"/>
                <a:gd name="T2" fmla="*/ 110165 w 192"/>
                <a:gd name="T3" fmla="*/ 492846 h 336"/>
                <a:gd name="T4" fmla="*/ 55082 w 192"/>
                <a:gd name="T5" fmla="*/ 295707 h 336"/>
                <a:gd name="T6" fmla="*/ 55082 w 192"/>
                <a:gd name="T7" fmla="*/ 98569 h 336"/>
                <a:gd name="T8" fmla="*/ 220329 w 192"/>
                <a:gd name="T9" fmla="*/ 0 h 3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2"/>
                <a:gd name="T16" fmla="*/ 0 h 336"/>
                <a:gd name="T17" fmla="*/ 192 w 192"/>
                <a:gd name="T18" fmla="*/ 336 h 3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2" h="336">
                  <a:moveTo>
                    <a:pt x="0" y="336"/>
                  </a:moveTo>
                  <a:cubicBezTo>
                    <a:pt x="44" y="304"/>
                    <a:pt x="88" y="272"/>
                    <a:pt x="96" y="240"/>
                  </a:cubicBezTo>
                  <a:cubicBezTo>
                    <a:pt x="104" y="208"/>
                    <a:pt x="56" y="176"/>
                    <a:pt x="48" y="144"/>
                  </a:cubicBezTo>
                  <a:cubicBezTo>
                    <a:pt x="40" y="112"/>
                    <a:pt x="24" y="72"/>
                    <a:pt x="48" y="48"/>
                  </a:cubicBezTo>
                  <a:cubicBezTo>
                    <a:pt x="72" y="24"/>
                    <a:pt x="168" y="8"/>
                    <a:pt x="192" y="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fr-BE"/>
            </a:p>
          </p:txBody>
        </p:sp>
        <p:sp>
          <p:nvSpPr>
            <p:cNvPr id="101" name="Forme libre 79">
              <a:extLst>
                <a:ext uri="{FF2B5EF4-FFF2-40B4-BE49-F238E27FC236}">
                  <a16:creationId xmlns:a16="http://schemas.microsoft.com/office/drawing/2014/main" id="{68D4BB03-D86D-7B8A-5D80-1151BA8EAB8F}"/>
                </a:ext>
              </a:extLst>
            </p:cNvPr>
            <p:cNvSpPr/>
            <p:nvPr/>
          </p:nvSpPr>
          <p:spPr bwMode="auto">
            <a:xfrm>
              <a:off x="-4382100" y="6736554"/>
              <a:ext cx="158750" cy="160337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2" name="Forme libre 80">
              <a:extLst>
                <a:ext uri="{FF2B5EF4-FFF2-40B4-BE49-F238E27FC236}">
                  <a16:creationId xmlns:a16="http://schemas.microsoft.com/office/drawing/2014/main" id="{F5A9F899-2DE5-FD1D-115B-775884158FF9}"/>
                </a:ext>
              </a:extLst>
            </p:cNvPr>
            <p:cNvSpPr/>
            <p:nvPr/>
          </p:nvSpPr>
          <p:spPr bwMode="auto">
            <a:xfrm flipV="1">
              <a:off x="-3959825" y="6919116"/>
              <a:ext cx="207962" cy="225425"/>
            </a:xfrm>
            <a:custGeom>
              <a:avLst/>
              <a:gdLst>
                <a:gd name="connsiteX0" fmla="*/ 56270 w 168812"/>
                <a:gd name="connsiteY0" fmla="*/ 393896 h 393896"/>
                <a:gd name="connsiteX1" fmla="*/ 154744 w 168812"/>
                <a:gd name="connsiteY1" fmla="*/ 323557 h 393896"/>
                <a:gd name="connsiteX2" fmla="*/ 168812 w 168812"/>
                <a:gd name="connsiteY2" fmla="*/ 281354 h 393896"/>
                <a:gd name="connsiteX3" fmla="*/ 112541 w 168812"/>
                <a:gd name="connsiteY3" fmla="*/ 154745 h 393896"/>
                <a:gd name="connsiteX4" fmla="*/ 28135 w 168812"/>
                <a:gd name="connsiteY4" fmla="*/ 126610 h 393896"/>
                <a:gd name="connsiteX5" fmla="*/ 0 w 168812"/>
                <a:gd name="connsiteY5" fmla="*/ 98474 h 393896"/>
                <a:gd name="connsiteX6" fmla="*/ 70338 w 168812"/>
                <a:gd name="connsiteY6" fmla="*/ 28136 h 393896"/>
                <a:gd name="connsiteX7" fmla="*/ 84406 w 168812"/>
                <a:gd name="connsiteY7" fmla="*/ 0 h 3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12" h="393896">
                  <a:moveTo>
                    <a:pt x="56270" y="393896"/>
                  </a:moveTo>
                  <a:cubicBezTo>
                    <a:pt x="76823" y="381564"/>
                    <a:pt x="136942" y="353228"/>
                    <a:pt x="154744" y="323557"/>
                  </a:cubicBezTo>
                  <a:cubicBezTo>
                    <a:pt x="162373" y="310841"/>
                    <a:pt x="164123" y="295422"/>
                    <a:pt x="168812" y="281354"/>
                  </a:cubicBezTo>
                  <a:cubicBezTo>
                    <a:pt x="158773" y="221124"/>
                    <a:pt x="169821" y="186567"/>
                    <a:pt x="112541" y="154745"/>
                  </a:cubicBezTo>
                  <a:cubicBezTo>
                    <a:pt x="86616" y="140342"/>
                    <a:pt x="28135" y="126610"/>
                    <a:pt x="28135" y="126610"/>
                  </a:cubicBezTo>
                  <a:cubicBezTo>
                    <a:pt x="18757" y="117231"/>
                    <a:pt x="0" y="111737"/>
                    <a:pt x="0" y="98474"/>
                  </a:cubicBezTo>
                  <a:lnTo>
                    <a:pt x="70338" y="28136"/>
                  </a:lnTo>
                  <a:cubicBezTo>
                    <a:pt x="77752" y="20722"/>
                    <a:pt x="79717" y="9379"/>
                    <a:pt x="8440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3" name="Forme libre 81">
              <a:extLst>
                <a:ext uri="{FF2B5EF4-FFF2-40B4-BE49-F238E27FC236}">
                  <a16:creationId xmlns:a16="http://schemas.microsoft.com/office/drawing/2014/main" id="{EFE018A9-4F8C-4A3C-A546-3844CF67B752}"/>
                </a:ext>
              </a:extLst>
            </p:cNvPr>
            <p:cNvSpPr/>
            <p:nvPr/>
          </p:nvSpPr>
          <p:spPr bwMode="auto">
            <a:xfrm>
              <a:off x="-4655150" y="6455566"/>
              <a:ext cx="82550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4" name="Forme libre 82">
              <a:extLst>
                <a:ext uri="{FF2B5EF4-FFF2-40B4-BE49-F238E27FC236}">
                  <a16:creationId xmlns:a16="http://schemas.microsoft.com/office/drawing/2014/main" id="{724F81B7-8266-45AA-8600-341058C8FCD5}"/>
                </a:ext>
              </a:extLst>
            </p:cNvPr>
            <p:cNvSpPr/>
            <p:nvPr/>
          </p:nvSpPr>
          <p:spPr bwMode="auto">
            <a:xfrm>
              <a:off x="-3278788" y="6711154"/>
              <a:ext cx="80963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5" name="Forme libre 83">
              <a:extLst>
                <a:ext uri="{FF2B5EF4-FFF2-40B4-BE49-F238E27FC236}">
                  <a16:creationId xmlns:a16="http://schemas.microsoft.com/office/drawing/2014/main" id="{B7F3407D-5873-A5BD-9EB6-50953C6E8A3E}"/>
                </a:ext>
              </a:extLst>
            </p:cNvPr>
            <p:cNvSpPr/>
            <p:nvPr/>
          </p:nvSpPr>
          <p:spPr bwMode="auto">
            <a:xfrm>
              <a:off x="-2686650" y="6352379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6" name="Forme libre 84">
              <a:extLst>
                <a:ext uri="{FF2B5EF4-FFF2-40B4-BE49-F238E27FC236}">
                  <a16:creationId xmlns:a16="http://schemas.microsoft.com/office/drawing/2014/main" id="{9BF58AEC-3AED-39A4-5993-DE03C9DD87F6}"/>
                </a:ext>
              </a:extLst>
            </p:cNvPr>
            <p:cNvSpPr/>
            <p:nvPr/>
          </p:nvSpPr>
          <p:spPr bwMode="auto">
            <a:xfrm>
              <a:off x="-2080225" y="6420641"/>
              <a:ext cx="80962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7" name="Ellipse 106">
              <a:extLst>
                <a:ext uri="{FF2B5EF4-FFF2-40B4-BE49-F238E27FC236}">
                  <a16:creationId xmlns:a16="http://schemas.microsoft.com/office/drawing/2014/main" id="{31A95780-ADC1-C947-2748-B210C9D883AC}"/>
                </a:ext>
              </a:extLst>
            </p:cNvPr>
            <p:cNvSpPr/>
            <p:nvPr/>
          </p:nvSpPr>
          <p:spPr bwMode="auto">
            <a:xfrm>
              <a:off x="-3953475" y="6633366"/>
              <a:ext cx="149225" cy="136525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8" name="Forme libre 91">
              <a:extLst>
                <a:ext uri="{FF2B5EF4-FFF2-40B4-BE49-F238E27FC236}">
                  <a16:creationId xmlns:a16="http://schemas.microsoft.com/office/drawing/2014/main" id="{941C9938-D4A6-F9A7-AA80-56231B701759}"/>
                </a:ext>
              </a:extLst>
            </p:cNvPr>
            <p:cNvSpPr/>
            <p:nvPr/>
          </p:nvSpPr>
          <p:spPr bwMode="auto">
            <a:xfrm>
              <a:off x="-4642450" y="588565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09" name="Forme libre 92">
              <a:extLst>
                <a:ext uri="{FF2B5EF4-FFF2-40B4-BE49-F238E27FC236}">
                  <a16:creationId xmlns:a16="http://schemas.microsoft.com/office/drawing/2014/main" id="{ED73AC56-E5BB-69BA-7D98-C2C7D966ABA9}"/>
                </a:ext>
              </a:extLst>
            </p:cNvPr>
            <p:cNvSpPr/>
            <p:nvPr/>
          </p:nvSpPr>
          <p:spPr bwMode="auto">
            <a:xfrm>
              <a:off x="-4372575" y="6030116"/>
              <a:ext cx="88900" cy="31908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0" name="Forme libre 93">
              <a:extLst>
                <a:ext uri="{FF2B5EF4-FFF2-40B4-BE49-F238E27FC236}">
                  <a16:creationId xmlns:a16="http://schemas.microsoft.com/office/drawing/2014/main" id="{75338BAE-108F-C7A7-1C2C-1F8086715CB5}"/>
                </a:ext>
              </a:extLst>
            </p:cNvPr>
            <p:cNvSpPr/>
            <p:nvPr/>
          </p:nvSpPr>
          <p:spPr bwMode="auto">
            <a:xfrm>
              <a:off x="-3953475" y="6244429"/>
              <a:ext cx="80962" cy="187325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1" name="Forme libre 94">
              <a:extLst>
                <a:ext uri="{FF2B5EF4-FFF2-40B4-BE49-F238E27FC236}">
                  <a16:creationId xmlns:a16="http://schemas.microsoft.com/office/drawing/2014/main" id="{26D817DD-9A03-B0D0-89BB-E23C26C8D7BE}"/>
                </a:ext>
              </a:extLst>
            </p:cNvPr>
            <p:cNvSpPr/>
            <p:nvPr/>
          </p:nvSpPr>
          <p:spPr bwMode="auto">
            <a:xfrm>
              <a:off x="-3294663" y="6107904"/>
              <a:ext cx="82550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2" name="Forme libre 95">
              <a:extLst>
                <a:ext uri="{FF2B5EF4-FFF2-40B4-BE49-F238E27FC236}">
                  <a16:creationId xmlns:a16="http://schemas.microsoft.com/office/drawing/2014/main" id="{0C53E655-0DA2-2118-7034-DD6CC4FFF62D}"/>
                </a:ext>
              </a:extLst>
            </p:cNvPr>
            <p:cNvSpPr/>
            <p:nvPr/>
          </p:nvSpPr>
          <p:spPr bwMode="auto">
            <a:xfrm>
              <a:off x="-2672363" y="5769766"/>
              <a:ext cx="80963" cy="185738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3" name="Forme libre 96">
              <a:extLst>
                <a:ext uri="{FF2B5EF4-FFF2-40B4-BE49-F238E27FC236}">
                  <a16:creationId xmlns:a16="http://schemas.microsoft.com/office/drawing/2014/main" id="{0E3D28EE-A53F-7F8D-45EE-ED27989CAD16}"/>
                </a:ext>
              </a:extLst>
            </p:cNvPr>
            <p:cNvSpPr/>
            <p:nvPr/>
          </p:nvSpPr>
          <p:spPr bwMode="auto">
            <a:xfrm>
              <a:off x="-2080225" y="5841204"/>
              <a:ext cx="80962" cy="185737"/>
            </a:xfrm>
            <a:custGeom>
              <a:avLst/>
              <a:gdLst>
                <a:gd name="connsiteX0" fmla="*/ 15983 w 87492"/>
                <a:gd name="connsiteY0" fmla="*/ 196948 h 196948"/>
                <a:gd name="connsiteX1" fmla="*/ 1915 w 87492"/>
                <a:gd name="connsiteY1" fmla="*/ 126610 h 196948"/>
                <a:gd name="connsiteX2" fmla="*/ 44118 w 87492"/>
                <a:gd name="connsiteY2" fmla="*/ 112542 h 196948"/>
                <a:gd name="connsiteX3" fmla="*/ 58186 w 87492"/>
                <a:gd name="connsiteY3" fmla="*/ 70339 h 196948"/>
                <a:gd name="connsiteX4" fmla="*/ 86321 w 87492"/>
                <a:gd name="connsiteY4" fmla="*/ 0 h 1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92" h="196948">
                  <a:moveTo>
                    <a:pt x="15983" y="196948"/>
                  </a:moveTo>
                  <a:cubicBezTo>
                    <a:pt x="11294" y="173502"/>
                    <a:pt x="-5646" y="149293"/>
                    <a:pt x="1915" y="126610"/>
                  </a:cubicBezTo>
                  <a:cubicBezTo>
                    <a:pt x="6604" y="112542"/>
                    <a:pt x="33633" y="123027"/>
                    <a:pt x="44118" y="112542"/>
                  </a:cubicBezTo>
                  <a:cubicBezTo>
                    <a:pt x="54603" y="102057"/>
                    <a:pt x="50557" y="83055"/>
                    <a:pt x="58186" y="70339"/>
                  </a:cubicBezTo>
                  <a:cubicBezTo>
                    <a:pt x="96268" y="6868"/>
                    <a:pt x="86321" y="82393"/>
                    <a:pt x="8632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4" name="Forme libre 97">
              <a:extLst>
                <a:ext uri="{FF2B5EF4-FFF2-40B4-BE49-F238E27FC236}">
                  <a16:creationId xmlns:a16="http://schemas.microsoft.com/office/drawing/2014/main" id="{4F825E36-0BF0-C57A-89F1-F59CA0121785}"/>
                </a:ext>
              </a:extLst>
            </p:cNvPr>
            <p:cNvSpPr/>
            <p:nvPr/>
          </p:nvSpPr>
          <p:spPr bwMode="auto">
            <a:xfrm>
              <a:off x="-5059963" y="5174454"/>
              <a:ext cx="2476500" cy="969962"/>
            </a:xfrm>
            <a:custGeom>
              <a:avLst/>
              <a:gdLst>
                <a:gd name="connsiteX0" fmla="*/ 0 w 2644727"/>
                <a:gd name="connsiteY0" fmla="*/ 548640 h 1026965"/>
                <a:gd name="connsiteX1" fmla="*/ 42204 w 2644727"/>
                <a:gd name="connsiteY1" fmla="*/ 450167 h 1026965"/>
                <a:gd name="connsiteX2" fmla="*/ 84407 w 2644727"/>
                <a:gd name="connsiteY2" fmla="*/ 436099 h 1026965"/>
                <a:gd name="connsiteX3" fmla="*/ 323557 w 2644727"/>
                <a:gd name="connsiteY3" fmla="*/ 450167 h 1026965"/>
                <a:gd name="connsiteX4" fmla="*/ 351693 w 2644727"/>
                <a:gd name="connsiteY4" fmla="*/ 492370 h 1026965"/>
                <a:gd name="connsiteX5" fmla="*/ 365760 w 2644727"/>
                <a:gd name="connsiteY5" fmla="*/ 661182 h 1026965"/>
                <a:gd name="connsiteX6" fmla="*/ 379828 w 2644727"/>
                <a:gd name="connsiteY6" fmla="*/ 745588 h 1026965"/>
                <a:gd name="connsiteX7" fmla="*/ 464234 w 2644727"/>
                <a:gd name="connsiteY7" fmla="*/ 773723 h 1026965"/>
                <a:gd name="connsiteX8" fmla="*/ 534573 w 2644727"/>
                <a:gd name="connsiteY8" fmla="*/ 717453 h 1026965"/>
                <a:gd name="connsiteX9" fmla="*/ 576776 w 2644727"/>
                <a:gd name="connsiteY9" fmla="*/ 703385 h 1026965"/>
                <a:gd name="connsiteX10" fmla="*/ 618979 w 2644727"/>
                <a:gd name="connsiteY10" fmla="*/ 675250 h 1026965"/>
                <a:gd name="connsiteX11" fmla="*/ 703385 w 2644727"/>
                <a:gd name="connsiteY11" fmla="*/ 633047 h 1026965"/>
                <a:gd name="connsiteX12" fmla="*/ 717453 w 2644727"/>
                <a:gd name="connsiteY12" fmla="*/ 590843 h 1026965"/>
                <a:gd name="connsiteX13" fmla="*/ 801859 w 2644727"/>
                <a:gd name="connsiteY13" fmla="*/ 506437 h 1026965"/>
                <a:gd name="connsiteX14" fmla="*/ 858130 w 2644727"/>
                <a:gd name="connsiteY14" fmla="*/ 422031 h 1026965"/>
                <a:gd name="connsiteX15" fmla="*/ 900333 w 2644727"/>
                <a:gd name="connsiteY15" fmla="*/ 337625 h 1026965"/>
                <a:gd name="connsiteX16" fmla="*/ 942536 w 2644727"/>
                <a:gd name="connsiteY16" fmla="*/ 323557 h 1026965"/>
                <a:gd name="connsiteX17" fmla="*/ 998807 w 2644727"/>
                <a:gd name="connsiteY17" fmla="*/ 295422 h 1026965"/>
                <a:gd name="connsiteX18" fmla="*/ 1083213 w 2644727"/>
                <a:gd name="connsiteY18" fmla="*/ 239151 h 1026965"/>
                <a:gd name="connsiteX19" fmla="*/ 1139484 w 2644727"/>
                <a:gd name="connsiteY19" fmla="*/ 211016 h 1026965"/>
                <a:gd name="connsiteX20" fmla="*/ 1181687 w 2644727"/>
                <a:gd name="connsiteY20" fmla="*/ 182880 h 1026965"/>
                <a:gd name="connsiteX21" fmla="*/ 1237957 w 2644727"/>
                <a:gd name="connsiteY21" fmla="*/ 154745 h 1026965"/>
                <a:gd name="connsiteX22" fmla="*/ 1350499 w 2644727"/>
                <a:gd name="connsiteY22" fmla="*/ 70339 h 1026965"/>
                <a:gd name="connsiteX23" fmla="*/ 1463040 w 2644727"/>
                <a:gd name="connsiteY23" fmla="*/ 0 h 1026965"/>
                <a:gd name="connsiteX24" fmla="*/ 1491176 w 2644727"/>
                <a:gd name="connsiteY24" fmla="*/ 42203 h 1026965"/>
                <a:gd name="connsiteX25" fmla="*/ 1505244 w 2644727"/>
                <a:gd name="connsiteY25" fmla="*/ 84407 h 1026965"/>
                <a:gd name="connsiteX26" fmla="*/ 1491176 w 2644727"/>
                <a:gd name="connsiteY26" fmla="*/ 436099 h 1026965"/>
                <a:gd name="connsiteX27" fmla="*/ 1463040 w 2644727"/>
                <a:gd name="connsiteY27" fmla="*/ 478302 h 1026965"/>
                <a:gd name="connsiteX28" fmla="*/ 1392702 w 2644727"/>
                <a:gd name="connsiteY28" fmla="*/ 464234 h 1026965"/>
                <a:gd name="connsiteX29" fmla="*/ 1350499 w 2644727"/>
                <a:gd name="connsiteY29" fmla="*/ 450167 h 1026965"/>
                <a:gd name="connsiteX30" fmla="*/ 1280160 w 2644727"/>
                <a:gd name="connsiteY30" fmla="*/ 464234 h 1026965"/>
                <a:gd name="connsiteX31" fmla="*/ 1294228 w 2644727"/>
                <a:gd name="connsiteY31" fmla="*/ 506437 h 1026965"/>
                <a:gd name="connsiteX32" fmla="*/ 1322364 w 2644727"/>
                <a:gd name="connsiteY32" fmla="*/ 534573 h 1026965"/>
                <a:gd name="connsiteX33" fmla="*/ 1308296 w 2644727"/>
                <a:gd name="connsiteY33" fmla="*/ 576776 h 1026965"/>
                <a:gd name="connsiteX34" fmla="*/ 1336431 w 2644727"/>
                <a:gd name="connsiteY34" fmla="*/ 717453 h 1026965"/>
                <a:gd name="connsiteX35" fmla="*/ 1350499 w 2644727"/>
                <a:gd name="connsiteY35" fmla="*/ 844062 h 1026965"/>
                <a:gd name="connsiteX36" fmla="*/ 1378634 w 2644727"/>
                <a:gd name="connsiteY36" fmla="*/ 886265 h 1026965"/>
                <a:gd name="connsiteX37" fmla="*/ 1392702 w 2644727"/>
                <a:gd name="connsiteY37" fmla="*/ 928468 h 1026965"/>
                <a:gd name="connsiteX38" fmla="*/ 1434905 w 2644727"/>
                <a:gd name="connsiteY38" fmla="*/ 956603 h 1026965"/>
                <a:gd name="connsiteX39" fmla="*/ 1828800 w 2644727"/>
                <a:gd name="connsiteY39" fmla="*/ 970671 h 1026965"/>
                <a:gd name="connsiteX40" fmla="*/ 1842868 w 2644727"/>
                <a:gd name="connsiteY40" fmla="*/ 1012874 h 1026965"/>
                <a:gd name="connsiteX41" fmla="*/ 1955410 w 2644727"/>
                <a:gd name="connsiteY41" fmla="*/ 1012874 h 1026965"/>
                <a:gd name="connsiteX42" fmla="*/ 1983545 w 2644727"/>
                <a:gd name="connsiteY42" fmla="*/ 970671 h 1026965"/>
                <a:gd name="connsiteX43" fmla="*/ 2025748 w 2644727"/>
                <a:gd name="connsiteY43" fmla="*/ 956603 h 1026965"/>
                <a:gd name="connsiteX44" fmla="*/ 2053884 w 2644727"/>
                <a:gd name="connsiteY44" fmla="*/ 872197 h 1026965"/>
                <a:gd name="connsiteX45" fmla="*/ 2124222 w 2644727"/>
                <a:gd name="connsiteY45" fmla="*/ 773723 h 1026965"/>
                <a:gd name="connsiteX46" fmla="*/ 2166425 w 2644727"/>
                <a:gd name="connsiteY46" fmla="*/ 759656 h 1026965"/>
                <a:gd name="connsiteX47" fmla="*/ 2349305 w 2644727"/>
                <a:gd name="connsiteY47" fmla="*/ 745588 h 1026965"/>
                <a:gd name="connsiteX48" fmla="*/ 2461847 w 2644727"/>
                <a:gd name="connsiteY48" fmla="*/ 731520 h 1026965"/>
                <a:gd name="connsiteX49" fmla="*/ 2504050 w 2644727"/>
                <a:gd name="connsiteY49" fmla="*/ 717453 h 1026965"/>
                <a:gd name="connsiteX50" fmla="*/ 2532185 w 2644727"/>
                <a:gd name="connsiteY50" fmla="*/ 689317 h 1026965"/>
                <a:gd name="connsiteX51" fmla="*/ 2588456 w 2644727"/>
                <a:gd name="connsiteY51" fmla="*/ 675250 h 1026965"/>
                <a:gd name="connsiteX52" fmla="*/ 2630659 w 2644727"/>
                <a:gd name="connsiteY52" fmla="*/ 647114 h 1026965"/>
                <a:gd name="connsiteX53" fmla="*/ 2644727 w 2644727"/>
                <a:gd name="connsiteY53" fmla="*/ 604911 h 1026965"/>
                <a:gd name="connsiteX54" fmla="*/ 2602524 w 2644727"/>
                <a:gd name="connsiteY54" fmla="*/ 422031 h 1026965"/>
                <a:gd name="connsiteX55" fmla="*/ 2532185 w 2644727"/>
                <a:gd name="connsiteY55" fmla="*/ 351693 h 1026965"/>
                <a:gd name="connsiteX56" fmla="*/ 2504050 w 2644727"/>
                <a:gd name="connsiteY56" fmla="*/ 295422 h 1026965"/>
                <a:gd name="connsiteX57" fmla="*/ 2391508 w 2644727"/>
                <a:gd name="connsiteY57" fmla="*/ 196948 h 1026965"/>
                <a:gd name="connsiteX58" fmla="*/ 2335237 w 2644727"/>
                <a:gd name="connsiteY58" fmla="*/ 182880 h 1026965"/>
                <a:gd name="connsiteX59" fmla="*/ 2293034 w 2644727"/>
                <a:gd name="connsiteY59" fmla="*/ 168813 h 1026965"/>
                <a:gd name="connsiteX60" fmla="*/ 2222696 w 2644727"/>
                <a:gd name="connsiteY60" fmla="*/ 98474 h 1026965"/>
                <a:gd name="connsiteX61" fmla="*/ 2194560 w 2644727"/>
                <a:gd name="connsiteY61" fmla="*/ 70339 h 1026965"/>
                <a:gd name="connsiteX62" fmla="*/ 2194560 w 2644727"/>
                <a:gd name="connsiteY62" fmla="*/ 28136 h 102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644727" h="1026965">
                  <a:moveTo>
                    <a:pt x="0" y="548640"/>
                  </a:moveTo>
                  <a:cubicBezTo>
                    <a:pt x="9287" y="502204"/>
                    <a:pt x="1255" y="474736"/>
                    <a:pt x="42204" y="450167"/>
                  </a:cubicBezTo>
                  <a:cubicBezTo>
                    <a:pt x="54920" y="442538"/>
                    <a:pt x="70339" y="440788"/>
                    <a:pt x="84407" y="436099"/>
                  </a:cubicBezTo>
                  <a:cubicBezTo>
                    <a:pt x="164124" y="440788"/>
                    <a:pt x="245415" y="433716"/>
                    <a:pt x="323557" y="450167"/>
                  </a:cubicBezTo>
                  <a:cubicBezTo>
                    <a:pt x="340102" y="453650"/>
                    <a:pt x="348377" y="475791"/>
                    <a:pt x="351693" y="492370"/>
                  </a:cubicBezTo>
                  <a:cubicBezTo>
                    <a:pt x="362767" y="547739"/>
                    <a:pt x="359524" y="605062"/>
                    <a:pt x="365760" y="661182"/>
                  </a:cubicBezTo>
                  <a:cubicBezTo>
                    <a:pt x="368910" y="689531"/>
                    <a:pt x="361045" y="724122"/>
                    <a:pt x="379828" y="745588"/>
                  </a:cubicBezTo>
                  <a:cubicBezTo>
                    <a:pt x="399357" y="767907"/>
                    <a:pt x="464234" y="773723"/>
                    <a:pt x="464234" y="773723"/>
                  </a:cubicBezTo>
                  <a:cubicBezTo>
                    <a:pt x="605059" y="738519"/>
                    <a:pt x="460575" y="791451"/>
                    <a:pt x="534573" y="717453"/>
                  </a:cubicBezTo>
                  <a:cubicBezTo>
                    <a:pt x="545058" y="706968"/>
                    <a:pt x="563513" y="710017"/>
                    <a:pt x="576776" y="703385"/>
                  </a:cubicBezTo>
                  <a:cubicBezTo>
                    <a:pt x="591898" y="695824"/>
                    <a:pt x="603857" y="682811"/>
                    <a:pt x="618979" y="675250"/>
                  </a:cubicBezTo>
                  <a:cubicBezTo>
                    <a:pt x="735464" y="617007"/>
                    <a:pt x="582437" y="713678"/>
                    <a:pt x="703385" y="633047"/>
                  </a:cubicBezTo>
                  <a:cubicBezTo>
                    <a:pt x="708074" y="618979"/>
                    <a:pt x="708349" y="602548"/>
                    <a:pt x="717453" y="590843"/>
                  </a:cubicBezTo>
                  <a:cubicBezTo>
                    <a:pt x="741881" y="559435"/>
                    <a:pt x="784065" y="542026"/>
                    <a:pt x="801859" y="506437"/>
                  </a:cubicBezTo>
                  <a:cubicBezTo>
                    <a:pt x="835926" y="438304"/>
                    <a:pt x="815166" y="464995"/>
                    <a:pt x="858130" y="422031"/>
                  </a:cubicBezTo>
                  <a:cubicBezTo>
                    <a:pt x="867397" y="394227"/>
                    <a:pt x="875540" y="357460"/>
                    <a:pt x="900333" y="337625"/>
                  </a:cubicBezTo>
                  <a:cubicBezTo>
                    <a:pt x="911912" y="328362"/>
                    <a:pt x="928906" y="329398"/>
                    <a:pt x="942536" y="323557"/>
                  </a:cubicBezTo>
                  <a:cubicBezTo>
                    <a:pt x="961811" y="315296"/>
                    <a:pt x="980825" y="306211"/>
                    <a:pt x="998807" y="295422"/>
                  </a:cubicBezTo>
                  <a:cubicBezTo>
                    <a:pt x="1027803" y="278025"/>
                    <a:pt x="1054217" y="256548"/>
                    <a:pt x="1083213" y="239151"/>
                  </a:cubicBezTo>
                  <a:cubicBezTo>
                    <a:pt x="1101195" y="228362"/>
                    <a:pt x="1121276" y="221420"/>
                    <a:pt x="1139484" y="211016"/>
                  </a:cubicBezTo>
                  <a:cubicBezTo>
                    <a:pt x="1154164" y="202628"/>
                    <a:pt x="1167007" y="191268"/>
                    <a:pt x="1181687" y="182880"/>
                  </a:cubicBezTo>
                  <a:cubicBezTo>
                    <a:pt x="1199895" y="172476"/>
                    <a:pt x="1221404" y="167620"/>
                    <a:pt x="1237957" y="154745"/>
                  </a:cubicBezTo>
                  <a:cubicBezTo>
                    <a:pt x="1359193" y="60451"/>
                    <a:pt x="1258767" y="100917"/>
                    <a:pt x="1350499" y="70339"/>
                  </a:cubicBezTo>
                  <a:cubicBezTo>
                    <a:pt x="1420441" y="397"/>
                    <a:pt x="1381036" y="20502"/>
                    <a:pt x="1463040" y="0"/>
                  </a:cubicBezTo>
                  <a:cubicBezTo>
                    <a:pt x="1472419" y="14068"/>
                    <a:pt x="1483615" y="27081"/>
                    <a:pt x="1491176" y="42203"/>
                  </a:cubicBezTo>
                  <a:cubicBezTo>
                    <a:pt x="1497808" y="55466"/>
                    <a:pt x="1505244" y="69578"/>
                    <a:pt x="1505244" y="84407"/>
                  </a:cubicBezTo>
                  <a:cubicBezTo>
                    <a:pt x="1505244" y="201731"/>
                    <a:pt x="1503675" y="319442"/>
                    <a:pt x="1491176" y="436099"/>
                  </a:cubicBezTo>
                  <a:cubicBezTo>
                    <a:pt x="1489375" y="452910"/>
                    <a:pt x="1472419" y="464234"/>
                    <a:pt x="1463040" y="478302"/>
                  </a:cubicBezTo>
                  <a:cubicBezTo>
                    <a:pt x="1439594" y="473613"/>
                    <a:pt x="1415898" y="470033"/>
                    <a:pt x="1392702" y="464234"/>
                  </a:cubicBezTo>
                  <a:cubicBezTo>
                    <a:pt x="1378316" y="460638"/>
                    <a:pt x="1365328" y="450167"/>
                    <a:pt x="1350499" y="450167"/>
                  </a:cubicBezTo>
                  <a:cubicBezTo>
                    <a:pt x="1326588" y="450167"/>
                    <a:pt x="1303606" y="459545"/>
                    <a:pt x="1280160" y="464234"/>
                  </a:cubicBezTo>
                  <a:cubicBezTo>
                    <a:pt x="1284849" y="478302"/>
                    <a:pt x="1286599" y="493722"/>
                    <a:pt x="1294228" y="506437"/>
                  </a:cubicBezTo>
                  <a:cubicBezTo>
                    <a:pt x="1301052" y="517810"/>
                    <a:pt x="1319763" y="521567"/>
                    <a:pt x="1322364" y="534573"/>
                  </a:cubicBezTo>
                  <a:cubicBezTo>
                    <a:pt x="1325272" y="549114"/>
                    <a:pt x="1312985" y="562708"/>
                    <a:pt x="1308296" y="576776"/>
                  </a:cubicBezTo>
                  <a:cubicBezTo>
                    <a:pt x="1317674" y="623668"/>
                    <a:pt x="1328973" y="670217"/>
                    <a:pt x="1336431" y="717453"/>
                  </a:cubicBezTo>
                  <a:cubicBezTo>
                    <a:pt x="1343054" y="759396"/>
                    <a:pt x="1340200" y="802867"/>
                    <a:pt x="1350499" y="844062"/>
                  </a:cubicBezTo>
                  <a:cubicBezTo>
                    <a:pt x="1354600" y="860464"/>
                    <a:pt x="1371073" y="871143"/>
                    <a:pt x="1378634" y="886265"/>
                  </a:cubicBezTo>
                  <a:cubicBezTo>
                    <a:pt x="1385266" y="899528"/>
                    <a:pt x="1383439" y="916889"/>
                    <a:pt x="1392702" y="928468"/>
                  </a:cubicBezTo>
                  <a:cubicBezTo>
                    <a:pt x="1403264" y="941670"/>
                    <a:pt x="1418076" y="954974"/>
                    <a:pt x="1434905" y="956603"/>
                  </a:cubicBezTo>
                  <a:cubicBezTo>
                    <a:pt x="1565676" y="969258"/>
                    <a:pt x="1697502" y="965982"/>
                    <a:pt x="1828800" y="970671"/>
                  </a:cubicBezTo>
                  <a:cubicBezTo>
                    <a:pt x="1833489" y="984739"/>
                    <a:pt x="1832383" y="1002389"/>
                    <a:pt x="1842868" y="1012874"/>
                  </a:cubicBezTo>
                  <a:cubicBezTo>
                    <a:pt x="1871707" y="1041713"/>
                    <a:pt x="1928656" y="1018225"/>
                    <a:pt x="1955410" y="1012874"/>
                  </a:cubicBezTo>
                  <a:cubicBezTo>
                    <a:pt x="1964788" y="998806"/>
                    <a:pt x="1970343" y="981233"/>
                    <a:pt x="1983545" y="970671"/>
                  </a:cubicBezTo>
                  <a:cubicBezTo>
                    <a:pt x="1995124" y="961408"/>
                    <a:pt x="2017129" y="968670"/>
                    <a:pt x="2025748" y="956603"/>
                  </a:cubicBezTo>
                  <a:cubicBezTo>
                    <a:pt x="2042986" y="932470"/>
                    <a:pt x="2044506" y="900332"/>
                    <a:pt x="2053884" y="872197"/>
                  </a:cubicBezTo>
                  <a:cubicBezTo>
                    <a:pt x="2067011" y="832817"/>
                    <a:pt x="2074153" y="790412"/>
                    <a:pt x="2124222" y="773723"/>
                  </a:cubicBezTo>
                  <a:cubicBezTo>
                    <a:pt x="2138290" y="769034"/>
                    <a:pt x="2151711" y="761495"/>
                    <a:pt x="2166425" y="759656"/>
                  </a:cubicBezTo>
                  <a:cubicBezTo>
                    <a:pt x="2227093" y="752073"/>
                    <a:pt x="2288440" y="751385"/>
                    <a:pt x="2349305" y="745588"/>
                  </a:cubicBezTo>
                  <a:cubicBezTo>
                    <a:pt x="2386941" y="742004"/>
                    <a:pt x="2424333" y="736209"/>
                    <a:pt x="2461847" y="731520"/>
                  </a:cubicBezTo>
                  <a:cubicBezTo>
                    <a:pt x="2475915" y="726831"/>
                    <a:pt x="2491335" y="725082"/>
                    <a:pt x="2504050" y="717453"/>
                  </a:cubicBezTo>
                  <a:cubicBezTo>
                    <a:pt x="2515423" y="710629"/>
                    <a:pt x="2520322" y="695248"/>
                    <a:pt x="2532185" y="689317"/>
                  </a:cubicBezTo>
                  <a:cubicBezTo>
                    <a:pt x="2549478" y="680670"/>
                    <a:pt x="2569699" y="679939"/>
                    <a:pt x="2588456" y="675250"/>
                  </a:cubicBezTo>
                  <a:cubicBezTo>
                    <a:pt x="2602524" y="665871"/>
                    <a:pt x="2620097" y="660316"/>
                    <a:pt x="2630659" y="647114"/>
                  </a:cubicBezTo>
                  <a:cubicBezTo>
                    <a:pt x="2639922" y="635535"/>
                    <a:pt x="2644727" y="619740"/>
                    <a:pt x="2644727" y="604911"/>
                  </a:cubicBezTo>
                  <a:cubicBezTo>
                    <a:pt x="2644727" y="546685"/>
                    <a:pt x="2641557" y="472216"/>
                    <a:pt x="2602524" y="422031"/>
                  </a:cubicBezTo>
                  <a:cubicBezTo>
                    <a:pt x="2582167" y="395858"/>
                    <a:pt x="2555631" y="375139"/>
                    <a:pt x="2532185" y="351693"/>
                  </a:cubicBezTo>
                  <a:cubicBezTo>
                    <a:pt x="2522807" y="332936"/>
                    <a:pt x="2516925" y="311975"/>
                    <a:pt x="2504050" y="295422"/>
                  </a:cubicBezTo>
                  <a:cubicBezTo>
                    <a:pt x="2487207" y="273767"/>
                    <a:pt x="2427927" y="212556"/>
                    <a:pt x="2391508" y="196948"/>
                  </a:cubicBezTo>
                  <a:cubicBezTo>
                    <a:pt x="2373737" y="189332"/>
                    <a:pt x="2353827" y="188191"/>
                    <a:pt x="2335237" y="182880"/>
                  </a:cubicBezTo>
                  <a:cubicBezTo>
                    <a:pt x="2320979" y="178806"/>
                    <a:pt x="2307102" y="173502"/>
                    <a:pt x="2293034" y="168813"/>
                  </a:cubicBezTo>
                  <a:cubicBezTo>
                    <a:pt x="2220683" y="120578"/>
                    <a:pt x="2276289" y="165465"/>
                    <a:pt x="2222696" y="98474"/>
                  </a:cubicBezTo>
                  <a:cubicBezTo>
                    <a:pt x="2214410" y="88117"/>
                    <a:pt x="2199486" y="82654"/>
                    <a:pt x="2194560" y="70339"/>
                  </a:cubicBezTo>
                  <a:cubicBezTo>
                    <a:pt x="2189335" y="57278"/>
                    <a:pt x="2194560" y="42204"/>
                    <a:pt x="2194560" y="28136"/>
                  </a:cubicBez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5" name="Forme libre 98">
              <a:extLst>
                <a:ext uri="{FF2B5EF4-FFF2-40B4-BE49-F238E27FC236}">
                  <a16:creationId xmlns:a16="http://schemas.microsoft.com/office/drawing/2014/main" id="{A4C107E0-9373-8290-3098-04C3EC8C6529}"/>
                </a:ext>
              </a:extLst>
            </p:cNvPr>
            <p:cNvSpPr/>
            <p:nvPr/>
          </p:nvSpPr>
          <p:spPr bwMode="auto">
            <a:xfrm>
              <a:off x="-2123088" y="5163341"/>
              <a:ext cx="633413" cy="677863"/>
            </a:xfrm>
            <a:custGeom>
              <a:avLst/>
              <a:gdLst>
                <a:gd name="connsiteX0" fmla="*/ 675249 w 675249"/>
                <a:gd name="connsiteY0" fmla="*/ 365760 h 717453"/>
                <a:gd name="connsiteX1" fmla="*/ 604911 w 675249"/>
                <a:gd name="connsiteY1" fmla="*/ 407963 h 717453"/>
                <a:gd name="connsiteX2" fmla="*/ 520504 w 675249"/>
                <a:gd name="connsiteY2" fmla="*/ 520505 h 717453"/>
                <a:gd name="connsiteX3" fmla="*/ 478301 w 675249"/>
                <a:gd name="connsiteY3" fmla="*/ 548640 h 717453"/>
                <a:gd name="connsiteX4" fmla="*/ 436098 w 675249"/>
                <a:gd name="connsiteY4" fmla="*/ 562708 h 717453"/>
                <a:gd name="connsiteX5" fmla="*/ 337624 w 675249"/>
                <a:gd name="connsiteY5" fmla="*/ 618979 h 717453"/>
                <a:gd name="connsiteX6" fmla="*/ 295421 w 675249"/>
                <a:gd name="connsiteY6" fmla="*/ 647114 h 717453"/>
                <a:gd name="connsiteX7" fmla="*/ 239151 w 675249"/>
                <a:gd name="connsiteY7" fmla="*/ 675250 h 717453"/>
                <a:gd name="connsiteX8" fmla="*/ 154744 w 675249"/>
                <a:gd name="connsiteY8" fmla="*/ 717453 h 717453"/>
                <a:gd name="connsiteX9" fmla="*/ 56271 w 675249"/>
                <a:gd name="connsiteY9" fmla="*/ 703385 h 717453"/>
                <a:gd name="connsiteX10" fmla="*/ 14068 w 675249"/>
                <a:gd name="connsiteY10" fmla="*/ 689317 h 717453"/>
                <a:gd name="connsiteX11" fmla="*/ 0 w 675249"/>
                <a:gd name="connsiteY11" fmla="*/ 647114 h 717453"/>
                <a:gd name="connsiteX12" fmla="*/ 42203 w 675249"/>
                <a:gd name="connsiteY12" fmla="*/ 337625 h 717453"/>
                <a:gd name="connsiteX13" fmla="*/ 84406 w 675249"/>
                <a:gd name="connsiteY13" fmla="*/ 281354 h 717453"/>
                <a:gd name="connsiteX14" fmla="*/ 126609 w 675249"/>
                <a:gd name="connsiteY14" fmla="*/ 196948 h 717453"/>
                <a:gd name="connsiteX15" fmla="*/ 225083 w 675249"/>
                <a:gd name="connsiteY15" fmla="*/ 140677 h 717453"/>
                <a:gd name="connsiteX16" fmla="*/ 267286 w 675249"/>
                <a:gd name="connsiteY16" fmla="*/ 112542 h 717453"/>
                <a:gd name="connsiteX17" fmla="*/ 323557 w 675249"/>
                <a:gd name="connsiteY17" fmla="*/ 70339 h 717453"/>
                <a:gd name="connsiteX18" fmla="*/ 422031 w 675249"/>
                <a:gd name="connsiteY18" fmla="*/ 42203 h 717453"/>
                <a:gd name="connsiteX19" fmla="*/ 464234 w 675249"/>
                <a:gd name="connsiteY19" fmla="*/ 14068 h 717453"/>
                <a:gd name="connsiteX20" fmla="*/ 506437 w 675249"/>
                <a:gd name="connsiteY20" fmla="*/ 0 h 71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249" h="717453">
                  <a:moveTo>
                    <a:pt x="675249" y="365760"/>
                  </a:moveTo>
                  <a:cubicBezTo>
                    <a:pt x="651803" y="379828"/>
                    <a:pt x="624245" y="388629"/>
                    <a:pt x="604911" y="407963"/>
                  </a:cubicBezTo>
                  <a:cubicBezTo>
                    <a:pt x="514899" y="497976"/>
                    <a:pt x="582900" y="470589"/>
                    <a:pt x="520504" y="520505"/>
                  </a:cubicBezTo>
                  <a:cubicBezTo>
                    <a:pt x="507302" y="531067"/>
                    <a:pt x="493423" y="541079"/>
                    <a:pt x="478301" y="548640"/>
                  </a:cubicBezTo>
                  <a:cubicBezTo>
                    <a:pt x="465038" y="555272"/>
                    <a:pt x="450166" y="558019"/>
                    <a:pt x="436098" y="562708"/>
                  </a:cubicBezTo>
                  <a:cubicBezTo>
                    <a:pt x="300041" y="664752"/>
                    <a:pt x="445031" y="565276"/>
                    <a:pt x="337624" y="618979"/>
                  </a:cubicBezTo>
                  <a:cubicBezTo>
                    <a:pt x="322502" y="626540"/>
                    <a:pt x="310100" y="638726"/>
                    <a:pt x="295421" y="647114"/>
                  </a:cubicBezTo>
                  <a:cubicBezTo>
                    <a:pt x="277213" y="657519"/>
                    <a:pt x="257359" y="664845"/>
                    <a:pt x="239151" y="675250"/>
                  </a:cubicBezTo>
                  <a:cubicBezTo>
                    <a:pt x="162797" y="718881"/>
                    <a:pt x="232119" y="691661"/>
                    <a:pt x="154744" y="717453"/>
                  </a:cubicBezTo>
                  <a:cubicBezTo>
                    <a:pt x="121920" y="712764"/>
                    <a:pt x="88785" y="709888"/>
                    <a:pt x="56271" y="703385"/>
                  </a:cubicBezTo>
                  <a:cubicBezTo>
                    <a:pt x="41730" y="700477"/>
                    <a:pt x="24553" y="699802"/>
                    <a:pt x="14068" y="689317"/>
                  </a:cubicBezTo>
                  <a:cubicBezTo>
                    <a:pt x="3583" y="678832"/>
                    <a:pt x="4689" y="661182"/>
                    <a:pt x="0" y="647114"/>
                  </a:cubicBezTo>
                  <a:cubicBezTo>
                    <a:pt x="966" y="631657"/>
                    <a:pt x="-3805" y="398970"/>
                    <a:pt x="42203" y="337625"/>
                  </a:cubicBezTo>
                  <a:lnTo>
                    <a:pt x="84406" y="281354"/>
                  </a:lnTo>
                  <a:cubicBezTo>
                    <a:pt x="95847" y="247030"/>
                    <a:pt x="99339" y="224218"/>
                    <a:pt x="126609" y="196948"/>
                  </a:cubicBezTo>
                  <a:cubicBezTo>
                    <a:pt x="149456" y="174101"/>
                    <a:pt x="199342" y="155386"/>
                    <a:pt x="225083" y="140677"/>
                  </a:cubicBezTo>
                  <a:cubicBezTo>
                    <a:pt x="239763" y="132289"/>
                    <a:pt x="253528" y="122369"/>
                    <a:pt x="267286" y="112542"/>
                  </a:cubicBezTo>
                  <a:cubicBezTo>
                    <a:pt x="286365" y="98914"/>
                    <a:pt x="303200" y="81972"/>
                    <a:pt x="323557" y="70339"/>
                  </a:cubicBezTo>
                  <a:cubicBezTo>
                    <a:pt x="339255" y="61369"/>
                    <a:pt x="409848" y="45249"/>
                    <a:pt x="422031" y="42203"/>
                  </a:cubicBezTo>
                  <a:cubicBezTo>
                    <a:pt x="436099" y="32825"/>
                    <a:pt x="449112" y="21629"/>
                    <a:pt x="464234" y="14068"/>
                  </a:cubicBezTo>
                  <a:cubicBezTo>
                    <a:pt x="477497" y="7436"/>
                    <a:pt x="506437" y="0"/>
                    <a:pt x="5064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sp>
          <p:nvSpPr>
            <p:cNvPr id="116" name="Forme libre 99">
              <a:extLst>
                <a:ext uri="{FF2B5EF4-FFF2-40B4-BE49-F238E27FC236}">
                  <a16:creationId xmlns:a16="http://schemas.microsoft.com/office/drawing/2014/main" id="{00123080-A87C-1CB2-3282-A952460E6BF2}"/>
                </a:ext>
              </a:extLst>
            </p:cNvPr>
            <p:cNvSpPr/>
            <p:nvPr/>
          </p:nvSpPr>
          <p:spPr bwMode="auto">
            <a:xfrm>
              <a:off x="-4480525" y="5109366"/>
              <a:ext cx="646112" cy="1155700"/>
            </a:xfrm>
            <a:custGeom>
              <a:avLst/>
              <a:gdLst>
                <a:gd name="connsiteX0" fmla="*/ 0 w 689317"/>
                <a:gd name="connsiteY0" fmla="*/ 492369 h 1223889"/>
                <a:gd name="connsiteX1" fmla="*/ 98474 w 689317"/>
                <a:gd name="connsiteY1" fmla="*/ 717452 h 1223889"/>
                <a:gd name="connsiteX2" fmla="*/ 112541 w 689317"/>
                <a:gd name="connsiteY2" fmla="*/ 759655 h 1223889"/>
                <a:gd name="connsiteX3" fmla="*/ 126609 w 689317"/>
                <a:gd name="connsiteY3" fmla="*/ 801858 h 1223889"/>
                <a:gd name="connsiteX4" fmla="*/ 154745 w 689317"/>
                <a:gd name="connsiteY4" fmla="*/ 914400 h 1223889"/>
                <a:gd name="connsiteX5" fmla="*/ 196948 w 689317"/>
                <a:gd name="connsiteY5" fmla="*/ 942535 h 1223889"/>
                <a:gd name="connsiteX6" fmla="*/ 267286 w 689317"/>
                <a:gd name="connsiteY6" fmla="*/ 998806 h 1223889"/>
                <a:gd name="connsiteX7" fmla="*/ 323557 w 689317"/>
                <a:gd name="connsiteY7" fmla="*/ 1069145 h 1223889"/>
                <a:gd name="connsiteX8" fmla="*/ 365760 w 689317"/>
                <a:gd name="connsiteY8" fmla="*/ 1097280 h 1223889"/>
                <a:gd name="connsiteX9" fmla="*/ 393895 w 689317"/>
                <a:gd name="connsiteY9" fmla="*/ 1139483 h 1223889"/>
                <a:gd name="connsiteX10" fmla="*/ 436098 w 689317"/>
                <a:gd name="connsiteY10" fmla="*/ 1167618 h 1223889"/>
                <a:gd name="connsiteX11" fmla="*/ 506437 w 689317"/>
                <a:gd name="connsiteY11" fmla="*/ 1223889 h 1223889"/>
                <a:gd name="connsiteX12" fmla="*/ 675249 w 689317"/>
                <a:gd name="connsiteY12" fmla="*/ 1209821 h 1223889"/>
                <a:gd name="connsiteX13" fmla="*/ 689317 w 689317"/>
                <a:gd name="connsiteY13" fmla="*/ 1167618 h 1223889"/>
                <a:gd name="connsiteX14" fmla="*/ 675249 w 689317"/>
                <a:gd name="connsiteY14" fmla="*/ 942535 h 1223889"/>
                <a:gd name="connsiteX15" fmla="*/ 661181 w 689317"/>
                <a:gd name="connsiteY15" fmla="*/ 900332 h 1223889"/>
                <a:gd name="connsiteX16" fmla="*/ 618978 w 689317"/>
                <a:gd name="connsiteY16" fmla="*/ 886265 h 1223889"/>
                <a:gd name="connsiteX17" fmla="*/ 576775 w 689317"/>
                <a:gd name="connsiteY17" fmla="*/ 858129 h 1223889"/>
                <a:gd name="connsiteX18" fmla="*/ 492369 w 689317"/>
                <a:gd name="connsiteY18" fmla="*/ 815926 h 1223889"/>
                <a:gd name="connsiteX19" fmla="*/ 478301 w 689317"/>
                <a:gd name="connsiteY19" fmla="*/ 773723 h 1223889"/>
                <a:gd name="connsiteX20" fmla="*/ 436098 w 689317"/>
                <a:gd name="connsiteY20" fmla="*/ 745588 h 1223889"/>
                <a:gd name="connsiteX21" fmla="*/ 365760 w 689317"/>
                <a:gd name="connsiteY21" fmla="*/ 675249 h 1223889"/>
                <a:gd name="connsiteX22" fmla="*/ 323557 w 689317"/>
                <a:gd name="connsiteY22" fmla="*/ 633046 h 1223889"/>
                <a:gd name="connsiteX23" fmla="*/ 295421 w 689317"/>
                <a:gd name="connsiteY23" fmla="*/ 604911 h 1223889"/>
                <a:gd name="connsiteX24" fmla="*/ 267286 w 689317"/>
                <a:gd name="connsiteY24" fmla="*/ 562708 h 1223889"/>
                <a:gd name="connsiteX25" fmla="*/ 211015 w 689317"/>
                <a:gd name="connsiteY25" fmla="*/ 506437 h 1223889"/>
                <a:gd name="connsiteX26" fmla="*/ 182880 w 689317"/>
                <a:gd name="connsiteY26" fmla="*/ 478301 h 1223889"/>
                <a:gd name="connsiteX27" fmla="*/ 140677 w 689317"/>
                <a:gd name="connsiteY27" fmla="*/ 450166 h 1223889"/>
                <a:gd name="connsiteX28" fmla="*/ 126609 w 689317"/>
                <a:gd name="connsiteY28" fmla="*/ 393895 h 1223889"/>
                <a:gd name="connsiteX29" fmla="*/ 70338 w 689317"/>
                <a:gd name="connsiteY29" fmla="*/ 323557 h 1223889"/>
                <a:gd name="connsiteX30" fmla="*/ 140677 w 689317"/>
                <a:gd name="connsiteY30" fmla="*/ 98474 h 1223889"/>
                <a:gd name="connsiteX31" fmla="*/ 225083 w 689317"/>
                <a:gd name="connsiteY31" fmla="*/ 42203 h 1223889"/>
                <a:gd name="connsiteX32" fmla="*/ 267286 w 689317"/>
                <a:gd name="connsiteY32" fmla="*/ 0 h 122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89317" h="1223889">
                  <a:moveTo>
                    <a:pt x="0" y="492369"/>
                  </a:moveTo>
                  <a:cubicBezTo>
                    <a:pt x="83595" y="659561"/>
                    <a:pt x="53762" y="583316"/>
                    <a:pt x="98474" y="717452"/>
                  </a:cubicBezTo>
                  <a:lnTo>
                    <a:pt x="112541" y="759655"/>
                  </a:lnTo>
                  <a:cubicBezTo>
                    <a:pt x="117230" y="773723"/>
                    <a:pt x="123701" y="787317"/>
                    <a:pt x="126609" y="801858"/>
                  </a:cubicBezTo>
                  <a:cubicBezTo>
                    <a:pt x="127310" y="805362"/>
                    <a:pt x="143209" y="899980"/>
                    <a:pt x="154745" y="914400"/>
                  </a:cubicBezTo>
                  <a:cubicBezTo>
                    <a:pt x="165307" y="927602"/>
                    <a:pt x="183746" y="931973"/>
                    <a:pt x="196948" y="942535"/>
                  </a:cubicBezTo>
                  <a:cubicBezTo>
                    <a:pt x="297174" y="1022716"/>
                    <a:pt x="137390" y="912210"/>
                    <a:pt x="267286" y="998806"/>
                  </a:cubicBezTo>
                  <a:cubicBezTo>
                    <a:pt x="288177" y="1030143"/>
                    <a:pt x="294920" y="1046236"/>
                    <a:pt x="323557" y="1069145"/>
                  </a:cubicBezTo>
                  <a:cubicBezTo>
                    <a:pt x="336759" y="1079707"/>
                    <a:pt x="351692" y="1087902"/>
                    <a:pt x="365760" y="1097280"/>
                  </a:cubicBezTo>
                  <a:cubicBezTo>
                    <a:pt x="375138" y="1111348"/>
                    <a:pt x="381940" y="1127528"/>
                    <a:pt x="393895" y="1139483"/>
                  </a:cubicBezTo>
                  <a:cubicBezTo>
                    <a:pt x="405850" y="1151438"/>
                    <a:pt x="422896" y="1157056"/>
                    <a:pt x="436098" y="1167618"/>
                  </a:cubicBezTo>
                  <a:cubicBezTo>
                    <a:pt x="536325" y="1247799"/>
                    <a:pt x="376542" y="1137294"/>
                    <a:pt x="506437" y="1223889"/>
                  </a:cubicBezTo>
                  <a:cubicBezTo>
                    <a:pt x="562708" y="1219200"/>
                    <a:pt x="621280" y="1226427"/>
                    <a:pt x="675249" y="1209821"/>
                  </a:cubicBezTo>
                  <a:cubicBezTo>
                    <a:pt x="689422" y="1205460"/>
                    <a:pt x="689317" y="1182447"/>
                    <a:pt x="689317" y="1167618"/>
                  </a:cubicBezTo>
                  <a:cubicBezTo>
                    <a:pt x="689317" y="1092444"/>
                    <a:pt x="683119" y="1017296"/>
                    <a:pt x="675249" y="942535"/>
                  </a:cubicBezTo>
                  <a:cubicBezTo>
                    <a:pt x="673697" y="927788"/>
                    <a:pt x="671667" y="910817"/>
                    <a:pt x="661181" y="900332"/>
                  </a:cubicBezTo>
                  <a:cubicBezTo>
                    <a:pt x="650696" y="889847"/>
                    <a:pt x="633046" y="890954"/>
                    <a:pt x="618978" y="886265"/>
                  </a:cubicBezTo>
                  <a:cubicBezTo>
                    <a:pt x="604910" y="876886"/>
                    <a:pt x="591897" y="865690"/>
                    <a:pt x="576775" y="858129"/>
                  </a:cubicBezTo>
                  <a:cubicBezTo>
                    <a:pt x="460282" y="799881"/>
                    <a:pt x="613326" y="896563"/>
                    <a:pt x="492369" y="815926"/>
                  </a:cubicBezTo>
                  <a:cubicBezTo>
                    <a:pt x="487680" y="801858"/>
                    <a:pt x="487564" y="785302"/>
                    <a:pt x="478301" y="773723"/>
                  </a:cubicBezTo>
                  <a:cubicBezTo>
                    <a:pt x="467739" y="760521"/>
                    <a:pt x="448822" y="756721"/>
                    <a:pt x="436098" y="745588"/>
                  </a:cubicBezTo>
                  <a:cubicBezTo>
                    <a:pt x="411144" y="723753"/>
                    <a:pt x="389206" y="698695"/>
                    <a:pt x="365760" y="675249"/>
                  </a:cubicBezTo>
                  <a:lnTo>
                    <a:pt x="323557" y="633046"/>
                  </a:lnTo>
                  <a:cubicBezTo>
                    <a:pt x="314178" y="623668"/>
                    <a:pt x="302778" y="615947"/>
                    <a:pt x="295421" y="604911"/>
                  </a:cubicBezTo>
                  <a:cubicBezTo>
                    <a:pt x="286043" y="590843"/>
                    <a:pt x="278289" y="575545"/>
                    <a:pt x="267286" y="562708"/>
                  </a:cubicBezTo>
                  <a:cubicBezTo>
                    <a:pt x="250023" y="542568"/>
                    <a:pt x="229772" y="525194"/>
                    <a:pt x="211015" y="506437"/>
                  </a:cubicBezTo>
                  <a:cubicBezTo>
                    <a:pt x="201637" y="497058"/>
                    <a:pt x="193916" y="485658"/>
                    <a:pt x="182880" y="478301"/>
                  </a:cubicBezTo>
                  <a:lnTo>
                    <a:pt x="140677" y="450166"/>
                  </a:lnTo>
                  <a:cubicBezTo>
                    <a:pt x="135988" y="431409"/>
                    <a:pt x="134225" y="411666"/>
                    <a:pt x="126609" y="393895"/>
                  </a:cubicBezTo>
                  <a:cubicBezTo>
                    <a:pt x="113298" y="362837"/>
                    <a:pt x="93029" y="346247"/>
                    <a:pt x="70338" y="323557"/>
                  </a:cubicBezTo>
                  <a:cubicBezTo>
                    <a:pt x="77516" y="251781"/>
                    <a:pt x="65623" y="148510"/>
                    <a:pt x="140677" y="98474"/>
                  </a:cubicBezTo>
                  <a:cubicBezTo>
                    <a:pt x="168812" y="79717"/>
                    <a:pt x="201173" y="66113"/>
                    <a:pt x="225083" y="42203"/>
                  </a:cubicBezTo>
                  <a:lnTo>
                    <a:pt x="26728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grpSp>
          <p:nvGrpSpPr>
            <p:cNvPr id="117" name="Groupe 100">
              <a:extLst>
                <a:ext uri="{FF2B5EF4-FFF2-40B4-BE49-F238E27FC236}">
                  <a16:creationId xmlns:a16="http://schemas.microsoft.com/office/drawing/2014/main" id="{E91C06EE-3039-A0BE-ADDC-03AB5B37BB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717164" y="6339915"/>
              <a:ext cx="213041" cy="197772"/>
              <a:chOff x="722870" y="3856387"/>
              <a:chExt cx="227562" cy="209403"/>
            </a:xfrm>
          </p:grpSpPr>
          <p:sp>
            <p:nvSpPr>
              <p:cNvPr id="118" name="Line 591">
                <a:extLst>
                  <a:ext uri="{FF2B5EF4-FFF2-40B4-BE49-F238E27FC236}">
                    <a16:creationId xmlns:a16="http://schemas.microsoft.com/office/drawing/2014/main" id="{EAF49F4D-1C44-292A-A6BA-7CCCB298CE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19" name="Connecteur droit 118">
                <a:extLst>
                  <a:ext uri="{FF2B5EF4-FFF2-40B4-BE49-F238E27FC236}">
                    <a16:creationId xmlns:a16="http://schemas.microsoft.com/office/drawing/2014/main" id="{99958355-C490-F065-DF05-4167AFA46420}"/>
                  </a:ext>
                </a:extLst>
              </p:cNvPr>
              <p:cNvCxnSpPr>
                <a:stCxn id="118" idx="0"/>
              </p:cNvCxnSpPr>
              <p:nvPr/>
            </p:nvCxnSpPr>
            <p:spPr>
              <a:xfrm flipH="1" flipV="1">
                <a:off x="722978" y="3856137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Connecteur droit 119">
                <a:extLst>
                  <a:ext uri="{FF2B5EF4-FFF2-40B4-BE49-F238E27FC236}">
                    <a16:creationId xmlns:a16="http://schemas.microsoft.com/office/drawing/2014/main" id="{6DAE91E4-55F2-8505-2470-2666D70CB115}"/>
                  </a:ext>
                </a:extLst>
              </p:cNvPr>
              <p:cNvCxnSpPr>
                <a:stCxn id="118" idx="1"/>
              </p:cNvCxnSpPr>
              <p:nvPr/>
            </p:nvCxnSpPr>
            <p:spPr>
              <a:xfrm flipV="1">
                <a:off x="950202" y="3856137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Groupe 104">
              <a:extLst>
                <a:ext uri="{FF2B5EF4-FFF2-40B4-BE49-F238E27FC236}">
                  <a16:creationId xmlns:a16="http://schemas.microsoft.com/office/drawing/2014/main" id="{DA773D0F-81C1-9AB9-6F0A-A1A669AAFB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425538" y="6567226"/>
              <a:ext cx="213041" cy="197772"/>
              <a:chOff x="722870" y="3856387"/>
              <a:chExt cx="227562" cy="209403"/>
            </a:xfrm>
          </p:grpSpPr>
          <p:sp>
            <p:nvSpPr>
              <p:cNvPr id="122" name="Line 591">
                <a:extLst>
                  <a:ext uri="{FF2B5EF4-FFF2-40B4-BE49-F238E27FC236}">
                    <a16:creationId xmlns:a16="http://schemas.microsoft.com/office/drawing/2014/main" id="{A16A29BE-3CBD-FC4F-D794-A08F83E7765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3" name="Connecteur droit 122">
                <a:extLst>
                  <a:ext uri="{FF2B5EF4-FFF2-40B4-BE49-F238E27FC236}">
                    <a16:creationId xmlns:a16="http://schemas.microsoft.com/office/drawing/2014/main" id="{25801A1F-3657-794A-6AD3-8EE8A7D51371}"/>
                  </a:ext>
                </a:extLst>
              </p:cNvPr>
              <p:cNvCxnSpPr>
                <a:stCxn id="122" idx="0"/>
              </p:cNvCxnSpPr>
              <p:nvPr/>
            </p:nvCxnSpPr>
            <p:spPr>
              <a:xfrm flipH="1" flipV="1">
                <a:off x="723484" y="3855821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Connecteur droit 123">
                <a:extLst>
                  <a:ext uri="{FF2B5EF4-FFF2-40B4-BE49-F238E27FC236}">
                    <a16:creationId xmlns:a16="http://schemas.microsoft.com/office/drawing/2014/main" id="{B982EFEB-2A66-9D67-B2A3-A6DBDAD45E2A}"/>
                  </a:ext>
                </a:extLst>
              </p:cNvPr>
              <p:cNvCxnSpPr>
                <a:stCxn id="122" idx="1"/>
              </p:cNvCxnSpPr>
              <p:nvPr/>
            </p:nvCxnSpPr>
            <p:spPr>
              <a:xfrm flipV="1">
                <a:off x="950709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" name="Groupe 108">
              <a:extLst>
                <a:ext uri="{FF2B5EF4-FFF2-40B4-BE49-F238E27FC236}">
                  <a16:creationId xmlns:a16="http://schemas.microsoft.com/office/drawing/2014/main" id="{6453340F-9CC5-C2D4-70BA-EF5004552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964447" y="6777505"/>
              <a:ext cx="213041" cy="197772"/>
              <a:chOff x="722870" y="3856387"/>
              <a:chExt cx="227562" cy="209403"/>
            </a:xfrm>
          </p:grpSpPr>
          <p:sp>
            <p:nvSpPr>
              <p:cNvPr id="126" name="Line 591">
                <a:extLst>
                  <a:ext uri="{FF2B5EF4-FFF2-40B4-BE49-F238E27FC236}">
                    <a16:creationId xmlns:a16="http://schemas.microsoft.com/office/drawing/2014/main" id="{C02C0309-AAF2-0D36-788A-FFA0AA25E8D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27" name="Connecteur droit 126">
                <a:extLst>
                  <a:ext uri="{FF2B5EF4-FFF2-40B4-BE49-F238E27FC236}">
                    <a16:creationId xmlns:a16="http://schemas.microsoft.com/office/drawing/2014/main" id="{37C3B0A5-1F91-7075-7C0B-6774E6B1C785}"/>
                  </a:ext>
                </a:extLst>
              </p:cNvPr>
              <p:cNvCxnSpPr>
                <a:stCxn id="126" idx="0"/>
              </p:cNvCxnSpPr>
              <p:nvPr/>
            </p:nvCxnSpPr>
            <p:spPr>
              <a:xfrm flipH="1" flipV="1">
                <a:off x="722719" y="3856730"/>
                <a:ext cx="1696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Connecteur droit 127">
                <a:extLst>
                  <a:ext uri="{FF2B5EF4-FFF2-40B4-BE49-F238E27FC236}">
                    <a16:creationId xmlns:a16="http://schemas.microsoft.com/office/drawing/2014/main" id="{A153E5B3-BB08-1CCE-A8CE-6F0C30A140B3}"/>
                  </a:ext>
                </a:extLst>
              </p:cNvPr>
              <p:cNvCxnSpPr>
                <a:stCxn id="126" idx="1"/>
              </p:cNvCxnSpPr>
              <p:nvPr/>
            </p:nvCxnSpPr>
            <p:spPr>
              <a:xfrm flipV="1">
                <a:off x="949944" y="3856730"/>
                <a:ext cx="0" cy="13446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" name="Groupe 112">
              <a:extLst>
                <a:ext uri="{FF2B5EF4-FFF2-40B4-BE49-F238E27FC236}">
                  <a16:creationId xmlns:a16="http://schemas.microsoft.com/office/drawing/2014/main" id="{4D696F4D-15EE-4F22-9677-A6EB85B05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346927" y="6567226"/>
              <a:ext cx="213041" cy="197772"/>
              <a:chOff x="722870" y="3856387"/>
              <a:chExt cx="227562" cy="209403"/>
            </a:xfrm>
          </p:grpSpPr>
          <p:sp>
            <p:nvSpPr>
              <p:cNvPr id="130" name="Line 591">
                <a:extLst>
                  <a:ext uri="{FF2B5EF4-FFF2-40B4-BE49-F238E27FC236}">
                    <a16:creationId xmlns:a16="http://schemas.microsoft.com/office/drawing/2014/main" id="{B4916817-7C25-D0F3-7515-D39B00431E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1" name="Connecteur droit 130">
                <a:extLst>
                  <a:ext uri="{FF2B5EF4-FFF2-40B4-BE49-F238E27FC236}">
                    <a16:creationId xmlns:a16="http://schemas.microsoft.com/office/drawing/2014/main" id="{82165C18-870C-9245-5408-C9ACB44D3085}"/>
                  </a:ext>
                </a:extLst>
              </p:cNvPr>
              <p:cNvCxnSpPr>
                <a:stCxn id="130" idx="0"/>
              </p:cNvCxnSpPr>
              <p:nvPr/>
            </p:nvCxnSpPr>
            <p:spPr>
              <a:xfrm flipH="1" flipV="1">
                <a:off x="722739" y="3855821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Connecteur droit 131">
                <a:extLst>
                  <a:ext uri="{FF2B5EF4-FFF2-40B4-BE49-F238E27FC236}">
                    <a16:creationId xmlns:a16="http://schemas.microsoft.com/office/drawing/2014/main" id="{75D5D415-C0CC-43C9-9077-F581810451C1}"/>
                  </a:ext>
                </a:extLst>
              </p:cNvPr>
              <p:cNvCxnSpPr>
                <a:stCxn id="130" idx="1"/>
              </p:cNvCxnSpPr>
              <p:nvPr/>
            </p:nvCxnSpPr>
            <p:spPr>
              <a:xfrm flipV="1">
                <a:off x="949963" y="3855821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" name="Groupe 116">
              <a:extLst>
                <a:ext uri="{FF2B5EF4-FFF2-40B4-BE49-F238E27FC236}">
                  <a16:creationId xmlns:a16="http://schemas.microsoft.com/office/drawing/2014/main" id="{3592AE88-05EA-4CFB-1DB8-D28C567E1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740208" y="6227184"/>
              <a:ext cx="213041" cy="197772"/>
              <a:chOff x="722870" y="3856387"/>
              <a:chExt cx="227562" cy="209403"/>
            </a:xfrm>
          </p:grpSpPr>
          <p:sp>
            <p:nvSpPr>
              <p:cNvPr id="134" name="Line 591">
                <a:extLst>
                  <a:ext uri="{FF2B5EF4-FFF2-40B4-BE49-F238E27FC236}">
                    <a16:creationId xmlns:a16="http://schemas.microsoft.com/office/drawing/2014/main" id="{39C4CD5B-FF7E-1CDF-D5E7-501226AF79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5" name="Connecteur droit 134">
                <a:extLst>
                  <a:ext uri="{FF2B5EF4-FFF2-40B4-BE49-F238E27FC236}">
                    <a16:creationId xmlns:a16="http://schemas.microsoft.com/office/drawing/2014/main" id="{95563CC0-750B-25C0-1619-A9D9390E6665}"/>
                  </a:ext>
                </a:extLst>
              </p:cNvPr>
              <p:cNvCxnSpPr>
                <a:stCxn id="134" idx="0"/>
              </p:cNvCxnSpPr>
              <p:nvPr/>
            </p:nvCxnSpPr>
            <p:spPr>
              <a:xfrm flipH="1" flipV="1">
                <a:off x="722425" y="385615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Connecteur droit 135">
                <a:extLst>
                  <a:ext uri="{FF2B5EF4-FFF2-40B4-BE49-F238E27FC236}">
                    <a16:creationId xmlns:a16="http://schemas.microsoft.com/office/drawing/2014/main" id="{3EF1F8C2-8A4C-53D2-3798-A403F48B669B}"/>
                  </a:ext>
                </a:extLst>
              </p:cNvPr>
              <p:cNvCxnSpPr>
                <a:stCxn id="134" idx="1"/>
              </p:cNvCxnSpPr>
              <p:nvPr/>
            </p:nvCxnSpPr>
            <p:spPr>
              <a:xfrm flipV="1">
                <a:off x="949649" y="3856156"/>
                <a:ext cx="0" cy="136150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7" name="Groupe 120">
              <a:extLst>
                <a:ext uri="{FF2B5EF4-FFF2-40B4-BE49-F238E27FC236}">
                  <a16:creationId xmlns:a16="http://schemas.microsoft.com/office/drawing/2014/main" id="{A68264A1-1CA0-ABA0-720F-DFB6D0AD4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076878" y="6295192"/>
              <a:ext cx="213041" cy="197772"/>
              <a:chOff x="722870" y="3856387"/>
              <a:chExt cx="227562" cy="209403"/>
            </a:xfrm>
          </p:grpSpPr>
          <p:sp>
            <p:nvSpPr>
              <p:cNvPr id="138" name="Line 591">
                <a:extLst>
                  <a:ext uri="{FF2B5EF4-FFF2-40B4-BE49-F238E27FC236}">
                    <a16:creationId xmlns:a16="http://schemas.microsoft.com/office/drawing/2014/main" id="{D0188261-685C-C3CF-2677-96034ED7F3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39" name="Connecteur droit 138">
                <a:extLst>
                  <a:ext uri="{FF2B5EF4-FFF2-40B4-BE49-F238E27FC236}">
                    <a16:creationId xmlns:a16="http://schemas.microsoft.com/office/drawing/2014/main" id="{D1C5CF76-8B74-649E-784D-F930D29CC377}"/>
                  </a:ext>
                </a:extLst>
              </p:cNvPr>
              <p:cNvCxnSpPr>
                <a:stCxn id="138" idx="0"/>
              </p:cNvCxnSpPr>
              <p:nvPr/>
            </p:nvCxnSpPr>
            <p:spPr>
              <a:xfrm flipH="1" flipV="1">
                <a:off x="722686" y="3856426"/>
                <a:ext cx="1695" cy="137831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Connecteur droit 139">
                <a:extLst>
                  <a:ext uri="{FF2B5EF4-FFF2-40B4-BE49-F238E27FC236}">
                    <a16:creationId xmlns:a16="http://schemas.microsoft.com/office/drawing/2014/main" id="{43CB07F8-F692-ADCA-0C98-10FFEAC283D3}"/>
                  </a:ext>
                </a:extLst>
              </p:cNvPr>
              <p:cNvCxnSpPr>
                <a:stCxn id="138" idx="1"/>
              </p:cNvCxnSpPr>
              <p:nvPr/>
            </p:nvCxnSpPr>
            <p:spPr>
              <a:xfrm flipV="1">
                <a:off x="949911" y="3856426"/>
                <a:ext cx="0" cy="136149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Groupe 124">
              <a:extLst>
                <a:ext uri="{FF2B5EF4-FFF2-40B4-BE49-F238E27FC236}">
                  <a16:creationId xmlns:a16="http://schemas.microsoft.com/office/drawing/2014/main" id="{D88B12B9-336B-48D5-AABB-A61D004E353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133489" y="5979053"/>
              <a:ext cx="247528" cy="180122"/>
              <a:chOff x="722870" y="3856387"/>
              <a:chExt cx="227562" cy="209403"/>
            </a:xfrm>
          </p:grpSpPr>
          <p:sp>
            <p:nvSpPr>
              <p:cNvPr id="142" name="Line 591">
                <a:extLst>
                  <a:ext uri="{FF2B5EF4-FFF2-40B4-BE49-F238E27FC236}">
                    <a16:creationId xmlns:a16="http://schemas.microsoft.com/office/drawing/2014/main" id="{625CCBE1-5017-3FCF-7B58-561B9BE819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43" name="Connecteur droit 142">
                <a:extLst>
                  <a:ext uri="{FF2B5EF4-FFF2-40B4-BE49-F238E27FC236}">
                    <a16:creationId xmlns:a16="http://schemas.microsoft.com/office/drawing/2014/main" id="{6BE61BF3-ECC4-8E71-7BB7-71AAF4BE3ADB}"/>
                  </a:ext>
                </a:extLst>
              </p:cNvPr>
              <p:cNvCxnSpPr>
                <a:stCxn id="142" idx="0"/>
              </p:cNvCxnSpPr>
              <p:nvPr/>
            </p:nvCxnSpPr>
            <p:spPr>
              <a:xfrm flipH="1" flipV="1">
                <a:off x="722216" y="385693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Connecteur droit 143">
                <a:extLst>
                  <a:ext uri="{FF2B5EF4-FFF2-40B4-BE49-F238E27FC236}">
                    <a16:creationId xmlns:a16="http://schemas.microsoft.com/office/drawing/2014/main" id="{9A7B01DE-2136-1D80-6352-E77ACA49E328}"/>
                  </a:ext>
                </a:extLst>
              </p:cNvPr>
              <p:cNvCxnSpPr>
                <a:stCxn id="142" idx="1"/>
              </p:cNvCxnSpPr>
              <p:nvPr/>
            </p:nvCxnSpPr>
            <p:spPr>
              <a:xfrm flipV="1">
                <a:off x="949891" y="385693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" name="Groupe 128">
              <a:extLst>
                <a:ext uri="{FF2B5EF4-FFF2-40B4-BE49-F238E27FC236}">
                  <a16:creationId xmlns:a16="http://schemas.microsoft.com/office/drawing/2014/main" id="{FCE886FB-F22F-9191-C44C-265314A5EE9F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2718083" y="5887142"/>
              <a:ext cx="247528" cy="180122"/>
              <a:chOff x="722870" y="3856387"/>
              <a:chExt cx="227562" cy="209403"/>
            </a:xfrm>
          </p:grpSpPr>
          <p:sp>
            <p:nvSpPr>
              <p:cNvPr id="146" name="Line 591">
                <a:extLst>
                  <a:ext uri="{FF2B5EF4-FFF2-40B4-BE49-F238E27FC236}">
                    <a16:creationId xmlns:a16="http://schemas.microsoft.com/office/drawing/2014/main" id="{35458289-4128-963D-BDB3-1B0D8A2B6E1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47" name="Connecteur droit 146">
                <a:extLst>
                  <a:ext uri="{FF2B5EF4-FFF2-40B4-BE49-F238E27FC236}">
                    <a16:creationId xmlns:a16="http://schemas.microsoft.com/office/drawing/2014/main" id="{1EB75FB9-332A-758F-E10C-420B81CF85EB}"/>
                  </a:ext>
                </a:extLst>
              </p:cNvPr>
              <p:cNvCxnSpPr>
                <a:stCxn id="146" idx="0"/>
              </p:cNvCxnSpPr>
              <p:nvPr/>
            </p:nvCxnSpPr>
            <p:spPr>
              <a:xfrm flipH="1" flipV="1">
                <a:off x="722579" y="3857125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Connecteur droit 147">
                <a:extLst>
                  <a:ext uri="{FF2B5EF4-FFF2-40B4-BE49-F238E27FC236}">
                    <a16:creationId xmlns:a16="http://schemas.microsoft.com/office/drawing/2014/main" id="{CECAEA01-F244-3DFB-4F7A-A2568BF0ABA2}"/>
                  </a:ext>
                </a:extLst>
              </p:cNvPr>
              <p:cNvCxnSpPr>
                <a:stCxn id="146" idx="1"/>
              </p:cNvCxnSpPr>
              <p:nvPr/>
            </p:nvCxnSpPr>
            <p:spPr>
              <a:xfrm flipV="1">
                <a:off x="950253" y="3857125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" name="Groupe 132">
              <a:extLst>
                <a:ext uri="{FF2B5EF4-FFF2-40B4-BE49-F238E27FC236}">
                  <a16:creationId xmlns:a16="http://schemas.microsoft.com/office/drawing/2014/main" id="{824EA655-646A-A952-FF58-8AC8AC3DB869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414340" y="6249343"/>
              <a:ext cx="247528" cy="180122"/>
              <a:chOff x="722870" y="3856387"/>
              <a:chExt cx="227562" cy="209403"/>
            </a:xfrm>
          </p:grpSpPr>
          <p:sp>
            <p:nvSpPr>
              <p:cNvPr id="150" name="Line 591">
                <a:extLst>
                  <a:ext uri="{FF2B5EF4-FFF2-40B4-BE49-F238E27FC236}">
                    <a16:creationId xmlns:a16="http://schemas.microsoft.com/office/drawing/2014/main" id="{5D03F715-B90A-F20F-16C1-011AC1AF23E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8550293">
                <a:off x="765102" y="3906229"/>
                <a:ext cx="145800" cy="173675"/>
              </a:xfrm>
              <a:prstGeom prst="line">
                <a:avLst/>
              </a:prstGeom>
              <a:noFill/>
              <a:ln w="28575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cxnSp>
            <p:nvCxnSpPr>
              <p:cNvPr id="151" name="Connecteur droit 150">
                <a:extLst>
                  <a:ext uri="{FF2B5EF4-FFF2-40B4-BE49-F238E27FC236}">
                    <a16:creationId xmlns:a16="http://schemas.microsoft.com/office/drawing/2014/main" id="{AFF18E41-73A1-DB73-BD02-A99FB02CA35E}"/>
                  </a:ext>
                </a:extLst>
              </p:cNvPr>
              <p:cNvCxnSpPr>
                <a:stCxn id="150" idx="0"/>
              </p:cNvCxnSpPr>
              <p:nvPr/>
            </p:nvCxnSpPr>
            <p:spPr>
              <a:xfrm flipH="1" flipV="1">
                <a:off x="723435" y="3855572"/>
                <a:ext cx="1459" cy="138417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Connecteur droit 151">
                <a:extLst>
                  <a:ext uri="{FF2B5EF4-FFF2-40B4-BE49-F238E27FC236}">
                    <a16:creationId xmlns:a16="http://schemas.microsoft.com/office/drawing/2014/main" id="{533E6552-1253-DE67-AEF2-0555C20F6535}"/>
                  </a:ext>
                </a:extLst>
              </p:cNvPr>
              <p:cNvCxnSpPr>
                <a:stCxn id="150" idx="1"/>
              </p:cNvCxnSpPr>
              <p:nvPr/>
            </p:nvCxnSpPr>
            <p:spPr>
              <a:xfrm flipV="1">
                <a:off x="951110" y="3855572"/>
                <a:ext cx="0" cy="136572"/>
              </a:xfrm>
              <a:prstGeom prst="line">
                <a:avLst/>
              </a:prstGeom>
              <a:ln w="31750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3" name="Groupe 136">
              <a:extLst>
                <a:ext uri="{FF2B5EF4-FFF2-40B4-BE49-F238E27FC236}">
                  <a16:creationId xmlns:a16="http://schemas.microsoft.com/office/drawing/2014/main" id="{62B36181-844F-6ADE-0971-B4CF449C7FC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3998934" y="6395022"/>
              <a:ext cx="247528" cy="180122"/>
              <a:chOff x="722870" y="3856387"/>
              <a:chExt cx="227562" cy="209403"/>
            </a:xfrm>
          </p:grpSpPr>
          <p:sp>
            <p:nvSpPr>
              <p:cNvPr id="154" name="Line 591">
                <a:extLst>
                  <a:ext uri="{FF2B5EF4-FFF2-40B4-BE49-F238E27FC236}">
                    <a16:creationId xmlns:a16="http://schemas.microsoft.com/office/drawing/2014/main" id="{DABB3E75-5AE9-0665-30C2-D03EFE950BD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55" name="Connecteur droit 154">
                <a:extLst>
                  <a:ext uri="{FF2B5EF4-FFF2-40B4-BE49-F238E27FC236}">
                    <a16:creationId xmlns:a16="http://schemas.microsoft.com/office/drawing/2014/main" id="{4267CA8A-FA4E-97C4-37FE-D150EDAEFA3F}"/>
                  </a:ext>
                </a:extLst>
              </p:cNvPr>
              <p:cNvCxnSpPr>
                <a:stCxn id="154" idx="0"/>
              </p:cNvCxnSpPr>
              <p:nvPr/>
            </p:nvCxnSpPr>
            <p:spPr>
              <a:xfrm flipH="1" flipV="1">
                <a:off x="722338" y="3856986"/>
                <a:ext cx="1460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Connecteur droit 155">
                <a:extLst>
                  <a:ext uri="{FF2B5EF4-FFF2-40B4-BE49-F238E27FC236}">
                    <a16:creationId xmlns:a16="http://schemas.microsoft.com/office/drawing/2014/main" id="{EE951CDE-8BF1-E142-67F6-2A74C19BCDEC}"/>
                  </a:ext>
                </a:extLst>
              </p:cNvPr>
              <p:cNvCxnSpPr>
                <a:stCxn id="154" idx="1"/>
              </p:cNvCxnSpPr>
              <p:nvPr/>
            </p:nvCxnSpPr>
            <p:spPr>
              <a:xfrm flipV="1">
                <a:off x="950012" y="3856986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" name="Groupe 140">
              <a:extLst>
                <a:ext uri="{FF2B5EF4-FFF2-40B4-BE49-F238E27FC236}">
                  <a16:creationId xmlns:a16="http://schemas.microsoft.com/office/drawing/2014/main" id="{FC89BAAA-D400-6D0B-F991-A2FDFC81A52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403413" y="6295192"/>
              <a:ext cx="247528" cy="180122"/>
              <a:chOff x="722870" y="3856387"/>
              <a:chExt cx="227562" cy="209403"/>
            </a:xfrm>
          </p:grpSpPr>
          <p:sp>
            <p:nvSpPr>
              <p:cNvPr id="158" name="Line 591">
                <a:extLst>
                  <a:ext uri="{FF2B5EF4-FFF2-40B4-BE49-F238E27FC236}">
                    <a16:creationId xmlns:a16="http://schemas.microsoft.com/office/drawing/2014/main" id="{09A75761-9724-7300-2BC6-FFC9EF1F1A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59" name="Connecteur droit 158">
                <a:extLst>
                  <a:ext uri="{FF2B5EF4-FFF2-40B4-BE49-F238E27FC236}">
                    <a16:creationId xmlns:a16="http://schemas.microsoft.com/office/drawing/2014/main" id="{A0032482-3418-1908-38B1-F88B2681067D}"/>
                  </a:ext>
                </a:extLst>
              </p:cNvPr>
              <p:cNvCxnSpPr>
                <a:stCxn id="158" idx="0"/>
              </p:cNvCxnSpPr>
              <p:nvPr/>
            </p:nvCxnSpPr>
            <p:spPr>
              <a:xfrm flipH="1" flipV="1">
                <a:off x="723491" y="3857198"/>
                <a:ext cx="1460" cy="13841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Connecteur droit 159">
                <a:extLst>
                  <a:ext uri="{FF2B5EF4-FFF2-40B4-BE49-F238E27FC236}">
                    <a16:creationId xmlns:a16="http://schemas.microsoft.com/office/drawing/2014/main" id="{89F49ECB-6E7A-89CC-9D06-EB3BCAE21AD4}"/>
                  </a:ext>
                </a:extLst>
              </p:cNvPr>
              <p:cNvCxnSpPr>
                <a:stCxn id="158" idx="1"/>
              </p:cNvCxnSpPr>
              <p:nvPr/>
            </p:nvCxnSpPr>
            <p:spPr>
              <a:xfrm flipV="1">
                <a:off x="949706" y="3857198"/>
                <a:ext cx="0" cy="134726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" name="Groupe 144">
              <a:extLst>
                <a:ext uri="{FF2B5EF4-FFF2-40B4-BE49-F238E27FC236}">
                  <a16:creationId xmlns:a16="http://schemas.microsoft.com/office/drawing/2014/main" id="{D80D5284-9DD3-DB43-5E6B-3AE3C635A1F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-4740479" y="6023158"/>
              <a:ext cx="247528" cy="180122"/>
              <a:chOff x="722870" y="3856387"/>
              <a:chExt cx="227562" cy="209403"/>
            </a:xfrm>
          </p:grpSpPr>
          <p:sp>
            <p:nvSpPr>
              <p:cNvPr id="162" name="Line 591">
                <a:extLst>
                  <a:ext uri="{FF2B5EF4-FFF2-40B4-BE49-F238E27FC236}">
                    <a16:creationId xmlns:a16="http://schemas.microsoft.com/office/drawing/2014/main" id="{DBF9BAEA-E447-DEA9-4617-8545A5E0D54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-3049707">
                <a:off x="764608" y="3906158"/>
                <a:ext cx="144953" cy="17431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cxnSp>
            <p:nvCxnSpPr>
              <p:cNvPr id="163" name="Connecteur droit 162">
                <a:extLst>
                  <a:ext uri="{FF2B5EF4-FFF2-40B4-BE49-F238E27FC236}">
                    <a16:creationId xmlns:a16="http://schemas.microsoft.com/office/drawing/2014/main" id="{9EB81DE8-4D1D-FAA6-873D-5DE59947D93F}"/>
                  </a:ext>
                </a:extLst>
              </p:cNvPr>
              <p:cNvCxnSpPr>
                <a:stCxn id="162" idx="0"/>
              </p:cNvCxnSpPr>
              <p:nvPr/>
            </p:nvCxnSpPr>
            <p:spPr>
              <a:xfrm flipH="1" flipV="1">
                <a:off x="722506" y="3856533"/>
                <a:ext cx="1459" cy="138418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Connecteur droit 163">
                <a:extLst>
                  <a:ext uri="{FF2B5EF4-FFF2-40B4-BE49-F238E27FC236}">
                    <a16:creationId xmlns:a16="http://schemas.microsoft.com/office/drawing/2014/main" id="{176ABC79-174C-0B17-0F3E-7919AC352CFC}"/>
                  </a:ext>
                </a:extLst>
              </p:cNvPr>
              <p:cNvCxnSpPr>
                <a:stCxn id="162" idx="1"/>
              </p:cNvCxnSpPr>
              <p:nvPr/>
            </p:nvCxnSpPr>
            <p:spPr>
              <a:xfrm flipV="1">
                <a:off x="950180" y="3856533"/>
                <a:ext cx="0" cy="134727"/>
              </a:xfrm>
              <a:prstGeom prst="line">
                <a:avLst/>
              </a:prstGeom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Ellipse 166">
              <a:extLst>
                <a:ext uri="{FF2B5EF4-FFF2-40B4-BE49-F238E27FC236}">
                  <a16:creationId xmlns:a16="http://schemas.microsoft.com/office/drawing/2014/main" id="{8438388F-53F9-03E7-8C8E-36394A5CB228}"/>
                </a:ext>
              </a:extLst>
            </p:cNvPr>
            <p:cNvSpPr/>
            <p:nvPr/>
          </p:nvSpPr>
          <p:spPr bwMode="auto">
            <a:xfrm>
              <a:off x="-3978875" y="6088854"/>
              <a:ext cx="1431925" cy="1238250"/>
            </a:xfrm>
            <a:prstGeom prst="ellipse">
              <a:avLst/>
            </a:prstGeom>
            <a:solidFill>
              <a:schemeClr val="accent2">
                <a:lumMod val="75000"/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fr-BE"/>
            </a:p>
          </p:txBody>
        </p:sp>
        <p:pic>
          <p:nvPicPr>
            <p:cNvPr id="175" name="Image 174">
              <a:extLst>
                <a:ext uri="{FF2B5EF4-FFF2-40B4-BE49-F238E27FC236}">
                  <a16:creationId xmlns:a16="http://schemas.microsoft.com/office/drawing/2014/main" id="{10052B3E-E1E3-4FC8-1C83-D2C112FF02F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063507" y="6131445"/>
              <a:ext cx="182362" cy="182362"/>
            </a:xfrm>
            <a:prstGeom prst="rect">
              <a:avLst/>
            </a:prstGeom>
          </p:spPr>
        </p:pic>
        <p:pic>
          <p:nvPicPr>
            <p:cNvPr id="176" name="Image 175">
              <a:extLst>
                <a:ext uri="{FF2B5EF4-FFF2-40B4-BE49-F238E27FC236}">
                  <a16:creationId xmlns:a16="http://schemas.microsoft.com/office/drawing/2014/main" id="{B232ACCC-CB46-7818-4157-0F95BB2482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2711579" y="6059437"/>
              <a:ext cx="182362" cy="182362"/>
            </a:xfrm>
            <a:prstGeom prst="rect">
              <a:avLst/>
            </a:prstGeom>
          </p:spPr>
        </p:pic>
        <p:pic>
          <p:nvPicPr>
            <p:cNvPr id="177" name="Image 176">
              <a:extLst>
                <a:ext uri="{FF2B5EF4-FFF2-40B4-BE49-F238E27FC236}">
                  <a16:creationId xmlns:a16="http://schemas.microsoft.com/office/drawing/2014/main" id="{00839E37-CEA4-9E16-8137-521D4CDC5A3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3935715" y="6601839"/>
              <a:ext cx="182362" cy="182362"/>
            </a:xfrm>
            <a:prstGeom prst="rect">
              <a:avLst/>
            </a:prstGeom>
          </p:spPr>
        </p:pic>
        <p:pic>
          <p:nvPicPr>
            <p:cNvPr id="178" name="Image 177">
              <a:extLst>
                <a:ext uri="{FF2B5EF4-FFF2-40B4-BE49-F238E27FC236}">
                  <a16:creationId xmlns:a16="http://schemas.microsoft.com/office/drawing/2014/main" id="{D92CBFA7-A31A-93DF-5A4A-9BAFCACC1C11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406109" y="6457823"/>
              <a:ext cx="182362" cy="182362"/>
            </a:xfrm>
            <a:prstGeom prst="rect">
              <a:avLst/>
            </a:prstGeom>
          </p:spPr>
        </p:pic>
        <p:pic>
          <p:nvPicPr>
            <p:cNvPr id="179" name="Image 178">
              <a:extLst>
                <a:ext uri="{FF2B5EF4-FFF2-40B4-BE49-F238E27FC236}">
                  <a16:creationId xmlns:a16="http://schemas.microsoft.com/office/drawing/2014/main" id="{EAB7B7FC-CD8F-B348-2CE3-592EDE758A6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-4727803" y="6203453"/>
              <a:ext cx="182362" cy="182362"/>
            </a:xfrm>
            <a:prstGeom prst="rect">
              <a:avLst/>
            </a:prstGeom>
          </p:spPr>
        </p:pic>
      </p:grpSp>
      <p:sp>
        <p:nvSpPr>
          <p:cNvPr id="2" name="Ellipse 1">
            <a:extLst>
              <a:ext uri="{FF2B5EF4-FFF2-40B4-BE49-F238E27FC236}">
                <a16:creationId xmlns:a16="http://schemas.microsoft.com/office/drawing/2014/main" id="{65EB5914-2FB2-1F56-DA20-A53A0C8E28C5}"/>
              </a:ext>
            </a:extLst>
          </p:cNvPr>
          <p:cNvSpPr/>
          <p:nvPr/>
        </p:nvSpPr>
        <p:spPr>
          <a:xfrm rot="20329435">
            <a:off x="2120240" y="1629649"/>
            <a:ext cx="2264535" cy="417959"/>
          </a:xfrm>
          <a:prstGeom prst="ellipse">
            <a:avLst/>
          </a:prstGeom>
          <a:noFill/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0B5F212F-CD4D-26F3-B942-D1A0035821E2}"/>
              </a:ext>
            </a:extLst>
          </p:cNvPr>
          <p:cNvCxnSpPr>
            <a:cxnSpLocks/>
          </p:cNvCxnSpPr>
          <p:nvPr/>
        </p:nvCxnSpPr>
        <p:spPr>
          <a:xfrm>
            <a:off x="4197824" y="1552112"/>
            <a:ext cx="902496" cy="27389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Ellipse 16">
            <a:extLst>
              <a:ext uri="{FF2B5EF4-FFF2-40B4-BE49-F238E27FC236}">
                <a16:creationId xmlns:a16="http://schemas.microsoft.com/office/drawing/2014/main" id="{AA6B46DC-F689-AB6A-5B97-310C998B3F89}"/>
              </a:ext>
            </a:extLst>
          </p:cNvPr>
          <p:cNvSpPr/>
          <p:nvPr/>
        </p:nvSpPr>
        <p:spPr bwMode="auto">
          <a:xfrm rot="20546689">
            <a:off x="6066639" y="2258721"/>
            <a:ext cx="398887" cy="419428"/>
          </a:xfrm>
          <a:prstGeom prst="ellipse">
            <a:avLst/>
          </a:prstGeom>
          <a:solidFill>
            <a:schemeClr val="accent2">
              <a:lumMod val="75000"/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sp>
        <p:nvSpPr>
          <p:cNvPr id="19" name="Ellipse 18">
            <a:extLst>
              <a:ext uri="{FF2B5EF4-FFF2-40B4-BE49-F238E27FC236}">
                <a16:creationId xmlns:a16="http://schemas.microsoft.com/office/drawing/2014/main" id="{CE1CB044-0A95-54A7-0B72-F8B6B388F830}"/>
              </a:ext>
            </a:extLst>
          </p:cNvPr>
          <p:cNvSpPr/>
          <p:nvPr/>
        </p:nvSpPr>
        <p:spPr bwMode="auto">
          <a:xfrm rot="20546689">
            <a:off x="6468499" y="2066893"/>
            <a:ext cx="453582" cy="418834"/>
          </a:xfrm>
          <a:prstGeom prst="ellipse">
            <a:avLst/>
          </a:prstGeom>
          <a:solidFill>
            <a:schemeClr val="accent2">
              <a:lumMod val="75000"/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fr-BE"/>
          </a:p>
        </p:txBody>
      </p:sp>
      <p:cxnSp>
        <p:nvCxnSpPr>
          <p:cNvPr id="21" name="Connecteur droit avec flèche 20">
            <a:extLst>
              <a:ext uri="{FF2B5EF4-FFF2-40B4-BE49-F238E27FC236}">
                <a16:creationId xmlns:a16="http://schemas.microsoft.com/office/drawing/2014/main" id="{2F6C5428-7017-BA72-3EEA-A90B19FE135A}"/>
              </a:ext>
            </a:extLst>
          </p:cNvPr>
          <p:cNvCxnSpPr>
            <a:cxnSpLocks/>
          </p:cNvCxnSpPr>
          <p:nvPr/>
        </p:nvCxnSpPr>
        <p:spPr>
          <a:xfrm flipH="1">
            <a:off x="5723661" y="4502989"/>
            <a:ext cx="2262831" cy="95259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1401890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128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128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17E21B0F-E9E6-4555-9FB0-D98EC42329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8208" y="1428030"/>
            <a:ext cx="4617479" cy="3569772"/>
          </a:xfrm>
          <a:prstGeom prst="rect">
            <a:avLst/>
          </a:prstGeom>
        </p:spPr>
      </p:pic>
      <p:cxnSp>
        <p:nvCxnSpPr>
          <p:cNvPr id="6" name="Connecteur droit avec flèche 5">
            <a:extLst>
              <a:ext uri="{FF2B5EF4-FFF2-40B4-BE49-F238E27FC236}">
                <a16:creationId xmlns:a16="http://schemas.microsoft.com/office/drawing/2014/main" id="{197CA18B-F2C7-C2AE-6687-F7A1DC5172F6}"/>
              </a:ext>
            </a:extLst>
          </p:cNvPr>
          <p:cNvCxnSpPr/>
          <p:nvPr/>
        </p:nvCxnSpPr>
        <p:spPr>
          <a:xfrm>
            <a:off x="1078141" y="3791454"/>
            <a:ext cx="780176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/>
              <p:nvPr/>
            </p:nvSpPr>
            <p:spPr>
              <a:xfrm>
                <a:off x="1468229" y="3952267"/>
                <a:ext cx="24711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D0A32F01-011C-E6D9-1EA2-F986803137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68229" y="3952267"/>
                <a:ext cx="247119" cy="276999"/>
              </a:xfrm>
              <a:prstGeom prst="rect">
                <a:avLst/>
              </a:prstGeom>
              <a:blipFill>
                <a:blip r:embed="rId4"/>
                <a:stretch>
                  <a:fillRect l="-2500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" name="Connecteur droit avec flèche 13">
            <a:extLst>
              <a:ext uri="{FF2B5EF4-FFF2-40B4-BE49-F238E27FC236}">
                <a16:creationId xmlns:a16="http://schemas.microsoft.com/office/drawing/2014/main" id="{F6E6458D-AC2F-30A4-6FF6-761DC12C0E34}"/>
              </a:ext>
            </a:extLst>
          </p:cNvPr>
          <p:cNvCxnSpPr/>
          <p:nvPr/>
        </p:nvCxnSpPr>
        <p:spPr>
          <a:xfrm flipV="1">
            <a:off x="1674231" y="3952267"/>
            <a:ext cx="59079" cy="29177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ZoneTexte 14">
            <a:extLst>
              <a:ext uri="{FF2B5EF4-FFF2-40B4-BE49-F238E27FC236}">
                <a16:creationId xmlns:a16="http://schemas.microsoft.com/office/drawing/2014/main" id="{15141ED6-4E62-C5D8-571E-14FC3A147783}"/>
              </a:ext>
            </a:extLst>
          </p:cNvPr>
          <p:cNvSpPr txBox="1"/>
          <p:nvPr/>
        </p:nvSpPr>
        <p:spPr>
          <a:xfrm>
            <a:off x="3287676" y="2748965"/>
            <a:ext cx="172801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Ref</a:t>
            </a:r>
            <a:r>
              <a:rPr lang="fr-BE" dirty="0"/>
              <a:t>. </a:t>
            </a:r>
            <a:r>
              <a:rPr lang="fr-BE" dirty="0" err="1"/>
              <a:t>sample</a:t>
            </a:r>
            <a:endParaRPr lang="fr-BE" dirty="0"/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9C2EB574-762C-A142-4991-283AB1535AAD}"/>
              </a:ext>
            </a:extLst>
          </p:cNvPr>
          <p:cNvSpPr txBox="1"/>
          <p:nvPr/>
        </p:nvSpPr>
        <p:spPr>
          <a:xfrm>
            <a:off x="1099777" y="1870121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2526786" y="3943075"/>
                <a:ext cx="2488901" cy="49615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sz="1300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𝑊𝐿𝐹</m:t>
                              </m:r>
                            </m:sub>
                          </m:sSub>
                        </m:e>
                      </m:func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26786" y="3943075"/>
                <a:ext cx="2488901" cy="496157"/>
              </a:xfrm>
              <a:prstGeom prst="rect">
                <a:avLst/>
              </a:prstGeom>
              <a:blipFill>
                <a:blip r:embed="rId5"/>
                <a:stretch>
                  <a:fillRect l="-733" b="-864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/>
              <p:nvPr/>
            </p:nvSpPr>
            <p:spPr>
              <a:xfrm>
                <a:off x="-1205312" y="7156695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1205312" y="7156695"/>
                <a:ext cx="2621487" cy="351571"/>
              </a:xfrm>
              <a:prstGeom prst="rect">
                <a:avLst/>
              </a:prstGeom>
              <a:blipFill>
                <a:blip r:embed="rId6"/>
                <a:stretch>
                  <a:fillRect b="-1896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ZoneTexte 21">
            <a:extLst>
              <a:ext uri="{FF2B5EF4-FFF2-40B4-BE49-F238E27FC236}">
                <a16:creationId xmlns:a16="http://schemas.microsoft.com/office/drawing/2014/main" id="{69ACA020-05C9-F046-D0AD-0E3DD81BDDC7}"/>
              </a:ext>
            </a:extLst>
          </p:cNvPr>
          <p:cNvSpPr txBox="1"/>
          <p:nvPr/>
        </p:nvSpPr>
        <p:spPr>
          <a:xfrm>
            <a:off x="-3646958" y="7124960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/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i="1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blipFill>
                <a:blip r:embed="rId7"/>
                <a:stretch>
                  <a:fillRect l="-952" b="-186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ZoneTexte 25">
            <a:extLst>
              <a:ext uri="{FF2B5EF4-FFF2-40B4-BE49-F238E27FC236}">
                <a16:creationId xmlns:a16="http://schemas.microsoft.com/office/drawing/2014/main" id="{5761AD52-77EF-57AC-E0DC-5B98DD0569BE}"/>
              </a:ext>
            </a:extLst>
          </p:cNvPr>
          <p:cNvSpPr txBox="1"/>
          <p:nvPr/>
        </p:nvSpPr>
        <p:spPr>
          <a:xfrm>
            <a:off x="6852738" y="1523605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978893" y="3326515"/>
            <a:ext cx="4225015" cy="334257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473754" y="5488568"/>
                <a:ext cx="2730940" cy="51706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3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3754" y="5488568"/>
                <a:ext cx="2730940" cy="51706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ZoneTexte 35">
            <a:extLst>
              <a:ext uri="{FF2B5EF4-FFF2-40B4-BE49-F238E27FC236}">
                <a16:creationId xmlns:a16="http://schemas.microsoft.com/office/drawing/2014/main" id="{15C3895B-A888-AACE-6069-780AE5EDCB10}"/>
              </a:ext>
            </a:extLst>
          </p:cNvPr>
          <p:cNvSpPr txBox="1"/>
          <p:nvPr/>
        </p:nvSpPr>
        <p:spPr>
          <a:xfrm>
            <a:off x="9483293" y="3773818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/>
              <p:nvPr/>
            </p:nvSpPr>
            <p:spPr>
              <a:xfrm>
                <a:off x="727782" y="1504429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F80B86A-243B-12D3-DB09-904D4309D25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782" y="1504429"/>
                <a:ext cx="1728011" cy="358303"/>
              </a:xfrm>
              <a:prstGeom prst="rect">
                <a:avLst/>
              </a:prstGeom>
              <a:blipFill>
                <a:blip r:embed="rId10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6978893" y="3114604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78893" y="3114604"/>
                <a:ext cx="1728011" cy="358303"/>
              </a:xfrm>
              <a:prstGeom prst="rect">
                <a:avLst/>
              </a:prstGeom>
              <a:blipFill>
                <a:blip r:embed="rId11"/>
                <a:stretch>
                  <a:fillRect b="-508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Ellipse 1">
            <a:extLst>
              <a:ext uri="{FF2B5EF4-FFF2-40B4-BE49-F238E27FC236}">
                <a16:creationId xmlns:a16="http://schemas.microsoft.com/office/drawing/2014/main" id="{E21CAA72-6125-D080-F7C0-04089B67CDBA}"/>
              </a:ext>
            </a:extLst>
          </p:cNvPr>
          <p:cNvSpPr/>
          <p:nvPr/>
        </p:nvSpPr>
        <p:spPr>
          <a:xfrm rot="19982168">
            <a:off x="3423920" y="1555340"/>
            <a:ext cx="1280160" cy="635055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4576623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01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2794152" y="511585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129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1874417" y="476054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5B6B4478-221D-E001-69A4-1B4F88BA5DF9}"/>
                  </a:ext>
                </a:extLst>
              </p:cNvPr>
              <p:cNvSpPr txBox="1"/>
              <p:nvPr/>
            </p:nvSpPr>
            <p:spPr>
              <a:xfrm>
                <a:off x="1321001" y="3653547"/>
                <a:ext cx="1818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5B6B4478-221D-E001-69A4-1B4F88BA5D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21001" y="3653547"/>
                <a:ext cx="1818318" cy="62235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ZoneTexte 36">
            <a:extLst>
              <a:ext uri="{FF2B5EF4-FFF2-40B4-BE49-F238E27FC236}">
                <a16:creationId xmlns:a16="http://schemas.microsoft.com/office/drawing/2014/main" id="{5BEC42B6-7877-0BAE-B2B9-B6E43CD572EA}"/>
              </a:ext>
            </a:extLst>
          </p:cNvPr>
          <p:cNvSpPr txBox="1"/>
          <p:nvPr/>
        </p:nvSpPr>
        <p:spPr>
          <a:xfrm>
            <a:off x="2238160" y="2828433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Association time :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F1563932-F27D-1C81-C9EC-BA876997D983}"/>
              </a:ext>
            </a:extLst>
          </p:cNvPr>
          <p:cNvSpPr txBox="1"/>
          <p:nvPr/>
        </p:nvSpPr>
        <p:spPr>
          <a:xfrm>
            <a:off x="3096663" y="3810833"/>
            <a:ext cx="625399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Zhang et al.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5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15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2016</a:t>
            </a:r>
            <a:endParaRPr lang="fr-BE" sz="15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7FC85271-DCB6-2813-E3CE-6C05B317850C}"/>
                  </a:ext>
                </a:extLst>
              </p:cNvPr>
              <p:cNvSpPr txBox="1"/>
              <p:nvPr/>
            </p:nvSpPr>
            <p:spPr>
              <a:xfrm>
                <a:off x="1350015" y="4340634"/>
                <a:ext cx="3046411" cy="7159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7FC85271-DCB6-2813-E3CE-6C05B31785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50015" y="4340634"/>
                <a:ext cx="3046411" cy="715902"/>
              </a:xfrm>
              <a:prstGeom prst="rect">
                <a:avLst/>
              </a:prstGeom>
              <a:blipFill>
                <a:blip r:embed="rId5"/>
                <a:stretch>
                  <a:fillRect b="-85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Connecteur droit avec flèche 39">
            <a:extLst>
              <a:ext uri="{FF2B5EF4-FFF2-40B4-BE49-F238E27FC236}">
                <a16:creationId xmlns:a16="http://schemas.microsoft.com/office/drawing/2014/main" id="{03F38B8E-47E9-EC1A-4712-032F0600E212}"/>
              </a:ext>
            </a:extLst>
          </p:cNvPr>
          <p:cNvCxnSpPr/>
          <p:nvPr/>
        </p:nvCxnSpPr>
        <p:spPr>
          <a:xfrm>
            <a:off x="0" y="4715837"/>
            <a:ext cx="11684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e 5">
            <a:extLst>
              <a:ext uri="{FF2B5EF4-FFF2-40B4-BE49-F238E27FC236}">
                <a16:creationId xmlns:a16="http://schemas.microsoft.com/office/drawing/2014/main" id="{0C5077BB-0108-E38D-0B2E-E035652124E4}"/>
              </a:ext>
            </a:extLst>
          </p:cNvPr>
          <p:cNvGrpSpPr/>
          <p:nvPr/>
        </p:nvGrpSpPr>
        <p:grpSpPr>
          <a:xfrm>
            <a:off x="6779567" y="1673100"/>
            <a:ext cx="4793200" cy="3960893"/>
            <a:chOff x="6656083" y="2023297"/>
            <a:chExt cx="4793200" cy="3960893"/>
          </a:xfrm>
        </p:grpSpPr>
        <p:pic>
          <p:nvPicPr>
            <p:cNvPr id="3" name="Image 2">
              <a:extLst>
                <a:ext uri="{FF2B5EF4-FFF2-40B4-BE49-F238E27FC236}">
                  <a16:creationId xmlns:a16="http://schemas.microsoft.com/office/drawing/2014/main" id="{EE6E1A09-CF3A-C781-EF0D-F7DAA84EF9F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656083" y="2023297"/>
              <a:ext cx="4793200" cy="3960893"/>
            </a:xfrm>
            <a:prstGeom prst="rect">
              <a:avLst/>
            </a:prstGeom>
          </p:spPr>
        </p:pic>
        <p:cxnSp>
          <p:nvCxnSpPr>
            <p:cNvPr id="43" name="Connecteur droit avec flèche 42">
              <a:extLst>
                <a:ext uri="{FF2B5EF4-FFF2-40B4-BE49-F238E27FC236}">
                  <a16:creationId xmlns:a16="http://schemas.microsoft.com/office/drawing/2014/main" id="{738122DE-11A0-BCE7-6FAA-00AA425D1592}"/>
                </a:ext>
              </a:extLst>
            </p:cNvPr>
            <p:cNvCxnSpPr>
              <a:cxnSpLocks/>
            </p:cNvCxnSpPr>
            <p:nvPr/>
          </p:nvCxnSpPr>
          <p:spPr>
            <a:xfrm>
              <a:off x="7640588" y="3327338"/>
              <a:ext cx="681291" cy="1890614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" name="ZoneTexte 43">
                  <a:extLst>
                    <a:ext uri="{FF2B5EF4-FFF2-40B4-BE49-F238E27FC236}">
                      <a16:creationId xmlns:a16="http://schemas.microsoft.com/office/drawing/2014/main" id="{5993F171-A6B0-D5FC-04EA-7773FFD67C36}"/>
                    </a:ext>
                  </a:extLst>
                </p:cNvPr>
                <p:cNvSpPr txBox="1"/>
                <p:nvPr/>
              </p:nvSpPr>
              <p:spPr>
                <a:xfrm>
                  <a:off x="8358647" y="4840116"/>
                  <a:ext cx="694036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0" smtClean="0"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m:rPr>
                            <m:sty m:val="p"/>
                          </m:rPr>
                          <a:rPr lang="fr-BE" b="0" i="0" smtClean="0">
                            <a:latin typeface="Cambria Math" panose="02040503050406030204" pitchFamily="18" charset="0"/>
                          </a:rPr>
                          <m:t>Z</m:t>
                        </m:r>
                        <m:sSup>
                          <m:sSup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fr-BE" b="0" i="0" smtClean="0">
                                <a:latin typeface="Cambria Math" panose="02040503050406030204" pitchFamily="18" charset="0"/>
                              </a:rPr>
                              <m:t>n</m:t>
                            </m:r>
                          </m:e>
                          <m:sup>
                            <m:r>
                              <a:rPr lang="fr-BE" b="0" i="0" smtClean="0">
                                <a:latin typeface="Cambria Math" panose="02040503050406030204" pitchFamily="18" charset="0"/>
                              </a:rPr>
                              <m:t>2+</m:t>
                            </m:r>
                          </m:sup>
                        </m:s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]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44" name="ZoneTexte 43">
                  <a:extLst>
                    <a:ext uri="{FF2B5EF4-FFF2-40B4-BE49-F238E27FC236}">
                      <a16:creationId xmlns:a16="http://schemas.microsoft.com/office/drawing/2014/main" id="{5993F171-A6B0-D5FC-04EA-7773FFD67C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8647" y="4840116"/>
                  <a:ext cx="694036" cy="276999"/>
                </a:xfrm>
                <a:prstGeom prst="rect">
                  <a:avLst/>
                </a:prstGeom>
                <a:blipFill>
                  <a:blip r:embed="rId7"/>
                  <a:stretch>
                    <a:fillRect l="-11404" t="-4444" r="-13158" b="-3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5" name="Connecteur droit avec flèche 44">
              <a:extLst>
                <a:ext uri="{FF2B5EF4-FFF2-40B4-BE49-F238E27FC236}">
                  <a16:creationId xmlns:a16="http://schemas.microsoft.com/office/drawing/2014/main" id="{C8E21AE6-D759-9F01-CD98-112A86E80C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049847" y="4777844"/>
              <a:ext cx="147480" cy="39814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" name="ZoneTexte 47">
            <a:extLst>
              <a:ext uri="{FF2B5EF4-FFF2-40B4-BE49-F238E27FC236}">
                <a16:creationId xmlns:a16="http://schemas.microsoft.com/office/drawing/2014/main" id="{571EB7DF-567B-D9F7-E569-7E3C8E6B54E2}"/>
              </a:ext>
            </a:extLst>
          </p:cNvPr>
          <p:cNvSpPr txBox="1"/>
          <p:nvPr/>
        </p:nvSpPr>
        <p:spPr>
          <a:xfrm>
            <a:off x="2873220" y="5142430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/>
              <a:t>Lyons et al.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E6F9D903-345D-E863-243C-64E568568996}"/>
                  </a:ext>
                </a:extLst>
              </p:cNvPr>
              <p:cNvSpPr txBox="1"/>
              <p:nvPr/>
            </p:nvSpPr>
            <p:spPr>
              <a:xfrm>
                <a:off x="1250564" y="5875565"/>
                <a:ext cx="174554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𝑎</m:t>
                        </m:r>
                      </m:sub>
                    </m:sSub>
                    <m:r>
                      <a:rPr lang="fr-BE" sz="1800" b="0" i="1" smtClean="0">
                        <a:effectLst/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≈ </m:t>
                    </m:r>
                  </m:oMath>
                </a14:m>
                <a:r>
                  <a:rPr lang="en-US" sz="1800" dirty="0">
                    <a:effectLst/>
                    <a:latin typeface="Calibri" panose="020F0502020204030204" pitchFamily="34" charset="0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40 kJ/mol</a:t>
                </a:r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E6F9D903-345D-E863-243C-64E5685689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50564" y="5875565"/>
                <a:ext cx="1745544" cy="369332"/>
              </a:xfrm>
              <a:prstGeom prst="rect">
                <a:avLst/>
              </a:prstGeom>
              <a:blipFill>
                <a:blip r:embed="rId8"/>
                <a:stretch>
                  <a:fillRect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9181180D-B8C2-2B0C-5872-9EA022110C29}"/>
                  </a:ext>
                </a:extLst>
              </p:cNvPr>
              <p:cNvSpPr txBox="1"/>
              <p:nvPr/>
            </p:nvSpPr>
            <p:spPr>
              <a:xfrm>
                <a:off x="6670510" y="5869473"/>
                <a:ext cx="2343460" cy="3815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 smtClean="0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  <m:r>
                        <a:rPr lang="fr-BE" i="0">
                          <a:latin typeface="Cambria Math" panose="02040503050406030204" pitchFamily="18" charset="0"/>
                        </a:rPr>
                        <m:t>=1190 </m:t>
                      </m:r>
                      <m:f>
                        <m:fPr>
                          <m:type m:val="lin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m:rPr>
                              <m:sty m:val="p"/>
                            </m:rPr>
                            <a:rPr lang="fr-BE" i="0">
                              <a:latin typeface="Cambria Math" panose="02040503050406030204" pitchFamily="18" charset="0"/>
                            </a:rPr>
                            <m:t>g</m:t>
                          </m:r>
                        </m:num>
                        <m:den>
                          <m:r>
                            <m:rPr>
                              <m:sty m:val="p"/>
                            </m:rPr>
                            <a:rPr lang="fr-BE" i="0">
                              <a:latin typeface="Cambria Math" panose="02040503050406030204" pitchFamily="18" charset="0"/>
                            </a:rPr>
                            <m:t>m</m:t>
                          </m:r>
                        </m:den>
                      </m:f>
                      <m:r>
                        <m:rPr>
                          <m:sty m:val="p"/>
                        </m:rPr>
                        <a:rPr lang="fr-BE" i="0">
                          <a:latin typeface="Cambria Math" panose="02040503050406030204" pitchFamily="18" charset="0"/>
                        </a:rPr>
                        <m:t>ol</m:t>
                      </m:r>
                      <m:r>
                        <a:rPr lang="fr-BE" i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9181180D-B8C2-2B0C-5872-9EA022110C2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70510" y="5869473"/>
                <a:ext cx="2343460" cy="381515"/>
              </a:xfrm>
              <a:prstGeom prst="rect">
                <a:avLst/>
              </a:prstGeom>
              <a:blipFill>
                <a:blip r:embed="rId9"/>
                <a:stretch>
                  <a:fillRect t="-114516" r="-1558" b="-17096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9007178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01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130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4" name="Image 33">
            <a:extLst>
              <a:ext uri="{FF2B5EF4-FFF2-40B4-BE49-F238E27FC236}">
                <a16:creationId xmlns:a16="http://schemas.microsoft.com/office/drawing/2014/main" id="{A7FB74F4-F66A-F90A-0AC4-2F0EB3ACE3B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45813" y="1282904"/>
            <a:ext cx="4571750" cy="361372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5B6B4478-221D-E001-69A4-1B4F88BA5DF9}"/>
                  </a:ext>
                </a:extLst>
              </p:cNvPr>
              <p:cNvSpPr txBox="1"/>
              <p:nvPr/>
            </p:nvSpPr>
            <p:spPr>
              <a:xfrm>
                <a:off x="7817389" y="4961367"/>
                <a:ext cx="1818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5B6B4478-221D-E001-69A4-1B4F88BA5DF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17389" y="4961367"/>
                <a:ext cx="1818318" cy="62235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" name="ZoneTexte 36">
            <a:extLst>
              <a:ext uri="{FF2B5EF4-FFF2-40B4-BE49-F238E27FC236}">
                <a16:creationId xmlns:a16="http://schemas.microsoft.com/office/drawing/2014/main" id="{5BEC42B6-7877-0BAE-B2B9-B6E43CD572EA}"/>
              </a:ext>
            </a:extLst>
          </p:cNvPr>
          <p:cNvSpPr txBox="1"/>
          <p:nvPr/>
        </p:nvSpPr>
        <p:spPr>
          <a:xfrm>
            <a:off x="6201748" y="5113510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Association time :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F1563932-F27D-1C81-C9EC-BA876997D983}"/>
              </a:ext>
            </a:extLst>
          </p:cNvPr>
          <p:cNvSpPr txBox="1"/>
          <p:nvPr/>
        </p:nvSpPr>
        <p:spPr>
          <a:xfrm>
            <a:off x="9593051" y="5118653"/>
            <a:ext cx="625399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Zhang et al.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5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15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2016</a:t>
            </a:r>
            <a:endParaRPr lang="fr-BE" sz="15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7FC85271-DCB6-2813-E3CE-6C05B317850C}"/>
                  </a:ext>
                </a:extLst>
              </p:cNvPr>
              <p:cNvSpPr txBox="1"/>
              <p:nvPr/>
            </p:nvSpPr>
            <p:spPr>
              <a:xfrm>
                <a:off x="7846403" y="5648454"/>
                <a:ext cx="3046411" cy="7159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7FC85271-DCB6-2813-E3CE-6C05B31785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46403" y="5648454"/>
                <a:ext cx="3046411" cy="71590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0" name="Connecteur droit avec flèche 39">
            <a:extLst>
              <a:ext uri="{FF2B5EF4-FFF2-40B4-BE49-F238E27FC236}">
                <a16:creationId xmlns:a16="http://schemas.microsoft.com/office/drawing/2014/main" id="{03F38B8E-47E9-EC1A-4712-032F0600E212}"/>
              </a:ext>
            </a:extLst>
          </p:cNvPr>
          <p:cNvCxnSpPr/>
          <p:nvPr/>
        </p:nvCxnSpPr>
        <p:spPr>
          <a:xfrm>
            <a:off x="6496388" y="6023657"/>
            <a:ext cx="11684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Connecteur droit avec flèche 42">
            <a:extLst>
              <a:ext uri="{FF2B5EF4-FFF2-40B4-BE49-F238E27FC236}">
                <a16:creationId xmlns:a16="http://schemas.microsoft.com/office/drawing/2014/main" id="{738122DE-11A0-BCE7-6FAA-00AA425D1592}"/>
              </a:ext>
            </a:extLst>
          </p:cNvPr>
          <p:cNvCxnSpPr>
            <a:cxnSpLocks/>
          </p:cNvCxnSpPr>
          <p:nvPr/>
        </p:nvCxnSpPr>
        <p:spPr>
          <a:xfrm>
            <a:off x="7414851" y="2500361"/>
            <a:ext cx="579258" cy="1648144"/>
          </a:xfrm>
          <a:prstGeom prst="straightConnector1">
            <a:avLst/>
          </a:prstGeom>
          <a:ln w="127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id="{5993F171-A6B0-D5FC-04EA-7773FFD67C36}"/>
                  </a:ext>
                </a:extLst>
              </p:cNvPr>
              <p:cNvSpPr txBox="1"/>
              <p:nvPr/>
            </p:nvSpPr>
            <p:spPr>
              <a:xfrm>
                <a:off x="8084453" y="3874412"/>
                <a:ext cx="69403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id="{5993F171-A6B0-D5FC-04EA-7773FFD67C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84453" y="3874412"/>
                <a:ext cx="694036" cy="276999"/>
              </a:xfrm>
              <a:prstGeom prst="rect">
                <a:avLst/>
              </a:prstGeom>
              <a:blipFill>
                <a:blip r:embed="rId11"/>
                <a:stretch>
                  <a:fillRect l="-11404" t="-4444" r="-13158" b="-3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5" name="Connecteur droit avec flèche 44">
            <a:extLst>
              <a:ext uri="{FF2B5EF4-FFF2-40B4-BE49-F238E27FC236}">
                <a16:creationId xmlns:a16="http://schemas.microsoft.com/office/drawing/2014/main" id="{C8E21AE6-D759-9F01-CD98-112A86E80C1A}"/>
              </a:ext>
            </a:extLst>
          </p:cNvPr>
          <p:cNvCxnSpPr/>
          <p:nvPr/>
        </p:nvCxnSpPr>
        <p:spPr>
          <a:xfrm flipV="1">
            <a:off x="8838374" y="3874411"/>
            <a:ext cx="68416" cy="27699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ZoneTexte 47">
            <a:extLst>
              <a:ext uri="{FF2B5EF4-FFF2-40B4-BE49-F238E27FC236}">
                <a16:creationId xmlns:a16="http://schemas.microsoft.com/office/drawing/2014/main" id="{571EB7DF-567B-D9F7-E569-7E3C8E6B54E2}"/>
              </a:ext>
            </a:extLst>
          </p:cNvPr>
          <p:cNvSpPr txBox="1"/>
          <p:nvPr/>
        </p:nvSpPr>
        <p:spPr>
          <a:xfrm>
            <a:off x="9369608" y="6450250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/>
              <a:t>Lyons et al.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E6F9D903-345D-E863-243C-64E568568996}"/>
                  </a:ext>
                </a:extLst>
              </p:cNvPr>
              <p:cNvSpPr txBox="1"/>
              <p:nvPr/>
            </p:nvSpPr>
            <p:spPr>
              <a:xfrm>
                <a:off x="7726865" y="6425360"/>
                <a:ext cx="1745544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𝐸</m:t>
                        </m:r>
                      </m:e>
                      <m:sub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𝑎</m:t>
                        </m:r>
                      </m:sub>
                    </m:sSub>
                    <m:r>
                      <a:rPr lang="fr-BE" sz="1800" b="0" i="1" smtClean="0">
                        <a:effectLst/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≈ </m:t>
                    </m:r>
                  </m:oMath>
                </a14:m>
                <a:r>
                  <a:rPr lang="en-US" sz="1800" dirty="0">
                    <a:effectLst/>
                    <a:latin typeface="Calibri" panose="020F0502020204030204" pitchFamily="34" charset="0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40 kJ/mol</a:t>
                </a:r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E6F9D903-345D-E863-243C-64E5685689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6865" y="6425360"/>
                <a:ext cx="1745544" cy="369332"/>
              </a:xfrm>
              <a:prstGeom prst="rect">
                <a:avLst/>
              </a:prstGeom>
              <a:blipFill>
                <a:blip r:embed="rId12"/>
                <a:stretch>
                  <a:fillRect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Image 2">
            <a:extLst>
              <a:ext uri="{FF2B5EF4-FFF2-40B4-BE49-F238E27FC236}">
                <a16:creationId xmlns:a16="http://schemas.microsoft.com/office/drawing/2014/main" id="{EE6E1A09-CF3A-C781-EF0D-F7DAA84EF9F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317741" y="1914672"/>
            <a:ext cx="4793200" cy="39608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654066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C0828C87-A7E3-BB62-24DD-B9259E4843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1862359"/>
            <a:ext cx="5179529" cy="4003858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131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18435" y="1064813"/>
            <a:ext cx="4457631" cy="430887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Stress-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curve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reveals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yield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endParaRPr lang="en-US" sz="2200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866508" y="1972929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/>
              <p:nvPr/>
            </p:nvSpPr>
            <p:spPr>
              <a:xfrm>
                <a:off x="7611548" y="1425937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- 12Tpy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11548" y="1425937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/>
              <p:nvPr/>
            </p:nvSpPr>
            <p:spPr>
              <a:xfrm>
                <a:off x="6915758" y="210533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5758" y="2105339"/>
                <a:ext cx="970074" cy="276999"/>
              </a:xfrm>
              <a:prstGeom prst="rect">
                <a:avLst/>
              </a:prstGeom>
              <a:blipFill>
                <a:blip r:embed="rId6"/>
                <a:stretch>
                  <a:fillRect l="-5000" r="-500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Rectangle 18">
            <a:extLst>
              <a:ext uri="{FF2B5EF4-FFF2-40B4-BE49-F238E27FC236}">
                <a16:creationId xmlns:a16="http://schemas.microsoft.com/office/drawing/2014/main" id="{D53A146E-F6CB-6C6D-86A1-55AFBD245C5D}"/>
              </a:ext>
            </a:extLst>
          </p:cNvPr>
          <p:cNvSpPr/>
          <p:nvPr/>
        </p:nvSpPr>
        <p:spPr>
          <a:xfrm>
            <a:off x="4312949" y="1756067"/>
            <a:ext cx="909608" cy="38186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85454CDE-4CDD-7707-C74D-28C8F1EE027E}"/>
              </a:ext>
            </a:extLst>
          </p:cNvPr>
          <p:cNvSpPr txBox="1"/>
          <p:nvPr/>
        </p:nvSpPr>
        <p:spPr>
          <a:xfrm>
            <a:off x="2015791" y="1489278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PnBA25k </a:t>
            </a:r>
            <a:r>
              <a:rPr lang="en-US" i="1" dirty="0"/>
              <a:t>– 7tpy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1" name="Image 20">
            <a:extLst>
              <a:ext uri="{FF2B5EF4-FFF2-40B4-BE49-F238E27FC236}">
                <a16:creationId xmlns:a16="http://schemas.microsoft.com/office/drawing/2014/main" id="{04AFBD13-97DE-D3C8-83DE-01661A5F1E7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98569" y="1862359"/>
            <a:ext cx="5015821" cy="400293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33EB292B-7616-6BE8-A77A-656D2DB7CA8F}"/>
                  </a:ext>
                </a:extLst>
              </p:cNvPr>
              <p:cNvSpPr txBox="1"/>
              <p:nvPr/>
            </p:nvSpPr>
            <p:spPr>
              <a:xfrm>
                <a:off x="1104053" y="2576818"/>
                <a:ext cx="114319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33EB292B-7616-6BE8-A77A-656D2DB7CA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04053" y="2576818"/>
                <a:ext cx="1143198" cy="276999"/>
              </a:xfrm>
              <a:prstGeom prst="rect">
                <a:avLst/>
              </a:prstGeom>
              <a:blipFill>
                <a:blip r:embed="rId8"/>
                <a:stretch>
                  <a:fillRect l="-4255" r="-4255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2" name="ZoneTexte 41">
            <a:extLst>
              <a:ext uri="{FF2B5EF4-FFF2-40B4-BE49-F238E27FC236}">
                <a16:creationId xmlns:a16="http://schemas.microsoft.com/office/drawing/2014/main" id="{7BB5EE41-EE7B-B32A-AFAD-DC45952A29AD}"/>
              </a:ext>
            </a:extLst>
          </p:cNvPr>
          <p:cNvSpPr txBox="1"/>
          <p:nvPr/>
        </p:nvSpPr>
        <p:spPr>
          <a:xfrm>
            <a:off x="6986592" y="5975755"/>
            <a:ext cx="28767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92D050"/>
                </a:solidFill>
              </a:rPr>
              <a:t>Thermal bond dissociation</a:t>
            </a: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D361291F-65A3-82F0-6284-07B14476C2E7}"/>
              </a:ext>
            </a:extLst>
          </p:cNvPr>
          <p:cNvSpPr txBox="1"/>
          <p:nvPr/>
        </p:nvSpPr>
        <p:spPr>
          <a:xfrm>
            <a:off x="10129425" y="1994217"/>
            <a:ext cx="28767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Force – </a:t>
            </a:r>
            <a:r>
              <a:rPr lang="fr-BE" dirty="0" err="1"/>
              <a:t>induced</a:t>
            </a:r>
            <a:r>
              <a:rPr lang="fr-BE" dirty="0"/>
              <a:t> dissociation</a:t>
            </a:r>
          </a:p>
        </p:txBody>
      </p:sp>
      <p:sp>
        <p:nvSpPr>
          <p:cNvPr id="45" name="Ellipse 44">
            <a:extLst>
              <a:ext uri="{FF2B5EF4-FFF2-40B4-BE49-F238E27FC236}">
                <a16:creationId xmlns:a16="http://schemas.microsoft.com/office/drawing/2014/main" id="{80DA731E-40A6-28DB-0929-E7F8E38A9A8A}"/>
              </a:ext>
            </a:extLst>
          </p:cNvPr>
          <p:cNvSpPr/>
          <p:nvPr/>
        </p:nvSpPr>
        <p:spPr>
          <a:xfrm rot="19772158">
            <a:off x="6796187" y="3721430"/>
            <a:ext cx="2179291" cy="746720"/>
          </a:xfrm>
          <a:prstGeom prst="ellipse">
            <a:avLst/>
          </a:prstGeom>
          <a:noFill/>
          <a:ln>
            <a:solidFill>
              <a:srgbClr val="44FF2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46" name="Ellipse 45">
            <a:extLst>
              <a:ext uri="{FF2B5EF4-FFF2-40B4-BE49-F238E27FC236}">
                <a16:creationId xmlns:a16="http://schemas.microsoft.com/office/drawing/2014/main" id="{08818A39-6A27-F2DA-E088-F1B9750E9C4D}"/>
              </a:ext>
            </a:extLst>
          </p:cNvPr>
          <p:cNvSpPr/>
          <p:nvPr/>
        </p:nvSpPr>
        <p:spPr>
          <a:xfrm rot="16200000">
            <a:off x="8813714" y="2598825"/>
            <a:ext cx="2179291" cy="970075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D475FFC6-53EB-389C-6535-A5E30979DACA}"/>
              </a:ext>
            </a:extLst>
          </p:cNvPr>
          <p:cNvSpPr txBox="1"/>
          <p:nvPr/>
        </p:nvSpPr>
        <p:spPr>
          <a:xfrm>
            <a:off x="6986593" y="6414403"/>
            <a:ext cx="32648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rgbClr val="FF0000"/>
                </a:solidFill>
              </a:rPr>
              <a:t>Force-</a:t>
            </a:r>
            <a:r>
              <a:rPr lang="fr-BE" dirty="0" err="1">
                <a:solidFill>
                  <a:srgbClr val="FF0000"/>
                </a:solidFill>
              </a:rPr>
              <a:t>induced</a:t>
            </a:r>
            <a:r>
              <a:rPr lang="fr-BE" dirty="0">
                <a:solidFill>
                  <a:srgbClr val="FF0000"/>
                </a:solidFill>
              </a:rPr>
              <a:t> bond dissociation</a:t>
            </a:r>
          </a:p>
        </p:txBody>
      </p:sp>
    </p:spTree>
    <p:extLst>
      <p:ext uri="{BB962C8B-B14F-4D97-AF65-F5344CB8AC3E}">
        <p14:creationId xmlns:p14="http://schemas.microsoft.com/office/powerpoint/2010/main" val="157849913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C0828C87-A7E3-BB62-24DD-B9259E4843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9019" y="1994217"/>
            <a:ext cx="5785740" cy="4472469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 err="1">
                    <a:solidFill>
                      <a:schemeClr val="bg1"/>
                    </a:solidFill>
                  </a:rPr>
                  <a:t>Nonlinear</a:t>
                </a:r>
                <a:r>
                  <a:rPr lang="fr-FR" sz="4000" dirty="0">
                    <a:solidFill>
                      <a:schemeClr val="bg1"/>
                    </a:solidFill>
                  </a:rPr>
                  <a:t>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4"/>
                <a:stretch>
                  <a:fillRect l="-2027" t="-3469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90054" y="6426025"/>
            <a:ext cx="36708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B0ECC4F-453E-C5BC-8F2F-AB4B9818B80C}"/>
              </a:ext>
            </a:extLst>
          </p:cNvPr>
          <p:cNvSpPr/>
          <p:nvPr/>
        </p:nvSpPr>
        <p:spPr>
          <a:xfrm>
            <a:off x="18435" y="1064813"/>
            <a:ext cx="4457631" cy="430887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Stress-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curve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reveals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yield</a:t>
            </a:r>
            <a:r>
              <a:rPr lang="fr-BE" sz="2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2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strain</a:t>
            </a:r>
            <a:endParaRPr lang="en-US" sz="2200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7568C11-46D3-AA28-9AF2-6A3B03E96880}"/>
              </a:ext>
            </a:extLst>
          </p:cNvPr>
          <p:cNvSpPr/>
          <p:nvPr/>
        </p:nvSpPr>
        <p:spPr>
          <a:xfrm>
            <a:off x="-1010882" y="3670956"/>
            <a:ext cx="919742" cy="2136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/>
              <p:nvPr/>
            </p:nvSpPr>
            <p:spPr>
              <a:xfrm>
                <a:off x="7611548" y="1425937"/>
                <a:ext cx="3302796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dirty="0">
                    <a:effectLst/>
                  </a:rPr>
                  <a:t>PnBA25k - 12Tpy – 0.75 eq.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800" b="0" i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8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6" name="ZoneTexte 15">
                <a:extLst>
                  <a:ext uri="{FF2B5EF4-FFF2-40B4-BE49-F238E27FC236}">
                    <a16:creationId xmlns:a16="http://schemas.microsoft.com/office/drawing/2014/main" id="{06BCDCD9-2670-845B-03FF-7D57E80B5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11548" y="1425937"/>
                <a:ext cx="3302796" cy="463012"/>
              </a:xfrm>
              <a:prstGeom prst="rect">
                <a:avLst/>
              </a:prstGeom>
              <a:blipFill>
                <a:blip r:embed="rId5"/>
                <a:stretch>
                  <a:fillRect l="-1664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/>
              <p:nvPr/>
            </p:nvSpPr>
            <p:spPr>
              <a:xfrm>
                <a:off x="6915758" y="2105339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C22B3FDE-FBFC-C411-9E5D-EA8557C317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5758" y="2105339"/>
                <a:ext cx="970074" cy="276999"/>
              </a:xfrm>
              <a:prstGeom prst="rect">
                <a:avLst/>
              </a:prstGeom>
              <a:blipFill>
                <a:blip r:embed="rId6"/>
                <a:stretch>
                  <a:fillRect l="-5000" r="-500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Rectangle 18">
            <a:extLst>
              <a:ext uri="{FF2B5EF4-FFF2-40B4-BE49-F238E27FC236}">
                <a16:creationId xmlns:a16="http://schemas.microsoft.com/office/drawing/2014/main" id="{D53A146E-F6CB-6C6D-86A1-55AFBD245C5D}"/>
              </a:ext>
            </a:extLst>
          </p:cNvPr>
          <p:cNvSpPr/>
          <p:nvPr/>
        </p:nvSpPr>
        <p:spPr>
          <a:xfrm>
            <a:off x="9478724" y="5962307"/>
            <a:ext cx="909608" cy="38186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9" name="Ellipse 28">
            <a:extLst>
              <a:ext uri="{FF2B5EF4-FFF2-40B4-BE49-F238E27FC236}">
                <a16:creationId xmlns:a16="http://schemas.microsoft.com/office/drawing/2014/main" id="{E1970EAB-F4D9-3A4B-B46C-EE430201A669}"/>
              </a:ext>
            </a:extLst>
          </p:cNvPr>
          <p:cNvSpPr/>
          <p:nvPr/>
        </p:nvSpPr>
        <p:spPr>
          <a:xfrm rot="3455126">
            <a:off x="2514285" y="3899887"/>
            <a:ext cx="600910" cy="1821753"/>
          </a:xfrm>
          <a:prstGeom prst="ellipse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2" name="ZoneTexte 41">
            <a:extLst>
              <a:ext uri="{FF2B5EF4-FFF2-40B4-BE49-F238E27FC236}">
                <a16:creationId xmlns:a16="http://schemas.microsoft.com/office/drawing/2014/main" id="{7BB5EE41-EE7B-B32A-AFAD-DC45952A29AD}"/>
              </a:ext>
            </a:extLst>
          </p:cNvPr>
          <p:cNvSpPr txBox="1"/>
          <p:nvPr/>
        </p:nvSpPr>
        <p:spPr>
          <a:xfrm>
            <a:off x="7920733" y="4676555"/>
            <a:ext cx="28767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Thermal bond dissociation</a:t>
            </a:r>
          </a:p>
        </p:txBody>
      </p:sp>
      <p:sp>
        <p:nvSpPr>
          <p:cNvPr id="43" name="Ellipse 42">
            <a:extLst>
              <a:ext uri="{FF2B5EF4-FFF2-40B4-BE49-F238E27FC236}">
                <a16:creationId xmlns:a16="http://schemas.microsoft.com/office/drawing/2014/main" id="{DD257A89-9090-6211-4D7C-B55591CF6B9E}"/>
              </a:ext>
            </a:extLst>
          </p:cNvPr>
          <p:cNvSpPr/>
          <p:nvPr/>
        </p:nvSpPr>
        <p:spPr>
          <a:xfrm>
            <a:off x="9595298" y="2181445"/>
            <a:ext cx="676461" cy="1089557"/>
          </a:xfrm>
          <a:prstGeom prst="ellipse">
            <a:avLst/>
          </a:pr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D361291F-65A3-82F0-6284-07B14476C2E7}"/>
              </a:ext>
            </a:extLst>
          </p:cNvPr>
          <p:cNvSpPr txBox="1"/>
          <p:nvPr/>
        </p:nvSpPr>
        <p:spPr>
          <a:xfrm>
            <a:off x="10129425" y="1994217"/>
            <a:ext cx="28767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Force – </a:t>
            </a:r>
            <a:r>
              <a:rPr lang="fr-BE" dirty="0" err="1"/>
              <a:t>induced</a:t>
            </a:r>
            <a:r>
              <a:rPr lang="fr-BE" dirty="0"/>
              <a:t> dissociation</a:t>
            </a:r>
          </a:p>
        </p:txBody>
      </p:sp>
    </p:spTree>
    <p:extLst>
      <p:ext uri="{BB962C8B-B14F-4D97-AF65-F5344CB8AC3E}">
        <p14:creationId xmlns:p14="http://schemas.microsoft.com/office/powerpoint/2010/main" val="1577729607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29">
            <a:extLst>
              <a:ext uri="{FF2B5EF4-FFF2-40B4-BE49-F238E27FC236}">
                <a16:creationId xmlns:a16="http://schemas.microsoft.com/office/drawing/2014/main" id="{6A13E0AD-BA8B-340D-B82B-ADE8AD21F1E6}"/>
              </a:ext>
            </a:extLst>
          </p:cNvPr>
          <p:cNvSpPr/>
          <p:nvPr/>
        </p:nvSpPr>
        <p:spPr>
          <a:xfrm>
            <a:off x="4460543" y="4557668"/>
            <a:ext cx="893054" cy="110150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Nonlinear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viscosity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133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1843495-24C0-E287-9C17-A3AC5D8DE5CD}"/>
              </a:ext>
            </a:extLst>
          </p:cNvPr>
          <p:cNvSpPr txBox="1"/>
          <p:nvPr/>
        </p:nvSpPr>
        <p:spPr>
          <a:xfrm>
            <a:off x="196444" y="1185524"/>
            <a:ext cx="5338323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dirty="0">
                <a:effectLst/>
              </a:rPr>
              <a:t>Effects of the temperature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15EF7952-68F5-0CA9-1FC2-C9916C4A1200}"/>
                  </a:ext>
                </a:extLst>
              </p:cNvPr>
              <p:cNvSpPr txBox="1"/>
              <p:nvPr/>
            </p:nvSpPr>
            <p:spPr>
              <a:xfrm>
                <a:off x="8289187" y="1807379"/>
                <a:ext cx="129740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40°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fr-BE" dirty="0"/>
                  <a:t> vs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5</m:t>
                    </m:r>
                    <m:r>
                      <a:rPr lang="fr-BE" i="1">
                        <a:latin typeface="Cambria Math" panose="02040503050406030204" pitchFamily="18" charset="0"/>
                      </a:rPr>
                      <m:t>0°</m:t>
                    </m:r>
                    <m:r>
                      <m:rPr>
                        <m:sty m:val="p"/>
                      </m:rPr>
                      <a:rPr lang="fr-BE">
                        <a:latin typeface="Cambria Math" panose="02040503050406030204" pitchFamily="18" charset="0"/>
                      </a:rPr>
                      <m:t>C</m:t>
                    </m:r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15EF7952-68F5-0CA9-1FC2-C9916C4A12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9187" y="1807379"/>
                <a:ext cx="1297406" cy="276999"/>
              </a:xfrm>
              <a:prstGeom prst="rect">
                <a:avLst/>
              </a:prstGeom>
              <a:blipFill>
                <a:blip r:embed="rId3"/>
                <a:stretch>
                  <a:fillRect l="-6573" t="-28261" r="-1408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6" name="Image 15">
            <a:extLst>
              <a:ext uri="{FF2B5EF4-FFF2-40B4-BE49-F238E27FC236}">
                <a16:creationId xmlns:a16="http://schemas.microsoft.com/office/drawing/2014/main" id="{0047C17B-AAA6-BF6C-2ABD-EEB00997DEC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7953" y="2123877"/>
            <a:ext cx="5871530" cy="4508823"/>
          </a:xfrm>
          <a:prstGeom prst="rect">
            <a:avLst/>
          </a:prstGeom>
        </p:spPr>
      </p:pic>
      <p:sp>
        <p:nvSpPr>
          <p:cNvPr id="19" name="ZoneTexte 18">
            <a:extLst>
              <a:ext uri="{FF2B5EF4-FFF2-40B4-BE49-F238E27FC236}">
                <a16:creationId xmlns:a16="http://schemas.microsoft.com/office/drawing/2014/main" id="{A3052FE0-1406-AE28-5E3B-F18E5D2CAB3B}"/>
              </a:ext>
            </a:extLst>
          </p:cNvPr>
          <p:cNvSpPr txBox="1"/>
          <p:nvPr/>
        </p:nvSpPr>
        <p:spPr>
          <a:xfrm>
            <a:off x="9746470" y="4903550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43.46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0F170BFE-4F82-AF0F-B565-5F1313BD22D6}"/>
              </a:ext>
            </a:extLst>
          </p:cNvPr>
          <p:cNvSpPr txBox="1"/>
          <p:nvPr/>
        </p:nvSpPr>
        <p:spPr>
          <a:xfrm>
            <a:off x="9191590" y="4903550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7.042</a:t>
            </a: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7B9CBBB5-F2E6-6AC1-5521-9678A514E86E}"/>
              </a:ext>
            </a:extLst>
          </p:cNvPr>
          <p:cNvSpPr txBox="1"/>
          <p:nvPr/>
        </p:nvSpPr>
        <p:spPr>
          <a:xfrm>
            <a:off x="10097886" y="4357959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24.48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BF1B301F-4E51-454F-15C4-FC00A2E4894E}"/>
              </a:ext>
            </a:extLst>
          </p:cNvPr>
          <p:cNvSpPr txBox="1"/>
          <p:nvPr/>
        </p:nvSpPr>
        <p:spPr>
          <a:xfrm>
            <a:off x="9552848" y="4356723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3.967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DA44B20B-4981-34D4-D1D8-F9C9EEE63E2E}"/>
              </a:ext>
            </a:extLst>
          </p:cNvPr>
          <p:cNvSpPr txBox="1"/>
          <p:nvPr/>
        </p:nvSpPr>
        <p:spPr>
          <a:xfrm>
            <a:off x="9586592" y="3900318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1.252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DBF9536F-C900-3A24-A9B1-8E92DA1D6800}"/>
              </a:ext>
            </a:extLst>
          </p:cNvPr>
          <p:cNvSpPr txBox="1"/>
          <p:nvPr/>
        </p:nvSpPr>
        <p:spPr>
          <a:xfrm>
            <a:off x="10131442" y="3900317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13.75</a:t>
            </a: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id="{08FBA75E-69A8-F9C8-CE4E-87A92E9019B9}"/>
              </a:ext>
            </a:extLst>
          </p:cNvPr>
          <p:cNvSpPr txBox="1"/>
          <p:nvPr/>
        </p:nvSpPr>
        <p:spPr>
          <a:xfrm>
            <a:off x="9947850" y="3574958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0.7042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id="{B633C12F-295D-667A-C2D2-2163A50B2393}"/>
              </a:ext>
            </a:extLst>
          </p:cNvPr>
          <p:cNvSpPr txBox="1"/>
          <p:nvPr/>
        </p:nvSpPr>
        <p:spPr>
          <a:xfrm>
            <a:off x="10552481" y="3574957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7.729</a:t>
            </a: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3BD093C9-415C-A5BA-42DE-9AF86A8736AC}"/>
              </a:ext>
            </a:extLst>
          </p:cNvPr>
          <p:cNvSpPr txBox="1"/>
          <p:nvPr/>
        </p:nvSpPr>
        <p:spPr>
          <a:xfrm>
            <a:off x="10067034" y="3292077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0.397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4647109E-1AFF-542B-0CF6-50FACB2F5407}"/>
              </a:ext>
            </a:extLst>
          </p:cNvPr>
          <p:cNvSpPr txBox="1"/>
          <p:nvPr/>
        </p:nvSpPr>
        <p:spPr>
          <a:xfrm>
            <a:off x="10613365" y="3282365"/>
            <a:ext cx="790005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/>
              <a:t>4.346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DA2D08-80F5-B06C-8EA4-FEAD7CDB1FEC}"/>
              </a:ext>
            </a:extLst>
          </p:cNvPr>
          <p:cNvSpPr txBox="1"/>
          <p:nvPr/>
        </p:nvSpPr>
        <p:spPr>
          <a:xfrm>
            <a:off x="10441391" y="3278167"/>
            <a:ext cx="39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vs</a:t>
            </a: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92658BB1-91C1-A52A-AC2D-54680D1619E8}"/>
              </a:ext>
            </a:extLst>
          </p:cNvPr>
          <p:cNvSpPr txBox="1"/>
          <p:nvPr/>
        </p:nvSpPr>
        <p:spPr>
          <a:xfrm>
            <a:off x="9937790" y="4350842"/>
            <a:ext cx="39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vs</a:t>
            </a:r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53FF9168-A35B-4388-36B0-2B124783AD9A}"/>
              </a:ext>
            </a:extLst>
          </p:cNvPr>
          <p:cNvSpPr txBox="1"/>
          <p:nvPr/>
        </p:nvSpPr>
        <p:spPr>
          <a:xfrm>
            <a:off x="9967384" y="3895373"/>
            <a:ext cx="39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vs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id="{81DD621C-D839-BD7D-3CAC-8E2CE64BCF97}"/>
              </a:ext>
            </a:extLst>
          </p:cNvPr>
          <p:cNvSpPr txBox="1"/>
          <p:nvPr/>
        </p:nvSpPr>
        <p:spPr>
          <a:xfrm>
            <a:off x="10403165" y="3580783"/>
            <a:ext cx="39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vs</a:t>
            </a:r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id="{AF44190E-C968-A827-B819-4E7B5788C2AD}"/>
              </a:ext>
            </a:extLst>
          </p:cNvPr>
          <p:cNvSpPr txBox="1"/>
          <p:nvPr/>
        </p:nvSpPr>
        <p:spPr>
          <a:xfrm>
            <a:off x="9579466" y="4901592"/>
            <a:ext cx="39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200" dirty="0"/>
              <a:t>vs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31113AF-654D-C07E-0954-AB21C9D63984}"/>
                  </a:ext>
                </a:extLst>
              </p:cNvPr>
              <p:cNvSpPr txBox="1"/>
              <p:nvPr/>
            </p:nvSpPr>
            <p:spPr>
              <a:xfrm>
                <a:off x="4624626" y="5289835"/>
                <a:ext cx="539350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𝜖</m:t>
                          </m:r>
                        </m:e>
                      </m:acc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31113AF-654D-C07E-0954-AB21C9D6398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4626" y="5289835"/>
                <a:ext cx="539350" cy="36933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9" name="Image 38">
            <a:extLst>
              <a:ext uri="{FF2B5EF4-FFF2-40B4-BE49-F238E27FC236}">
                <a16:creationId xmlns:a16="http://schemas.microsoft.com/office/drawing/2014/main" id="{ABE400CD-EA1B-D4FC-79FF-1A29B696D5F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2698" y="1719499"/>
            <a:ext cx="3056589" cy="254079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0" name="ZoneTexte 39">
                <a:extLst>
                  <a:ext uri="{FF2B5EF4-FFF2-40B4-BE49-F238E27FC236}">
                    <a16:creationId xmlns:a16="http://schemas.microsoft.com/office/drawing/2014/main" id="{D0B64331-919F-F677-D9B1-E96A3BA31785}"/>
                  </a:ext>
                </a:extLst>
              </p:cNvPr>
              <p:cNvSpPr txBox="1"/>
              <p:nvPr/>
            </p:nvSpPr>
            <p:spPr>
              <a:xfrm>
                <a:off x="1128317" y="1859350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0" name="ZoneTexte 39">
                <a:extLst>
                  <a:ext uri="{FF2B5EF4-FFF2-40B4-BE49-F238E27FC236}">
                    <a16:creationId xmlns:a16="http://schemas.microsoft.com/office/drawing/2014/main" id="{D0B64331-919F-F677-D9B1-E96A3BA317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8317" y="1859350"/>
                <a:ext cx="970074" cy="276999"/>
              </a:xfrm>
              <a:prstGeom prst="rect">
                <a:avLst/>
              </a:prstGeom>
              <a:blipFill>
                <a:blip r:embed="rId7"/>
                <a:stretch>
                  <a:fillRect l="-5031" r="-5660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1" name="Image 40">
            <a:extLst>
              <a:ext uri="{FF2B5EF4-FFF2-40B4-BE49-F238E27FC236}">
                <a16:creationId xmlns:a16="http://schemas.microsoft.com/office/drawing/2014/main" id="{EB8B7A14-0FAA-6250-94C9-C56E8586AE1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22698" y="4367267"/>
            <a:ext cx="3056589" cy="249073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2" name="ZoneTexte 41">
                <a:extLst>
                  <a:ext uri="{FF2B5EF4-FFF2-40B4-BE49-F238E27FC236}">
                    <a16:creationId xmlns:a16="http://schemas.microsoft.com/office/drawing/2014/main" id="{CB1EC4D9-0EBE-4466-03E3-17C00B8C5A6F}"/>
                  </a:ext>
                </a:extLst>
              </p:cNvPr>
              <p:cNvSpPr txBox="1"/>
              <p:nvPr/>
            </p:nvSpPr>
            <p:spPr>
              <a:xfrm>
                <a:off x="7236901" y="2227954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2" name="ZoneTexte 41">
                <a:extLst>
                  <a:ext uri="{FF2B5EF4-FFF2-40B4-BE49-F238E27FC236}">
                    <a16:creationId xmlns:a16="http://schemas.microsoft.com/office/drawing/2014/main" id="{CB1EC4D9-0EBE-4466-03E3-17C00B8C5A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36901" y="2227954"/>
                <a:ext cx="970074" cy="276999"/>
              </a:xfrm>
              <a:prstGeom prst="rect">
                <a:avLst/>
              </a:prstGeom>
              <a:blipFill>
                <a:blip r:embed="rId9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68649496-4A48-0E01-6FCF-9E97ECFEB0A1}"/>
                  </a:ext>
                </a:extLst>
              </p:cNvPr>
              <p:cNvSpPr txBox="1"/>
              <p:nvPr/>
            </p:nvSpPr>
            <p:spPr>
              <a:xfrm>
                <a:off x="1062604" y="4495693"/>
                <a:ext cx="97007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=40°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68649496-4A48-0E01-6FCF-9E97ECFEB0A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2604" y="4495693"/>
                <a:ext cx="970074" cy="276999"/>
              </a:xfrm>
              <a:prstGeom prst="rect">
                <a:avLst/>
              </a:prstGeom>
              <a:blipFill>
                <a:blip r:embed="rId10"/>
                <a:stretch>
                  <a:fillRect l="-5031" r="-5660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4" name="Flèche : droite 43">
            <a:extLst>
              <a:ext uri="{FF2B5EF4-FFF2-40B4-BE49-F238E27FC236}">
                <a16:creationId xmlns:a16="http://schemas.microsoft.com/office/drawing/2014/main" id="{0E2797CA-85A1-0F4E-31F8-D6137B1439B1}"/>
              </a:ext>
            </a:extLst>
          </p:cNvPr>
          <p:cNvSpPr/>
          <p:nvPr/>
        </p:nvSpPr>
        <p:spPr>
          <a:xfrm>
            <a:off x="4466462" y="3807013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86BE21BB-F5B8-CD69-7972-EA5D235D0767}"/>
                  </a:ext>
                </a:extLst>
              </p:cNvPr>
              <p:cNvSpPr txBox="1"/>
              <p:nvPr/>
            </p:nvSpPr>
            <p:spPr>
              <a:xfrm>
                <a:off x="4356282" y="4557667"/>
                <a:ext cx="109423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i="1" smtClean="0">
                              <a:latin typeface="Cambria Math" panose="02040503050406030204" pitchFamily="18" charset="0"/>
                            </a:rPr>
                            <m:t>𝜂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86BE21BB-F5B8-CD69-7972-EA5D235D07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6282" y="4557667"/>
                <a:ext cx="1094231" cy="369332"/>
              </a:xfrm>
              <a:prstGeom prst="rect">
                <a:avLst/>
              </a:prstGeom>
              <a:blipFill>
                <a:blip r:embed="rId11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53C28C1F-FE69-D1E8-7AFD-84720EB235B5}"/>
                  </a:ext>
                </a:extLst>
              </p:cNvPr>
              <p:cNvSpPr txBox="1"/>
              <p:nvPr/>
            </p:nvSpPr>
            <p:spPr>
              <a:xfrm>
                <a:off x="4356282" y="4923751"/>
                <a:ext cx="109423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53C28C1F-FE69-D1E8-7AFD-84720EB235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56282" y="4923751"/>
                <a:ext cx="1094231" cy="369332"/>
              </a:xfrm>
              <a:prstGeom prst="rect">
                <a:avLst/>
              </a:prstGeom>
              <a:blipFill>
                <a:blip r:embed="rId12"/>
                <a:stretch>
                  <a:fillRect b="-1333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ZoneTexte 46">
            <a:extLst>
              <a:ext uri="{FF2B5EF4-FFF2-40B4-BE49-F238E27FC236}">
                <a16:creationId xmlns:a16="http://schemas.microsoft.com/office/drawing/2014/main" id="{D82D506D-4BD3-19A7-CF18-364448908FA5}"/>
              </a:ext>
            </a:extLst>
          </p:cNvPr>
          <p:cNvSpPr txBox="1"/>
          <p:nvPr/>
        </p:nvSpPr>
        <p:spPr>
          <a:xfrm>
            <a:off x="4153644" y="3302750"/>
            <a:ext cx="16341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TTS </a:t>
            </a:r>
            <a:r>
              <a:rPr lang="fr-BE" dirty="0" err="1"/>
              <a:t>principle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213720597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134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EA7BCE39-ED18-3B94-D772-DA05EDAC0DBB}"/>
                  </a:ext>
                </a:extLst>
              </p:cNvPr>
              <p:cNvSpPr txBox="1"/>
              <p:nvPr/>
            </p:nvSpPr>
            <p:spPr>
              <a:xfrm>
                <a:off x="877755" y="2121755"/>
                <a:ext cx="1236364" cy="29924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EA7BCE39-ED18-3B94-D772-DA05EDAC0D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7755" y="2121755"/>
                <a:ext cx="1236364" cy="299249"/>
              </a:xfrm>
              <a:prstGeom prst="rect">
                <a:avLst/>
              </a:prstGeom>
              <a:blipFill>
                <a:blip r:embed="rId5"/>
                <a:stretch>
                  <a:fillRect l="-4433" r="-3941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>
            <a:extLst>
              <a:ext uri="{FF2B5EF4-FFF2-40B4-BE49-F238E27FC236}">
                <a16:creationId xmlns:a16="http://schemas.microsoft.com/office/drawing/2014/main" id="{91386BD7-44FA-6657-AFF9-D870612355E9}"/>
              </a:ext>
            </a:extLst>
          </p:cNvPr>
          <p:cNvSpPr/>
          <p:nvPr/>
        </p:nvSpPr>
        <p:spPr>
          <a:xfrm>
            <a:off x="877755" y="2121754"/>
            <a:ext cx="1432810" cy="56272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BC25BE0C-8A4E-7228-8D46-3625A657FB40}"/>
              </a:ext>
            </a:extLst>
          </p:cNvPr>
          <p:cNvSpPr txBox="1"/>
          <p:nvPr/>
        </p:nvSpPr>
        <p:spPr>
          <a:xfrm>
            <a:off x="2019514" y="1591939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Horizontal shift </a:t>
            </a:r>
            <a:r>
              <a:rPr lang="fr-BE" i="1" dirty="0" err="1"/>
              <a:t>factors</a:t>
            </a:r>
            <a:r>
              <a:rPr lang="fr-BE" i="1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DB4B5AC1-F464-4CAF-2F7A-050B818A85B4}"/>
                  </a:ext>
                </a:extLst>
              </p:cNvPr>
              <p:cNvSpPr txBox="1"/>
              <p:nvPr/>
            </p:nvSpPr>
            <p:spPr>
              <a:xfrm>
                <a:off x="8370805" y="6010567"/>
                <a:ext cx="3046411" cy="7159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DB4B5AC1-F464-4CAF-2F7A-050B818A85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0805" y="6010567"/>
                <a:ext cx="3046411" cy="715902"/>
              </a:xfrm>
              <a:prstGeom prst="rect">
                <a:avLst/>
              </a:prstGeom>
              <a:blipFill>
                <a:blip r:embed="rId6"/>
                <a:stretch>
                  <a:fillRect b="-85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83048265-A200-8BCD-DE62-4F7D016D32D8}"/>
                  </a:ext>
                </a:extLst>
              </p:cNvPr>
              <p:cNvSpPr txBox="1"/>
              <p:nvPr/>
            </p:nvSpPr>
            <p:spPr>
              <a:xfrm>
                <a:off x="8515810" y="5249762"/>
                <a:ext cx="1811906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83048265-A200-8BCD-DE62-4F7D016D32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15810" y="5249762"/>
                <a:ext cx="1811906" cy="62235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630B523F-C626-A241-4EBE-9F780AE7C1A9}"/>
              </a:ext>
            </a:extLst>
          </p:cNvPr>
          <p:cNvCxnSpPr/>
          <p:nvPr/>
        </p:nvCxnSpPr>
        <p:spPr>
          <a:xfrm>
            <a:off x="7095204" y="6368518"/>
            <a:ext cx="11684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ZoneTexte 29">
            <a:extLst>
              <a:ext uri="{FF2B5EF4-FFF2-40B4-BE49-F238E27FC236}">
                <a16:creationId xmlns:a16="http://schemas.microsoft.com/office/drawing/2014/main" id="{9A527A11-2271-543E-E42A-8964F3755CEA}"/>
              </a:ext>
            </a:extLst>
          </p:cNvPr>
          <p:cNvSpPr txBox="1"/>
          <p:nvPr/>
        </p:nvSpPr>
        <p:spPr>
          <a:xfrm>
            <a:off x="6931672" y="5398424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Association time :</a:t>
            </a:r>
          </a:p>
        </p:txBody>
      </p:sp>
      <p:pic>
        <p:nvPicPr>
          <p:cNvPr id="32" name="Image 31">
            <a:extLst>
              <a:ext uri="{FF2B5EF4-FFF2-40B4-BE49-F238E27FC236}">
                <a16:creationId xmlns:a16="http://schemas.microsoft.com/office/drawing/2014/main" id="{EA7A237A-4408-DD59-AB76-3BD96752222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62682" y="2032826"/>
            <a:ext cx="5800725" cy="4467225"/>
          </a:xfrm>
          <a:prstGeom prst="rect">
            <a:avLst/>
          </a:prstGeom>
        </p:spPr>
      </p:pic>
      <p:pic>
        <p:nvPicPr>
          <p:cNvPr id="34" name="Image 33">
            <a:extLst>
              <a:ext uri="{FF2B5EF4-FFF2-40B4-BE49-F238E27FC236}">
                <a16:creationId xmlns:a16="http://schemas.microsoft.com/office/drawing/2014/main" id="{90DAAD06-E373-9336-7F99-A851014538F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467683" y="1176052"/>
            <a:ext cx="5121286" cy="392604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Title 1">
                <a:extLst>
                  <a:ext uri="{FF2B5EF4-FFF2-40B4-BE49-F238E27FC236}">
                    <a16:creationId xmlns:a16="http://schemas.microsoft.com/office/drawing/2014/main" id="{B315F243-09F8-8B34-A60D-BD3D7B9F21A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" name="Title 1">
                <a:extLst>
                  <a:ext uri="{FF2B5EF4-FFF2-40B4-BE49-F238E27FC236}">
                    <a16:creationId xmlns:a16="http://schemas.microsoft.com/office/drawing/2014/main" id="{B315F243-09F8-8B34-A60D-BD3D7B9F21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10"/>
                <a:stretch>
                  <a:fillRect l="-2027" t="-3401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41BF7F92-F6A1-9428-9BA0-ADE0341DCFF5}"/>
                  </a:ext>
                </a:extLst>
              </p:cNvPr>
              <p:cNvSpPr txBox="1"/>
              <p:nvPr/>
            </p:nvSpPr>
            <p:spPr>
              <a:xfrm>
                <a:off x="8868993" y="4984744"/>
                <a:ext cx="3586293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𝑓𝑙𝑜𝑤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𝑐𝑟𝑜𝑠𝑠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𝑙𝑖𝑛𝑘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41BF7F92-F6A1-9428-9BA0-ADE0341DCF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68993" y="4984744"/>
                <a:ext cx="3586293" cy="391582"/>
              </a:xfrm>
              <a:prstGeom prst="rect">
                <a:avLst/>
              </a:prstGeom>
              <a:blipFill>
                <a:blip r:embed="rId11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1847131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accent3"/>
              </a:fontRef>
            </p:style>
            <p:txBody>
              <a:bodyPr vert="horz" lIns="91440" tIns="45720" rIns="91440" bIns="45720" rtlCol="0" anchor="ctr">
                <a:norm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1pPr>
                <a:lvl2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2pPr>
                <a:lvl3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3pPr>
                <a:lvl4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4pPr>
                <a:lvl5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5pPr>
                <a:lvl6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6pPr>
                <a:lvl7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7pPr>
                <a:lvl8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8pPr>
                <a:lvl9pPr>
                  <a:defRPr>
                    <a:solidFill>
                      <a:schemeClr val="accent3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fr-FR" sz="4000" dirty="0">
                    <a:solidFill>
                      <a:schemeClr val="bg1"/>
                    </a:solidFill>
                  </a:rPr>
                  <a:t>Linear </a:t>
                </a:r>
                <a:r>
                  <a:rPr lang="fr-FR" sz="4000" dirty="0" err="1">
                    <a:solidFill>
                      <a:schemeClr val="bg1"/>
                    </a:solidFill>
                  </a:rPr>
                  <a:t>Viscoelasticity</a:t>
                </a:r>
                <a:r>
                  <a:rPr lang="fr-FR" sz="4000" dirty="0">
                    <a:solidFill>
                      <a:schemeClr val="bg1"/>
                    </a:solidFill>
                  </a:rPr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400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4000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400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r>
                  <a:rPr lang="en-GB" sz="4000" dirty="0">
                    <a:solidFill>
                      <a:schemeClr val="bg1"/>
                    </a:solidFill>
                  </a:rPr>
                  <a:t>- based systems</a:t>
                </a:r>
              </a:p>
              <a:p>
                <a:endParaRPr lang="en-GB" sz="4000" dirty="0">
                  <a:solidFill>
                    <a:schemeClr val="accent1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3" name="Title 1">
                <a:extLst>
                  <a:ext uri="{FF2B5EF4-FFF2-40B4-BE49-F238E27FC236}">
                    <a16:creationId xmlns:a16="http://schemas.microsoft.com/office/drawing/2014/main" id="{1F10CBFB-EFDC-4414-B9E2-649FF0D317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332" y="349452"/>
                <a:ext cx="10826870" cy="897166"/>
              </a:xfrm>
              <a:prstGeom prst="rect">
                <a:avLst/>
              </a:prstGeom>
              <a:blipFill>
                <a:blip r:embed="rId3"/>
                <a:stretch>
                  <a:fillRect l="-2027" t="-3401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135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-8389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667647230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General objective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2" name="Text Box 54">
            <a:extLst>
              <a:ext uri="{FF2B5EF4-FFF2-40B4-BE49-F238E27FC236}">
                <a16:creationId xmlns:a16="http://schemas.microsoft.com/office/drawing/2014/main" id="{E5AF023D-0EF7-4572-88CD-9AF50F327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500" y="5863943"/>
            <a:ext cx="3729037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fr-FR" altLang="fr-FR" sz="2500" dirty="0" err="1">
                <a:latin typeface="Calibri" panose="020F0502020204030204" pitchFamily="34" charset="0"/>
                <a:cs typeface="Calibri" panose="020F0502020204030204" pitchFamily="34" charset="0"/>
              </a:rPr>
              <a:t>Molecular</a:t>
            </a:r>
            <a:r>
              <a:rPr lang="fr-FR" altLang="fr-FR" sz="2500" dirty="0">
                <a:latin typeface="Calibri" panose="020F0502020204030204" pitchFamily="34" charset="0"/>
                <a:cs typeface="Calibri" panose="020F0502020204030204" pitchFamily="34" charset="0"/>
              </a:rPr>
              <a:t> structure</a:t>
            </a: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255663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8E20B72F-2EEC-476B-BC0D-73E1198A4C19}"/>
              </a:ext>
            </a:extLst>
          </p:cNvPr>
          <p:cNvSpPr/>
          <p:nvPr/>
        </p:nvSpPr>
        <p:spPr>
          <a:xfrm>
            <a:off x="371385" y="6367593"/>
            <a:ext cx="40831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fr-FR" altLang="fr-FR" dirty="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fr-FR" altLang="fr-FR" dirty="0" err="1">
                <a:latin typeface="Arial" panose="020B0604020202020204" pitchFamily="34" charset="0"/>
                <a:cs typeface="Arial" panose="020B0604020202020204" pitchFamily="34" charset="0"/>
              </a:rPr>
              <a:t>Entanglements</a:t>
            </a:r>
            <a:r>
              <a:rPr lang="fr-FR" altLang="fr-FR" dirty="0"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fr-FR" altLang="fr-FR" dirty="0" err="1">
                <a:latin typeface="Arial" panose="020B0604020202020204" pitchFamily="34" charset="0"/>
                <a:cs typeface="Arial" panose="020B0604020202020204" pitchFamily="34" charset="0"/>
              </a:rPr>
              <a:t>interchain</a:t>
            </a:r>
            <a:r>
              <a:rPr lang="fr-FR" altLang="fr-FR" dirty="0">
                <a:latin typeface="Arial" panose="020B0604020202020204" pitchFamily="34" charset="0"/>
                <a:cs typeface="Arial" panose="020B0604020202020204" pitchFamily="34" charset="0"/>
              </a:rPr>
              <a:t> bonds)</a:t>
            </a:r>
            <a:endParaRPr lang="en-GB" altLang="fr-FR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Flèche : courbe vers la droite 14">
            <a:extLst>
              <a:ext uri="{FF2B5EF4-FFF2-40B4-BE49-F238E27FC236}">
                <a16:creationId xmlns:a16="http://schemas.microsoft.com/office/drawing/2014/main" id="{1BCA70B4-E46A-4EE8-BBE7-99190F5CD6FF}"/>
              </a:ext>
            </a:extLst>
          </p:cNvPr>
          <p:cNvSpPr/>
          <p:nvPr/>
        </p:nvSpPr>
        <p:spPr>
          <a:xfrm rot="5400000" flipV="1">
            <a:off x="5663515" y="2160232"/>
            <a:ext cx="762521" cy="1809264"/>
          </a:xfrm>
          <a:prstGeom prst="curv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>
              <a:solidFill>
                <a:schemeClr val="tx1"/>
              </a:solidFill>
            </a:endParaRPr>
          </a:p>
        </p:txBody>
      </p:sp>
      <p:sp>
        <p:nvSpPr>
          <p:cNvPr id="178" name="Flèche : courbe vers la droite 177">
            <a:extLst>
              <a:ext uri="{FF2B5EF4-FFF2-40B4-BE49-F238E27FC236}">
                <a16:creationId xmlns:a16="http://schemas.microsoft.com/office/drawing/2014/main" id="{19D04A9C-4B18-4282-ADD6-305705D6879B}"/>
              </a:ext>
            </a:extLst>
          </p:cNvPr>
          <p:cNvSpPr/>
          <p:nvPr/>
        </p:nvSpPr>
        <p:spPr>
          <a:xfrm rot="16200000" flipV="1">
            <a:off x="5580423" y="3319865"/>
            <a:ext cx="762521" cy="1809264"/>
          </a:xfrm>
          <a:prstGeom prst="curv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>
              <a:solidFill>
                <a:schemeClr val="tx1"/>
              </a:solidFill>
            </a:endParaRPr>
          </a:p>
        </p:txBody>
      </p:sp>
      <p:sp>
        <p:nvSpPr>
          <p:cNvPr id="179" name="Text Box 54">
            <a:extLst>
              <a:ext uri="{FF2B5EF4-FFF2-40B4-BE49-F238E27FC236}">
                <a16:creationId xmlns:a16="http://schemas.microsoft.com/office/drawing/2014/main" id="{99C12872-691C-42FF-AD67-0FFDB6EDFA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7866" y="6195059"/>
            <a:ext cx="3971845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fr-FR" altLang="fr-FR" sz="2500" dirty="0" err="1">
                <a:latin typeface="Calibri" panose="020F0502020204030204" pitchFamily="34" charset="0"/>
                <a:cs typeface="Calibri" panose="020F0502020204030204" pitchFamily="34" charset="0"/>
              </a:rPr>
              <a:t>Viscoelastic</a:t>
            </a:r>
            <a:r>
              <a:rPr lang="fr-FR" altLang="fr-FR" sz="25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fr-FR" altLang="fr-FR" sz="2500" dirty="0" err="1">
                <a:latin typeface="Calibri" panose="020F0502020204030204" pitchFamily="34" charset="0"/>
                <a:cs typeface="Calibri" panose="020F0502020204030204" pitchFamily="34" charset="0"/>
              </a:rPr>
              <a:t>properties</a:t>
            </a:r>
            <a:endParaRPr lang="fr-FR" altLang="fr-FR" sz="25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80" name="Image 179">
            <a:extLst>
              <a:ext uri="{FF2B5EF4-FFF2-40B4-BE49-F238E27FC236}">
                <a16:creationId xmlns:a16="http://schemas.microsoft.com/office/drawing/2014/main" id="{D2FD6F3D-EC89-4B1A-809B-CE6B07FA7DC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13929" y="1267947"/>
            <a:ext cx="2691703" cy="2228730"/>
          </a:xfrm>
          <a:prstGeom prst="rect">
            <a:avLst/>
          </a:prstGeom>
        </p:spPr>
      </p:pic>
      <p:pic>
        <p:nvPicPr>
          <p:cNvPr id="181" name="Image 180">
            <a:extLst>
              <a:ext uri="{FF2B5EF4-FFF2-40B4-BE49-F238E27FC236}">
                <a16:creationId xmlns:a16="http://schemas.microsoft.com/office/drawing/2014/main" id="{80C25974-D21E-4BC3-B18B-BCDD5442E0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191303" y="2211890"/>
            <a:ext cx="2808120" cy="2373438"/>
          </a:xfrm>
          <a:prstGeom prst="rect">
            <a:avLst/>
          </a:prstGeom>
        </p:spPr>
      </p:pic>
      <p:pic>
        <p:nvPicPr>
          <p:cNvPr id="184" name="Image 183">
            <a:extLst>
              <a:ext uri="{FF2B5EF4-FFF2-40B4-BE49-F238E27FC236}">
                <a16:creationId xmlns:a16="http://schemas.microsoft.com/office/drawing/2014/main" id="{7F780FA2-8F7A-49AB-AD0B-FC4838E2D2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79880" y="3937873"/>
            <a:ext cx="2839442" cy="2255082"/>
          </a:xfrm>
          <a:prstGeom prst="rect">
            <a:avLst/>
          </a:prstGeom>
        </p:spPr>
      </p:pic>
      <p:pic>
        <p:nvPicPr>
          <p:cNvPr id="185" name="Image 184">
            <a:extLst>
              <a:ext uri="{FF2B5EF4-FFF2-40B4-BE49-F238E27FC236}">
                <a16:creationId xmlns:a16="http://schemas.microsoft.com/office/drawing/2014/main" id="{1340580A-5673-45A5-9440-7608E99FFC8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7446" y="3361110"/>
            <a:ext cx="1722374" cy="1476925"/>
          </a:xfrm>
          <a:prstGeom prst="rect">
            <a:avLst/>
          </a:prstGeom>
        </p:spPr>
      </p:pic>
      <p:pic>
        <p:nvPicPr>
          <p:cNvPr id="186" name="Image 185">
            <a:extLst>
              <a:ext uri="{FF2B5EF4-FFF2-40B4-BE49-F238E27FC236}">
                <a16:creationId xmlns:a16="http://schemas.microsoft.com/office/drawing/2014/main" id="{EFF19A3B-B025-4DF0-B11C-2AB62E343BC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170531" y="3924608"/>
            <a:ext cx="2010233" cy="1664493"/>
          </a:xfrm>
          <a:prstGeom prst="rect">
            <a:avLst/>
          </a:prstGeom>
        </p:spPr>
      </p:pic>
      <p:pic>
        <p:nvPicPr>
          <p:cNvPr id="187" name="Image 186">
            <a:extLst>
              <a:ext uri="{FF2B5EF4-FFF2-40B4-BE49-F238E27FC236}">
                <a16:creationId xmlns:a16="http://schemas.microsoft.com/office/drawing/2014/main" id="{278158FA-F422-4BFE-B879-BE9B20266F4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7465443">
            <a:off x="2840681" y="1887326"/>
            <a:ext cx="1708836" cy="1724622"/>
          </a:xfrm>
          <a:prstGeom prst="rect">
            <a:avLst/>
          </a:prstGeom>
        </p:spPr>
      </p:pic>
      <p:pic>
        <p:nvPicPr>
          <p:cNvPr id="188" name="Image 187">
            <a:extLst>
              <a:ext uri="{FF2B5EF4-FFF2-40B4-BE49-F238E27FC236}">
                <a16:creationId xmlns:a16="http://schemas.microsoft.com/office/drawing/2014/main" id="{CA7E7878-5A45-4323-9160-902A2350B20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652660">
            <a:off x="531073" y="1630715"/>
            <a:ext cx="1954764" cy="1446299"/>
          </a:xfrm>
          <a:prstGeom prst="rect">
            <a:avLst/>
          </a:prstGeom>
        </p:spPr>
      </p:pic>
      <p:sp>
        <p:nvSpPr>
          <p:cNvPr id="189" name="Text Box 55">
            <a:extLst>
              <a:ext uri="{FF2B5EF4-FFF2-40B4-BE49-F238E27FC236}">
                <a16:creationId xmlns:a16="http://schemas.microsoft.com/office/drawing/2014/main" id="{7E5F7550-0C3C-4F04-9498-3648D89BC6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143" y="4741232"/>
            <a:ext cx="1905000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fr-FR" sz="2500" dirty="0">
                <a:latin typeface="Calibri" panose="020F0502020204030204" pitchFamily="34" charset="0"/>
                <a:cs typeface="Calibri" panose="020F0502020204030204" pitchFamily="34" charset="0"/>
              </a:rPr>
              <a:t>Tailored polymers</a:t>
            </a:r>
          </a:p>
        </p:txBody>
      </p:sp>
      <p:sp>
        <p:nvSpPr>
          <p:cNvPr id="22" name="Text Box 55">
            <a:extLst>
              <a:ext uri="{FF2B5EF4-FFF2-40B4-BE49-F238E27FC236}">
                <a16:creationId xmlns:a16="http://schemas.microsoft.com/office/drawing/2014/main" id="{764B3B37-B7C3-4B2C-B685-7B63E28B8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051" y="1659743"/>
            <a:ext cx="1905000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fr-FR" sz="2500" dirty="0">
                <a:latin typeface="Calibri" panose="020F0502020204030204" pitchFamily="34" charset="0"/>
                <a:cs typeface="Calibri" panose="020F0502020204030204" pitchFamily="34" charset="0"/>
              </a:rPr>
              <a:t>Molecular modelling</a:t>
            </a:r>
          </a:p>
        </p:txBody>
      </p:sp>
    </p:spTree>
    <p:extLst>
      <p:ext uri="{BB962C8B-B14F-4D97-AF65-F5344CB8AC3E}">
        <p14:creationId xmlns:p14="http://schemas.microsoft.com/office/powerpoint/2010/main" val="20382057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7DB3FC9-5A36-4B9B-98DD-84B7C7FEF343}"/>
              </a:ext>
            </a:extLst>
          </p:cNvPr>
          <p:cNvSpPr/>
          <p:nvPr/>
        </p:nvSpPr>
        <p:spPr>
          <a:xfrm>
            <a:off x="9388343" y="2361543"/>
            <a:ext cx="2547707" cy="22123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722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886881" y="6378287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137</a:t>
            </a:fld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37BF682-3FA2-4B94-99E0-38A63ABD4C90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8E1F372-B24D-4A28-A5D1-BB6CCEC052D0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87441-9140-430D-A7EA-A4AB044978B4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Materials :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au 30">
                <a:extLst>
                  <a:ext uri="{FF2B5EF4-FFF2-40B4-BE49-F238E27FC236}">
                    <a16:creationId xmlns:a16="http://schemas.microsoft.com/office/drawing/2014/main" id="{93049DA1-8320-4B48-ACAC-0236172A1A12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204759" y="4317180"/>
              <a:ext cx="2833416" cy="221100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44472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3613582694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2709677560"/>
                        </a:ext>
                      </a:extLst>
                    </a:gridCol>
                  </a:tblGrid>
                  <a:tr h="36633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Eq.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fr-BE" sz="1600" i="0" dirty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</m:t>
                                    </m:r>
                                  </m:e>
                                  <m:sup>
                                    <m: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2+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fr-BE" sz="1600" b="0" i="0" dirty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p>
                                    <m: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2+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0.75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1.5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873807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3891238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au 30">
                <a:extLst>
                  <a:ext uri="{FF2B5EF4-FFF2-40B4-BE49-F238E27FC236}">
                    <a16:creationId xmlns:a16="http://schemas.microsoft.com/office/drawing/2014/main" id="{93049DA1-8320-4B48-ACAC-0236172A1A1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52657463"/>
                  </p:ext>
                </p:extLst>
              </p:nvPr>
            </p:nvGraphicFramePr>
            <p:xfrm>
              <a:off x="1204759" y="4317180"/>
              <a:ext cx="2833416" cy="221100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44472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3613582694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2709677560"/>
                        </a:ext>
                      </a:extLst>
                    </a:gridCol>
                  </a:tblGrid>
                  <a:tr h="36633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Eq.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3"/>
                          <a:stretch>
                            <a:fillRect l="-100000" t="-1667" r="-100641" b="-545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3"/>
                          <a:stretch>
                            <a:fillRect l="-201290" t="-1667" r="-1290" b="-545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0.75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1.5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873807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3891238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6" name="Image 5">
            <a:extLst>
              <a:ext uri="{FF2B5EF4-FFF2-40B4-BE49-F238E27FC236}">
                <a16:creationId xmlns:a16="http://schemas.microsoft.com/office/drawing/2014/main" id="{3EA1C852-DD35-4B87-BFBB-B87FBBC530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496" y="1511456"/>
            <a:ext cx="3112207" cy="196894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2D73CE0-A14A-4294-885D-B5E4A3AE97FC}"/>
                  </a:ext>
                </a:extLst>
              </p:cNvPr>
              <p:cNvSpPr txBox="1"/>
              <p:nvPr/>
            </p:nvSpPr>
            <p:spPr>
              <a:xfrm>
                <a:off x="188838" y="3611693"/>
                <a:ext cx="174297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=112 </m:t>
                    </m:r>
                  </m:oMath>
                </a14:m>
                <a:r>
                  <a:rPr lang="fr-BE" dirty="0"/>
                  <a:t>kg/mol</a:t>
                </a:r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2D73CE0-A14A-4294-885D-B5E4A3AE97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838" y="3611693"/>
                <a:ext cx="1742978" cy="276999"/>
              </a:xfrm>
              <a:prstGeom prst="rect">
                <a:avLst/>
              </a:prstGeom>
              <a:blipFill>
                <a:blip r:embed="rId5"/>
                <a:stretch>
                  <a:fillRect l="-4895" t="-28261" r="-7343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7" name="Image 36">
            <a:extLst>
              <a:ext uri="{FF2B5EF4-FFF2-40B4-BE49-F238E27FC236}">
                <a16:creationId xmlns:a16="http://schemas.microsoft.com/office/drawing/2014/main" id="{6D305840-15B2-4B37-B720-B11B01D907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24546" y="2414196"/>
            <a:ext cx="2501325" cy="190298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/>
              <p:nvPr/>
            </p:nvSpPr>
            <p:spPr>
              <a:xfrm>
                <a:off x="9699785" y="4678756"/>
                <a:ext cx="203641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b="1" dirty="0">
                    <a:solidFill>
                      <a:srgbClr val="FFC000"/>
                    </a:solidFill>
                  </a:rPr>
                  <a:t>M</a:t>
                </a:r>
                <a:r>
                  <a:rPr lang="fr-BE" dirty="0"/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i="0" dirty="0" smtClean="0"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b="0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b="0" i="0" dirty="0" smtClean="0"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and</m:t>
                    </m:r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C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b="0" i="0" dirty="0" smtClean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p>
                        <m:r>
                          <a:rPr lang="fr-BE" b="0" i="0" dirty="0" smtClean="0"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9785" y="4678756"/>
                <a:ext cx="2036414" cy="369332"/>
              </a:xfrm>
              <a:prstGeom prst="rect">
                <a:avLst/>
              </a:prstGeom>
              <a:blipFill>
                <a:blip r:embed="rId7"/>
                <a:stretch>
                  <a:fillRect l="-2395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7" name="Image 16">
            <a:extLst>
              <a:ext uri="{FF2B5EF4-FFF2-40B4-BE49-F238E27FC236}">
                <a16:creationId xmlns:a16="http://schemas.microsoft.com/office/drawing/2014/main" id="{4743CEA5-1752-46DE-A5D1-5CA3553A06A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841047" y="2344745"/>
            <a:ext cx="2668796" cy="2693450"/>
          </a:xfrm>
          <a:prstGeom prst="rect">
            <a:avLst/>
          </a:prstGeom>
        </p:spPr>
      </p:pic>
      <p:cxnSp>
        <p:nvCxnSpPr>
          <p:cNvPr id="19" name="Connecteur droit 18">
            <a:extLst>
              <a:ext uri="{FF2B5EF4-FFF2-40B4-BE49-F238E27FC236}">
                <a16:creationId xmlns:a16="http://schemas.microsoft.com/office/drawing/2014/main" id="{B20B137A-1913-49B1-8DD8-3F56D7843F6A}"/>
              </a:ext>
            </a:extLst>
          </p:cNvPr>
          <p:cNvCxnSpPr>
            <a:cxnSpLocks/>
          </p:cNvCxnSpPr>
          <p:nvPr/>
        </p:nvCxnSpPr>
        <p:spPr>
          <a:xfrm flipV="1">
            <a:off x="7621512" y="2364403"/>
            <a:ext cx="1758442" cy="81625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24">
            <a:extLst>
              <a:ext uri="{FF2B5EF4-FFF2-40B4-BE49-F238E27FC236}">
                <a16:creationId xmlns:a16="http://schemas.microsoft.com/office/drawing/2014/main" id="{273D79D9-10C4-4174-8E9F-52E6F86C5E07}"/>
              </a:ext>
            </a:extLst>
          </p:cNvPr>
          <p:cNvCxnSpPr>
            <a:cxnSpLocks/>
          </p:cNvCxnSpPr>
          <p:nvPr/>
        </p:nvCxnSpPr>
        <p:spPr>
          <a:xfrm>
            <a:off x="7636955" y="3317112"/>
            <a:ext cx="1742999" cy="124986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CAB38DFD-8147-4707-B0AA-0E4DA84061EB}"/>
              </a:ext>
            </a:extLst>
          </p:cNvPr>
          <p:cNvCxnSpPr>
            <a:cxnSpLocks/>
          </p:cNvCxnSpPr>
          <p:nvPr/>
        </p:nvCxnSpPr>
        <p:spPr>
          <a:xfrm>
            <a:off x="9884448" y="5113095"/>
            <a:ext cx="1699845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ZoneTexte 26">
            <a:extLst>
              <a:ext uri="{FF2B5EF4-FFF2-40B4-BE49-F238E27FC236}">
                <a16:creationId xmlns:a16="http://schemas.microsoft.com/office/drawing/2014/main" id="{DD1018FF-A158-434A-A271-9ACC76A06CC9}"/>
              </a:ext>
            </a:extLst>
          </p:cNvPr>
          <p:cNvSpPr txBox="1"/>
          <p:nvPr/>
        </p:nvSpPr>
        <p:spPr>
          <a:xfrm>
            <a:off x="10292360" y="5245215"/>
            <a:ext cx="16998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Lability</a:t>
            </a:r>
            <a:r>
              <a:rPr lang="fr-BE" dirty="0"/>
              <a:t> </a:t>
            </a:r>
          </a:p>
        </p:txBody>
      </p:sp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8B93EC70-4D18-4D17-B245-B634B6106C28}"/>
              </a:ext>
            </a:extLst>
          </p:cNvPr>
          <p:cNvCxnSpPr>
            <a:stCxn id="27" idx="0"/>
          </p:cNvCxnSpPr>
          <p:nvPr/>
        </p:nvCxnSpPr>
        <p:spPr>
          <a:xfrm>
            <a:off x="11142283" y="5245215"/>
            <a:ext cx="88455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DF71328C-0670-4BE7-AD0F-114432BE18AD}"/>
                  </a:ext>
                </a:extLst>
              </p:cNvPr>
              <p:cNvSpPr txBox="1"/>
              <p:nvPr/>
            </p:nvSpPr>
            <p:spPr>
              <a:xfrm>
                <a:off x="3529002" y="3591936"/>
                <a:ext cx="153971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b="0" dirty="0"/>
                  <a:t>TPA’s/</a:t>
                </a:r>
                <a:r>
                  <a:rPr lang="fr-BE" b="0" dirty="0" err="1"/>
                  <a:t>chain</a:t>
                </a:r>
                <a:r>
                  <a:rPr lang="fr-BE" b="0" dirty="0"/>
                  <a:t> =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DF71328C-0670-4BE7-AD0F-114432BE1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9002" y="3591936"/>
                <a:ext cx="1539717" cy="276999"/>
              </a:xfrm>
              <a:prstGeom prst="rect">
                <a:avLst/>
              </a:prstGeom>
              <a:blipFill>
                <a:blip r:embed="rId9"/>
                <a:stretch>
                  <a:fillRect l="-9524" t="-28261" r="-4365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627F42F-F4BB-4B8B-B8B9-7B05843083E2}"/>
                  </a:ext>
                </a:extLst>
              </p:cNvPr>
              <p:cNvSpPr txBox="1"/>
              <p:nvPr/>
            </p:nvSpPr>
            <p:spPr>
              <a:xfrm>
                <a:off x="2251298" y="3608715"/>
                <a:ext cx="96661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dirty="0"/>
                  <a:t> PDI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=1.2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627F42F-F4BB-4B8B-B8B9-7B05843083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1298" y="3608715"/>
                <a:ext cx="966611" cy="276999"/>
              </a:xfrm>
              <a:prstGeom prst="rect">
                <a:avLst/>
              </a:prstGeom>
              <a:blipFill>
                <a:blip r:embed="rId10"/>
                <a:stretch>
                  <a:fillRect l="-8805" t="-28889" r="-8176" b="-5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13590D80-16D1-4C8E-8316-D0095BDC037F}"/>
              </a:ext>
            </a:extLst>
          </p:cNvPr>
          <p:cNvSpPr txBox="1"/>
          <p:nvPr/>
        </p:nvSpPr>
        <p:spPr>
          <a:xfrm>
            <a:off x="105432" y="1177521"/>
            <a:ext cx="736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Terpyridine-modified</a:t>
            </a:r>
            <a:r>
              <a:rPr lang="fr-BE" dirty="0"/>
              <a:t> poly(n-</a:t>
            </a:r>
            <a:r>
              <a:rPr lang="fr-BE" dirty="0" err="1"/>
              <a:t>butyl</a:t>
            </a:r>
            <a:r>
              <a:rPr lang="fr-BE" dirty="0"/>
              <a:t> acrylate)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9DA9945-CD9C-4A41-A299-77F3D653A4F2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3584493370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11810575" y="6518475"/>
            <a:ext cx="2398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138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4495957" y="2922897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7F652B8F-0606-7355-6AEB-B395B0BD41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82525" y="1748102"/>
            <a:ext cx="1990622" cy="186736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7" name="Tableau 26">
                <a:extLst>
                  <a:ext uri="{FF2B5EF4-FFF2-40B4-BE49-F238E27FC236}">
                    <a16:creationId xmlns:a16="http://schemas.microsoft.com/office/drawing/2014/main" id="{8E7FC2B7-4A0D-E457-67F2-0E9B298EFD8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151185"/>
                  </p:ext>
                </p:extLst>
              </p:nvPr>
            </p:nvGraphicFramePr>
            <p:xfrm>
              <a:off x="323209" y="4193065"/>
              <a:ext cx="6113418" cy="2363342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657818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915118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36636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810835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1389613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03398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1137534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[kg/mol]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Ð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  <m:r>
                                <a:rPr lang="fr-BE" sz="1400" b="0" i="1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f>
                                <m:f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solidFill>
                                            <a:schemeClr val="tx1"/>
                                          </a:solidFill>
                                          <a:effectLst/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oMath>
                          </a14:m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  </m:t>
                                    </m:r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𝑇</m:t>
                                    </m:r>
                                  </m:e>
                                  <m:sub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𝑔</m:t>
                                    </m:r>
                                  </m:sub>
                                </m:sSub>
                                <m:r>
                                  <a:rPr lang="fr-BE" sz="1400" b="1" i="1" smtClean="0">
                                    <a:solidFill>
                                      <a:schemeClr val="tx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Times New Roman" panose="020206030504050203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["/>
                                    <m:endChr m:val="]"/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°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C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fr-BE" sz="1400" b="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45647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PnBA27k-7Tpy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1.18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384668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PnBA27k-12Tpy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1.21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  <a:tr h="384668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/>
                            <a:t>112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/>
                            <a:t>1.2 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443859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7" name="Tableau 26">
                <a:extLst>
                  <a:ext uri="{FF2B5EF4-FFF2-40B4-BE49-F238E27FC236}">
                    <a16:creationId xmlns:a16="http://schemas.microsoft.com/office/drawing/2014/main" id="{8E7FC2B7-4A0D-E457-67F2-0E9B298EFD8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92151185"/>
                  </p:ext>
                </p:extLst>
              </p:nvPr>
            </p:nvGraphicFramePr>
            <p:xfrm>
              <a:off x="323209" y="4193065"/>
              <a:ext cx="6113418" cy="2363342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657818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915118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36636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810835">
                      <a:extLst>
                        <a:ext uri="{9D8B030D-6E8A-4147-A177-3AD203B41FA5}">
                          <a16:colId xmlns:a16="http://schemas.microsoft.com/office/drawing/2014/main" val="2791332342"/>
                        </a:ext>
                      </a:extLst>
                    </a:gridCol>
                    <a:gridCol w="1389613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703398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1137534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4"/>
                          <a:stretch>
                            <a:fillRect l="-182667" t="-535" r="-388667" b="-10909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Ð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4"/>
                          <a:stretch>
                            <a:fillRect l="-397744" t="-535" r="-259398" b="-10909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4"/>
                          <a:stretch>
                            <a:fillRect l="-773913" t="-535" r="-1739" b="-10909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45647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PnBA27k-7Tpy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1.18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384668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PnBA27k-12Tpy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1.21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-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  <a:tr h="384668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PnBA27k-11Tpy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/>
                            <a:t>112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/>
                            <a:t>1.2 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558443859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D436AA61-A473-A7A7-04F3-9847FB90E6F5}"/>
                  </a:ext>
                </a:extLst>
              </p:cNvPr>
              <p:cNvSpPr txBox="1"/>
              <p:nvPr/>
            </p:nvSpPr>
            <p:spPr>
              <a:xfrm>
                <a:off x="9336913" y="2598057"/>
                <a:ext cx="1867781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 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≈15 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kg</m:t>
                    </m:r>
                    <m:r>
                      <a:rPr lang="fr-BE" b="0" i="0" smtClean="0">
                        <a:latin typeface="Cambria Math" panose="02040503050406030204" pitchFamily="18" charset="0"/>
                      </a:rPr>
                      <m:t>/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mol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) </m:t>
                    </m:r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D436AA61-A473-A7A7-04F3-9847FB90E6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36913" y="2598057"/>
                <a:ext cx="1867781" cy="276999"/>
              </a:xfrm>
              <a:prstGeom prst="rect">
                <a:avLst/>
              </a:prstGeom>
              <a:blipFill>
                <a:blip r:embed="rId5"/>
                <a:stretch>
                  <a:fillRect l="-5882" t="-2174" r="-980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8" name="ZoneTexte 97">
            <a:extLst>
              <a:ext uri="{FF2B5EF4-FFF2-40B4-BE49-F238E27FC236}">
                <a16:creationId xmlns:a16="http://schemas.microsoft.com/office/drawing/2014/main" id="{A0FEDA3B-A5B4-9E93-B3E7-6A6457606217}"/>
              </a:ext>
            </a:extLst>
          </p:cNvPr>
          <p:cNvSpPr txBox="1"/>
          <p:nvPr/>
        </p:nvSpPr>
        <p:spPr>
          <a:xfrm>
            <a:off x="7509991" y="4188162"/>
            <a:ext cx="18573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Terpyridine</a:t>
            </a:r>
            <a:endParaRPr lang="fr-BE" dirty="0"/>
          </a:p>
        </p:txBody>
      </p:sp>
      <p:grpSp>
        <p:nvGrpSpPr>
          <p:cNvPr id="114" name="Group 13">
            <a:extLst>
              <a:ext uri="{FF2B5EF4-FFF2-40B4-BE49-F238E27FC236}">
                <a16:creationId xmlns:a16="http://schemas.microsoft.com/office/drawing/2014/main" id="{46F97CD2-946D-4F03-F3A3-5BD2F9AFEC82}"/>
              </a:ext>
            </a:extLst>
          </p:cNvPr>
          <p:cNvGrpSpPr/>
          <p:nvPr/>
        </p:nvGrpSpPr>
        <p:grpSpPr>
          <a:xfrm>
            <a:off x="13502694" y="2736556"/>
            <a:ext cx="3279454" cy="4165148"/>
            <a:chOff x="2940723" y="4301952"/>
            <a:chExt cx="3892506" cy="5230207"/>
          </a:xfrm>
        </p:grpSpPr>
        <p:graphicFrame>
          <p:nvGraphicFramePr>
            <p:cNvPr id="119" name="Object 7">
              <a:extLst>
                <a:ext uri="{FF2B5EF4-FFF2-40B4-BE49-F238E27FC236}">
                  <a16:creationId xmlns:a16="http://schemas.microsoft.com/office/drawing/2014/main" id="{9747D318-CC72-F83B-481B-030E490C0816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4119504802"/>
                </p:ext>
              </p:extLst>
            </p:nvPr>
          </p:nvGraphicFramePr>
          <p:xfrm>
            <a:off x="3329656" y="4301952"/>
            <a:ext cx="3333261" cy="15987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S ChemDraw Drawing" r:id="rId6" imgW="2581125" imgH="1238596" progId="ChemDraw.Document.6.0">
                    <p:embed/>
                  </p:oleObj>
                </mc:Choice>
                <mc:Fallback>
                  <p:oleObj name="CS ChemDraw Drawing" r:id="rId6" imgW="2581125" imgH="1238596" progId="ChemDraw.Document.6.0">
                    <p:embed/>
                    <p:pic>
                      <p:nvPicPr>
                        <p:cNvPr id="8" name="Object 7">
                          <a:extLst>
                            <a:ext uri="{FF2B5EF4-FFF2-40B4-BE49-F238E27FC236}">
                              <a16:creationId xmlns:a16="http://schemas.microsoft.com/office/drawing/2014/main" id="{6F962E9F-BEBD-45A4-9559-B796AF4EED9F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7"/>
                        <a:stretch>
                          <a:fillRect/>
                        </a:stretch>
                      </p:blipFill>
                      <p:spPr>
                        <a:xfrm>
                          <a:off x="3329656" y="4301952"/>
                          <a:ext cx="3333261" cy="159873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TextBox 9">
              <a:extLst>
                <a:ext uri="{FF2B5EF4-FFF2-40B4-BE49-F238E27FC236}">
                  <a16:creationId xmlns:a16="http://schemas.microsoft.com/office/drawing/2014/main" id="{C7B966FD-9C7A-F656-B658-94B1E8A2D207}"/>
                </a:ext>
              </a:extLst>
            </p:cNvPr>
            <p:cNvSpPr txBox="1"/>
            <p:nvPr/>
          </p:nvSpPr>
          <p:spPr>
            <a:xfrm>
              <a:off x="2940723" y="4478785"/>
              <a:ext cx="9144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/>
                <a:t>+</a:t>
              </a:r>
            </a:p>
          </p:txBody>
        </p:sp>
        <p:sp>
          <p:nvSpPr>
            <p:cNvPr id="122" name="TextBox 11">
              <a:extLst>
                <a:ext uri="{FF2B5EF4-FFF2-40B4-BE49-F238E27FC236}">
                  <a16:creationId xmlns:a16="http://schemas.microsoft.com/office/drawing/2014/main" id="{A2FFB4BB-D257-740B-ACBD-48434CF85295}"/>
                </a:ext>
              </a:extLst>
            </p:cNvPr>
            <p:cNvSpPr txBox="1"/>
            <p:nvPr/>
          </p:nvSpPr>
          <p:spPr>
            <a:xfrm>
              <a:off x="3878036" y="9107034"/>
              <a:ext cx="2397433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n-Butyl Acrylate (</a:t>
              </a:r>
              <a:r>
                <a:rPr lang="en-GB" sz="1600" dirty="0" err="1">
                  <a:solidFill>
                    <a:srgbClr val="002060"/>
                  </a:solidFill>
                </a:rPr>
                <a:t>nBA</a:t>
              </a:r>
              <a:r>
                <a:rPr lang="en-GB" sz="1600" dirty="0">
                  <a:solidFill>
                    <a:srgbClr val="002060"/>
                  </a:solidFill>
                </a:rPr>
                <a:t>)</a:t>
              </a:r>
            </a:p>
          </p:txBody>
        </p:sp>
        <p:sp>
          <p:nvSpPr>
            <p:cNvPr id="123" name="TextBox 12">
              <a:extLst>
                <a:ext uri="{FF2B5EF4-FFF2-40B4-BE49-F238E27FC236}">
                  <a16:creationId xmlns:a16="http://schemas.microsoft.com/office/drawing/2014/main" id="{8D66CAD7-079C-E1DC-1A94-A22DF4A5E271}"/>
                </a:ext>
              </a:extLst>
            </p:cNvPr>
            <p:cNvSpPr txBox="1"/>
            <p:nvPr/>
          </p:nvSpPr>
          <p:spPr>
            <a:xfrm>
              <a:off x="4089892" y="5881955"/>
              <a:ext cx="2743337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Terpyridine acrylate (TPA)</a:t>
              </a:r>
            </a:p>
          </p:txBody>
        </p:sp>
      </p:grpSp>
      <p:sp>
        <p:nvSpPr>
          <p:cNvPr id="131" name="TextBox 11">
            <a:extLst>
              <a:ext uri="{FF2B5EF4-FFF2-40B4-BE49-F238E27FC236}">
                <a16:creationId xmlns:a16="http://schemas.microsoft.com/office/drawing/2014/main" id="{8D04190C-4193-FB53-3FB4-67C02A5D1EB4}"/>
              </a:ext>
            </a:extLst>
          </p:cNvPr>
          <p:cNvSpPr txBox="1"/>
          <p:nvPr/>
        </p:nvSpPr>
        <p:spPr>
          <a:xfrm>
            <a:off x="2086487" y="3819876"/>
            <a:ext cx="26677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i="1" dirty="0"/>
              <a:t>Characteristics of the samples</a:t>
            </a:r>
          </a:p>
        </p:txBody>
      </p:sp>
      <p:pic>
        <p:nvPicPr>
          <p:cNvPr id="132" name="Image 2">
            <a:extLst>
              <a:ext uri="{FF2B5EF4-FFF2-40B4-BE49-F238E27FC236}">
                <a16:creationId xmlns:a16="http://schemas.microsoft.com/office/drawing/2014/main" id="{2579B61E-96CB-D5E5-23D1-D1E9A54464F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7587709">
            <a:off x="7216233" y="4283309"/>
            <a:ext cx="202661" cy="232141"/>
          </a:xfrm>
          <a:prstGeom prst="rect">
            <a:avLst/>
          </a:prstGeom>
        </p:spPr>
      </p:pic>
      <p:sp>
        <p:nvSpPr>
          <p:cNvPr id="134" name="ZoneTexte 133">
            <a:extLst>
              <a:ext uri="{FF2B5EF4-FFF2-40B4-BE49-F238E27FC236}">
                <a16:creationId xmlns:a16="http://schemas.microsoft.com/office/drawing/2014/main" id="{08564FF3-6F93-1345-AE7B-DFCA858FB282}"/>
              </a:ext>
            </a:extLst>
          </p:cNvPr>
          <p:cNvSpPr txBox="1"/>
          <p:nvPr/>
        </p:nvSpPr>
        <p:spPr>
          <a:xfrm>
            <a:off x="7670966" y="5112735"/>
            <a:ext cx="246507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High binding </a:t>
            </a:r>
            <a:r>
              <a:rPr lang="fr-BE" dirty="0" err="1"/>
              <a:t>affinity</a:t>
            </a:r>
            <a:r>
              <a:rPr lang="fr-BE" dirty="0"/>
              <a:t> </a:t>
            </a:r>
          </a:p>
        </p:txBody>
      </p:sp>
      <p:sp>
        <p:nvSpPr>
          <p:cNvPr id="135" name="ZoneTexte 134">
            <a:extLst>
              <a:ext uri="{FF2B5EF4-FFF2-40B4-BE49-F238E27FC236}">
                <a16:creationId xmlns:a16="http://schemas.microsoft.com/office/drawing/2014/main" id="{B1B85C21-3F65-28BF-8410-6EE0458ECB8D}"/>
              </a:ext>
            </a:extLst>
          </p:cNvPr>
          <p:cNvSpPr txBox="1"/>
          <p:nvPr/>
        </p:nvSpPr>
        <p:spPr>
          <a:xfrm>
            <a:off x="7670966" y="5589492"/>
            <a:ext cx="314655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Rich coordination </a:t>
            </a:r>
            <a:r>
              <a:rPr lang="fr-BE" dirty="0" err="1"/>
              <a:t>chemistry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ZoneTexte 135">
                <a:extLst>
                  <a:ext uri="{FF2B5EF4-FFF2-40B4-BE49-F238E27FC236}">
                    <a16:creationId xmlns:a16="http://schemas.microsoft.com/office/drawing/2014/main" id="{715DC903-6C61-2ED5-CEC2-A366E39C8064}"/>
                  </a:ext>
                </a:extLst>
              </p:cNvPr>
              <p:cNvSpPr txBox="1"/>
              <p:nvPr/>
            </p:nvSpPr>
            <p:spPr>
              <a:xfrm>
                <a:off x="7670966" y="6124502"/>
                <a:ext cx="3733155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Thermal </a:t>
                </a:r>
                <a:r>
                  <a:rPr lang="fr-BE" dirty="0" err="1"/>
                  <a:t>stability</a:t>
                </a:r>
                <a:r>
                  <a:rPr lang="fr-BE" dirty="0"/>
                  <a:t> 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𝑚𝑎𝑥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≈180°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)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136" name="ZoneTexte 135">
                <a:extLst>
                  <a:ext uri="{FF2B5EF4-FFF2-40B4-BE49-F238E27FC236}">
                    <a16:creationId xmlns:a16="http://schemas.microsoft.com/office/drawing/2014/main" id="{715DC903-6C61-2ED5-CEC2-A366E39C806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70966" y="6124502"/>
                <a:ext cx="3733155" cy="369332"/>
              </a:xfrm>
              <a:prstGeom prst="rect">
                <a:avLst/>
              </a:prstGeom>
              <a:blipFill>
                <a:blip r:embed="rId9"/>
                <a:stretch>
                  <a:fillRect l="-979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4" name="Image 143">
            <a:extLst>
              <a:ext uri="{FF2B5EF4-FFF2-40B4-BE49-F238E27FC236}">
                <a16:creationId xmlns:a16="http://schemas.microsoft.com/office/drawing/2014/main" id="{F795D43E-003E-E7E8-0FB5-1579E78D4FA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133528" y="1472972"/>
            <a:ext cx="391934" cy="152788"/>
          </a:xfrm>
          <a:prstGeom prst="rect">
            <a:avLst/>
          </a:prstGeom>
        </p:spPr>
      </p:pic>
      <p:sp>
        <p:nvSpPr>
          <p:cNvPr id="145" name="ZoneTexte 144">
            <a:extLst>
              <a:ext uri="{FF2B5EF4-FFF2-40B4-BE49-F238E27FC236}">
                <a16:creationId xmlns:a16="http://schemas.microsoft.com/office/drawing/2014/main" id="{A123557A-7CEB-90E2-4263-261675CBA0A2}"/>
              </a:ext>
            </a:extLst>
          </p:cNvPr>
          <p:cNvSpPr txBox="1"/>
          <p:nvPr/>
        </p:nvSpPr>
        <p:spPr>
          <a:xfrm>
            <a:off x="7640742" y="1334192"/>
            <a:ext cx="33074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Poly(n-</a:t>
            </a:r>
            <a:r>
              <a:rPr lang="fr-BE" dirty="0" err="1"/>
              <a:t>butyl</a:t>
            </a:r>
            <a:r>
              <a:rPr lang="fr-BE" dirty="0"/>
              <a:t> acrylate)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6" name="ZoneTexte 145">
                <a:extLst>
                  <a:ext uri="{FF2B5EF4-FFF2-40B4-BE49-F238E27FC236}">
                    <a16:creationId xmlns:a16="http://schemas.microsoft.com/office/drawing/2014/main" id="{26A65918-F2C3-E639-6A80-AAA3946032F8}"/>
                  </a:ext>
                </a:extLst>
              </p:cNvPr>
              <p:cNvSpPr txBox="1"/>
              <p:nvPr/>
            </p:nvSpPr>
            <p:spPr>
              <a:xfrm>
                <a:off x="7525462" y="1992971"/>
                <a:ext cx="2463927" cy="3919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Amorphous &amp; </a:t>
                </a:r>
                <a:r>
                  <a:rPr lang="fr-BE" dirty="0" err="1"/>
                  <a:t>low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</m:sSub>
                  </m:oMath>
                </a14:m>
                <a:r>
                  <a:rPr lang="fr-BE" dirty="0"/>
                  <a:t>  </a:t>
                </a:r>
              </a:p>
            </p:txBody>
          </p:sp>
        </mc:Choice>
        <mc:Fallback xmlns="">
          <p:sp>
            <p:nvSpPr>
              <p:cNvPr id="146" name="ZoneTexte 145">
                <a:extLst>
                  <a:ext uri="{FF2B5EF4-FFF2-40B4-BE49-F238E27FC236}">
                    <a16:creationId xmlns:a16="http://schemas.microsoft.com/office/drawing/2014/main" id="{26A65918-F2C3-E639-6A80-AAA3946032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5462" y="1992971"/>
                <a:ext cx="2463927" cy="391902"/>
              </a:xfrm>
              <a:prstGeom prst="rect">
                <a:avLst/>
              </a:prstGeom>
              <a:blipFill>
                <a:blip r:embed="rId11"/>
                <a:stretch>
                  <a:fillRect l="-1481" t="-7813" b="-2031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9AE1B6AB-AAF0-788E-EE53-D6A957CB08C9}"/>
                  </a:ext>
                </a:extLst>
              </p:cNvPr>
              <p:cNvSpPr txBox="1"/>
              <p:nvPr/>
            </p:nvSpPr>
            <p:spPr>
              <a:xfrm>
                <a:off x="7525462" y="3180328"/>
                <a:ext cx="3749263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/>
                  <a:t>Thermal </a:t>
                </a:r>
                <a:r>
                  <a:rPr lang="fr-BE" dirty="0" err="1"/>
                  <a:t>stability</a:t>
                </a:r>
                <a:r>
                  <a:rPr lang="fr-BE" dirty="0"/>
                  <a:t> 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𝑚𝑎𝑥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≈300°</m:t>
                    </m:r>
                    <m:r>
                      <m:rPr>
                        <m:sty m:val="p"/>
                      </m:rPr>
                      <a:rPr lang="fr-BE" b="0" i="0" smtClean="0">
                        <a:latin typeface="Cambria Math" panose="02040503050406030204" pitchFamily="18" charset="0"/>
                      </a:rPr>
                      <m:t>C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) 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id="{9AE1B6AB-AAF0-788E-EE53-D6A957CB08C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5462" y="3180328"/>
                <a:ext cx="3749263" cy="369332"/>
              </a:xfrm>
              <a:prstGeom prst="rect">
                <a:avLst/>
              </a:prstGeom>
              <a:blipFill>
                <a:blip r:embed="rId12"/>
                <a:stretch>
                  <a:fillRect l="-974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8" name="ZoneTexte 147">
            <a:extLst>
              <a:ext uri="{FF2B5EF4-FFF2-40B4-BE49-F238E27FC236}">
                <a16:creationId xmlns:a16="http://schemas.microsoft.com/office/drawing/2014/main" id="{FE941F3A-ADA3-04E4-BA7B-EFDE1088C2E1}"/>
              </a:ext>
            </a:extLst>
          </p:cNvPr>
          <p:cNvSpPr txBox="1"/>
          <p:nvPr/>
        </p:nvSpPr>
        <p:spPr>
          <a:xfrm>
            <a:off x="7509991" y="2555836"/>
            <a:ext cx="178112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 err="1"/>
              <a:t>Mildly</a:t>
            </a:r>
            <a:r>
              <a:rPr lang="fr-BE" dirty="0"/>
              <a:t> flexible</a:t>
            </a:r>
          </a:p>
        </p:txBody>
      </p:sp>
      <p:pic>
        <p:nvPicPr>
          <p:cNvPr id="150" name="Image 1">
            <a:extLst>
              <a:ext uri="{FF2B5EF4-FFF2-40B4-BE49-F238E27FC236}">
                <a16:creationId xmlns:a16="http://schemas.microsoft.com/office/drawing/2014/main" id="{1B7670AC-02A6-AA90-6686-AC6A774DC621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58801" y="2400637"/>
            <a:ext cx="1727951" cy="302309"/>
          </a:xfrm>
          <a:prstGeom prst="rect">
            <a:avLst/>
          </a:prstGeom>
        </p:spPr>
      </p:pic>
      <p:pic>
        <p:nvPicPr>
          <p:cNvPr id="151" name="Google Shape;151;p20">
            <a:extLst>
              <a:ext uri="{FF2B5EF4-FFF2-40B4-BE49-F238E27FC236}">
                <a16:creationId xmlns:a16="http://schemas.microsoft.com/office/drawing/2014/main" id="{010A2D80-283F-3890-134C-A11007085E39}"/>
              </a:ext>
            </a:extLst>
          </p:cNvPr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9009293" y="3970446"/>
            <a:ext cx="716171" cy="9813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" name="Image 153">
            <a:extLst>
              <a:ext uri="{FF2B5EF4-FFF2-40B4-BE49-F238E27FC236}">
                <a16:creationId xmlns:a16="http://schemas.microsoft.com/office/drawing/2014/main" id="{046CBA0B-0133-6450-BD44-E9B937E5991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845966" y="1161303"/>
            <a:ext cx="2204471" cy="742322"/>
          </a:xfrm>
          <a:prstGeom prst="rect">
            <a:avLst/>
          </a:prstGeom>
        </p:spPr>
      </p:pic>
      <p:sp>
        <p:nvSpPr>
          <p:cNvPr id="155" name="ZoneTexte 154">
            <a:extLst>
              <a:ext uri="{FF2B5EF4-FFF2-40B4-BE49-F238E27FC236}">
                <a16:creationId xmlns:a16="http://schemas.microsoft.com/office/drawing/2014/main" id="{EE8D0380-AD10-FF59-11C7-DFC337FB5BE2}"/>
              </a:ext>
            </a:extLst>
          </p:cNvPr>
          <p:cNvSpPr txBox="1"/>
          <p:nvPr/>
        </p:nvSpPr>
        <p:spPr>
          <a:xfrm>
            <a:off x="2578776" y="2365660"/>
            <a:ext cx="172795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:</a:t>
            </a:r>
          </a:p>
        </p:txBody>
      </p:sp>
      <p:sp>
        <p:nvSpPr>
          <p:cNvPr id="156" name="TextBox 11">
            <a:extLst>
              <a:ext uri="{FF2B5EF4-FFF2-40B4-BE49-F238E27FC236}">
                <a16:creationId xmlns:a16="http://schemas.microsoft.com/office/drawing/2014/main" id="{FAEA840F-F00A-0206-FAF5-0E4568DF0639}"/>
              </a:ext>
            </a:extLst>
          </p:cNvPr>
          <p:cNvSpPr txBox="1"/>
          <p:nvPr/>
        </p:nvSpPr>
        <p:spPr>
          <a:xfrm>
            <a:off x="298569" y="1211876"/>
            <a:ext cx="687703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Poly(n-</a:t>
            </a:r>
            <a:r>
              <a:rPr lang="fr-BE" dirty="0" err="1"/>
              <a:t>butyl</a:t>
            </a:r>
            <a:r>
              <a:rPr lang="fr-BE" dirty="0"/>
              <a:t> acrylate)-</a:t>
            </a:r>
            <a:r>
              <a:rPr lang="fr-BE" dirty="0" err="1"/>
              <a:t>co</a:t>
            </a:r>
            <a:r>
              <a:rPr lang="fr-BE" dirty="0"/>
              <a:t>- Poly(</a:t>
            </a:r>
            <a:r>
              <a:rPr lang="fr-BE" dirty="0" err="1"/>
              <a:t>terpyridine</a:t>
            </a:r>
            <a:r>
              <a:rPr lang="fr-BE" dirty="0"/>
              <a:t> acrylate)</a:t>
            </a:r>
          </a:p>
        </p:txBody>
      </p:sp>
    </p:spTree>
    <p:extLst>
      <p:ext uri="{BB962C8B-B14F-4D97-AF65-F5344CB8AC3E}">
        <p14:creationId xmlns:p14="http://schemas.microsoft.com/office/powerpoint/2010/main" val="3735087825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139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139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/>
              <p:nvPr/>
            </p:nvSpPr>
            <p:spPr>
              <a:xfrm>
                <a:off x="2740215" y="1555340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07A9AAA5-F693-0430-19A6-D3E1C7F0A4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40215" y="1555340"/>
                <a:ext cx="2621487" cy="351571"/>
              </a:xfrm>
              <a:prstGeom prst="rect">
                <a:avLst/>
              </a:prstGeom>
              <a:blipFill>
                <a:blip r:embed="rId3"/>
                <a:stretch>
                  <a:fillRect b="-1896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ZoneTexte 21">
            <a:extLst>
              <a:ext uri="{FF2B5EF4-FFF2-40B4-BE49-F238E27FC236}">
                <a16:creationId xmlns:a16="http://schemas.microsoft.com/office/drawing/2014/main" id="{69ACA020-05C9-F046-D0AD-0E3DD81BDDC7}"/>
              </a:ext>
            </a:extLst>
          </p:cNvPr>
          <p:cNvSpPr txBox="1"/>
          <p:nvPr/>
        </p:nvSpPr>
        <p:spPr>
          <a:xfrm>
            <a:off x="298569" y="1523605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/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i="1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92F949CC-CE92-9BD0-F801-F40901C81C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94384" y="1555340"/>
                <a:ext cx="2560573" cy="355995"/>
              </a:xfrm>
              <a:prstGeom prst="rect">
                <a:avLst/>
              </a:prstGeom>
              <a:blipFill>
                <a:blip r:embed="rId4"/>
                <a:stretch>
                  <a:fillRect l="-952" b="-186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ZoneTexte 25">
            <a:extLst>
              <a:ext uri="{FF2B5EF4-FFF2-40B4-BE49-F238E27FC236}">
                <a16:creationId xmlns:a16="http://schemas.microsoft.com/office/drawing/2014/main" id="{5761AD52-77EF-57AC-E0DC-5B98DD0569BE}"/>
              </a:ext>
            </a:extLst>
          </p:cNvPr>
          <p:cNvSpPr txBox="1"/>
          <p:nvPr/>
        </p:nvSpPr>
        <p:spPr>
          <a:xfrm>
            <a:off x="6852738" y="1523605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DAA771D0-C318-AA6E-0EF3-84FE7D28ACF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50120" y="2485463"/>
            <a:ext cx="4739583" cy="374967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/>
              <p:nvPr/>
            </p:nvSpPr>
            <p:spPr>
              <a:xfrm>
                <a:off x="8627749" y="4912394"/>
                <a:ext cx="2730940" cy="51706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𝐴𝑟𝑟</m:t>
                          </m:r>
                        </m:sub>
                      </m:sSub>
                      <m:r>
                        <a:rPr lang="fr-BE" sz="13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sz="1300" b="0" i="1" smtClean="0">
                              <a:latin typeface="Cambria Math" panose="02040503050406030204" pitchFamily="18" charset="0"/>
                            </a:rPr>
                            <m:t>𝑊𝐿𝐹</m:t>
                          </m:r>
                        </m:sub>
                      </m:sSub>
                      <m:func>
                        <m:funcPr>
                          <m:ctrlPr>
                            <a:rPr lang="fr-BE" sz="13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3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3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3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3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3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3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BF6C4491-2591-5A96-B805-91D61658D0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27749" y="4912394"/>
                <a:ext cx="2730940" cy="517065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6" name="ZoneTexte 35">
            <a:extLst>
              <a:ext uri="{FF2B5EF4-FFF2-40B4-BE49-F238E27FC236}">
                <a16:creationId xmlns:a16="http://schemas.microsoft.com/office/drawing/2014/main" id="{15C3895B-A888-AACE-6069-780AE5EDCB10}"/>
              </a:ext>
            </a:extLst>
          </p:cNvPr>
          <p:cNvSpPr txBox="1"/>
          <p:nvPr/>
        </p:nvSpPr>
        <p:spPr>
          <a:xfrm>
            <a:off x="9589183" y="3360668"/>
            <a:ext cx="19005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1eq Zn(II) </a:t>
            </a:r>
            <a:r>
              <a:rPr lang="fr-BE" dirty="0" err="1"/>
              <a:t>sample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/>
              <p:nvPr/>
            </p:nvSpPr>
            <p:spPr>
              <a:xfrm>
                <a:off x="7092007" y="2485463"/>
                <a:ext cx="1728011" cy="3583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2321E44C-74AC-9A1B-3E14-6F7B9DF691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2007" y="2485463"/>
                <a:ext cx="1728011" cy="358303"/>
              </a:xfrm>
              <a:prstGeom prst="rect">
                <a:avLst/>
              </a:prstGeom>
              <a:blipFill>
                <a:blip r:embed="rId7"/>
                <a:stretch>
                  <a:fillRect b="-689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5971527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Image 52">
            <a:extLst>
              <a:ext uri="{FF2B5EF4-FFF2-40B4-BE49-F238E27FC236}">
                <a16:creationId xmlns:a16="http://schemas.microsoft.com/office/drawing/2014/main" id="{8684B1E9-36A7-42E6-A433-9A9B48501C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4601" y="2386954"/>
            <a:ext cx="4921636" cy="3919678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E139E4BE-A065-4022-BFE8-886C3B4CB467}"/>
                  </a:ext>
                </a:extLst>
              </p:cNvPr>
              <p:cNvSpPr txBox="1"/>
              <p:nvPr/>
            </p:nvSpPr>
            <p:spPr>
              <a:xfrm>
                <a:off x="2666057" y="1264216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E139E4BE-A065-4022-BFE8-886C3B4CB4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057" y="1264216"/>
                <a:ext cx="2621487" cy="351571"/>
              </a:xfrm>
              <a:prstGeom prst="rect">
                <a:avLst/>
              </a:prstGeom>
              <a:blipFill>
                <a:blip r:embed="rId4"/>
                <a:stretch>
                  <a:fillRect b="-1896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ZoneTexte 15">
            <a:extLst>
              <a:ext uri="{FF2B5EF4-FFF2-40B4-BE49-F238E27FC236}">
                <a16:creationId xmlns:a16="http://schemas.microsoft.com/office/drawing/2014/main" id="{F19108D9-5FF7-48F6-B4A9-555D4DDF3D0F}"/>
              </a:ext>
            </a:extLst>
          </p:cNvPr>
          <p:cNvSpPr txBox="1"/>
          <p:nvPr/>
        </p:nvSpPr>
        <p:spPr>
          <a:xfrm>
            <a:off x="224411" y="1232481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37" name="Image 36">
            <a:extLst>
              <a:ext uri="{FF2B5EF4-FFF2-40B4-BE49-F238E27FC236}">
                <a16:creationId xmlns:a16="http://schemas.microsoft.com/office/drawing/2014/main" id="{69A3D3B0-C7DB-44B5-97EA-C2B91380C0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57859" y="1055974"/>
            <a:ext cx="4441349" cy="376298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9D08334-111C-4FC8-898E-D57F28038D78}"/>
                  </a:ext>
                </a:extLst>
              </p:cNvPr>
              <p:cNvSpPr txBox="1"/>
              <p:nvPr/>
            </p:nvSpPr>
            <p:spPr>
              <a:xfrm>
                <a:off x="8754416" y="4979756"/>
                <a:ext cx="2953244" cy="6778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b>
                          </m:sSub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9D08334-111C-4FC8-898E-D57F28038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4416" y="4979756"/>
                <a:ext cx="2953244" cy="67781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ZoneTexte 38">
            <a:extLst>
              <a:ext uri="{FF2B5EF4-FFF2-40B4-BE49-F238E27FC236}">
                <a16:creationId xmlns:a16="http://schemas.microsoft.com/office/drawing/2014/main" id="{C77F5C8A-0082-4333-ADDC-9B057AD12A1D}"/>
              </a:ext>
            </a:extLst>
          </p:cNvPr>
          <p:cNvSpPr txBox="1"/>
          <p:nvPr/>
        </p:nvSpPr>
        <p:spPr>
          <a:xfrm>
            <a:off x="7324811" y="5149386"/>
            <a:ext cx="14296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WLF </a:t>
            </a:r>
            <a:r>
              <a:rPr lang="fr-BE" sz="1600" dirty="0" err="1"/>
              <a:t>equation</a:t>
            </a:r>
            <a:r>
              <a:rPr lang="fr-BE" sz="1600" dirty="0"/>
              <a:t> :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D21E45E-A02E-4CC8-9CC2-61F683A4F8AB}"/>
              </a:ext>
            </a:extLst>
          </p:cNvPr>
          <p:cNvSpPr/>
          <p:nvPr/>
        </p:nvSpPr>
        <p:spPr>
          <a:xfrm>
            <a:off x="7739159" y="3934806"/>
            <a:ext cx="1220220" cy="40006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C4038363-00FA-47ED-BF08-0CFA9C4002E6}"/>
                  </a:ext>
                </a:extLst>
              </p:cNvPr>
              <p:cNvSpPr txBox="1"/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C4038363-00FA-47ED-BF08-0CFA9C4002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blipFill>
                <a:blip r:embed="rId11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69771B80-65FA-4E44-9A8E-D05A11D238BE}"/>
                  </a:ext>
                </a:extLst>
              </p:cNvPr>
              <p:cNvSpPr txBox="1"/>
              <p:nvPr/>
            </p:nvSpPr>
            <p:spPr>
              <a:xfrm>
                <a:off x="9829423" y="3795424"/>
                <a:ext cx="172801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𝑐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=5.32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69771B80-65FA-4E44-9A8E-D05A11D23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9423" y="3795424"/>
                <a:ext cx="1728011" cy="3693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E528B58-0664-424A-8CD5-B93D33366495}"/>
                  </a:ext>
                </a:extLst>
              </p:cNvPr>
              <p:cNvSpPr txBox="1"/>
              <p:nvPr/>
            </p:nvSpPr>
            <p:spPr>
              <a:xfrm>
                <a:off x="10127679" y="4078240"/>
                <a:ext cx="172801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61.36</m:t>
                    </m:r>
                  </m:oMath>
                </a14:m>
                <a:r>
                  <a:rPr lang="fr-BE" dirty="0"/>
                  <a:t> K</a:t>
                </a:r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E528B58-0664-424A-8CD5-B93D333664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7679" y="4078240"/>
                <a:ext cx="1728011" cy="369332"/>
              </a:xfrm>
              <a:prstGeom prst="rect">
                <a:avLst/>
              </a:prstGeom>
              <a:blipFill>
                <a:blip r:embed="rId13"/>
                <a:stretch>
                  <a:fillRect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Slide Number Placeholder 8">
            <a:extLst>
              <a:ext uri="{FF2B5EF4-FFF2-40B4-BE49-F238E27FC236}">
                <a16:creationId xmlns:a16="http://schemas.microsoft.com/office/drawing/2014/main" id="{E76575FA-842A-4183-BD50-EE2943F65560}"/>
              </a:ext>
            </a:extLst>
          </p:cNvPr>
          <p:cNvSpPr txBox="1">
            <a:spLocks/>
          </p:cNvSpPr>
          <p:nvPr/>
        </p:nvSpPr>
        <p:spPr>
          <a:xfrm>
            <a:off x="9468851" y="657253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140</a:t>
            </a:fld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F6C7048-1139-4B29-891A-73DD7886393B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B3926E92-67AC-4A92-AFE5-B18FE357E1F2}"/>
                  </a:ext>
                </a:extLst>
              </p:cNvPr>
              <p:cNvSpPr txBox="1"/>
              <p:nvPr/>
            </p:nvSpPr>
            <p:spPr>
              <a:xfrm>
                <a:off x="8765643" y="5844962"/>
                <a:ext cx="3313279" cy="67845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sub>
                              </m:sSub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sub>
                          </m:sSub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B3926E92-67AC-4A92-AFE5-B18FE357E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5643" y="5844962"/>
                <a:ext cx="3313279" cy="67845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45A18B26-F278-4B2F-9FD8-4BE75D741FD6}"/>
              </a:ext>
            </a:extLst>
          </p:cNvPr>
          <p:cNvSpPr txBox="1"/>
          <p:nvPr/>
        </p:nvSpPr>
        <p:spPr>
          <a:xfrm>
            <a:off x="6564625" y="6004102"/>
            <a:ext cx="24698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Free volume correction :</a:t>
            </a:r>
          </a:p>
        </p:txBody>
      </p:sp>
      <p:sp>
        <p:nvSpPr>
          <p:cNvPr id="46" name="ZoneTexte 45">
            <a:extLst>
              <a:ext uri="{FF2B5EF4-FFF2-40B4-BE49-F238E27FC236}">
                <a16:creationId xmlns:a16="http://schemas.microsoft.com/office/drawing/2014/main" id="{56428C3F-C43B-48CA-807D-BD5AFC07068D}"/>
              </a:ext>
            </a:extLst>
          </p:cNvPr>
          <p:cNvSpPr txBox="1"/>
          <p:nvPr/>
        </p:nvSpPr>
        <p:spPr>
          <a:xfrm>
            <a:off x="9863927" y="6550606"/>
            <a:ext cx="2328073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dirty="0"/>
              <a:t>Wagner, </a:t>
            </a:r>
            <a:r>
              <a:rPr lang="fr-BE" sz="1500" dirty="0" err="1"/>
              <a:t>Rheol</a:t>
            </a:r>
            <a:r>
              <a:rPr lang="fr-BE" sz="1500" dirty="0"/>
              <a:t>. Acta, 2014 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10A0E6A5-5F25-4C70-B53E-4CE656DB83C5}"/>
              </a:ext>
            </a:extLst>
          </p:cNvPr>
          <p:cNvSpPr txBox="1"/>
          <p:nvPr/>
        </p:nvSpPr>
        <p:spPr>
          <a:xfrm>
            <a:off x="-43109" y="6939983"/>
            <a:ext cx="80398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Arno Pro"/>
              </a:rPr>
              <a:t>Wagner, M. H. </a:t>
            </a:r>
            <a:r>
              <a:rPr lang="en-US" sz="1200" b="0" i="1" dirty="0" err="1">
                <a:solidFill>
                  <a:srgbClr val="000000"/>
                </a:solidFill>
                <a:effectLst/>
                <a:latin typeface="Arno Pro"/>
              </a:rPr>
              <a:t>Rheologica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Arno Pro"/>
              </a:rPr>
              <a:t> Acta </a:t>
            </a:r>
            <a:r>
              <a:rPr lang="en-US" sz="1200" b="1" dirty="0">
                <a:solidFill>
                  <a:srgbClr val="000000"/>
                </a:solidFill>
                <a:effectLst/>
                <a:latin typeface="Arno Pro"/>
              </a:rPr>
              <a:t>2014</a:t>
            </a:r>
            <a:r>
              <a:rPr lang="en-US" sz="1200" b="0" dirty="0">
                <a:solidFill>
                  <a:srgbClr val="000000"/>
                </a:solidFill>
                <a:effectLst/>
                <a:latin typeface="Arno Pro"/>
              </a:rPr>
              <a:t>, 53(10-11), 765–777.</a:t>
            </a:r>
            <a:endParaRPr lang="fr-BE" sz="1200" dirty="0">
              <a:latin typeface="Arno Pro"/>
            </a:endParaRPr>
          </a:p>
        </p:txBody>
      </p:sp>
      <p:sp>
        <p:nvSpPr>
          <p:cNvPr id="54" name="Title 1">
            <a:extLst>
              <a:ext uri="{FF2B5EF4-FFF2-40B4-BE49-F238E27FC236}">
                <a16:creationId xmlns:a16="http://schemas.microsoft.com/office/drawing/2014/main" id="{F5CED889-EAEA-4C53-813A-A8DD31EB547F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83029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fr-BE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5" name="ZoneTexte 44">
            <a:extLst>
              <a:ext uri="{FF2B5EF4-FFF2-40B4-BE49-F238E27FC236}">
                <a16:creationId xmlns:a16="http://schemas.microsoft.com/office/drawing/2014/main" id="{29EE4F36-73D7-4D73-B994-02E7385E1BE7}"/>
              </a:ext>
            </a:extLst>
          </p:cNvPr>
          <p:cNvSpPr txBox="1"/>
          <p:nvPr/>
        </p:nvSpPr>
        <p:spPr>
          <a:xfrm>
            <a:off x="1138817" y="2568136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97CBCC6-FD87-4082-A65B-83791A4239C0}"/>
              </a:ext>
            </a:extLst>
          </p:cNvPr>
          <p:cNvSpPr/>
          <p:nvPr/>
        </p:nvSpPr>
        <p:spPr>
          <a:xfrm>
            <a:off x="2947386" y="3429000"/>
            <a:ext cx="436254" cy="2128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C452B69-9B07-45EA-B52D-F9449CCFBF5D}"/>
              </a:ext>
            </a:extLst>
          </p:cNvPr>
          <p:cNvSpPr/>
          <p:nvPr/>
        </p:nvSpPr>
        <p:spPr>
          <a:xfrm>
            <a:off x="2795217" y="3429000"/>
            <a:ext cx="498398" cy="2818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D2E29ADE-B2AE-4B88-B46C-BF578106C95D}"/>
              </a:ext>
            </a:extLst>
          </p:cNvPr>
          <p:cNvSpPr/>
          <p:nvPr/>
        </p:nvSpPr>
        <p:spPr>
          <a:xfrm flipV="1">
            <a:off x="3279218" y="3681226"/>
            <a:ext cx="168675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BF9FC0C-1DC6-46DF-AFC0-A03E2B53354B}"/>
              </a:ext>
            </a:extLst>
          </p:cNvPr>
          <p:cNvSpPr/>
          <p:nvPr/>
        </p:nvSpPr>
        <p:spPr>
          <a:xfrm flipV="1">
            <a:off x="3190901" y="3714805"/>
            <a:ext cx="168675" cy="7438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D73B4C65-D5B3-4EBD-9EF3-1CECF61E7E94}"/>
              </a:ext>
            </a:extLst>
          </p:cNvPr>
          <p:cNvSpPr/>
          <p:nvPr/>
        </p:nvSpPr>
        <p:spPr>
          <a:xfrm flipV="1">
            <a:off x="3081175" y="3789191"/>
            <a:ext cx="168675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84DD8962-D07C-4C54-9F1F-3073565ACCA0}"/>
              </a:ext>
            </a:extLst>
          </p:cNvPr>
          <p:cNvSpPr/>
          <p:nvPr/>
        </p:nvSpPr>
        <p:spPr>
          <a:xfrm flipV="1">
            <a:off x="3293615" y="3997900"/>
            <a:ext cx="152169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B4200969-70F5-4D0C-9FF6-6600E6EB79B4}"/>
              </a:ext>
            </a:extLst>
          </p:cNvPr>
          <p:cNvSpPr/>
          <p:nvPr/>
        </p:nvSpPr>
        <p:spPr>
          <a:xfrm flipV="1">
            <a:off x="3118844" y="4078239"/>
            <a:ext cx="105613" cy="10100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133529F3-1F69-46A7-A82E-B019E8738FEA}"/>
              </a:ext>
            </a:extLst>
          </p:cNvPr>
          <p:cNvSpPr/>
          <p:nvPr/>
        </p:nvSpPr>
        <p:spPr>
          <a:xfrm flipV="1">
            <a:off x="3194880" y="4017482"/>
            <a:ext cx="168675" cy="101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FA79D4B0-85CE-4A29-8B97-3BDEBE2FD3CF}"/>
              </a:ext>
            </a:extLst>
          </p:cNvPr>
          <p:cNvSpPr/>
          <p:nvPr/>
        </p:nvSpPr>
        <p:spPr>
          <a:xfrm flipV="1">
            <a:off x="3271198" y="3640245"/>
            <a:ext cx="168675" cy="101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1207254865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10039470" y="338491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141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14" name="Group 13">
            <a:extLst>
              <a:ext uri="{FF2B5EF4-FFF2-40B4-BE49-F238E27FC236}">
                <a16:creationId xmlns:a16="http://schemas.microsoft.com/office/drawing/2014/main" id="{46F97CD2-946D-4F03-F3A3-5BD2F9AFEC82}"/>
              </a:ext>
            </a:extLst>
          </p:cNvPr>
          <p:cNvGrpSpPr/>
          <p:nvPr/>
        </p:nvGrpSpPr>
        <p:grpSpPr>
          <a:xfrm>
            <a:off x="13502694" y="2736556"/>
            <a:ext cx="3279454" cy="4165148"/>
            <a:chOff x="2940723" y="4301952"/>
            <a:chExt cx="3892506" cy="5230207"/>
          </a:xfrm>
        </p:grpSpPr>
        <p:graphicFrame>
          <p:nvGraphicFramePr>
            <p:cNvPr id="119" name="Object 7">
              <a:extLst>
                <a:ext uri="{FF2B5EF4-FFF2-40B4-BE49-F238E27FC236}">
                  <a16:creationId xmlns:a16="http://schemas.microsoft.com/office/drawing/2014/main" id="{9747D318-CC72-F83B-481B-030E490C081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9656" y="4301952"/>
            <a:ext cx="3333261" cy="15987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S ChemDraw Drawing" r:id="rId3" imgW="2581125" imgH="1238596" progId="ChemDraw.Document.6.0">
                    <p:embed/>
                  </p:oleObj>
                </mc:Choice>
                <mc:Fallback>
                  <p:oleObj name="CS ChemDraw Drawing" r:id="rId3" imgW="2581125" imgH="1238596" progId="ChemDraw.Document.6.0">
                    <p:embed/>
                    <p:pic>
                      <p:nvPicPr>
                        <p:cNvPr id="119" name="Object 7">
                          <a:extLst>
                            <a:ext uri="{FF2B5EF4-FFF2-40B4-BE49-F238E27FC236}">
                              <a16:creationId xmlns:a16="http://schemas.microsoft.com/office/drawing/2014/main" id="{9747D318-CC72-F83B-481B-030E490C0816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3329656" y="4301952"/>
                          <a:ext cx="3333261" cy="159873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TextBox 9">
              <a:extLst>
                <a:ext uri="{FF2B5EF4-FFF2-40B4-BE49-F238E27FC236}">
                  <a16:creationId xmlns:a16="http://schemas.microsoft.com/office/drawing/2014/main" id="{C7B966FD-9C7A-F656-B658-94B1E8A2D207}"/>
                </a:ext>
              </a:extLst>
            </p:cNvPr>
            <p:cNvSpPr txBox="1"/>
            <p:nvPr/>
          </p:nvSpPr>
          <p:spPr>
            <a:xfrm>
              <a:off x="2940723" y="4478785"/>
              <a:ext cx="9144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/>
                <a:t>+</a:t>
              </a:r>
            </a:p>
          </p:txBody>
        </p:sp>
        <p:sp>
          <p:nvSpPr>
            <p:cNvPr id="122" name="TextBox 11">
              <a:extLst>
                <a:ext uri="{FF2B5EF4-FFF2-40B4-BE49-F238E27FC236}">
                  <a16:creationId xmlns:a16="http://schemas.microsoft.com/office/drawing/2014/main" id="{A2FFB4BB-D257-740B-ACBD-48434CF85295}"/>
                </a:ext>
              </a:extLst>
            </p:cNvPr>
            <p:cNvSpPr txBox="1"/>
            <p:nvPr/>
          </p:nvSpPr>
          <p:spPr>
            <a:xfrm>
              <a:off x="3878036" y="9107034"/>
              <a:ext cx="2397433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n-Butyl Acrylate (</a:t>
              </a:r>
              <a:r>
                <a:rPr lang="en-GB" sz="1600" dirty="0" err="1">
                  <a:solidFill>
                    <a:srgbClr val="002060"/>
                  </a:solidFill>
                </a:rPr>
                <a:t>nBA</a:t>
              </a:r>
              <a:r>
                <a:rPr lang="en-GB" sz="1600" dirty="0">
                  <a:solidFill>
                    <a:srgbClr val="002060"/>
                  </a:solidFill>
                </a:rPr>
                <a:t>)</a:t>
              </a:r>
            </a:p>
          </p:txBody>
        </p:sp>
        <p:sp>
          <p:nvSpPr>
            <p:cNvPr id="123" name="TextBox 12">
              <a:extLst>
                <a:ext uri="{FF2B5EF4-FFF2-40B4-BE49-F238E27FC236}">
                  <a16:creationId xmlns:a16="http://schemas.microsoft.com/office/drawing/2014/main" id="{8D66CAD7-079C-E1DC-1A94-A22DF4A5E271}"/>
                </a:ext>
              </a:extLst>
            </p:cNvPr>
            <p:cNvSpPr txBox="1"/>
            <p:nvPr/>
          </p:nvSpPr>
          <p:spPr>
            <a:xfrm>
              <a:off x="4089892" y="5881955"/>
              <a:ext cx="2743337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Terpyridine acrylate (TPA)</a:t>
              </a:r>
            </a:p>
          </p:txBody>
        </p:sp>
      </p:grpSp>
      <p:sp>
        <p:nvSpPr>
          <p:cNvPr id="130" name="TextBox 11">
            <a:extLst>
              <a:ext uri="{FF2B5EF4-FFF2-40B4-BE49-F238E27FC236}">
                <a16:creationId xmlns:a16="http://schemas.microsoft.com/office/drawing/2014/main" id="{9AA08984-2DA8-F474-EB3E-AA7F73B43A0C}"/>
              </a:ext>
            </a:extLst>
          </p:cNvPr>
          <p:cNvSpPr txBox="1"/>
          <p:nvPr/>
        </p:nvSpPr>
        <p:spPr>
          <a:xfrm>
            <a:off x="12265733" y="4237299"/>
            <a:ext cx="12542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 err="1">
                <a:solidFill>
                  <a:srgbClr val="002060"/>
                </a:solidFill>
              </a:rPr>
              <a:t>PnBA</a:t>
            </a:r>
            <a:r>
              <a:rPr lang="en-GB" sz="1600" dirty="0">
                <a:solidFill>
                  <a:srgbClr val="002060"/>
                </a:solidFill>
              </a:rPr>
              <a:t>-co-TPA</a:t>
            </a:r>
          </a:p>
        </p:txBody>
      </p:sp>
      <p:grpSp>
        <p:nvGrpSpPr>
          <p:cNvPr id="9" name="Groupe 8">
            <a:extLst>
              <a:ext uri="{FF2B5EF4-FFF2-40B4-BE49-F238E27FC236}">
                <a16:creationId xmlns:a16="http://schemas.microsoft.com/office/drawing/2014/main" id="{959D0F9D-81E6-E7D9-15BB-FBA0828A80EF}"/>
              </a:ext>
            </a:extLst>
          </p:cNvPr>
          <p:cNvGrpSpPr/>
          <p:nvPr/>
        </p:nvGrpSpPr>
        <p:grpSpPr>
          <a:xfrm>
            <a:off x="121332" y="2062359"/>
            <a:ext cx="5020159" cy="3233633"/>
            <a:chOff x="6334283" y="1879601"/>
            <a:chExt cx="5499914" cy="3622449"/>
          </a:xfrm>
        </p:grpSpPr>
        <p:grpSp>
          <p:nvGrpSpPr>
            <p:cNvPr id="15" name="Groupe 14">
              <a:extLst>
                <a:ext uri="{FF2B5EF4-FFF2-40B4-BE49-F238E27FC236}">
                  <a16:creationId xmlns:a16="http://schemas.microsoft.com/office/drawing/2014/main" id="{E4C7F8AC-1521-7B9A-F9A9-7690BD57F5EE}"/>
                </a:ext>
              </a:extLst>
            </p:cNvPr>
            <p:cNvGrpSpPr/>
            <p:nvPr/>
          </p:nvGrpSpPr>
          <p:grpSpPr>
            <a:xfrm>
              <a:off x="6334283" y="1879601"/>
              <a:ext cx="5499914" cy="3622449"/>
              <a:chOff x="6387145" y="1935517"/>
              <a:chExt cx="5499914" cy="3622449"/>
            </a:xfrm>
          </p:grpSpPr>
          <p:pic>
            <p:nvPicPr>
              <p:cNvPr id="23" name="Image 22">
                <a:extLst>
                  <a:ext uri="{FF2B5EF4-FFF2-40B4-BE49-F238E27FC236}">
                    <a16:creationId xmlns:a16="http://schemas.microsoft.com/office/drawing/2014/main" id="{1E48241B-9CEB-171A-1EDD-08E9DFA238E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" name="ZoneTexte 25">
                    <a:extLst>
                      <a:ext uri="{FF2B5EF4-FFF2-40B4-BE49-F238E27FC236}">
                        <a16:creationId xmlns:a16="http://schemas.microsoft.com/office/drawing/2014/main" id="{32FFC25D-9898-74C9-A5F2-EEE34AA60C62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" name="ZoneTexte 29">
                    <a:extLst>
                      <a:ext uri="{FF2B5EF4-FFF2-40B4-BE49-F238E27FC236}">
                        <a16:creationId xmlns:a16="http://schemas.microsoft.com/office/drawing/2014/main" id="{87533679-1FB4-87B0-67DB-686714515EA3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" name="ZoneTexte 30">
                    <a:extLst>
                      <a:ext uri="{FF2B5EF4-FFF2-40B4-BE49-F238E27FC236}">
                        <a16:creationId xmlns:a16="http://schemas.microsoft.com/office/drawing/2014/main" id="{0634B1EE-D525-5996-AEFD-6D4647107BA3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" name="ZoneTexte 99">
                    <a:extLst>
                      <a:ext uri="{FF2B5EF4-FFF2-40B4-BE49-F238E27FC236}">
                        <a16:creationId xmlns:a16="http://schemas.microsoft.com/office/drawing/2014/main" id="{2E416B54-DB16-1844-2F41-43B44EF6B304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2" name="ZoneTexte 101">
                    <a:extLst>
                      <a:ext uri="{FF2B5EF4-FFF2-40B4-BE49-F238E27FC236}">
                        <a16:creationId xmlns:a16="http://schemas.microsoft.com/office/drawing/2014/main" id="{2CE6F309-B0B1-5F14-1DA1-01F409B7A367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3" name="Connecteur droit 102">
                <a:extLst>
                  <a:ext uri="{FF2B5EF4-FFF2-40B4-BE49-F238E27FC236}">
                    <a16:creationId xmlns:a16="http://schemas.microsoft.com/office/drawing/2014/main" id="{2FB618EE-8EDC-923D-3359-1EB7029BE9A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Connecteur droit 103">
                <a:extLst>
                  <a:ext uri="{FF2B5EF4-FFF2-40B4-BE49-F238E27FC236}">
                    <a16:creationId xmlns:a16="http://schemas.microsoft.com/office/drawing/2014/main" id="{5BBCCD4B-7B9F-76FA-EC58-4CA2EBFE58E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Connecteur droit 104">
                <a:extLst>
                  <a:ext uri="{FF2B5EF4-FFF2-40B4-BE49-F238E27FC236}">
                    <a16:creationId xmlns:a16="http://schemas.microsoft.com/office/drawing/2014/main" id="{98EF2406-ACFB-66CA-45D7-BD7458D223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293173"/>
                <a:ext cx="0" cy="1134734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Connecteur droit 106">
                <a:extLst>
                  <a:ext uri="{FF2B5EF4-FFF2-40B4-BE49-F238E27FC236}">
                    <a16:creationId xmlns:a16="http://schemas.microsoft.com/office/drawing/2014/main" id="{5D658E9B-6FA6-851F-28D1-BD3951C3ED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702112"/>
                <a:ext cx="0" cy="143226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" name="ZoneTexte 107">
                    <a:extLst>
                      <a:ext uri="{FF2B5EF4-FFF2-40B4-BE49-F238E27FC236}">
                        <a16:creationId xmlns:a16="http://schemas.microsoft.com/office/drawing/2014/main" id="{E232689B-2E77-FC94-4A49-2C61AF862A0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111" t="-4878" b="-2926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" name="ZoneTexte 110">
                    <a:extLst>
                      <a:ext uri="{FF2B5EF4-FFF2-40B4-BE49-F238E27FC236}">
                        <a16:creationId xmlns:a16="http://schemas.microsoft.com/office/drawing/2014/main" id="{B837E025-0A11-BD0C-51D3-A0521C8601C4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7" name="Connecteur droit avec flèche 16">
              <a:extLst>
                <a:ext uri="{FF2B5EF4-FFF2-40B4-BE49-F238E27FC236}">
                  <a16:creationId xmlns:a16="http://schemas.microsoft.com/office/drawing/2014/main" id="{DCE58ACB-BC2E-9C11-6193-2C2B97130844}"/>
                </a:ext>
              </a:extLst>
            </p:cNvPr>
            <p:cNvCxnSpPr>
              <a:cxnSpLocks/>
            </p:cNvCxnSpPr>
            <p:nvPr/>
          </p:nvCxnSpPr>
          <p:spPr>
            <a:xfrm>
              <a:off x="8619774" y="3236087"/>
              <a:ext cx="1676492" cy="23468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48250CB5-86B7-3FCC-F6E3-7AD17B4FEE51}"/>
                </a:ext>
              </a:extLst>
            </p:cNvPr>
            <p:cNvSpPr txBox="1"/>
            <p:nvPr/>
          </p:nvSpPr>
          <p:spPr>
            <a:xfrm>
              <a:off x="8986772" y="2840381"/>
              <a:ext cx="831065" cy="4137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31183958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2070668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Transient </a:t>
            </a:r>
            <a:r>
              <a:rPr lang="fr-BE" sz="4000" dirty="0" err="1">
                <a:solidFill>
                  <a:schemeClr val="bg1"/>
                </a:solidFill>
              </a:rPr>
              <a:t>polymer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142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121332" y="103261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200" i="1" dirty="0">
                <a:solidFill>
                  <a:schemeClr val="tx1"/>
                </a:solidFill>
              </a:rPr>
              <a:t>« Chemistry </a:t>
            </a:r>
            <a:r>
              <a:rPr lang="fr-BE" sz="2200" i="1" dirty="0" err="1">
                <a:solidFill>
                  <a:schemeClr val="tx1"/>
                </a:solidFill>
              </a:rPr>
              <a:t>beyond</a:t>
            </a:r>
            <a:r>
              <a:rPr lang="fr-BE" sz="2200" i="1" dirty="0">
                <a:solidFill>
                  <a:schemeClr val="tx1"/>
                </a:solidFill>
              </a:rPr>
              <a:t> the </a:t>
            </a:r>
            <a:r>
              <a:rPr lang="fr-BE" sz="2200" i="1" dirty="0" err="1">
                <a:solidFill>
                  <a:schemeClr val="tx1"/>
                </a:solidFill>
              </a:rPr>
              <a:t>molecule</a:t>
            </a:r>
            <a:r>
              <a:rPr lang="fr-BE" sz="2200" i="1" dirty="0">
                <a:solidFill>
                  <a:schemeClr val="tx1"/>
                </a:solidFill>
              </a:rPr>
              <a:t> » : The </a:t>
            </a:r>
            <a:r>
              <a:rPr lang="fr-BE" sz="2200" i="1" dirty="0" err="1">
                <a:solidFill>
                  <a:schemeClr val="tx1"/>
                </a:solidFill>
              </a:rPr>
              <a:t>supramolecular</a:t>
            </a:r>
            <a:r>
              <a:rPr lang="fr-BE" sz="2200" i="1" dirty="0">
                <a:solidFill>
                  <a:schemeClr val="tx1"/>
                </a:solidFill>
              </a:rPr>
              <a:t> interactions</a:t>
            </a:r>
            <a:endParaRPr lang="en-GB" sz="22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62565" y="8004703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09744" y="6382784"/>
            <a:ext cx="9178242" cy="3581486"/>
          </a:xfrm>
          <a:prstGeom prst="rect">
            <a:avLst/>
          </a:prstGeom>
        </p:spPr>
      </p:pic>
      <p:sp>
        <p:nvSpPr>
          <p:cNvPr id="278" name="ZoneTexte 277">
            <a:extLst>
              <a:ext uri="{FF2B5EF4-FFF2-40B4-BE49-F238E27FC236}">
                <a16:creationId xmlns:a16="http://schemas.microsoft.com/office/drawing/2014/main" id="{E8C430CE-85D7-E36D-C1A4-0FC48109E094}"/>
              </a:ext>
            </a:extLst>
          </p:cNvPr>
          <p:cNvSpPr txBox="1"/>
          <p:nvPr/>
        </p:nvSpPr>
        <p:spPr>
          <a:xfrm>
            <a:off x="4620068" y="-1697942"/>
            <a:ext cx="722376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b="1" i="0" dirty="0">
                <a:solidFill>
                  <a:srgbClr val="222222"/>
                </a:solidFill>
                <a:effectLst/>
                <a:latin typeface="Harding"/>
              </a:rPr>
              <a:t>Dynamic and reconfigurable materials from reversible network interactions</a:t>
            </a:r>
          </a:p>
          <a:p>
            <a:br>
              <a:rPr lang="en-US" b="0" i="0" dirty="0">
                <a:solidFill>
                  <a:srgbClr val="222222"/>
                </a:solidFill>
                <a:effectLst/>
                <a:latin typeface="-apple-system"/>
              </a:rPr>
            </a:br>
            <a:endParaRPr lang="fr-BE" dirty="0"/>
          </a:p>
        </p:txBody>
      </p:sp>
      <p:sp>
        <p:nvSpPr>
          <p:cNvPr id="280" name="ZoneTexte 279">
            <a:extLst>
              <a:ext uri="{FF2B5EF4-FFF2-40B4-BE49-F238E27FC236}">
                <a16:creationId xmlns:a16="http://schemas.microsoft.com/office/drawing/2014/main" id="{ADEE15D1-9B13-F74A-75C2-EAE427F369ED}"/>
              </a:ext>
            </a:extLst>
          </p:cNvPr>
          <p:cNvSpPr txBox="1"/>
          <p:nvPr/>
        </p:nvSpPr>
        <p:spPr>
          <a:xfrm>
            <a:off x="-3313311" y="-1618611"/>
            <a:ext cx="72237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https://www.bbau.ac.in/dept/Chemistry/TM/MCH%20301%20Superamolecular%20Chemistry%20DoC.pdf</a:t>
            </a:r>
          </a:p>
        </p:txBody>
      </p:sp>
      <p:sp>
        <p:nvSpPr>
          <p:cNvPr id="282" name="ZoneTexte 281">
            <a:extLst>
              <a:ext uri="{FF2B5EF4-FFF2-40B4-BE49-F238E27FC236}">
                <a16:creationId xmlns:a16="http://schemas.microsoft.com/office/drawing/2014/main" id="{0CCF3D73-03B2-ABE3-161A-1F214231E18B}"/>
              </a:ext>
            </a:extLst>
          </p:cNvPr>
          <p:cNvSpPr txBox="1"/>
          <p:nvPr/>
        </p:nvSpPr>
        <p:spPr>
          <a:xfrm>
            <a:off x="6309128" y="-795849"/>
            <a:ext cx="88544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/>
              <a:t>https://olsenlab.mit.edu/research/dynamics/#:~:text=Associative%20polymers%20contain%20sticky%20groups,responsive%20and%20self%2Dhealing%20abilities.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705A6B21-16FA-BC9E-9FC2-BAC64C2126D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7771" y="2685868"/>
            <a:ext cx="4253229" cy="3496727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84913843-C9C2-CA45-5BFA-E95101057F8A}"/>
              </a:ext>
            </a:extLst>
          </p:cNvPr>
          <p:cNvSpPr/>
          <p:nvPr/>
        </p:nvSpPr>
        <p:spPr>
          <a:xfrm>
            <a:off x="444847" y="2753940"/>
            <a:ext cx="671654" cy="526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B418C518-9BCF-1D4B-0919-FCD9CEDA9EA5}"/>
              </a:ext>
            </a:extLst>
          </p:cNvPr>
          <p:cNvSpPr txBox="1"/>
          <p:nvPr/>
        </p:nvSpPr>
        <p:spPr>
          <a:xfrm>
            <a:off x="970223" y="1912208"/>
            <a:ext cx="333291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i="1" dirty="0"/>
              <a:t>Physical bonds vs </a:t>
            </a:r>
            <a:r>
              <a:rPr lang="fr-BE" i="1" dirty="0" err="1"/>
              <a:t>chemical</a:t>
            </a:r>
            <a:r>
              <a:rPr lang="fr-BE" i="1" dirty="0"/>
              <a:t> bonds</a:t>
            </a: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857FE2B0-082D-519C-44A6-977E3700A2A3}"/>
              </a:ext>
            </a:extLst>
          </p:cNvPr>
          <p:cNvSpPr txBox="1"/>
          <p:nvPr/>
        </p:nvSpPr>
        <p:spPr>
          <a:xfrm>
            <a:off x="366839" y="6361600"/>
            <a:ext cx="42532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Cui, K., and J. P. Gong, J. </a:t>
            </a:r>
            <a:r>
              <a:rPr lang="en-US" sz="1400" dirty="0" err="1">
                <a:solidFill>
                  <a:srgbClr val="000000"/>
                </a:solidFill>
                <a:latin typeface="Montserrat" panose="00000500000000000000" pitchFamily="2" charset="0"/>
              </a:rPr>
              <a:t>Rheol</a:t>
            </a:r>
            <a:r>
              <a:rPr lang="en-US" sz="1400" dirty="0">
                <a:solidFill>
                  <a:srgbClr val="000000"/>
                </a:solidFill>
                <a:latin typeface="Montserrat" panose="00000500000000000000" pitchFamily="2" charset="0"/>
              </a:rPr>
              <a:t>. 66, 1093 (2022)</a:t>
            </a:r>
            <a:endParaRPr lang="fr-BE" sz="1400" dirty="0">
              <a:solidFill>
                <a:srgbClr val="000000"/>
              </a:solidFill>
              <a:latin typeface="Montserrat" panose="00000500000000000000" pitchFamily="2" charset="0"/>
            </a:endParaRP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C357B4E9-ACE2-4716-3389-016A2AFEB658}"/>
              </a:ext>
            </a:extLst>
          </p:cNvPr>
          <p:cNvSpPr txBox="1"/>
          <p:nvPr/>
        </p:nvSpPr>
        <p:spPr>
          <a:xfrm>
            <a:off x="-2305912" y="8112510"/>
            <a:ext cx="9260840" cy="96071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6000"/>
              </a:lnSpc>
              <a:spcAft>
                <a:spcPts val="800"/>
              </a:spcAft>
            </a:pP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Zhuge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F.; Hawke, L. G. D.;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Fustin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C.-A.;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Gohy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J.-F.; van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Ruymbeke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E. Decoding the linear viscoelastic properties of model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telechelic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metallo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-supramolecular polymers. </a:t>
            </a:r>
            <a:r>
              <a:rPr lang="en-US" sz="18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J. </a:t>
            </a:r>
            <a:r>
              <a:rPr lang="en-US" sz="1800" i="1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Rheol</a:t>
            </a:r>
            <a:r>
              <a:rPr lang="en-US" sz="1800" i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2017</a:t>
            </a:r>
            <a:r>
              <a:rPr lang="en-U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, 61(6), 1245–1262.</a:t>
            </a:r>
            <a:endParaRPr lang="fr-BE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5C4DAE7-A38B-D164-BE1B-ACAAC88109D9}"/>
              </a:ext>
            </a:extLst>
          </p:cNvPr>
          <p:cNvSpPr txBox="1"/>
          <p:nvPr/>
        </p:nvSpPr>
        <p:spPr>
          <a:xfrm>
            <a:off x="-2553252" y="9902198"/>
            <a:ext cx="926084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Rubinstein, M., and A. N. Semenov, “Dynamics of entangled solutions of associating polymers,” Macromolecules 34, 1058–1068 (2001)</a:t>
            </a:r>
            <a:endParaRPr lang="fr-BE" dirty="0"/>
          </a:p>
        </p:txBody>
      </p:sp>
      <p:cxnSp>
        <p:nvCxnSpPr>
          <p:cNvPr id="3" name="Connecteur droit avec flèche 2">
            <a:extLst>
              <a:ext uri="{FF2B5EF4-FFF2-40B4-BE49-F238E27FC236}">
                <a16:creationId xmlns:a16="http://schemas.microsoft.com/office/drawing/2014/main" id="{93D40C9B-76F3-D15D-3DD1-C546423E9FAF}"/>
              </a:ext>
            </a:extLst>
          </p:cNvPr>
          <p:cNvCxnSpPr>
            <a:cxnSpLocks/>
          </p:cNvCxnSpPr>
          <p:nvPr/>
        </p:nvCxnSpPr>
        <p:spPr>
          <a:xfrm flipV="1">
            <a:off x="4226560" y="2850724"/>
            <a:ext cx="1508426" cy="483522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Image 1">
            <a:extLst>
              <a:ext uri="{FF2B5EF4-FFF2-40B4-BE49-F238E27FC236}">
                <a16:creationId xmlns:a16="http://schemas.microsoft.com/office/drawing/2014/main" id="{FE1214F8-8FDC-ECE2-59CE-8F3CD66501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27085" y="2388170"/>
            <a:ext cx="1727951" cy="302309"/>
          </a:xfrm>
          <a:prstGeom prst="rect">
            <a:avLst/>
          </a:prstGeom>
        </p:spPr>
      </p:pic>
      <p:sp>
        <p:nvSpPr>
          <p:cNvPr id="17" name="TextBox 9">
            <a:extLst>
              <a:ext uri="{FF2B5EF4-FFF2-40B4-BE49-F238E27FC236}">
                <a16:creationId xmlns:a16="http://schemas.microsoft.com/office/drawing/2014/main" id="{405190AD-394B-2E0E-BFD6-D6BD976DF235}"/>
              </a:ext>
            </a:extLst>
          </p:cNvPr>
          <p:cNvSpPr txBox="1"/>
          <p:nvPr/>
        </p:nvSpPr>
        <p:spPr>
          <a:xfrm>
            <a:off x="7981121" y="2351036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9" name="Google Shape;172;p21">
            <a:extLst>
              <a:ext uri="{FF2B5EF4-FFF2-40B4-BE49-F238E27FC236}">
                <a16:creationId xmlns:a16="http://schemas.microsoft.com/office/drawing/2014/main" id="{36C4DE9D-349D-BB90-3C90-04822E005D1C}"/>
              </a:ext>
            </a:extLst>
          </p:cNvPr>
          <p:cNvSpPr/>
          <p:nvPr/>
        </p:nvSpPr>
        <p:spPr>
          <a:xfrm>
            <a:off x="8729001" y="2458024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2" name="Image 21">
            <a:extLst>
              <a:ext uri="{FF2B5EF4-FFF2-40B4-BE49-F238E27FC236}">
                <a16:creationId xmlns:a16="http://schemas.microsoft.com/office/drawing/2014/main" id="{5EBBF112-BCC8-F8B0-DC19-F98B3B2B22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478120" y="2012206"/>
            <a:ext cx="1463644" cy="1358768"/>
          </a:xfrm>
          <a:prstGeom prst="rect">
            <a:avLst/>
          </a:prstGeom>
        </p:spPr>
      </p:pic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7B656D23-A967-CD30-CD95-8EE958EF649A}"/>
              </a:ext>
            </a:extLst>
          </p:cNvPr>
          <p:cNvCxnSpPr>
            <a:cxnSpLocks/>
          </p:cNvCxnSpPr>
          <p:nvPr/>
        </p:nvCxnSpPr>
        <p:spPr>
          <a:xfrm>
            <a:off x="9579234" y="2478265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>
            <a:extLst>
              <a:ext uri="{FF2B5EF4-FFF2-40B4-BE49-F238E27FC236}">
                <a16:creationId xmlns:a16="http://schemas.microsoft.com/office/drawing/2014/main" id="{656F13E9-D3E8-1B03-FA71-1A7673149296}"/>
              </a:ext>
            </a:extLst>
          </p:cNvPr>
          <p:cNvCxnSpPr>
            <a:cxnSpLocks/>
          </p:cNvCxnSpPr>
          <p:nvPr/>
        </p:nvCxnSpPr>
        <p:spPr>
          <a:xfrm flipH="1">
            <a:off x="9556822" y="2640954"/>
            <a:ext cx="606761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Image 2">
            <a:extLst>
              <a:ext uri="{FF2B5EF4-FFF2-40B4-BE49-F238E27FC236}">
                <a16:creationId xmlns:a16="http://schemas.microsoft.com/office/drawing/2014/main" id="{FAD51330-2921-A392-25EA-2A470ACFC40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7587709">
            <a:off x="6319657" y="2948235"/>
            <a:ext cx="202661" cy="232141"/>
          </a:xfrm>
          <a:prstGeom prst="rect">
            <a:avLst/>
          </a:prstGeom>
        </p:spPr>
      </p:pic>
      <p:sp>
        <p:nvSpPr>
          <p:cNvPr id="29" name="ZoneTexte 28">
            <a:extLst>
              <a:ext uri="{FF2B5EF4-FFF2-40B4-BE49-F238E27FC236}">
                <a16:creationId xmlns:a16="http://schemas.microsoft.com/office/drawing/2014/main" id="{A7A815F5-B8C6-6433-FECA-4D80677A0F7A}"/>
              </a:ext>
            </a:extLst>
          </p:cNvPr>
          <p:cNvSpPr txBox="1"/>
          <p:nvPr/>
        </p:nvSpPr>
        <p:spPr>
          <a:xfrm>
            <a:off x="6502023" y="2891997"/>
            <a:ext cx="9631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: Ligand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49AD57B-C447-2DB8-639B-B3C5B243B4AC}"/>
              </a:ext>
            </a:extLst>
          </p:cNvPr>
          <p:cNvSpPr txBox="1"/>
          <p:nvPr/>
        </p:nvSpPr>
        <p:spPr>
          <a:xfrm>
            <a:off x="8282616" y="2917487"/>
            <a:ext cx="117541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800" dirty="0"/>
              <a:t>Metal ions</a:t>
            </a:r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3853119A-3C8D-4CEF-50D1-25B8A3B3D32A}"/>
              </a:ext>
            </a:extLst>
          </p:cNvPr>
          <p:cNvSpPr/>
          <p:nvPr/>
        </p:nvSpPr>
        <p:spPr>
          <a:xfrm>
            <a:off x="9867938" y="602945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226" name="Connecteur droit avec flèche 225">
            <a:extLst>
              <a:ext uri="{FF2B5EF4-FFF2-40B4-BE49-F238E27FC236}">
                <a16:creationId xmlns:a16="http://schemas.microsoft.com/office/drawing/2014/main" id="{AC57D8C7-7E80-3385-36B1-1DACB2CA99E6}"/>
              </a:ext>
            </a:extLst>
          </p:cNvPr>
          <p:cNvCxnSpPr>
            <a:cxnSpLocks/>
          </p:cNvCxnSpPr>
          <p:nvPr/>
        </p:nvCxnSpPr>
        <p:spPr>
          <a:xfrm>
            <a:off x="8952044" y="4747818"/>
            <a:ext cx="1088145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2E149294-C19A-175B-7FF1-2A236AC71774}"/>
                  </a:ext>
                </a:extLst>
              </p:cNvPr>
              <p:cNvSpPr txBox="1"/>
              <p:nvPr/>
            </p:nvSpPr>
            <p:spPr>
              <a:xfrm>
                <a:off x="9237007" y="5584931"/>
                <a:ext cx="46185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𝑎𝑠𝑠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2E149294-C19A-175B-7FF1-2A236AC717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37007" y="5584931"/>
                <a:ext cx="461858" cy="276999"/>
              </a:xfrm>
              <a:prstGeom prst="rect">
                <a:avLst/>
              </a:prstGeom>
              <a:blipFill>
                <a:blip r:embed="rId9"/>
                <a:stretch>
                  <a:fillRect l="-11842" r="-2632" b="-1087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ZoneTexte 228">
                <a:extLst>
                  <a:ext uri="{FF2B5EF4-FFF2-40B4-BE49-F238E27FC236}">
                    <a16:creationId xmlns:a16="http://schemas.microsoft.com/office/drawing/2014/main" id="{5E0B5592-DC46-BA37-377D-6909CF54AEE2}"/>
                  </a:ext>
                </a:extLst>
              </p:cNvPr>
              <p:cNvSpPr txBox="1"/>
              <p:nvPr/>
            </p:nvSpPr>
            <p:spPr>
              <a:xfrm>
                <a:off x="8043671" y="4705896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9" name="ZoneTexte 228">
                <a:extLst>
                  <a:ext uri="{FF2B5EF4-FFF2-40B4-BE49-F238E27FC236}">
                    <a16:creationId xmlns:a16="http://schemas.microsoft.com/office/drawing/2014/main" id="{5E0B5592-DC46-BA37-377D-6909CF54AE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43671" y="4705896"/>
                <a:ext cx="226024" cy="276999"/>
              </a:xfrm>
              <a:prstGeom prst="rect">
                <a:avLst/>
              </a:prstGeom>
              <a:blipFill>
                <a:blip r:embed="rId10"/>
                <a:stretch>
                  <a:fillRect l="-21053" r="-18421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Connecteur droit avec flèche 229">
            <a:extLst>
              <a:ext uri="{FF2B5EF4-FFF2-40B4-BE49-F238E27FC236}">
                <a16:creationId xmlns:a16="http://schemas.microsoft.com/office/drawing/2014/main" id="{DD058DDD-9E44-2B9A-B639-77BA05F7F7F7}"/>
              </a:ext>
            </a:extLst>
          </p:cNvPr>
          <p:cNvCxnSpPr>
            <a:cxnSpLocks/>
          </p:cNvCxnSpPr>
          <p:nvPr/>
        </p:nvCxnSpPr>
        <p:spPr>
          <a:xfrm flipH="1">
            <a:off x="8918832" y="4865172"/>
            <a:ext cx="1121357" cy="170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ZoneTexte 230">
                <a:extLst>
                  <a:ext uri="{FF2B5EF4-FFF2-40B4-BE49-F238E27FC236}">
                    <a16:creationId xmlns:a16="http://schemas.microsoft.com/office/drawing/2014/main" id="{21C8F0AB-4D5D-9615-69EE-BCA45BFB3F76}"/>
                  </a:ext>
                </a:extLst>
              </p:cNvPr>
              <p:cNvSpPr txBox="1"/>
              <p:nvPr/>
            </p:nvSpPr>
            <p:spPr>
              <a:xfrm>
                <a:off x="8029587" y="5844548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31" name="ZoneTexte 230">
                <a:extLst>
                  <a:ext uri="{FF2B5EF4-FFF2-40B4-BE49-F238E27FC236}">
                    <a16:creationId xmlns:a16="http://schemas.microsoft.com/office/drawing/2014/main" id="{21C8F0AB-4D5D-9615-69EE-BCA45BFB3F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29587" y="5844548"/>
                <a:ext cx="226024" cy="276999"/>
              </a:xfrm>
              <a:prstGeom prst="rect">
                <a:avLst/>
              </a:prstGeom>
              <a:blipFill>
                <a:blip r:embed="rId11"/>
                <a:stretch>
                  <a:fillRect l="-21622" r="-21622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3" name="ZoneTexte 232">
                <a:extLst>
                  <a:ext uri="{FF2B5EF4-FFF2-40B4-BE49-F238E27FC236}">
                    <a16:creationId xmlns:a16="http://schemas.microsoft.com/office/drawing/2014/main" id="{CB2396B4-B850-FFAF-FBC5-85169F93C27B}"/>
                  </a:ext>
                </a:extLst>
              </p:cNvPr>
              <p:cNvSpPr txBox="1"/>
              <p:nvPr/>
            </p:nvSpPr>
            <p:spPr>
              <a:xfrm>
                <a:off x="9253622" y="6155580"/>
                <a:ext cx="52277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𝑑𝑖𝑠𝑠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33" name="ZoneTexte 232">
                <a:extLst>
                  <a:ext uri="{FF2B5EF4-FFF2-40B4-BE49-F238E27FC236}">
                    <a16:creationId xmlns:a16="http://schemas.microsoft.com/office/drawing/2014/main" id="{CB2396B4-B850-FFAF-FBC5-85169F93C2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53622" y="6155580"/>
                <a:ext cx="522772" cy="276999"/>
              </a:xfrm>
              <a:prstGeom prst="rect">
                <a:avLst/>
              </a:prstGeom>
              <a:blipFill>
                <a:blip r:embed="rId12"/>
                <a:stretch>
                  <a:fillRect l="-10465" r="-4651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34" name="Image 233">
            <a:extLst>
              <a:ext uri="{FF2B5EF4-FFF2-40B4-BE49-F238E27FC236}">
                <a16:creationId xmlns:a16="http://schemas.microsoft.com/office/drawing/2014/main" id="{776FFA8E-997B-534D-DCE3-1DD033EF6AFA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493103" y="4564293"/>
            <a:ext cx="444684" cy="581510"/>
          </a:xfrm>
          <a:prstGeom prst="rect">
            <a:avLst/>
          </a:prstGeom>
        </p:spPr>
      </p:pic>
      <p:sp>
        <p:nvSpPr>
          <p:cNvPr id="235" name="Google Shape;172;p21">
            <a:extLst>
              <a:ext uri="{FF2B5EF4-FFF2-40B4-BE49-F238E27FC236}">
                <a16:creationId xmlns:a16="http://schemas.microsoft.com/office/drawing/2014/main" id="{DD4B5355-3E4A-2DA4-05CE-EB986CA4DBAA}"/>
              </a:ext>
            </a:extLst>
          </p:cNvPr>
          <p:cNvSpPr/>
          <p:nvPr/>
        </p:nvSpPr>
        <p:spPr>
          <a:xfrm>
            <a:off x="8449301" y="4755563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36" name="Image 235">
            <a:extLst>
              <a:ext uri="{FF2B5EF4-FFF2-40B4-BE49-F238E27FC236}">
                <a16:creationId xmlns:a16="http://schemas.microsoft.com/office/drawing/2014/main" id="{163DA728-6CA8-1047-3E8D-1EFBF4B211D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244075" y="4530258"/>
            <a:ext cx="423418" cy="546345"/>
          </a:xfrm>
          <a:prstGeom prst="rect">
            <a:avLst/>
          </a:prstGeom>
        </p:spPr>
      </p:pic>
      <p:pic>
        <p:nvPicPr>
          <p:cNvPr id="237" name="Image 236">
            <a:extLst>
              <a:ext uri="{FF2B5EF4-FFF2-40B4-BE49-F238E27FC236}">
                <a16:creationId xmlns:a16="http://schemas.microsoft.com/office/drawing/2014/main" id="{65DA70B4-27ED-6113-A9CD-AE478255738A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481528" y="5713682"/>
            <a:ext cx="423418" cy="546345"/>
          </a:xfrm>
          <a:prstGeom prst="rect">
            <a:avLst/>
          </a:prstGeom>
        </p:spPr>
      </p:pic>
      <p:sp>
        <p:nvSpPr>
          <p:cNvPr id="238" name="Google Shape;172;p21">
            <a:extLst>
              <a:ext uri="{FF2B5EF4-FFF2-40B4-BE49-F238E27FC236}">
                <a16:creationId xmlns:a16="http://schemas.microsoft.com/office/drawing/2014/main" id="{DB256DCC-1ED4-FD2E-C842-0E5CB5121334}"/>
              </a:ext>
            </a:extLst>
          </p:cNvPr>
          <p:cNvSpPr/>
          <p:nvPr/>
        </p:nvSpPr>
        <p:spPr>
          <a:xfrm>
            <a:off x="8443928" y="5944669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39" name="Image 238">
            <a:extLst>
              <a:ext uri="{FF2B5EF4-FFF2-40B4-BE49-F238E27FC236}">
                <a16:creationId xmlns:a16="http://schemas.microsoft.com/office/drawing/2014/main" id="{CD1F65C7-26DB-E28E-3E13-7709A4344375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0108187" y="5748970"/>
            <a:ext cx="699277" cy="552762"/>
          </a:xfrm>
          <a:prstGeom prst="rect">
            <a:avLst/>
          </a:prstGeom>
        </p:spPr>
      </p:pic>
      <p:cxnSp>
        <p:nvCxnSpPr>
          <p:cNvPr id="240" name="Connecteur droit avec flèche 239">
            <a:extLst>
              <a:ext uri="{FF2B5EF4-FFF2-40B4-BE49-F238E27FC236}">
                <a16:creationId xmlns:a16="http://schemas.microsoft.com/office/drawing/2014/main" id="{758EBC9B-7A00-3630-5E61-D278811413DB}"/>
              </a:ext>
            </a:extLst>
          </p:cNvPr>
          <p:cNvCxnSpPr>
            <a:cxnSpLocks/>
          </p:cNvCxnSpPr>
          <p:nvPr/>
        </p:nvCxnSpPr>
        <p:spPr>
          <a:xfrm>
            <a:off x="8889420" y="5955473"/>
            <a:ext cx="1088145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Connecteur droit avec flèche 240">
            <a:extLst>
              <a:ext uri="{FF2B5EF4-FFF2-40B4-BE49-F238E27FC236}">
                <a16:creationId xmlns:a16="http://schemas.microsoft.com/office/drawing/2014/main" id="{B2656D81-AC94-78B9-7A3C-7FB63999D11A}"/>
              </a:ext>
            </a:extLst>
          </p:cNvPr>
          <p:cNvCxnSpPr>
            <a:cxnSpLocks/>
          </p:cNvCxnSpPr>
          <p:nvPr/>
        </p:nvCxnSpPr>
        <p:spPr>
          <a:xfrm flipH="1">
            <a:off x="8856208" y="6072827"/>
            <a:ext cx="1121357" cy="170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" name="ZoneTexte 241">
            <a:extLst>
              <a:ext uri="{FF2B5EF4-FFF2-40B4-BE49-F238E27FC236}">
                <a16:creationId xmlns:a16="http://schemas.microsoft.com/office/drawing/2014/main" id="{5F71B1C7-E960-3016-1E88-5F8E4A2B15B5}"/>
              </a:ext>
            </a:extLst>
          </p:cNvPr>
          <p:cNvSpPr txBox="1"/>
          <p:nvPr/>
        </p:nvSpPr>
        <p:spPr>
          <a:xfrm>
            <a:off x="5840916" y="3890097"/>
            <a:ext cx="3614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Schematic</a:t>
            </a:r>
            <a:r>
              <a:rPr lang="fr-BE" i="1" dirty="0"/>
              <a:t> </a:t>
            </a:r>
            <a:r>
              <a:rPr lang="fr-BE" i="1" dirty="0" err="1"/>
              <a:t>reaction</a:t>
            </a:r>
            <a:r>
              <a:rPr lang="fr-BE" i="1" dirty="0"/>
              <a:t> </a:t>
            </a:r>
            <a:r>
              <a:rPr lang="fr-BE" i="1" dirty="0" err="1"/>
              <a:t>scheme</a:t>
            </a:r>
            <a:endParaRPr lang="fr-BE" i="1" dirty="0"/>
          </a:p>
        </p:txBody>
      </p:sp>
      <p:sp>
        <p:nvSpPr>
          <p:cNvPr id="252" name="Ellipse 251">
            <a:extLst>
              <a:ext uri="{FF2B5EF4-FFF2-40B4-BE49-F238E27FC236}">
                <a16:creationId xmlns:a16="http://schemas.microsoft.com/office/drawing/2014/main" id="{66B771BA-49CC-CBDB-CD16-8B9C8011D157}"/>
              </a:ext>
            </a:extLst>
          </p:cNvPr>
          <p:cNvSpPr/>
          <p:nvPr/>
        </p:nvSpPr>
        <p:spPr>
          <a:xfrm>
            <a:off x="2007330" y="3100356"/>
            <a:ext cx="2219230" cy="614157"/>
          </a:xfrm>
          <a:prstGeom prst="ellipse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104550008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</a:t>
            </a:r>
            <a:r>
              <a:rPr lang="fr-BE" sz="4000" dirty="0" err="1">
                <a:solidFill>
                  <a:schemeClr val="bg1"/>
                </a:solidFill>
              </a:rPr>
              <a:t>Reversible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143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255663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DB3B678-5EB2-47E7-1C92-743FBD9B17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255" y="1952376"/>
            <a:ext cx="4502354" cy="4233042"/>
          </a:xfrm>
          <a:prstGeom prst="rect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2F66AE94-F3DC-F78D-CFA3-7B5CB1F387A6}"/>
              </a:ext>
            </a:extLst>
          </p:cNvPr>
          <p:cNvSpPr txBox="1"/>
          <p:nvPr/>
        </p:nvSpPr>
        <p:spPr>
          <a:xfrm>
            <a:off x="121332" y="6449600"/>
            <a:ext cx="614913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/>
              <a:t>Wiley</a:t>
            </a:r>
            <a:r>
              <a:rPr lang="fr-BE" sz="1200" dirty="0"/>
              <a:t> </a:t>
            </a:r>
            <a:r>
              <a:rPr lang="fr-BE" sz="1200" dirty="0" err="1"/>
              <a:t>Interdiscip</a:t>
            </a:r>
            <a:r>
              <a:rPr lang="fr-BE" sz="1200" dirty="0"/>
              <a:t>. </a:t>
            </a:r>
            <a:r>
              <a:rPr lang="fr-BE" sz="1200" dirty="0" err="1"/>
              <a:t>Rev</a:t>
            </a:r>
            <a:r>
              <a:rPr lang="fr-BE" sz="1200" dirty="0"/>
              <a:t>. </a:t>
            </a:r>
            <a:r>
              <a:rPr lang="fr-BE" sz="1200" dirty="0" err="1"/>
              <a:t>Nanomed</a:t>
            </a:r>
            <a:r>
              <a:rPr lang="fr-BE" sz="1200" dirty="0"/>
              <a:t>. </a:t>
            </a:r>
            <a:r>
              <a:rPr lang="fr-BE" sz="1200" dirty="0" err="1"/>
              <a:t>Nanobiotechnol</a:t>
            </a:r>
            <a:r>
              <a:rPr lang="fr-BE" sz="1200" dirty="0"/>
              <a:t>. 2013, 5, 582−612.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B0395C-841A-DB97-68C1-4DCEDD116DA7}"/>
              </a:ext>
            </a:extLst>
          </p:cNvPr>
          <p:cNvSpPr txBox="1">
            <a:spLocks/>
          </p:cNvSpPr>
          <p:nvPr/>
        </p:nvSpPr>
        <p:spPr>
          <a:xfrm>
            <a:off x="300670" y="1135660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i="1" dirty="0">
                <a:solidFill>
                  <a:schemeClr val="tx1"/>
                </a:solidFill>
              </a:rPr>
              <a:t>« Chemistry </a:t>
            </a:r>
            <a:r>
              <a:rPr lang="fr-BE" sz="2400" i="1" dirty="0" err="1">
                <a:solidFill>
                  <a:schemeClr val="tx1"/>
                </a:solidFill>
              </a:rPr>
              <a:t>beyond</a:t>
            </a:r>
            <a:r>
              <a:rPr lang="fr-BE" sz="2400" i="1" dirty="0">
                <a:solidFill>
                  <a:schemeClr val="tx1"/>
                </a:solidFill>
              </a:rPr>
              <a:t> the </a:t>
            </a:r>
            <a:r>
              <a:rPr lang="fr-BE" sz="2400" i="1" dirty="0" err="1">
                <a:solidFill>
                  <a:schemeClr val="tx1"/>
                </a:solidFill>
              </a:rPr>
              <a:t>molecule</a:t>
            </a:r>
            <a:r>
              <a:rPr lang="fr-BE" sz="2400" i="1" dirty="0">
                <a:solidFill>
                  <a:schemeClr val="tx1"/>
                </a:solidFill>
              </a:rPr>
              <a:t> » : The </a:t>
            </a:r>
            <a:r>
              <a:rPr lang="fr-BE" sz="2400" i="1" dirty="0" err="1">
                <a:solidFill>
                  <a:schemeClr val="tx1"/>
                </a:solidFill>
              </a:rPr>
              <a:t>supramolecular</a:t>
            </a:r>
            <a:r>
              <a:rPr lang="fr-BE" sz="2400" i="1" dirty="0">
                <a:solidFill>
                  <a:schemeClr val="tx1"/>
                </a:solidFill>
              </a:rPr>
              <a:t> interactions</a:t>
            </a:r>
            <a:endParaRPr lang="en-GB" sz="2400" i="1" dirty="0">
              <a:solidFill>
                <a:schemeClr val="tx1"/>
              </a:solidFill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F45F8EA1-A9E7-5E8A-8C9F-4DC26E57C364}"/>
              </a:ext>
            </a:extLst>
          </p:cNvPr>
          <p:cNvSpPr txBox="1">
            <a:spLocks/>
          </p:cNvSpPr>
          <p:nvPr/>
        </p:nvSpPr>
        <p:spPr>
          <a:xfrm>
            <a:off x="5879405" y="3908644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i="1" dirty="0">
                <a:solidFill>
                  <a:schemeClr val="tx1"/>
                </a:solidFill>
              </a:rPr>
              <a:t>- Stimuli responsive</a:t>
            </a:r>
            <a:endParaRPr lang="en-GB" sz="2400" i="1" dirty="0">
              <a:solidFill>
                <a:schemeClr val="tx1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72A5E65-379F-13A7-BEA1-EBBA8D3B7E95}"/>
              </a:ext>
            </a:extLst>
          </p:cNvPr>
          <p:cNvSpPr txBox="1">
            <a:spLocks/>
          </p:cNvSpPr>
          <p:nvPr/>
        </p:nvSpPr>
        <p:spPr>
          <a:xfrm>
            <a:off x="5879405" y="4537020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i="1" dirty="0">
                <a:solidFill>
                  <a:schemeClr val="tx1"/>
                </a:solidFill>
              </a:rPr>
              <a:t>- Self-</a:t>
            </a:r>
            <a:r>
              <a:rPr lang="fr-BE" sz="2400" i="1" dirty="0" err="1">
                <a:solidFill>
                  <a:schemeClr val="tx1"/>
                </a:solidFill>
              </a:rPr>
              <a:t>healing</a:t>
            </a:r>
            <a:r>
              <a:rPr lang="fr-BE" sz="2400" i="1" dirty="0">
                <a:solidFill>
                  <a:schemeClr val="tx1"/>
                </a:solidFill>
              </a:rPr>
              <a:t> </a:t>
            </a:r>
            <a:r>
              <a:rPr lang="fr-BE" sz="2400" i="1" dirty="0" err="1">
                <a:solidFill>
                  <a:schemeClr val="tx1"/>
                </a:solidFill>
              </a:rPr>
              <a:t>properties</a:t>
            </a:r>
            <a:endParaRPr lang="en-GB" sz="2400" i="1" dirty="0">
              <a:solidFill>
                <a:schemeClr val="tx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31C6FEBA-F673-F523-658E-2A6011D6C7BA}"/>
              </a:ext>
            </a:extLst>
          </p:cNvPr>
          <p:cNvSpPr txBox="1">
            <a:spLocks/>
          </p:cNvSpPr>
          <p:nvPr/>
        </p:nvSpPr>
        <p:spPr>
          <a:xfrm>
            <a:off x="5879405" y="5183394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2400" i="1" dirty="0">
                <a:solidFill>
                  <a:schemeClr val="tx1"/>
                </a:solidFill>
              </a:rPr>
              <a:t>- Self-</a:t>
            </a:r>
            <a:r>
              <a:rPr lang="fr-BE" sz="2400" i="1" dirty="0" err="1">
                <a:solidFill>
                  <a:schemeClr val="tx1"/>
                </a:solidFill>
              </a:rPr>
              <a:t>healing</a:t>
            </a:r>
            <a:r>
              <a:rPr lang="fr-BE" sz="2400" i="1" dirty="0">
                <a:solidFill>
                  <a:schemeClr val="tx1"/>
                </a:solidFill>
              </a:rPr>
              <a:t> </a:t>
            </a:r>
            <a:r>
              <a:rPr lang="fr-BE" sz="2400" i="1" dirty="0" err="1">
                <a:solidFill>
                  <a:schemeClr val="tx1"/>
                </a:solidFill>
              </a:rPr>
              <a:t>properties</a:t>
            </a:r>
            <a:endParaRPr lang="en-GB" sz="2400" i="1" dirty="0">
              <a:solidFill>
                <a:schemeClr val="tx1"/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BB04A34D-18B3-D401-E509-FC959EC1EA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24807" y="5223606"/>
            <a:ext cx="4868449" cy="1176327"/>
          </a:xfrm>
          <a:prstGeom prst="rect">
            <a:avLst/>
          </a:prstGeom>
        </p:spPr>
      </p:pic>
      <p:pic>
        <p:nvPicPr>
          <p:cNvPr id="130" name="Image 129">
            <a:extLst>
              <a:ext uri="{FF2B5EF4-FFF2-40B4-BE49-F238E27FC236}">
                <a16:creationId xmlns:a16="http://schemas.microsoft.com/office/drawing/2014/main" id="{5AD47A5C-573B-9EE1-BD05-C923A1B04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80016" y="2743043"/>
            <a:ext cx="7384984" cy="2881730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39E97B2E-9971-C601-4849-EFB1CBE8B372}"/>
              </a:ext>
            </a:extLst>
          </p:cNvPr>
          <p:cNvSpPr/>
          <p:nvPr/>
        </p:nvSpPr>
        <p:spPr>
          <a:xfrm>
            <a:off x="5845891" y="2204720"/>
            <a:ext cx="636189" cy="939800"/>
          </a:xfrm>
          <a:custGeom>
            <a:avLst/>
            <a:gdLst>
              <a:gd name="connsiteX0" fmla="*/ 620949 w 636189"/>
              <a:gd name="connsiteY0" fmla="*/ 0 h 939800"/>
              <a:gd name="connsiteX1" fmla="*/ 585389 w 636189"/>
              <a:gd name="connsiteY1" fmla="*/ 45720 h 939800"/>
              <a:gd name="connsiteX2" fmla="*/ 565069 w 636189"/>
              <a:gd name="connsiteY2" fmla="*/ 71120 h 939800"/>
              <a:gd name="connsiteX3" fmla="*/ 570149 w 636189"/>
              <a:gd name="connsiteY3" fmla="*/ 137160 h 939800"/>
              <a:gd name="connsiteX4" fmla="*/ 585389 w 636189"/>
              <a:gd name="connsiteY4" fmla="*/ 157480 h 939800"/>
              <a:gd name="connsiteX5" fmla="*/ 590469 w 636189"/>
              <a:gd name="connsiteY5" fmla="*/ 172720 h 939800"/>
              <a:gd name="connsiteX6" fmla="*/ 610789 w 636189"/>
              <a:gd name="connsiteY6" fmla="*/ 193040 h 939800"/>
              <a:gd name="connsiteX7" fmla="*/ 636189 w 636189"/>
              <a:gd name="connsiteY7" fmla="*/ 228600 h 939800"/>
              <a:gd name="connsiteX8" fmla="*/ 615869 w 636189"/>
              <a:gd name="connsiteY8" fmla="*/ 355600 h 939800"/>
              <a:gd name="connsiteX9" fmla="*/ 610789 w 636189"/>
              <a:gd name="connsiteY9" fmla="*/ 370840 h 939800"/>
              <a:gd name="connsiteX10" fmla="*/ 575229 w 636189"/>
              <a:gd name="connsiteY10" fmla="*/ 416560 h 939800"/>
              <a:gd name="connsiteX11" fmla="*/ 483789 w 636189"/>
              <a:gd name="connsiteY11" fmla="*/ 431800 h 939800"/>
              <a:gd name="connsiteX12" fmla="*/ 463469 w 636189"/>
              <a:gd name="connsiteY12" fmla="*/ 436880 h 939800"/>
              <a:gd name="connsiteX13" fmla="*/ 448229 w 636189"/>
              <a:gd name="connsiteY13" fmla="*/ 441960 h 939800"/>
              <a:gd name="connsiteX14" fmla="*/ 417749 w 636189"/>
              <a:gd name="connsiteY14" fmla="*/ 447040 h 939800"/>
              <a:gd name="connsiteX15" fmla="*/ 397429 w 636189"/>
              <a:gd name="connsiteY15" fmla="*/ 452120 h 939800"/>
              <a:gd name="connsiteX16" fmla="*/ 366949 w 636189"/>
              <a:gd name="connsiteY16" fmla="*/ 457200 h 939800"/>
              <a:gd name="connsiteX17" fmla="*/ 351709 w 636189"/>
              <a:gd name="connsiteY17" fmla="*/ 467360 h 939800"/>
              <a:gd name="connsiteX18" fmla="*/ 346629 w 636189"/>
              <a:gd name="connsiteY18" fmla="*/ 492760 h 939800"/>
              <a:gd name="connsiteX19" fmla="*/ 331389 w 636189"/>
              <a:gd name="connsiteY19" fmla="*/ 528320 h 939800"/>
              <a:gd name="connsiteX20" fmla="*/ 326309 w 636189"/>
              <a:gd name="connsiteY20" fmla="*/ 543560 h 939800"/>
              <a:gd name="connsiteX21" fmla="*/ 316149 w 636189"/>
              <a:gd name="connsiteY21" fmla="*/ 619760 h 939800"/>
              <a:gd name="connsiteX22" fmla="*/ 305989 w 636189"/>
              <a:gd name="connsiteY22" fmla="*/ 640080 h 939800"/>
              <a:gd name="connsiteX23" fmla="*/ 300909 w 636189"/>
              <a:gd name="connsiteY23" fmla="*/ 660400 h 939800"/>
              <a:gd name="connsiteX24" fmla="*/ 290749 w 636189"/>
              <a:gd name="connsiteY24" fmla="*/ 680720 h 939800"/>
              <a:gd name="connsiteX25" fmla="*/ 255189 w 636189"/>
              <a:gd name="connsiteY25" fmla="*/ 731520 h 939800"/>
              <a:gd name="connsiteX26" fmla="*/ 239949 w 636189"/>
              <a:gd name="connsiteY26" fmla="*/ 767080 h 939800"/>
              <a:gd name="connsiteX27" fmla="*/ 224709 w 636189"/>
              <a:gd name="connsiteY27" fmla="*/ 792480 h 939800"/>
              <a:gd name="connsiteX28" fmla="*/ 199309 w 636189"/>
              <a:gd name="connsiteY28" fmla="*/ 807720 h 939800"/>
              <a:gd name="connsiteX29" fmla="*/ 178989 w 636189"/>
              <a:gd name="connsiteY29" fmla="*/ 812800 h 939800"/>
              <a:gd name="connsiteX30" fmla="*/ 92629 w 636189"/>
              <a:gd name="connsiteY30" fmla="*/ 822960 h 939800"/>
              <a:gd name="connsiteX31" fmla="*/ 77389 w 636189"/>
              <a:gd name="connsiteY31" fmla="*/ 838200 h 939800"/>
              <a:gd name="connsiteX32" fmla="*/ 62149 w 636189"/>
              <a:gd name="connsiteY32" fmla="*/ 843280 h 939800"/>
              <a:gd name="connsiteX33" fmla="*/ 16429 w 636189"/>
              <a:gd name="connsiteY33" fmla="*/ 894080 h 939800"/>
              <a:gd name="connsiteX34" fmla="*/ 1189 w 636189"/>
              <a:gd name="connsiteY34" fmla="*/ 914400 h 939800"/>
              <a:gd name="connsiteX35" fmla="*/ 1189 w 636189"/>
              <a:gd name="connsiteY35" fmla="*/ 939800 h 939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36189" h="939800">
                <a:moveTo>
                  <a:pt x="620949" y="0"/>
                </a:moveTo>
                <a:lnTo>
                  <a:pt x="585389" y="45720"/>
                </a:lnTo>
                <a:cubicBezTo>
                  <a:pt x="578690" y="54246"/>
                  <a:pt x="565069" y="71120"/>
                  <a:pt x="565069" y="71120"/>
                </a:cubicBezTo>
                <a:cubicBezTo>
                  <a:pt x="566762" y="93133"/>
                  <a:pt x="565092" y="115669"/>
                  <a:pt x="570149" y="137160"/>
                </a:cubicBezTo>
                <a:cubicBezTo>
                  <a:pt x="572088" y="145402"/>
                  <a:pt x="581188" y="150129"/>
                  <a:pt x="585389" y="157480"/>
                </a:cubicBezTo>
                <a:cubicBezTo>
                  <a:pt x="588046" y="162129"/>
                  <a:pt x="587357" y="168363"/>
                  <a:pt x="590469" y="172720"/>
                </a:cubicBezTo>
                <a:cubicBezTo>
                  <a:pt x="596037" y="180515"/>
                  <a:pt x="604481" y="185831"/>
                  <a:pt x="610789" y="193040"/>
                </a:cubicBezTo>
                <a:cubicBezTo>
                  <a:pt x="619611" y="203122"/>
                  <a:pt x="628603" y="217220"/>
                  <a:pt x="636189" y="228600"/>
                </a:cubicBezTo>
                <a:cubicBezTo>
                  <a:pt x="620279" y="395652"/>
                  <a:pt x="643071" y="292130"/>
                  <a:pt x="615869" y="355600"/>
                </a:cubicBezTo>
                <a:cubicBezTo>
                  <a:pt x="613760" y="360522"/>
                  <a:pt x="613759" y="366385"/>
                  <a:pt x="610789" y="370840"/>
                </a:cubicBezTo>
                <a:cubicBezTo>
                  <a:pt x="600079" y="386904"/>
                  <a:pt x="593960" y="411877"/>
                  <a:pt x="575229" y="416560"/>
                </a:cubicBezTo>
                <a:cubicBezTo>
                  <a:pt x="518079" y="430847"/>
                  <a:pt x="548483" y="425331"/>
                  <a:pt x="483789" y="431800"/>
                </a:cubicBezTo>
                <a:cubicBezTo>
                  <a:pt x="477016" y="433493"/>
                  <a:pt x="470182" y="434962"/>
                  <a:pt x="463469" y="436880"/>
                </a:cubicBezTo>
                <a:cubicBezTo>
                  <a:pt x="458320" y="438351"/>
                  <a:pt x="453456" y="440798"/>
                  <a:pt x="448229" y="441960"/>
                </a:cubicBezTo>
                <a:cubicBezTo>
                  <a:pt x="438174" y="444194"/>
                  <a:pt x="427849" y="445020"/>
                  <a:pt x="417749" y="447040"/>
                </a:cubicBezTo>
                <a:cubicBezTo>
                  <a:pt x="410903" y="448409"/>
                  <a:pt x="404275" y="450751"/>
                  <a:pt x="397429" y="452120"/>
                </a:cubicBezTo>
                <a:cubicBezTo>
                  <a:pt x="387329" y="454140"/>
                  <a:pt x="377109" y="455507"/>
                  <a:pt x="366949" y="457200"/>
                </a:cubicBezTo>
                <a:cubicBezTo>
                  <a:pt x="361869" y="460587"/>
                  <a:pt x="354738" y="462059"/>
                  <a:pt x="351709" y="467360"/>
                </a:cubicBezTo>
                <a:cubicBezTo>
                  <a:pt x="347425" y="474857"/>
                  <a:pt x="348723" y="484383"/>
                  <a:pt x="346629" y="492760"/>
                </a:cubicBezTo>
                <a:cubicBezTo>
                  <a:pt x="341864" y="511822"/>
                  <a:pt x="340112" y="507966"/>
                  <a:pt x="331389" y="528320"/>
                </a:cubicBezTo>
                <a:cubicBezTo>
                  <a:pt x="329280" y="533242"/>
                  <a:pt x="328002" y="538480"/>
                  <a:pt x="326309" y="543560"/>
                </a:cubicBezTo>
                <a:cubicBezTo>
                  <a:pt x="322922" y="568960"/>
                  <a:pt x="321428" y="594685"/>
                  <a:pt x="316149" y="619760"/>
                </a:cubicBezTo>
                <a:cubicBezTo>
                  <a:pt x="314589" y="627170"/>
                  <a:pt x="308648" y="632989"/>
                  <a:pt x="305989" y="640080"/>
                </a:cubicBezTo>
                <a:cubicBezTo>
                  <a:pt x="303538" y="646617"/>
                  <a:pt x="303360" y="653863"/>
                  <a:pt x="300909" y="660400"/>
                </a:cubicBezTo>
                <a:cubicBezTo>
                  <a:pt x="298250" y="667491"/>
                  <a:pt x="294645" y="674226"/>
                  <a:pt x="290749" y="680720"/>
                </a:cubicBezTo>
                <a:cubicBezTo>
                  <a:pt x="278241" y="701567"/>
                  <a:pt x="269083" y="712995"/>
                  <a:pt x="255189" y="731520"/>
                </a:cubicBezTo>
                <a:cubicBezTo>
                  <a:pt x="249194" y="749505"/>
                  <a:pt x="250411" y="748248"/>
                  <a:pt x="239949" y="767080"/>
                </a:cubicBezTo>
                <a:cubicBezTo>
                  <a:pt x="235154" y="775711"/>
                  <a:pt x="231691" y="785498"/>
                  <a:pt x="224709" y="792480"/>
                </a:cubicBezTo>
                <a:cubicBezTo>
                  <a:pt x="217727" y="799462"/>
                  <a:pt x="208332" y="803710"/>
                  <a:pt x="199309" y="807720"/>
                </a:cubicBezTo>
                <a:cubicBezTo>
                  <a:pt x="192929" y="810556"/>
                  <a:pt x="185901" y="811813"/>
                  <a:pt x="178989" y="812800"/>
                </a:cubicBezTo>
                <a:cubicBezTo>
                  <a:pt x="150295" y="816899"/>
                  <a:pt x="121416" y="819573"/>
                  <a:pt x="92629" y="822960"/>
                </a:cubicBezTo>
                <a:cubicBezTo>
                  <a:pt x="87549" y="828040"/>
                  <a:pt x="83367" y="834215"/>
                  <a:pt x="77389" y="838200"/>
                </a:cubicBezTo>
                <a:cubicBezTo>
                  <a:pt x="72934" y="841170"/>
                  <a:pt x="66330" y="839935"/>
                  <a:pt x="62149" y="843280"/>
                </a:cubicBezTo>
                <a:cubicBezTo>
                  <a:pt x="26660" y="871671"/>
                  <a:pt x="34289" y="869076"/>
                  <a:pt x="16429" y="894080"/>
                </a:cubicBezTo>
                <a:cubicBezTo>
                  <a:pt x="11508" y="900970"/>
                  <a:pt x="3866" y="906368"/>
                  <a:pt x="1189" y="914400"/>
                </a:cubicBezTo>
                <a:cubicBezTo>
                  <a:pt x="-1488" y="922432"/>
                  <a:pt x="1189" y="931333"/>
                  <a:pt x="1189" y="93980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95C81735-BDA6-FD9C-FB74-B0A8AEA1DB51}"/>
              </a:ext>
            </a:extLst>
          </p:cNvPr>
          <p:cNvSpPr/>
          <p:nvPr/>
        </p:nvSpPr>
        <p:spPr>
          <a:xfrm>
            <a:off x="6388608" y="2407920"/>
            <a:ext cx="371856" cy="707284"/>
          </a:xfrm>
          <a:custGeom>
            <a:avLst/>
            <a:gdLst>
              <a:gd name="connsiteX0" fmla="*/ 371856 w 371856"/>
              <a:gd name="connsiteY0" fmla="*/ 0 h 707284"/>
              <a:gd name="connsiteX1" fmla="*/ 341376 w 371856"/>
              <a:gd name="connsiteY1" fmla="*/ 6096 h 707284"/>
              <a:gd name="connsiteX2" fmla="*/ 298704 w 371856"/>
              <a:gd name="connsiteY2" fmla="*/ 48768 h 707284"/>
              <a:gd name="connsiteX3" fmla="*/ 280416 w 371856"/>
              <a:gd name="connsiteY3" fmla="*/ 67056 h 707284"/>
              <a:gd name="connsiteX4" fmla="*/ 262128 w 371856"/>
              <a:gd name="connsiteY4" fmla="*/ 85344 h 707284"/>
              <a:gd name="connsiteX5" fmla="*/ 219456 w 371856"/>
              <a:gd name="connsiteY5" fmla="*/ 164592 h 707284"/>
              <a:gd name="connsiteX6" fmla="*/ 201168 w 371856"/>
              <a:gd name="connsiteY6" fmla="*/ 219456 h 707284"/>
              <a:gd name="connsiteX7" fmla="*/ 195072 w 371856"/>
              <a:gd name="connsiteY7" fmla="*/ 237744 h 707284"/>
              <a:gd name="connsiteX8" fmla="*/ 188976 w 371856"/>
              <a:gd name="connsiteY8" fmla="*/ 310896 h 707284"/>
              <a:gd name="connsiteX9" fmla="*/ 152400 w 371856"/>
              <a:gd name="connsiteY9" fmla="*/ 371856 h 707284"/>
              <a:gd name="connsiteX10" fmla="*/ 128016 w 371856"/>
              <a:gd name="connsiteY10" fmla="*/ 377952 h 707284"/>
              <a:gd name="connsiteX11" fmla="*/ 73152 w 371856"/>
              <a:gd name="connsiteY11" fmla="*/ 396240 h 707284"/>
              <a:gd name="connsiteX12" fmla="*/ 48768 w 371856"/>
              <a:gd name="connsiteY12" fmla="*/ 402336 h 707284"/>
              <a:gd name="connsiteX13" fmla="*/ 24384 w 371856"/>
              <a:gd name="connsiteY13" fmla="*/ 414528 h 707284"/>
              <a:gd name="connsiteX14" fmla="*/ 12192 w 371856"/>
              <a:gd name="connsiteY14" fmla="*/ 438912 h 707284"/>
              <a:gd name="connsiteX15" fmla="*/ 0 w 371856"/>
              <a:gd name="connsiteY15" fmla="*/ 481584 h 707284"/>
              <a:gd name="connsiteX16" fmla="*/ 12192 w 371856"/>
              <a:gd name="connsiteY16" fmla="*/ 542544 h 707284"/>
              <a:gd name="connsiteX17" fmla="*/ 30480 w 371856"/>
              <a:gd name="connsiteY17" fmla="*/ 566928 h 707284"/>
              <a:gd name="connsiteX18" fmla="*/ 67056 w 371856"/>
              <a:gd name="connsiteY18" fmla="*/ 615696 h 707284"/>
              <a:gd name="connsiteX19" fmla="*/ 91440 w 371856"/>
              <a:gd name="connsiteY19" fmla="*/ 652272 h 707284"/>
              <a:gd name="connsiteX20" fmla="*/ 146304 w 371856"/>
              <a:gd name="connsiteY20" fmla="*/ 688848 h 707284"/>
              <a:gd name="connsiteX21" fmla="*/ 188976 w 371856"/>
              <a:gd name="connsiteY21" fmla="*/ 694944 h 707284"/>
              <a:gd name="connsiteX22" fmla="*/ 237744 w 371856"/>
              <a:gd name="connsiteY22" fmla="*/ 707136 h 707284"/>
              <a:gd name="connsiteX23" fmla="*/ 243840 w 371856"/>
              <a:gd name="connsiteY23" fmla="*/ 707136 h 707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71856" h="707284">
                <a:moveTo>
                  <a:pt x="371856" y="0"/>
                </a:moveTo>
                <a:cubicBezTo>
                  <a:pt x="361696" y="2032"/>
                  <a:pt x="349997" y="349"/>
                  <a:pt x="341376" y="6096"/>
                </a:cubicBezTo>
                <a:cubicBezTo>
                  <a:pt x="324639" y="17254"/>
                  <a:pt x="312928" y="34544"/>
                  <a:pt x="298704" y="48768"/>
                </a:cubicBezTo>
                <a:lnTo>
                  <a:pt x="280416" y="67056"/>
                </a:lnTo>
                <a:cubicBezTo>
                  <a:pt x="274320" y="73152"/>
                  <a:pt x="266563" y="77952"/>
                  <a:pt x="262128" y="85344"/>
                </a:cubicBezTo>
                <a:cubicBezTo>
                  <a:pt x="249002" y="107220"/>
                  <a:pt x="226877" y="142330"/>
                  <a:pt x="219456" y="164592"/>
                </a:cubicBezTo>
                <a:lnTo>
                  <a:pt x="201168" y="219456"/>
                </a:lnTo>
                <a:lnTo>
                  <a:pt x="195072" y="237744"/>
                </a:lnTo>
                <a:cubicBezTo>
                  <a:pt x="193040" y="262128"/>
                  <a:pt x="194017" y="286952"/>
                  <a:pt x="188976" y="310896"/>
                </a:cubicBezTo>
                <a:cubicBezTo>
                  <a:pt x="185214" y="328763"/>
                  <a:pt x="171646" y="360858"/>
                  <a:pt x="152400" y="371856"/>
                </a:cubicBezTo>
                <a:cubicBezTo>
                  <a:pt x="145126" y="376013"/>
                  <a:pt x="136024" y="375488"/>
                  <a:pt x="128016" y="377952"/>
                </a:cubicBezTo>
                <a:cubicBezTo>
                  <a:pt x="109591" y="383621"/>
                  <a:pt x="91854" y="391565"/>
                  <a:pt x="73152" y="396240"/>
                </a:cubicBezTo>
                <a:cubicBezTo>
                  <a:pt x="65024" y="398272"/>
                  <a:pt x="56613" y="399394"/>
                  <a:pt x="48768" y="402336"/>
                </a:cubicBezTo>
                <a:cubicBezTo>
                  <a:pt x="40259" y="405527"/>
                  <a:pt x="32512" y="410464"/>
                  <a:pt x="24384" y="414528"/>
                </a:cubicBezTo>
                <a:cubicBezTo>
                  <a:pt x="20320" y="422656"/>
                  <a:pt x="15772" y="430559"/>
                  <a:pt x="12192" y="438912"/>
                </a:cubicBezTo>
                <a:cubicBezTo>
                  <a:pt x="6945" y="451156"/>
                  <a:pt x="3093" y="469210"/>
                  <a:pt x="0" y="481584"/>
                </a:cubicBezTo>
                <a:cubicBezTo>
                  <a:pt x="765" y="486176"/>
                  <a:pt x="7645" y="533450"/>
                  <a:pt x="12192" y="542544"/>
                </a:cubicBezTo>
                <a:cubicBezTo>
                  <a:pt x="16736" y="551631"/>
                  <a:pt x="24384" y="558800"/>
                  <a:pt x="30480" y="566928"/>
                </a:cubicBezTo>
                <a:cubicBezTo>
                  <a:pt x="43078" y="604721"/>
                  <a:pt x="27654" y="567538"/>
                  <a:pt x="67056" y="615696"/>
                </a:cubicBezTo>
                <a:cubicBezTo>
                  <a:pt x="76335" y="627037"/>
                  <a:pt x="79718" y="643480"/>
                  <a:pt x="91440" y="652272"/>
                </a:cubicBezTo>
                <a:cubicBezTo>
                  <a:pt x="103794" y="661538"/>
                  <a:pt x="132195" y="684145"/>
                  <a:pt x="146304" y="688848"/>
                </a:cubicBezTo>
                <a:cubicBezTo>
                  <a:pt x="159935" y="693392"/>
                  <a:pt x="174752" y="692912"/>
                  <a:pt x="188976" y="694944"/>
                </a:cubicBezTo>
                <a:cubicBezTo>
                  <a:pt x="212531" y="702796"/>
                  <a:pt x="208319" y="702232"/>
                  <a:pt x="237744" y="707136"/>
                </a:cubicBezTo>
                <a:cubicBezTo>
                  <a:pt x="239748" y="707470"/>
                  <a:pt x="241808" y="707136"/>
                  <a:pt x="243840" y="707136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F9B5D4A1-245A-D913-ED37-4B2EE57F0382}"/>
              </a:ext>
            </a:extLst>
          </p:cNvPr>
          <p:cNvSpPr/>
          <p:nvPr/>
        </p:nvSpPr>
        <p:spPr>
          <a:xfrm>
            <a:off x="6681216" y="2657856"/>
            <a:ext cx="890016" cy="697184"/>
          </a:xfrm>
          <a:custGeom>
            <a:avLst/>
            <a:gdLst>
              <a:gd name="connsiteX0" fmla="*/ 97536 w 890016"/>
              <a:gd name="connsiteY0" fmla="*/ 0 h 697184"/>
              <a:gd name="connsiteX1" fmla="*/ 67056 w 890016"/>
              <a:gd name="connsiteY1" fmla="*/ 12192 h 697184"/>
              <a:gd name="connsiteX2" fmla="*/ 18288 w 890016"/>
              <a:gd name="connsiteY2" fmla="*/ 30480 h 697184"/>
              <a:gd name="connsiteX3" fmla="*/ 0 w 890016"/>
              <a:gd name="connsiteY3" fmla="*/ 54864 h 697184"/>
              <a:gd name="connsiteX4" fmla="*/ 12192 w 890016"/>
              <a:gd name="connsiteY4" fmla="*/ 195072 h 697184"/>
              <a:gd name="connsiteX5" fmla="*/ 24384 w 890016"/>
              <a:gd name="connsiteY5" fmla="*/ 219456 h 697184"/>
              <a:gd name="connsiteX6" fmla="*/ 60960 w 890016"/>
              <a:gd name="connsiteY6" fmla="*/ 243840 h 697184"/>
              <a:gd name="connsiteX7" fmla="*/ 85344 w 890016"/>
              <a:gd name="connsiteY7" fmla="*/ 280416 h 697184"/>
              <a:gd name="connsiteX8" fmla="*/ 97536 w 890016"/>
              <a:gd name="connsiteY8" fmla="*/ 298704 h 697184"/>
              <a:gd name="connsiteX9" fmla="*/ 121920 w 890016"/>
              <a:gd name="connsiteY9" fmla="*/ 304800 h 697184"/>
              <a:gd name="connsiteX10" fmla="*/ 182880 w 890016"/>
              <a:gd name="connsiteY10" fmla="*/ 329184 h 697184"/>
              <a:gd name="connsiteX11" fmla="*/ 414528 w 890016"/>
              <a:gd name="connsiteY11" fmla="*/ 329184 h 697184"/>
              <a:gd name="connsiteX12" fmla="*/ 445008 w 890016"/>
              <a:gd name="connsiteY12" fmla="*/ 341376 h 697184"/>
              <a:gd name="connsiteX13" fmla="*/ 493776 w 890016"/>
              <a:gd name="connsiteY13" fmla="*/ 371856 h 697184"/>
              <a:gd name="connsiteX14" fmla="*/ 512064 w 890016"/>
              <a:gd name="connsiteY14" fmla="*/ 384048 h 697184"/>
              <a:gd name="connsiteX15" fmla="*/ 542544 w 890016"/>
              <a:gd name="connsiteY15" fmla="*/ 396240 h 697184"/>
              <a:gd name="connsiteX16" fmla="*/ 585216 w 890016"/>
              <a:gd name="connsiteY16" fmla="*/ 432816 h 697184"/>
              <a:gd name="connsiteX17" fmla="*/ 609600 w 890016"/>
              <a:gd name="connsiteY17" fmla="*/ 438912 h 697184"/>
              <a:gd name="connsiteX18" fmla="*/ 688848 w 890016"/>
              <a:gd name="connsiteY18" fmla="*/ 451104 h 697184"/>
              <a:gd name="connsiteX19" fmla="*/ 707136 w 890016"/>
              <a:gd name="connsiteY19" fmla="*/ 469392 h 697184"/>
              <a:gd name="connsiteX20" fmla="*/ 749808 w 890016"/>
              <a:gd name="connsiteY20" fmla="*/ 499872 h 697184"/>
              <a:gd name="connsiteX21" fmla="*/ 762000 w 890016"/>
              <a:gd name="connsiteY21" fmla="*/ 518160 h 697184"/>
              <a:gd name="connsiteX22" fmla="*/ 792480 w 890016"/>
              <a:gd name="connsiteY22" fmla="*/ 548640 h 697184"/>
              <a:gd name="connsiteX23" fmla="*/ 804672 w 890016"/>
              <a:gd name="connsiteY23" fmla="*/ 579120 h 697184"/>
              <a:gd name="connsiteX24" fmla="*/ 810768 w 890016"/>
              <a:gd name="connsiteY24" fmla="*/ 597408 h 697184"/>
              <a:gd name="connsiteX25" fmla="*/ 822960 w 890016"/>
              <a:gd name="connsiteY25" fmla="*/ 615696 h 697184"/>
              <a:gd name="connsiteX26" fmla="*/ 847344 w 890016"/>
              <a:gd name="connsiteY26" fmla="*/ 670560 h 697184"/>
              <a:gd name="connsiteX27" fmla="*/ 859536 w 890016"/>
              <a:gd name="connsiteY27" fmla="*/ 694944 h 697184"/>
              <a:gd name="connsiteX28" fmla="*/ 890016 w 890016"/>
              <a:gd name="connsiteY28" fmla="*/ 694944 h 697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890016" h="697184">
                <a:moveTo>
                  <a:pt x="97536" y="0"/>
                </a:moveTo>
                <a:cubicBezTo>
                  <a:pt x="87376" y="4064"/>
                  <a:pt x="77537" y="9048"/>
                  <a:pt x="67056" y="12192"/>
                </a:cubicBezTo>
                <a:cubicBezTo>
                  <a:pt x="42133" y="19669"/>
                  <a:pt x="36188" y="12580"/>
                  <a:pt x="18288" y="30480"/>
                </a:cubicBezTo>
                <a:cubicBezTo>
                  <a:pt x="11104" y="37664"/>
                  <a:pt x="6096" y="46736"/>
                  <a:pt x="0" y="54864"/>
                </a:cubicBezTo>
                <a:cubicBezTo>
                  <a:pt x="4064" y="101600"/>
                  <a:pt x="5317" y="148666"/>
                  <a:pt x="12192" y="195072"/>
                </a:cubicBezTo>
                <a:cubicBezTo>
                  <a:pt x="13524" y="204061"/>
                  <a:pt x="17958" y="213030"/>
                  <a:pt x="24384" y="219456"/>
                </a:cubicBezTo>
                <a:cubicBezTo>
                  <a:pt x="34745" y="229817"/>
                  <a:pt x="60960" y="243840"/>
                  <a:pt x="60960" y="243840"/>
                </a:cubicBezTo>
                <a:lnTo>
                  <a:pt x="85344" y="280416"/>
                </a:lnTo>
                <a:cubicBezTo>
                  <a:pt x="89408" y="286512"/>
                  <a:pt x="90428" y="296927"/>
                  <a:pt x="97536" y="298704"/>
                </a:cubicBezTo>
                <a:cubicBezTo>
                  <a:pt x="105664" y="300736"/>
                  <a:pt x="114030" y="301982"/>
                  <a:pt x="121920" y="304800"/>
                </a:cubicBezTo>
                <a:cubicBezTo>
                  <a:pt x="142530" y="312161"/>
                  <a:pt x="182880" y="329184"/>
                  <a:pt x="182880" y="329184"/>
                </a:cubicBezTo>
                <a:cubicBezTo>
                  <a:pt x="281308" y="320982"/>
                  <a:pt x="290813" y="317212"/>
                  <a:pt x="414528" y="329184"/>
                </a:cubicBezTo>
                <a:cubicBezTo>
                  <a:pt x="425420" y="330238"/>
                  <a:pt x="435373" y="336188"/>
                  <a:pt x="445008" y="341376"/>
                </a:cubicBezTo>
                <a:cubicBezTo>
                  <a:pt x="461886" y="350464"/>
                  <a:pt x="477826" y="361222"/>
                  <a:pt x="493776" y="371856"/>
                </a:cubicBezTo>
                <a:cubicBezTo>
                  <a:pt x="499872" y="375920"/>
                  <a:pt x="505511" y="380771"/>
                  <a:pt x="512064" y="384048"/>
                </a:cubicBezTo>
                <a:cubicBezTo>
                  <a:pt x="521851" y="388942"/>
                  <a:pt x="532384" y="392176"/>
                  <a:pt x="542544" y="396240"/>
                </a:cubicBezTo>
                <a:cubicBezTo>
                  <a:pt x="554745" y="408441"/>
                  <a:pt x="569576" y="424996"/>
                  <a:pt x="585216" y="432816"/>
                </a:cubicBezTo>
                <a:cubicBezTo>
                  <a:pt x="592710" y="436563"/>
                  <a:pt x="601544" y="436610"/>
                  <a:pt x="609600" y="438912"/>
                </a:cubicBezTo>
                <a:cubicBezTo>
                  <a:pt x="656918" y="452431"/>
                  <a:pt x="590804" y="441300"/>
                  <a:pt x="688848" y="451104"/>
                </a:cubicBezTo>
                <a:cubicBezTo>
                  <a:pt x="694944" y="457200"/>
                  <a:pt x="700513" y="463873"/>
                  <a:pt x="707136" y="469392"/>
                </a:cubicBezTo>
                <a:cubicBezTo>
                  <a:pt x="727904" y="486699"/>
                  <a:pt x="727847" y="477911"/>
                  <a:pt x="749808" y="499872"/>
                </a:cubicBezTo>
                <a:cubicBezTo>
                  <a:pt x="754989" y="505053"/>
                  <a:pt x="757175" y="512646"/>
                  <a:pt x="762000" y="518160"/>
                </a:cubicBezTo>
                <a:cubicBezTo>
                  <a:pt x="771462" y="528973"/>
                  <a:pt x="782320" y="538480"/>
                  <a:pt x="792480" y="548640"/>
                </a:cubicBezTo>
                <a:cubicBezTo>
                  <a:pt x="796544" y="558800"/>
                  <a:pt x="800830" y="568874"/>
                  <a:pt x="804672" y="579120"/>
                </a:cubicBezTo>
                <a:cubicBezTo>
                  <a:pt x="806928" y="585137"/>
                  <a:pt x="807894" y="591661"/>
                  <a:pt x="810768" y="597408"/>
                </a:cubicBezTo>
                <a:cubicBezTo>
                  <a:pt x="814045" y="603961"/>
                  <a:pt x="818896" y="609600"/>
                  <a:pt x="822960" y="615696"/>
                </a:cubicBezTo>
                <a:cubicBezTo>
                  <a:pt x="833843" y="680993"/>
                  <a:pt x="817966" y="629430"/>
                  <a:pt x="847344" y="670560"/>
                </a:cubicBezTo>
                <a:cubicBezTo>
                  <a:pt x="852626" y="677955"/>
                  <a:pt x="851646" y="690435"/>
                  <a:pt x="859536" y="694944"/>
                </a:cubicBezTo>
                <a:cubicBezTo>
                  <a:pt x="868357" y="699985"/>
                  <a:pt x="879856" y="694944"/>
                  <a:pt x="890016" y="694944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FCE3278A-9F27-836D-AE70-08FDD261727B}"/>
              </a:ext>
            </a:extLst>
          </p:cNvPr>
          <p:cNvSpPr/>
          <p:nvPr/>
        </p:nvSpPr>
        <p:spPr>
          <a:xfrm>
            <a:off x="5797296" y="3230880"/>
            <a:ext cx="1505712" cy="176784"/>
          </a:xfrm>
          <a:custGeom>
            <a:avLst/>
            <a:gdLst>
              <a:gd name="connsiteX0" fmla="*/ 1505712 w 1505712"/>
              <a:gd name="connsiteY0" fmla="*/ 42672 h 176784"/>
              <a:gd name="connsiteX1" fmla="*/ 1444752 w 1505712"/>
              <a:gd name="connsiteY1" fmla="*/ 36576 h 176784"/>
              <a:gd name="connsiteX2" fmla="*/ 1426464 w 1505712"/>
              <a:gd name="connsiteY2" fmla="*/ 30480 h 176784"/>
              <a:gd name="connsiteX3" fmla="*/ 1377696 w 1505712"/>
              <a:gd name="connsiteY3" fmla="*/ 18288 h 176784"/>
              <a:gd name="connsiteX4" fmla="*/ 1341120 w 1505712"/>
              <a:gd name="connsiteY4" fmla="*/ 6096 h 176784"/>
              <a:gd name="connsiteX5" fmla="*/ 1322832 w 1505712"/>
              <a:gd name="connsiteY5" fmla="*/ 0 h 176784"/>
              <a:gd name="connsiteX6" fmla="*/ 1194816 w 1505712"/>
              <a:gd name="connsiteY6" fmla="*/ 6096 h 176784"/>
              <a:gd name="connsiteX7" fmla="*/ 1170432 w 1505712"/>
              <a:gd name="connsiteY7" fmla="*/ 12192 h 176784"/>
              <a:gd name="connsiteX8" fmla="*/ 1115568 w 1505712"/>
              <a:gd name="connsiteY8" fmla="*/ 30480 h 176784"/>
              <a:gd name="connsiteX9" fmla="*/ 1078992 w 1505712"/>
              <a:gd name="connsiteY9" fmla="*/ 42672 h 176784"/>
              <a:gd name="connsiteX10" fmla="*/ 975360 w 1505712"/>
              <a:gd name="connsiteY10" fmla="*/ 54864 h 176784"/>
              <a:gd name="connsiteX11" fmla="*/ 835152 w 1505712"/>
              <a:gd name="connsiteY11" fmla="*/ 60960 h 176784"/>
              <a:gd name="connsiteX12" fmla="*/ 768096 w 1505712"/>
              <a:gd name="connsiteY12" fmla="*/ 73152 h 176784"/>
              <a:gd name="connsiteX13" fmla="*/ 737616 w 1505712"/>
              <a:gd name="connsiteY13" fmla="*/ 85344 h 176784"/>
              <a:gd name="connsiteX14" fmla="*/ 713232 w 1505712"/>
              <a:gd name="connsiteY14" fmla="*/ 91440 h 176784"/>
              <a:gd name="connsiteX15" fmla="*/ 682752 w 1505712"/>
              <a:gd name="connsiteY15" fmla="*/ 103632 h 176784"/>
              <a:gd name="connsiteX16" fmla="*/ 627888 w 1505712"/>
              <a:gd name="connsiteY16" fmla="*/ 115824 h 176784"/>
              <a:gd name="connsiteX17" fmla="*/ 609600 w 1505712"/>
              <a:gd name="connsiteY17" fmla="*/ 128016 h 176784"/>
              <a:gd name="connsiteX18" fmla="*/ 560832 w 1505712"/>
              <a:gd name="connsiteY18" fmla="*/ 164592 h 176784"/>
              <a:gd name="connsiteX19" fmla="*/ 530352 w 1505712"/>
              <a:gd name="connsiteY19" fmla="*/ 170688 h 176784"/>
              <a:gd name="connsiteX20" fmla="*/ 451104 w 1505712"/>
              <a:gd name="connsiteY20" fmla="*/ 164592 h 176784"/>
              <a:gd name="connsiteX21" fmla="*/ 432816 w 1505712"/>
              <a:gd name="connsiteY21" fmla="*/ 152400 h 176784"/>
              <a:gd name="connsiteX22" fmla="*/ 408432 w 1505712"/>
              <a:gd name="connsiteY22" fmla="*/ 146304 h 176784"/>
              <a:gd name="connsiteX23" fmla="*/ 390144 w 1505712"/>
              <a:gd name="connsiteY23" fmla="*/ 140208 h 176784"/>
              <a:gd name="connsiteX24" fmla="*/ 207264 w 1505712"/>
              <a:gd name="connsiteY24" fmla="*/ 146304 h 176784"/>
              <a:gd name="connsiteX25" fmla="*/ 121920 w 1505712"/>
              <a:gd name="connsiteY25" fmla="*/ 170688 h 176784"/>
              <a:gd name="connsiteX26" fmla="*/ 103632 w 1505712"/>
              <a:gd name="connsiteY26" fmla="*/ 176784 h 176784"/>
              <a:gd name="connsiteX27" fmla="*/ 0 w 1505712"/>
              <a:gd name="connsiteY27" fmla="*/ 176784 h 176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505712" h="176784">
                <a:moveTo>
                  <a:pt x="1505712" y="42672"/>
                </a:moveTo>
                <a:cubicBezTo>
                  <a:pt x="1485392" y="40640"/>
                  <a:pt x="1464936" y="39681"/>
                  <a:pt x="1444752" y="36576"/>
                </a:cubicBezTo>
                <a:cubicBezTo>
                  <a:pt x="1438401" y="35599"/>
                  <a:pt x="1432663" y="32171"/>
                  <a:pt x="1426464" y="30480"/>
                </a:cubicBezTo>
                <a:cubicBezTo>
                  <a:pt x="1410298" y="26071"/>
                  <a:pt x="1393592" y="23587"/>
                  <a:pt x="1377696" y="18288"/>
                </a:cubicBezTo>
                <a:lnTo>
                  <a:pt x="1341120" y="6096"/>
                </a:lnTo>
                <a:lnTo>
                  <a:pt x="1322832" y="0"/>
                </a:lnTo>
                <a:cubicBezTo>
                  <a:pt x="1280160" y="2032"/>
                  <a:pt x="1237400" y="2689"/>
                  <a:pt x="1194816" y="6096"/>
                </a:cubicBezTo>
                <a:cubicBezTo>
                  <a:pt x="1186465" y="6764"/>
                  <a:pt x="1178457" y="9785"/>
                  <a:pt x="1170432" y="12192"/>
                </a:cubicBezTo>
                <a:lnTo>
                  <a:pt x="1115568" y="30480"/>
                </a:lnTo>
                <a:cubicBezTo>
                  <a:pt x="1103376" y="34544"/>
                  <a:pt x="1091744" y="41078"/>
                  <a:pt x="1078992" y="42672"/>
                </a:cubicBezTo>
                <a:lnTo>
                  <a:pt x="975360" y="54864"/>
                </a:lnTo>
                <a:cubicBezTo>
                  <a:pt x="928671" y="57782"/>
                  <a:pt x="881888" y="58928"/>
                  <a:pt x="835152" y="60960"/>
                </a:cubicBezTo>
                <a:cubicBezTo>
                  <a:pt x="812940" y="64133"/>
                  <a:pt x="789653" y="65966"/>
                  <a:pt x="768096" y="73152"/>
                </a:cubicBezTo>
                <a:cubicBezTo>
                  <a:pt x="757715" y="76612"/>
                  <a:pt x="747997" y="81884"/>
                  <a:pt x="737616" y="85344"/>
                </a:cubicBezTo>
                <a:cubicBezTo>
                  <a:pt x="729668" y="87993"/>
                  <a:pt x="721180" y="88791"/>
                  <a:pt x="713232" y="91440"/>
                </a:cubicBezTo>
                <a:cubicBezTo>
                  <a:pt x="702851" y="94900"/>
                  <a:pt x="693274" y="100626"/>
                  <a:pt x="682752" y="103632"/>
                </a:cubicBezTo>
                <a:cubicBezTo>
                  <a:pt x="664739" y="108779"/>
                  <a:pt x="646176" y="111760"/>
                  <a:pt x="627888" y="115824"/>
                </a:cubicBezTo>
                <a:cubicBezTo>
                  <a:pt x="621792" y="119888"/>
                  <a:pt x="615525" y="123707"/>
                  <a:pt x="609600" y="128016"/>
                </a:cubicBezTo>
                <a:cubicBezTo>
                  <a:pt x="593166" y="139968"/>
                  <a:pt x="580757" y="160607"/>
                  <a:pt x="560832" y="164592"/>
                </a:cubicBezTo>
                <a:lnTo>
                  <a:pt x="530352" y="170688"/>
                </a:lnTo>
                <a:cubicBezTo>
                  <a:pt x="503936" y="168656"/>
                  <a:pt x="477144" y="169475"/>
                  <a:pt x="451104" y="164592"/>
                </a:cubicBezTo>
                <a:cubicBezTo>
                  <a:pt x="443903" y="163242"/>
                  <a:pt x="439550" y="155286"/>
                  <a:pt x="432816" y="152400"/>
                </a:cubicBezTo>
                <a:cubicBezTo>
                  <a:pt x="425115" y="149100"/>
                  <a:pt x="416488" y="148606"/>
                  <a:pt x="408432" y="146304"/>
                </a:cubicBezTo>
                <a:cubicBezTo>
                  <a:pt x="402253" y="144539"/>
                  <a:pt x="396240" y="142240"/>
                  <a:pt x="390144" y="140208"/>
                </a:cubicBezTo>
                <a:cubicBezTo>
                  <a:pt x="329184" y="142240"/>
                  <a:pt x="268069" y="141504"/>
                  <a:pt x="207264" y="146304"/>
                </a:cubicBezTo>
                <a:cubicBezTo>
                  <a:pt x="187204" y="147888"/>
                  <a:pt x="142812" y="163724"/>
                  <a:pt x="121920" y="170688"/>
                </a:cubicBezTo>
                <a:cubicBezTo>
                  <a:pt x="115824" y="172720"/>
                  <a:pt x="110058" y="176784"/>
                  <a:pt x="103632" y="176784"/>
                </a:cubicBezTo>
                <a:lnTo>
                  <a:pt x="0" y="176784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14" name="Connecteur droit 113">
            <a:extLst>
              <a:ext uri="{FF2B5EF4-FFF2-40B4-BE49-F238E27FC236}">
                <a16:creationId xmlns:a16="http://schemas.microsoft.com/office/drawing/2014/main" id="{A919CD87-93AD-AE33-D1FB-9394C1836DDF}"/>
              </a:ext>
            </a:extLst>
          </p:cNvPr>
          <p:cNvCxnSpPr/>
          <p:nvPr/>
        </p:nvCxnSpPr>
        <p:spPr>
          <a:xfrm>
            <a:off x="6621780" y="4221480"/>
            <a:ext cx="59436" cy="304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115">
            <a:extLst>
              <a:ext uri="{FF2B5EF4-FFF2-40B4-BE49-F238E27FC236}">
                <a16:creationId xmlns:a16="http://schemas.microsoft.com/office/drawing/2014/main" id="{A273DF1D-6F5D-FF99-771A-AA2A4D0FAE84}"/>
              </a:ext>
            </a:extLst>
          </p:cNvPr>
          <p:cNvCxnSpPr/>
          <p:nvPr/>
        </p:nvCxnSpPr>
        <p:spPr>
          <a:xfrm>
            <a:off x="6669278" y="4147026"/>
            <a:ext cx="59436" cy="304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Connecteur droit 116">
            <a:extLst>
              <a:ext uri="{FF2B5EF4-FFF2-40B4-BE49-F238E27FC236}">
                <a16:creationId xmlns:a16="http://schemas.microsoft.com/office/drawing/2014/main" id="{6A3B5963-18B7-3553-2BFB-8B9CF35271E5}"/>
              </a:ext>
            </a:extLst>
          </p:cNvPr>
          <p:cNvCxnSpPr>
            <a:cxnSpLocks/>
          </p:cNvCxnSpPr>
          <p:nvPr/>
        </p:nvCxnSpPr>
        <p:spPr>
          <a:xfrm flipV="1">
            <a:off x="6676136" y="4177215"/>
            <a:ext cx="56134" cy="1338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Connecteur droit 119">
            <a:extLst>
              <a:ext uri="{FF2B5EF4-FFF2-40B4-BE49-F238E27FC236}">
                <a16:creationId xmlns:a16="http://schemas.microsoft.com/office/drawing/2014/main" id="{403C2CE6-24F6-A585-DDC0-19185B0EA946}"/>
              </a:ext>
            </a:extLst>
          </p:cNvPr>
          <p:cNvCxnSpPr>
            <a:cxnSpLocks/>
          </p:cNvCxnSpPr>
          <p:nvPr/>
        </p:nvCxnSpPr>
        <p:spPr>
          <a:xfrm flipV="1">
            <a:off x="6621780" y="4144069"/>
            <a:ext cx="54356" cy="247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Connecteur droit 136">
            <a:extLst>
              <a:ext uri="{FF2B5EF4-FFF2-40B4-BE49-F238E27FC236}">
                <a16:creationId xmlns:a16="http://schemas.microsoft.com/office/drawing/2014/main" id="{AA702CE6-0747-75C0-032B-10652E11BFB3}"/>
              </a:ext>
            </a:extLst>
          </p:cNvPr>
          <p:cNvCxnSpPr/>
          <p:nvPr/>
        </p:nvCxnSpPr>
        <p:spPr>
          <a:xfrm>
            <a:off x="5640705" y="2779941"/>
            <a:ext cx="110926" cy="6422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8969813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144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9569292" y="5800606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DB3B678-5EB2-47E7-1C92-743FBD9B17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5318" y="1880963"/>
            <a:ext cx="4435864" cy="4170529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76920E42-A2CD-1A8D-A6F0-0D702C827B86}"/>
              </a:ext>
            </a:extLst>
          </p:cNvPr>
          <p:cNvSpPr txBox="1">
            <a:spLocks/>
          </p:cNvSpPr>
          <p:nvPr/>
        </p:nvSpPr>
        <p:spPr>
          <a:xfrm>
            <a:off x="435819" y="1490004"/>
            <a:ext cx="3953301" cy="471024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i="1" dirty="0" err="1">
                <a:solidFill>
                  <a:schemeClr val="tx1"/>
                </a:solidFill>
              </a:rPr>
              <a:t>Summary</a:t>
            </a:r>
            <a:r>
              <a:rPr lang="fr-BE" sz="1800" i="1" dirty="0">
                <a:solidFill>
                  <a:schemeClr val="tx1"/>
                </a:solidFill>
              </a:rPr>
              <a:t> of </a:t>
            </a:r>
            <a:r>
              <a:rPr lang="fr-BE" sz="1800" i="1" dirty="0" err="1">
                <a:solidFill>
                  <a:schemeClr val="tx1"/>
                </a:solidFill>
              </a:rPr>
              <a:t>supramolecular</a:t>
            </a:r>
            <a:r>
              <a:rPr lang="fr-BE" sz="1800" i="1" dirty="0">
                <a:solidFill>
                  <a:schemeClr val="tx1"/>
                </a:solidFill>
              </a:rPr>
              <a:t> interactions</a:t>
            </a: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F66AE94-F3DC-F78D-CFA3-7B5CB1F387A6}"/>
              </a:ext>
            </a:extLst>
          </p:cNvPr>
          <p:cNvSpPr txBox="1"/>
          <p:nvPr/>
        </p:nvSpPr>
        <p:spPr>
          <a:xfrm>
            <a:off x="121332" y="6449600"/>
            <a:ext cx="614913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/>
              <a:t>Wiley</a:t>
            </a:r>
            <a:r>
              <a:rPr lang="fr-BE" sz="1200" dirty="0"/>
              <a:t> </a:t>
            </a:r>
            <a:r>
              <a:rPr lang="fr-BE" sz="1200" dirty="0" err="1"/>
              <a:t>Interdiscip</a:t>
            </a:r>
            <a:r>
              <a:rPr lang="fr-BE" sz="1200" dirty="0"/>
              <a:t>. </a:t>
            </a:r>
            <a:r>
              <a:rPr lang="fr-BE" sz="1200" dirty="0" err="1"/>
              <a:t>Rev</a:t>
            </a:r>
            <a:r>
              <a:rPr lang="fr-BE" sz="1200" dirty="0"/>
              <a:t>. </a:t>
            </a:r>
            <a:r>
              <a:rPr lang="fr-BE" sz="1200" dirty="0" err="1"/>
              <a:t>Nanomed</a:t>
            </a:r>
            <a:r>
              <a:rPr lang="fr-BE" sz="1200" dirty="0"/>
              <a:t>. </a:t>
            </a:r>
            <a:r>
              <a:rPr lang="fr-BE" sz="1200" dirty="0" err="1"/>
              <a:t>Nanobiotechnol</a:t>
            </a:r>
            <a:r>
              <a:rPr lang="fr-BE" sz="1200" dirty="0"/>
              <a:t>. 2013, 5, 582−612.</a:t>
            </a:r>
          </a:p>
        </p:txBody>
      </p:sp>
      <p:cxnSp>
        <p:nvCxnSpPr>
          <p:cNvPr id="4" name="Connecteur droit avec flèche 3">
            <a:extLst>
              <a:ext uri="{FF2B5EF4-FFF2-40B4-BE49-F238E27FC236}">
                <a16:creationId xmlns:a16="http://schemas.microsoft.com/office/drawing/2014/main" id="{262B9044-E4D1-CD51-5A50-62043D2963B4}"/>
              </a:ext>
            </a:extLst>
          </p:cNvPr>
          <p:cNvCxnSpPr>
            <a:cxnSpLocks/>
          </p:cNvCxnSpPr>
          <p:nvPr/>
        </p:nvCxnSpPr>
        <p:spPr>
          <a:xfrm flipV="1">
            <a:off x="4244829" y="2633121"/>
            <a:ext cx="1604425" cy="82395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Image 1">
            <a:extLst>
              <a:ext uri="{FF2B5EF4-FFF2-40B4-BE49-F238E27FC236}">
                <a16:creationId xmlns:a16="http://schemas.microsoft.com/office/drawing/2014/main" id="{0888852D-0FEB-8AAC-9357-57214F4B2C8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77819" y="2198591"/>
            <a:ext cx="1727951" cy="302309"/>
          </a:xfrm>
          <a:prstGeom prst="rect">
            <a:avLst/>
          </a:prstGeom>
        </p:spPr>
      </p:pic>
      <p:sp>
        <p:nvSpPr>
          <p:cNvPr id="14" name="TextBox 9">
            <a:extLst>
              <a:ext uri="{FF2B5EF4-FFF2-40B4-BE49-F238E27FC236}">
                <a16:creationId xmlns:a16="http://schemas.microsoft.com/office/drawing/2014/main" id="{6C66C7B1-22CF-DD12-1387-5B340126074B}"/>
              </a:ext>
            </a:extLst>
          </p:cNvPr>
          <p:cNvSpPr txBox="1"/>
          <p:nvPr/>
        </p:nvSpPr>
        <p:spPr>
          <a:xfrm>
            <a:off x="8131855" y="2161457"/>
            <a:ext cx="2849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15" name="Google Shape;172;p21">
            <a:extLst>
              <a:ext uri="{FF2B5EF4-FFF2-40B4-BE49-F238E27FC236}">
                <a16:creationId xmlns:a16="http://schemas.microsoft.com/office/drawing/2014/main" id="{7ABC6F0D-1098-AC26-2D61-D63E38F87FED}"/>
              </a:ext>
            </a:extLst>
          </p:cNvPr>
          <p:cNvSpPr/>
          <p:nvPr/>
        </p:nvSpPr>
        <p:spPr>
          <a:xfrm>
            <a:off x="8879735" y="2268445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16" name="Image 15">
            <a:extLst>
              <a:ext uri="{FF2B5EF4-FFF2-40B4-BE49-F238E27FC236}">
                <a16:creationId xmlns:a16="http://schemas.microsoft.com/office/drawing/2014/main" id="{D0B7603D-4C78-27AA-DCDE-0F1BA74CD86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571560" y="1771991"/>
            <a:ext cx="1463644" cy="1358768"/>
          </a:xfrm>
          <a:prstGeom prst="rect">
            <a:avLst/>
          </a:prstGeom>
        </p:spPr>
      </p:pic>
      <p:cxnSp>
        <p:nvCxnSpPr>
          <p:cNvPr id="17" name="Connecteur droit avec flèche 16">
            <a:extLst>
              <a:ext uri="{FF2B5EF4-FFF2-40B4-BE49-F238E27FC236}">
                <a16:creationId xmlns:a16="http://schemas.microsoft.com/office/drawing/2014/main" id="{79B7ED83-F233-388C-795A-A947B8E80671}"/>
              </a:ext>
            </a:extLst>
          </p:cNvPr>
          <p:cNvCxnSpPr>
            <a:cxnSpLocks/>
          </p:cNvCxnSpPr>
          <p:nvPr/>
        </p:nvCxnSpPr>
        <p:spPr>
          <a:xfrm>
            <a:off x="9729968" y="2288686"/>
            <a:ext cx="60676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necteur droit avec flèche 18">
            <a:extLst>
              <a:ext uri="{FF2B5EF4-FFF2-40B4-BE49-F238E27FC236}">
                <a16:creationId xmlns:a16="http://schemas.microsoft.com/office/drawing/2014/main" id="{8C534E04-6C55-945D-F72D-B0069A360BE4}"/>
              </a:ext>
            </a:extLst>
          </p:cNvPr>
          <p:cNvCxnSpPr>
            <a:cxnSpLocks/>
          </p:cNvCxnSpPr>
          <p:nvPr/>
        </p:nvCxnSpPr>
        <p:spPr>
          <a:xfrm flipH="1">
            <a:off x="9834078" y="2426200"/>
            <a:ext cx="283016" cy="476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Image 2">
            <a:extLst>
              <a:ext uri="{FF2B5EF4-FFF2-40B4-BE49-F238E27FC236}">
                <a16:creationId xmlns:a16="http://schemas.microsoft.com/office/drawing/2014/main" id="{A38A7352-E19A-3BC9-9EA8-C55B8AA5EAC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7587709">
            <a:off x="6470391" y="2758656"/>
            <a:ext cx="202661" cy="232141"/>
          </a:xfrm>
          <a:prstGeom prst="rect">
            <a:avLst/>
          </a:prstGeom>
        </p:spPr>
      </p:pic>
      <p:sp>
        <p:nvSpPr>
          <p:cNvPr id="24" name="ZoneTexte 23">
            <a:extLst>
              <a:ext uri="{FF2B5EF4-FFF2-40B4-BE49-F238E27FC236}">
                <a16:creationId xmlns:a16="http://schemas.microsoft.com/office/drawing/2014/main" id="{16A5E0CF-EC89-2D69-4065-756D6C70FD37}"/>
              </a:ext>
            </a:extLst>
          </p:cNvPr>
          <p:cNvSpPr txBox="1"/>
          <p:nvPr/>
        </p:nvSpPr>
        <p:spPr>
          <a:xfrm>
            <a:off x="6652757" y="2702418"/>
            <a:ext cx="96318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: Ligand</a:t>
            </a: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id="{FAD9B904-3E42-212B-BAE6-3F2A40D039DA}"/>
              </a:ext>
            </a:extLst>
          </p:cNvPr>
          <p:cNvSpPr txBox="1"/>
          <p:nvPr/>
        </p:nvSpPr>
        <p:spPr>
          <a:xfrm>
            <a:off x="8433350" y="2727908"/>
            <a:ext cx="117541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800" dirty="0"/>
              <a:t>Metal ions</a:t>
            </a:r>
          </a:p>
        </p:txBody>
      </p:sp>
      <p:cxnSp>
        <p:nvCxnSpPr>
          <p:cNvPr id="105" name="Connecteur droit avec flèche 104">
            <a:extLst>
              <a:ext uri="{FF2B5EF4-FFF2-40B4-BE49-F238E27FC236}">
                <a16:creationId xmlns:a16="http://schemas.microsoft.com/office/drawing/2014/main" id="{831CD2EE-87BB-389E-A0F3-16E67216AA71}"/>
              </a:ext>
            </a:extLst>
          </p:cNvPr>
          <p:cNvCxnSpPr>
            <a:cxnSpLocks/>
          </p:cNvCxnSpPr>
          <p:nvPr/>
        </p:nvCxnSpPr>
        <p:spPr>
          <a:xfrm>
            <a:off x="8641823" y="4641506"/>
            <a:ext cx="108814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Connecteur droit avec flèche 105">
            <a:extLst>
              <a:ext uri="{FF2B5EF4-FFF2-40B4-BE49-F238E27FC236}">
                <a16:creationId xmlns:a16="http://schemas.microsoft.com/office/drawing/2014/main" id="{A6D56ED8-2E6F-9794-E16B-FE4B25C2B186}"/>
              </a:ext>
            </a:extLst>
          </p:cNvPr>
          <p:cNvCxnSpPr>
            <a:cxnSpLocks/>
          </p:cNvCxnSpPr>
          <p:nvPr/>
        </p:nvCxnSpPr>
        <p:spPr>
          <a:xfrm flipV="1">
            <a:off x="8583634" y="5747623"/>
            <a:ext cx="996329" cy="725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ZoneTexte 106">
                <a:extLst>
                  <a:ext uri="{FF2B5EF4-FFF2-40B4-BE49-F238E27FC236}">
                    <a16:creationId xmlns:a16="http://schemas.microsoft.com/office/drawing/2014/main" id="{779C1CA8-4B85-26A1-9552-1462A61F6CCA}"/>
                  </a:ext>
                </a:extLst>
              </p:cNvPr>
              <p:cNvSpPr txBox="1"/>
              <p:nvPr/>
            </p:nvSpPr>
            <p:spPr>
              <a:xfrm>
                <a:off x="8938361" y="5385411"/>
                <a:ext cx="46185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𝑎𝑠𝑠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7" name="ZoneTexte 106">
                <a:extLst>
                  <a:ext uri="{FF2B5EF4-FFF2-40B4-BE49-F238E27FC236}">
                    <a16:creationId xmlns:a16="http://schemas.microsoft.com/office/drawing/2014/main" id="{779C1CA8-4B85-26A1-9552-1462A61F6C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38361" y="5385411"/>
                <a:ext cx="461858" cy="276999"/>
              </a:xfrm>
              <a:prstGeom prst="rect">
                <a:avLst/>
              </a:prstGeom>
              <a:blipFill>
                <a:blip r:embed="rId7"/>
                <a:stretch>
                  <a:fillRect l="-11842" r="-2632" b="-1087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ZoneTexte 108">
                <a:extLst>
                  <a:ext uri="{FF2B5EF4-FFF2-40B4-BE49-F238E27FC236}">
                    <a16:creationId xmlns:a16="http://schemas.microsoft.com/office/drawing/2014/main" id="{9FFACDF6-78AB-BFA3-76B1-6181B7B7A779}"/>
                  </a:ext>
                </a:extLst>
              </p:cNvPr>
              <p:cNvSpPr txBox="1"/>
              <p:nvPr/>
            </p:nvSpPr>
            <p:spPr>
              <a:xfrm>
                <a:off x="7733450" y="4599584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9" name="ZoneTexte 108">
                <a:extLst>
                  <a:ext uri="{FF2B5EF4-FFF2-40B4-BE49-F238E27FC236}">
                    <a16:creationId xmlns:a16="http://schemas.microsoft.com/office/drawing/2014/main" id="{9FFACDF6-78AB-BFA3-76B1-6181B7B7A77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3450" y="4599584"/>
                <a:ext cx="226024" cy="276999"/>
              </a:xfrm>
              <a:prstGeom prst="rect">
                <a:avLst/>
              </a:prstGeom>
              <a:blipFill>
                <a:blip r:embed="rId8"/>
                <a:stretch>
                  <a:fillRect l="-24324" r="-18919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0" name="Connecteur droit avec flèche 109">
            <a:extLst>
              <a:ext uri="{FF2B5EF4-FFF2-40B4-BE49-F238E27FC236}">
                <a16:creationId xmlns:a16="http://schemas.microsoft.com/office/drawing/2014/main" id="{F49813FA-E2C1-24DC-40B9-AF88BDD323A4}"/>
              </a:ext>
            </a:extLst>
          </p:cNvPr>
          <p:cNvCxnSpPr>
            <a:cxnSpLocks/>
          </p:cNvCxnSpPr>
          <p:nvPr/>
        </p:nvCxnSpPr>
        <p:spPr>
          <a:xfrm flipH="1">
            <a:off x="8608611" y="4758860"/>
            <a:ext cx="1121357" cy="170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CA7497A5-A19B-5304-C3E1-28F9300C8B32}"/>
                  </a:ext>
                </a:extLst>
              </p:cNvPr>
              <p:cNvSpPr txBox="1"/>
              <p:nvPr/>
            </p:nvSpPr>
            <p:spPr>
              <a:xfrm>
                <a:off x="7730941" y="5615700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16" name="ZoneTexte 115">
                <a:extLst>
                  <a:ext uri="{FF2B5EF4-FFF2-40B4-BE49-F238E27FC236}">
                    <a16:creationId xmlns:a16="http://schemas.microsoft.com/office/drawing/2014/main" id="{CA7497A5-A19B-5304-C3E1-28F9300C8B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30941" y="5615700"/>
                <a:ext cx="226024" cy="276999"/>
              </a:xfrm>
              <a:prstGeom prst="rect">
                <a:avLst/>
              </a:prstGeom>
              <a:blipFill>
                <a:blip r:embed="rId9"/>
                <a:stretch>
                  <a:fillRect l="-21622" r="-21622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7" name="Connecteur droit avec flèche 116">
            <a:extLst>
              <a:ext uri="{FF2B5EF4-FFF2-40B4-BE49-F238E27FC236}">
                <a16:creationId xmlns:a16="http://schemas.microsoft.com/office/drawing/2014/main" id="{657DB84B-320A-ECC3-926D-0253C1D378B1}"/>
              </a:ext>
            </a:extLst>
          </p:cNvPr>
          <p:cNvCxnSpPr>
            <a:cxnSpLocks/>
          </p:cNvCxnSpPr>
          <p:nvPr/>
        </p:nvCxnSpPr>
        <p:spPr>
          <a:xfrm flipH="1">
            <a:off x="8604909" y="5844499"/>
            <a:ext cx="96438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ZoneTexte 117">
                <a:extLst>
                  <a:ext uri="{FF2B5EF4-FFF2-40B4-BE49-F238E27FC236}">
                    <a16:creationId xmlns:a16="http://schemas.microsoft.com/office/drawing/2014/main" id="{A8CEB161-3DA3-BDE5-E2DA-7F98931B8AC6}"/>
                  </a:ext>
                </a:extLst>
              </p:cNvPr>
              <p:cNvSpPr txBox="1"/>
              <p:nvPr/>
            </p:nvSpPr>
            <p:spPr>
              <a:xfrm>
                <a:off x="8954976" y="5926732"/>
                <a:ext cx="52277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𝑑𝑖𝑠𝑠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18" name="ZoneTexte 117">
                <a:extLst>
                  <a:ext uri="{FF2B5EF4-FFF2-40B4-BE49-F238E27FC236}">
                    <a16:creationId xmlns:a16="http://schemas.microsoft.com/office/drawing/2014/main" id="{A8CEB161-3DA3-BDE5-E2DA-7F98931B8A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954976" y="5926732"/>
                <a:ext cx="522772" cy="276999"/>
              </a:xfrm>
              <a:prstGeom prst="rect">
                <a:avLst/>
              </a:prstGeom>
              <a:blipFill>
                <a:blip r:embed="rId10"/>
                <a:stretch>
                  <a:fillRect l="-10465" r="-4651" b="-1739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9" name="ZoneTexte 118">
            <a:extLst>
              <a:ext uri="{FF2B5EF4-FFF2-40B4-BE49-F238E27FC236}">
                <a16:creationId xmlns:a16="http://schemas.microsoft.com/office/drawing/2014/main" id="{334A9735-677F-DCBB-DB23-DF183FD80D24}"/>
              </a:ext>
            </a:extLst>
          </p:cNvPr>
          <p:cNvSpPr txBox="1"/>
          <p:nvPr/>
        </p:nvSpPr>
        <p:spPr>
          <a:xfrm>
            <a:off x="5410986" y="3802847"/>
            <a:ext cx="222338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Elementary </a:t>
            </a:r>
            <a:r>
              <a:rPr lang="fr-BE" i="1" dirty="0" err="1"/>
              <a:t>reactions</a:t>
            </a:r>
            <a:endParaRPr lang="fr-BE" i="1" dirty="0"/>
          </a:p>
        </p:txBody>
      </p:sp>
      <p:sp>
        <p:nvSpPr>
          <p:cNvPr id="120" name="ZoneTexte 119">
            <a:extLst>
              <a:ext uri="{FF2B5EF4-FFF2-40B4-BE49-F238E27FC236}">
                <a16:creationId xmlns:a16="http://schemas.microsoft.com/office/drawing/2014/main" id="{63778251-1874-45A2-CF3A-0E967593AA5C}"/>
              </a:ext>
            </a:extLst>
          </p:cNvPr>
          <p:cNvSpPr txBox="1"/>
          <p:nvPr/>
        </p:nvSpPr>
        <p:spPr>
          <a:xfrm>
            <a:off x="5456705" y="1459773"/>
            <a:ext cx="516375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Formation of a </a:t>
            </a:r>
            <a:r>
              <a:rPr lang="fr-BE" i="1" u="sng" dirty="0" err="1"/>
              <a:t>dynamic</a:t>
            </a:r>
            <a:r>
              <a:rPr lang="fr-BE" i="1" dirty="0"/>
              <a:t> and </a:t>
            </a:r>
            <a:r>
              <a:rPr lang="fr-BE" i="1" u="sng" dirty="0" err="1"/>
              <a:t>reversible</a:t>
            </a:r>
            <a:r>
              <a:rPr lang="fr-BE" i="1" dirty="0"/>
              <a:t> network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7F9B6E5-7ED9-A031-4991-114E11F65B4A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182882" y="4457981"/>
            <a:ext cx="444684" cy="581510"/>
          </a:xfrm>
          <a:prstGeom prst="rect">
            <a:avLst/>
          </a:prstGeom>
        </p:spPr>
      </p:pic>
      <p:sp>
        <p:nvSpPr>
          <p:cNvPr id="7" name="Google Shape;172;p21">
            <a:extLst>
              <a:ext uri="{FF2B5EF4-FFF2-40B4-BE49-F238E27FC236}">
                <a16:creationId xmlns:a16="http://schemas.microsoft.com/office/drawing/2014/main" id="{2E1221C5-D231-733D-24EC-A2B7256F234D}"/>
              </a:ext>
            </a:extLst>
          </p:cNvPr>
          <p:cNvSpPr/>
          <p:nvPr/>
        </p:nvSpPr>
        <p:spPr>
          <a:xfrm>
            <a:off x="8139080" y="4649251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20" name="Image 19">
            <a:extLst>
              <a:ext uri="{FF2B5EF4-FFF2-40B4-BE49-F238E27FC236}">
                <a16:creationId xmlns:a16="http://schemas.microsoft.com/office/drawing/2014/main" id="{CBA3B133-6E93-9EC9-D23B-42E1893F72A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933854" y="4423946"/>
            <a:ext cx="423418" cy="546345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20014A40-868A-BB16-585A-F6346BA7FB7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182882" y="5484834"/>
            <a:ext cx="423418" cy="546345"/>
          </a:xfrm>
          <a:prstGeom prst="rect">
            <a:avLst/>
          </a:prstGeom>
        </p:spPr>
      </p:pic>
      <p:sp>
        <p:nvSpPr>
          <p:cNvPr id="26" name="Google Shape;172;p21">
            <a:extLst>
              <a:ext uri="{FF2B5EF4-FFF2-40B4-BE49-F238E27FC236}">
                <a16:creationId xmlns:a16="http://schemas.microsoft.com/office/drawing/2014/main" id="{2AD75E61-12EC-2590-C511-4B28234BE886}"/>
              </a:ext>
            </a:extLst>
          </p:cNvPr>
          <p:cNvSpPr/>
          <p:nvPr/>
        </p:nvSpPr>
        <p:spPr>
          <a:xfrm>
            <a:off x="8145282" y="5715821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p:pic>
        <p:nvPicPr>
          <p:cNvPr id="30" name="Image 29">
            <a:extLst>
              <a:ext uri="{FF2B5EF4-FFF2-40B4-BE49-F238E27FC236}">
                <a16:creationId xmlns:a16="http://schemas.microsoft.com/office/drawing/2014/main" id="{4E304071-8C59-662D-7CCA-85BF9DA1CB78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809541" y="5520122"/>
            <a:ext cx="699277" cy="552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79736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Supramolecular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chemistry</a:t>
            </a:r>
            <a:r>
              <a:rPr lang="fr-BE" sz="4000" dirty="0">
                <a:solidFill>
                  <a:schemeClr val="bg1"/>
                </a:solidFill>
              </a:rPr>
              <a:t> : </a:t>
            </a:r>
            <a:r>
              <a:rPr lang="fr-BE" sz="4000" dirty="0" err="1">
                <a:solidFill>
                  <a:schemeClr val="bg1"/>
                </a:solidFill>
              </a:rPr>
              <a:t>Reversible</a:t>
            </a:r>
            <a:r>
              <a:rPr lang="fr-BE" sz="4000" dirty="0">
                <a:solidFill>
                  <a:schemeClr val="bg1"/>
                </a:solidFill>
              </a:rPr>
              <a:t> networks </a:t>
            </a:r>
            <a:endParaRPr lang="en-GB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145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8290080" y="5255663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CDB3B678-5EB2-47E7-1C92-743FBD9B17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4460" y="1934792"/>
            <a:ext cx="4579727" cy="4305787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97FBEECB-F885-F60D-14F4-D4C99A2C3A0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40138" y="2185453"/>
            <a:ext cx="3380471" cy="3325312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76920E42-A2CD-1A8D-A6F0-0D702C827B86}"/>
              </a:ext>
            </a:extLst>
          </p:cNvPr>
          <p:cNvSpPr txBox="1">
            <a:spLocks/>
          </p:cNvSpPr>
          <p:nvPr/>
        </p:nvSpPr>
        <p:spPr>
          <a:xfrm>
            <a:off x="529081" y="1374214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800" i="1" dirty="0" err="1">
                <a:solidFill>
                  <a:schemeClr val="tx1"/>
                </a:solidFill>
              </a:rPr>
              <a:t>Summary</a:t>
            </a:r>
            <a:r>
              <a:rPr lang="fr-BE" sz="1800" i="1" dirty="0">
                <a:solidFill>
                  <a:schemeClr val="tx1"/>
                </a:solidFill>
              </a:rPr>
              <a:t> of </a:t>
            </a:r>
            <a:r>
              <a:rPr lang="fr-BE" sz="1800" i="1" dirty="0" err="1">
                <a:solidFill>
                  <a:schemeClr val="tx1"/>
                </a:solidFill>
              </a:rPr>
              <a:t>supramolecular</a:t>
            </a:r>
            <a:r>
              <a:rPr lang="fr-BE" sz="1800" i="1" dirty="0">
                <a:solidFill>
                  <a:schemeClr val="tx1"/>
                </a:solidFill>
              </a:rPr>
              <a:t> interactions</a:t>
            </a:r>
            <a:endParaRPr lang="en-GB" sz="1800" i="1" dirty="0">
              <a:solidFill>
                <a:schemeClr val="tx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F66AE94-F3DC-F78D-CFA3-7B5CB1F387A6}"/>
              </a:ext>
            </a:extLst>
          </p:cNvPr>
          <p:cNvSpPr txBox="1"/>
          <p:nvPr/>
        </p:nvSpPr>
        <p:spPr>
          <a:xfrm>
            <a:off x="121332" y="6449600"/>
            <a:ext cx="614913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dirty="0" err="1"/>
              <a:t>Wiley</a:t>
            </a:r>
            <a:r>
              <a:rPr lang="fr-BE" sz="1200" dirty="0"/>
              <a:t> </a:t>
            </a:r>
            <a:r>
              <a:rPr lang="fr-BE" sz="1200" dirty="0" err="1"/>
              <a:t>Interdiscip</a:t>
            </a:r>
            <a:r>
              <a:rPr lang="fr-BE" sz="1200" dirty="0"/>
              <a:t>. </a:t>
            </a:r>
            <a:r>
              <a:rPr lang="fr-BE" sz="1200" dirty="0" err="1"/>
              <a:t>Rev</a:t>
            </a:r>
            <a:r>
              <a:rPr lang="fr-BE" sz="1200" dirty="0"/>
              <a:t>. </a:t>
            </a:r>
            <a:r>
              <a:rPr lang="fr-BE" sz="1200" dirty="0" err="1"/>
              <a:t>Nanomed</a:t>
            </a:r>
            <a:r>
              <a:rPr lang="fr-BE" sz="1200" dirty="0"/>
              <a:t>. </a:t>
            </a:r>
            <a:r>
              <a:rPr lang="fr-BE" sz="1200" dirty="0" err="1"/>
              <a:t>Nanobiotechnol</a:t>
            </a:r>
            <a:r>
              <a:rPr lang="fr-BE" sz="1200" dirty="0"/>
              <a:t>. 2013, 5, 582−612.</a:t>
            </a:r>
          </a:p>
        </p:txBody>
      </p:sp>
    </p:spTree>
    <p:extLst>
      <p:ext uri="{BB962C8B-B14F-4D97-AF65-F5344CB8AC3E}">
        <p14:creationId xmlns:p14="http://schemas.microsoft.com/office/powerpoint/2010/main" val="1171931236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65015" y="650854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146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4495957" y="30914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8C4155A1-5268-B92F-CDB1-4FA8B9FE68A4}"/>
              </a:ext>
            </a:extLst>
          </p:cNvPr>
          <p:cNvGrpSpPr/>
          <p:nvPr/>
        </p:nvGrpSpPr>
        <p:grpSpPr>
          <a:xfrm>
            <a:off x="888616" y="2201555"/>
            <a:ext cx="1979534" cy="2305632"/>
            <a:chOff x="7554454" y="2092477"/>
            <a:chExt cx="3310878" cy="3208116"/>
          </a:xfrm>
        </p:grpSpPr>
        <p:grpSp>
          <p:nvGrpSpPr>
            <p:cNvPr id="4" name="Groupe 3">
              <a:extLst>
                <a:ext uri="{FF2B5EF4-FFF2-40B4-BE49-F238E27FC236}">
                  <a16:creationId xmlns:a16="http://schemas.microsoft.com/office/drawing/2014/main" id="{9A4A9E40-562D-C6EA-9A58-D36A02607DAD}"/>
                </a:ext>
              </a:extLst>
            </p:cNvPr>
            <p:cNvGrpSpPr/>
            <p:nvPr/>
          </p:nvGrpSpPr>
          <p:grpSpPr>
            <a:xfrm>
              <a:off x="7702668" y="2092477"/>
              <a:ext cx="2854818" cy="3153018"/>
              <a:chOff x="7893168" y="2451457"/>
              <a:chExt cx="2854818" cy="3153018"/>
            </a:xfrm>
          </p:grpSpPr>
          <p:sp>
            <p:nvSpPr>
              <p:cNvPr id="24" name="Ellipse 23">
                <a:extLst>
                  <a:ext uri="{FF2B5EF4-FFF2-40B4-BE49-F238E27FC236}">
                    <a16:creationId xmlns:a16="http://schemas.microsoft.com/office/drawing/2014/main" id="{48DEB1B4-A654-AF7A-0A39-68FCFE92EF3B}"/>
                  </a:ext>
                </a:extLst>
              </p:cNvPr>
              <p:cNvSpPr/>
              <p:nvPr/>
            </p:nvSpPr>
            <p:spPr>
              <a:xfrm>
                <a:off x="7893168" y="2451457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27" name="Groupe 26">
                <a:extLst>
                  <a:ext uri="{FF2B5EF4-FFF2-40B4-BE49-F238E27FC236}">
                    <a16:creationId xmlns:a16="http://schemas.microsoft.com/office/drawing/2014/main" id="{458A3C60-9323-D1AD-CA9A-EB807AA2DF37}"/>
                  </a:ext>
                </a:extLst>
              </p:cNvPr>
              <p:cNvGrpSpPr/>
              <p:nvPr/>
            </p:nvGrpSpPr>
            <p:grpSpPr>
              <a:xfrm>
                <a:off x="8151961" y="2515037"/>
                <a:ext cx="914401" cy="314701"/>
                <a:chOff x="3257005" y="2719363"/>
                <a:chExt cx="914401" cy="314701"/>
              </a:xfrm>
            </p:grpSpPr>
            <p:sp>
              <p:nvSpPr>
                <p:cNvPr id="132" name="Forme libre : forme 131">
                  <a:extLst>
                    <a:ext uri="{FF2B5EF4-FFF2-40B4-BE49-F238E27FC236}">
                      <a16:creationId xmlns:a16="http://schemas.microsoft.com/office/drawing/2014/main" id="{97433313-1FC8-1F0A-E1FA-30C37A9112D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3" name="Forme libre : forme 132">
                  <a:extLst>
                    <a:ext uri="{FF2B5EF4-FFF2-40B4-BE49-F238E27FC236}">
                      <a16:creationId xmlns:a16="http://schemas.microsoft.com/office/drawing/2014/main" id="{D8B15E5D-F182-1CC8-E37C-7C67E1FB50D3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4" name="Forme libre : forme 133">
                  <a:extLst>
                    <a:ext uri="{FF2B5EF4-FFF2-40B4-BE49-F238E27FC236}">
                      <a16:creationId xmlns:a16="http://schemas.microsoft.com/office/drawing/2014/main" id="{0632270E-3795-0A17-C789-EC8A08D49317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28" name="Ellipse 27">
                <a:extLst>
                  <a:ext uri="{FF2B5EF4-FFF2-40B4-BE49-F238E27FC236}">
                    <a16:creationId xmlns:a16="http://schemas.microsoft.com/office/drawing/2014/main" id="{DA18974F-4FFA-E352-9179-7500841C278D}"/>
                  </a:ext>
                </a:extLst>
              </p:cNvPr>
              <p:cNvSpPr/>
              <p:nvPr/>
            </p:nvSpPr>
            <p:spPr>
              <a:xfrm>
                <a:off x="9077249" y="2634287"/>
                <a:ext cx="258793" cy="22428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29" name="Ellipse 28">
                <a:extLst>
                  <a:ext uri="{FF2B5EF4-FFF2-40B4-BE49-F238E27FC236}">
                    <a16:creationId xmlns:a16="http://schemas.microsoft.com/office/drawing/2014/main" id="{D87A7FD0-0BF4-B4E9-B6F9-EED3084BE821}"/>
                  </a:ext>
                </a:extLst>
              </p:cNvPr>
              <p:cNvSpPr/>
              <p:nvPr/>
            </p:nvSpPr>
            <p:spPr>
              <a:xfrm>
                <a:off x="9470962" y="3527375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96" name="Groupe 95">
                <a:extLst>
                  <a:ext uri="{FF2B5EF4-FFF2-40B4-BE49-F238E27FC236}">
                    <a16:creationId xmlns:a16="http://schemas.microsoft.com/office/drawing/2014/main" id="{C692B75F-6AE4-B239-8F22-05254F6CF932}"/>
                  </a:ext>
                </a:extLst>
              </p:cNvPr>
              <p:cNvGrpSpPr/>
              <p:nvPr/>
            </p:nvGrpSpPr>
            <p:grpSpPr>
              <a:xfrm rot="1357984">
                <a:off x="9657723" y="3773059"/>
                <a:ext cx="914401" cy="314701"/>
                <a:chOff x="3257005" y="2719363"/>
                <a:chExt cx="914401" cy="314701"/>
              </a:xfrm>
            </p:grpSpPr>
            <p:sp>
              <p:nvSpPr>
                <p:cNvPr id="128" name="Forme libre : forme 127">
                  <a:extLst>
                    <a:ext uri="{FF2B5EF4-FFF2-40B4-BE49-F238E27FC236}">
                      <a16:creationId xmlns:a16="http://schemas.microsoft.com/office/drawing/2014/main" id="{BA5CD437-8007-2EE0-74F6-6479CF81094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9" name="Forme libre : forme 128">
                  <a:extLst>
                    <a:ext uri="{FF2B5EF4-FFF2-40B4-BE49-F238E27FC236}">
                      <a16:creationId xmlns:a16="http://schemas.microsoft.com/office/drawing/2014/main" id="{422A9AFD-56D6-B9DB-3FD1-4523A2096B38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1" name="Forme libre : forme 130">
                  <a:extLst>
                    <a:ext uri="{FF2B5EF4-FFF2-40B4-BE49-F238E27FC236}">
                      <a16:creationId xmlns:a16="http://schemas.microsoft.com/office/drawing/2014/main" id="{734197F7-35B5-2DFD-619F-05B5C35D2B13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97" name="Ellipse 96">
                <a:extLst>
                  <a:ext uri="{FF2B5EF4-FFF2-40B4-BE49-F238E27FC236}">
                    <a16:creationId xmlns:a16="http://schemas.microsoft.com/office/drawing/2014/main" id="{246ECBD8-17A4-FB86-A360-54F09B4BC0F5}"/>
                  </a:ext>
                </a:extLst>
              </p:cNvPr>
              <p:cNvSpPr/>
              <p:nvPr/>
            </p:nvSpPr>
            <p:spPr>
              <a:xfrm>
                <a:off x="10489193" y="4111065"/>
                <a:ext cx="258793" cy="22428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98" name="Groupe 97">
                <a:extLst>
                  <a:ext uri="{FF2B5EF4-FFF2-40B4-BE49-F238E27FC236}">
                    <a16:creationId xmlns:a16="http://schemas.microsoft.com/office/drawing/2014/main" id="{1BD6A70D-9F89-7CBD-9276-995F480430B9}"/>
                  </a:ext>
                </a:extLst>
              </p:cNvPr>
              <p:cNvGrpSpPr/>
              <p:nvPr/>
            </p:nvGrpSpPr>
            <p:grpSpPr>
              <a:xfrm rot="7937221">
                <a:off x="9730109" y="4448717"/>
                <a:ext cx="914401" cy="314701"/>
                <a:chOff x="3257005" y="2719363"/>
                <a:chExt cx="914401" cy="314701"/>
              </a:xfrm>
            </p:grpSpPr>
            <p:sp>
              <p:nvSpPr>
                <p:cNvPr id="125" name="Forme libre : forme 124">
                  <a:extLst>
                    <a:ext uri="{FF2B5EF4-FFF2-40B4-BE49-F238E27FC236}">
                      <a16:creationId xmlns:a16="http://schemas.microsoft.com/office/drawing/2014/main" id="{CD2F6CF0-6929-D89D-BA7C-2AD5CACDC465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6" name="Forme libre : forme 125">
                  <a:extLst>
                    <a:ext uri="{FF2B5EF4-FFF2-40B4-BE49-F238E27FC236}">
                      <a16:creationId xmlns:a16="http://schemas.microsoft.com/office/drawing/2014/main" id="{BFD03332-1E04-654F-C943-291EACFA5A97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7" name="Forme libre : forme 126">
                  <a:extLst>
                    <a:ext uri="{FF2B5EF4-FFF2-40B4-BE49-F238E27FC236}">
                      <a16:creationId xmlns:a16="http://schemas.microsoft.com/office/drawing/2014/main" id="{19AC8589-83DC-6306-F1D0-E97C82468A4E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99" name="Ellipse 98">
                <a:extLst>
                  <a:ext uri="{FF2B5EF4-FFF2-40B4-BE49-F238E27FC236}">
                    <a16:creationId xmlns:a16="http://schemas.microsoft.com/office/drawing/2014/main" id="{A18568EB-19D0-84AE-EB19-5C7A8B8B0C58}"/>
                  </a:ext>
                </a:extLst>
              </p:cNvPr>
              <p:cNvSpPr/>
              <p:nvPr/>
            </p:nvSpPr>
            <p:spPr>
              <a:xfrm>
                <a:off x="9591557" y="486139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101" name="Groupe 100">
                <a:extLst>
                  <a:ext uri="{FF2B5EF4-FFF2-40B4-BE49-F238E27FC236}">
                    <a16:creationId xmlns:a16="http://schemas.microsoft.com/office/drawing/2014/main" id="{4CEEFE4C-A884-BEBA-B247-3DD4FCC6E798}"/>
                  </a:ext>
                </a:extLst>
              </p:cNvPr>
              <p:cNvGrpSpPr/>
              <p:nvPr/>
            </p:nvGrpSpPr>
            <p:grpSpPr>
              <a:xfrm rot="5944836">
                <a:off x="8084724" y="4789854"/>
                <a:ext cx="914401" cy="314701"/>
                <a:chOff x="3257005" y="2719363"/>
                <a:chExt cx="914401" cy="314701"/>
              </a:xfrm>
            </p:grpSpPr>
            <p:sp>
              <p:nvSpPr>
                <p:cNvPr id="118" name="Forme libre : forme 117">
                  <a:extLst>
                    <a:ext uri="{FF2B5EF4-FFF2-40B4-BE49-F238E27FC236}">
                      <a16:creationId xmlns:a16="http://schemas.microsoft.com/office/drawing/2014/main" id="{1AFD5720-8639-1264-5929-9ABCFA88C2BF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0" name="Forme libre : forme 119">
                  <a:extLst>
                    <a:ext uri="{FF2B5EF4-FFF2-40B4-BE49-F238E27FC236}">
                      <a16:creationId xmlns:a16="http://schemas.microsoft.com/office/drawing/2014/main" id="{101F65FD-842F-69FF-D03E-699BC696D190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4" name="Forme libre : forme 123">
                  <a:extLst>
                    <a:ext uri="{FF2B5EF4-FFF2-40B4-BE49-F238E27FC236}">
                      <a16:creationId xmlns:a16="http://schemas.microsoft.com/office/drawing/2014/main" id="{43CF21B2-1F25-4D13-48BA-148FF294F241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106" name="Ellipse 105">
                <a:extLst>
                  <a:ext uri="{FF2B5EF4-FFF2-40B4-BE49-F238E27FC236}">
                    <a16:creationId xmlns:a16="http://schemas.microsoft.com/office/drawing/2014/main" id="{EBBDA261-12EC-C63C-89EA-10F4615FE189}"/>
                  </a:ext>
                </a:extLst>
              </p:cNvPr>
              <p:cNvSpPr/>
              <p:nvPr/>
            </p:nvSpPr>
            <p:spPr>
              <a:xfrm>
                <a:off x="8570275" y="4279026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09" name="Ellipse 108">
                <a:extLst>
                  <a:ext uri="{FF2B5EF4-FFF2-40B4-BE49-F238E27FC236}">
                    <a16:creationId xmlns:a16="http://schemas.microsoft.com/office/drawing/2014/main" id="{352654E8-B7F9-5E12-C420-3BC3F43DBBD9}"/>
                  </a:ext>
                </a:extLst>
              </p:cNvPr>
              <p:cNvSpPr/>
              <p:nvPr/>
            </p:nvSpPr>
            <p:spPr>
              <a:xfrm>
                <a:off x="8256332" y="538018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DC1C4050-C338-BA12-CB91-3C4969DDA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58250" y="2855670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Connecteur droit 116">
                <a:extLst>
                  <a:ext uri="{FF2B5EF4-FFF2-40B4-BE49-F238E27FC236}">
                    <a16:creationId xmlns:a16="http://schemas.microsoft.com/office/drawing/2014/main" id="{9651ECDE-E68F-595D-1E05-66E010B702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00845" y="4436614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ZoneTexte 4">
                  <a:extLst>
                    <a:ext uri="{FF2B5EF4-FFF2-40B4-BE49-F238E27FC236}">
                      <a16:creationId xmlns:a16="http://schemas.microsoft.com/office/drawing/2014/main" id="{EC9840C0-02C8-B03D-C458-772E84CF6112}"/>
                    </a:ext>
                  </a:extLst>
                </p:cNvPr>
                <p:cNvSpPr txBox="1"/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blipFill>
                  <a:blip r:embed="rId16"/>
                  <a:stretch>
                    <a:fillRect l="-14286" r="-952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ZoneTexte 5">
                  <a:extLst>
                    <a:ext uri="{FF2B5EF4-FFF2-40B4-BE49-F238E27FC236}">
                      <a16:creationId xmlns:a16="http://schemas.microsoft.com/office/drawing/2014/main" id="{3DC60364-F7F9-5B22-51C9-7E1F4DE9B16D}"/>
                    </a:ext>
                  </a:extLst>
                </p:cNvPr>
                <p:cNvSpPr txBox="1"/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2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blipFill>
                  <a:blip r:embed="rId17"/>
                  <a:stretch>
                    <a:fillRect l="-13953" r="-4651"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ZoneTexte 6">
                  <a:extLst>
                    <a:ext uri="{FF2B5EF4-FFF2-40B4-BE49-F238E27FC236}">
                      <a16:creationId xmlns:a16="http://schemas.microsoft.com/office/drawing/2014/main" id="{9AF41C84-71A2-C421-7FE1-E473DF374AED}"/>
                    </a:ext>
                  </a:extLst>
                </p:cNvPr>
                <p:cNvSpPr txBox="1"/>
                <p:nvPr/>
              </p:nvSpPr>
              <p:spPr>
                <a:xfrm>
                  <a:off x="8648269" y="3142038"/>
                  <a:ext cx="4957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3" name="ZoneTexte 62">
                  <a:extLst>
                    <a:ext uri="{FF2B5EF4-FFF2-40B4-BE49-F238E27FC236}">
                      <a16:creationId xmlns:a16="http://schemas.microsoft.com/office/drawing/2014/main" id="{0EC4F23E-AEB3-4DE8-9128-6E19741117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48269" y="3142038"/>
                  <a:ext cx="495713" cy="276999"/>
                </a:xfrm>
                <a:prstGeom prst="rect">
                  <a:avLst/>
                </a:prstGeom>
                <a:blipFill>
                  <a:blip r:embed="rId18"/>
                  <a:stretch>
                    <a:fillRect l="-7500" r="-5000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ZoneTexte 7">
                  <a:extLst>
                    <a:ext uri="{FF2B5EF4-FFF2-40B4-BE49-F238E27FC236}">
                      <a16:creationId xmlns:a16="http://schemas.microsoft.com/office/drawing/2014/main" id="{F91E3EF9-0515-4611-B23E-271C2EEFB556}"/>
                    </a:ext>
                  </a:extLst>
                </p:cNvPr>
                <p:cNvSpPr txBox="1"/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4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12766" r="-8511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9C1866F8-E436-3F28-33DA-0922DE400005}"/>
                    </a:ext>
                  </a:extLst>
                </p:cNvPr>
                <p:cNvSpPr txBox="1"/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blipFill>
                  <a:blip r:embed="rId20"/>
                  <a:stretch>
                    <a:fillRect l="-6977" r="-5814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ZoneTexte 15">
                  <a:extLst>
                    <a:ext uri="{FF2B5EF4-FFF2-40B4-BE49-F238E27FC236}">
                      <a16:creationId xmlns:a16="http://schemas.microsoft.com/office/drawing/2014/main" id="{1B41936C-47C4-42E2-4454-48D0EADB0679}"/>
                    </a:ext>
                  </a:extLst>
                </p:cNvPr>
                <p:cNvSpPr txBox="1"/>
                <p:nvPr/>
              </p:nvSpPr>
              <p:spPr>
                <a:xfrm>
                  <a:off x="7973110" y="3550755"/>
                  <a:ext cx="55124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8" name="ZoneTexte 67">
                  <a:extLst>
                    <a:ext uri="{FF2B5EF4-FFF2-40B4-BE49-F238E27FC236}">
                      <a16:creationId xmlns:a16="http://schemas.microsoft.com/office/drawing/2014/main" id="{7B1D433E-C656-4767-B5EF-E2381B4FB4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73110" y="3550755"/>
                  <a:ext cx="551241" cy="276999"/>
                </a:xfrm>
                <a:prstGeom prst="rect">
                  <a:avLst/>
                </a:prstGeom>
                <a:blipFill>
                  <a:blip r:embed="rId21"/>
                  <a:stretch>
                    <a:fillRect l="-6742" r="-449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ZoneTexte 17">
                  <a:extLst>
                    <a:ext uri="{FF2B5EF4-FFF2-40B4-BE49-F238E27FC236}">
                      <a16:creationId xmlns:a16="http://schemas.microsoft.com/office/drawing/2014/main" id="{B1010D69-DC5C-8280-E043-F98E9586400A}"/>
                    </a:ext>
                  </a:extLst>
                </p:cNvPr>
                <p:cNvSpPr txBox="1"/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9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blipFill>
                  <a:blip r:embed="rId22"/>
                  <a:stretch>
                    <a:fillRect l="-14286" r="-9524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" name="Connecteur droit avec flèche 19">
              <a:extLst>
                <a:ext uri="{FF2B5EF4-FFF2-40B4-BE49-F238E27FC236}">
                  <a16:creationId xmlns:a16="http://schemas.microsoft.com/office/drawing/2014/main" id="{E77B212C-6703-CB58-CFA2-FE0CD7D5E9EA}"/>
                </a:ext>
              </a:extLst>
            </p:cNvPr>
            <p:cNvCxnSpPr>
              <a:cxnSpLocks/>
            </p:cNvCxnSpPr>
            <p:nvPr/>
          </p:nvCxnSpPr>
          <p:spPr>
            <a:xfrm>
              <a:off x="9626974" y="3105915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ZoneTexte 21">
                  <a:extLst>
                    <a:ext uri="{FF2B5EF4-FFF2-40B4-BE49-F238E27FC236}">
                      <a16:creationId xmlns:a16="http://schemas.microsoft.com/office/drawing/2014/main" id="{959D8570-753D-D956-604B-23BEC56DDF3E}"/>
                    </a:ext>
                  </a:extLst>
                </p:cNvPr>
                <p:cNvSpPr txBox="1"/>
                <p:nvPr/>
              </p:nvSpPr>
              <p:spPr>
                <a:xfrm>
                  <a:off x="9978404" y="2991191"/>
                  <a:ext cx="691574" cy="2839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i="1" dirty="0"/>
                </a:p>
              </p:txBody>
            </p:sp>
          </mc:Choice>
          <mc:Fallback xmlns="">
            <p:sp>
              <p:nvSpPr>
                <p:cNvPr id="17" name="ZoneTexte 16">
                  <a:extLst>
                    <a:ext uri="{FF2B5EF4-FFF2-40B4-BE49-F238E27FC236}">
                      <a16:creationId xmlns:a16="http://schemas.microsoft.com/office/drawing/2014/main" id="{547D0E31-FEE3-010F-BFF1-A32BD48CC3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978404" y="2991191"/>
                  <a:ext cx="691574" cy="283980"/>
                </a:xfrm>
                <a:prstGeom prst="rect">
                  <a:avLst/>
                </a:prstGeom>
                <a:blipFill>
                  <a:blip r:embed="rId23"/>
                  <a:stretch>
                    <a:fillRect l="-4505" t="-2174" r="-12613" b="-3260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A9D6DE6-51A6-4436-D319-7CD1F4825BB6}"/>
              </a:ext>
            </a:extLst>
          </p:cNvPr>
          <p:cNvSpPr txBox="1"/>
          <p:nvPr/>
        </p:nvSpPr>
        <p:spPr>
          <a:xfrm>
            <a:off x="6241275" y="1093820"/>
            <a:ext cx="84452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In the LVE regime,  dissociation of crosslinks results in flow </a:t>
            </a:r>
            <a:endParaRPr lang="fr-BE" dirty="0"/>
          </a:p>
        </p:txBody>
      </p:sp>
      <p:sp>
        <p:nvSpPr>
          <p:cNvPr id="137" name="ZoneTexte 136">
            <a:extLst>
              <a:ext uri="{FF2B5EF4-FFF2-40B4-BE49-F238E27FC236}">
                <a16:creationId xmlns:a16="http://schemas.microsoft.com/office/drawing/2014/main" id="{2A5128C6-AE46-5B9A-82C3-3E25556933AB}"/>
              </a:ext>
            </a:extLst>
          </p:cNvPr>
          <p:cNvSpPr txBox="1"/>
          <p:nvPr/>
        </p:nvSpPr>
        <p:spPr>
          <a:xfrm>
            <a:off x="458532" y="1490063"/>
            <a:ext cx="21237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Unentangled chains</a:t>
            </a:r>
            <a:endParaRPr lang="fr-BE" dirty="0"/>
          </a:p>
        </p:txBody>
      </p:sp>
      <p:sp>
        <p:nvSpPr>
          <p:cNvPr id="138" name="ZoneTexte 137">
            <a:extLst>
              <a:ext uri="{FF2B5EF4-FFF2-40B4-BE49-F238E27FC236}">
                <a16:creationId xmlns:a16="http://schemas.microsoft.com/office/drawing/2014/main" id="{0C4BBEBB-8BC5-2A7C-BCAA-9B4FC5E2642F}"/>
              </a:ext>
            </a:extLst>
          </p:cNvPr>
          <p:cNvSpPr txBox="1"/>
          <p:nvPr/>
        </p:nvSpPr>
        <p:spPr>
          <a:xfrm>
            <a:off x="3537459" y="1733512"/>
            <a:ext cx="330117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Unentangled associative chains</a:t>
            </a:r>
            <a:endParaRPr lang="fr-BE" dirty="0"/>
          </a:p>
        </p:txBody>
      </p:sp>
      <p:grpSp>
        <p:nvGrpSpPr>
          <p:cNvPr id="139" name="Groupe 138">
            <a:extLst>
              <a:ext uri="{FF2B5EF4-FFF2-40B4-BE49-F238E27FC236}">
                <a16:creationId xmlns:a16="http://schemas.microsoft.com/office/drawing/2014/main" id="{9623215F-B9C9-75D9-84F2-2FEDE6395668}"/>
              </a:ext>
            </a:extLst>
          </p:cNvPr>
          <p:cNvGrpSpPr/>
          <p:nvPr/>
        </p:nvGrpSpPr>
        <p:grpSpPr>
          <a:xfrm>
            <a:off x="4069812" y="2516886"/>
            <a:ext cx="2451029" cy="2754632"/>
            <a:chOff x="0" y="0"/>
            <a:chExt cx="3257792" cy="3327277"/>
          </a:xfrm>
        </p:grpSpPr>
        <p:grpSp>
          <p:nvGrpSpPr>
            <p:cNvPr id="140" name="Groupe 139">
              <a:extLst>
                <a:ext uri="{FF2B5EF4-FFF2-40B4-BE49-F238E27FC236}">
                  <a16:creationId xmlns:a16="http://schemas.microsoft.com/office/drawing/2014/main" id="{99FDD924-0153-56E9-0E53-67AE7A73465C}"/>
                </a:ext>
              </a:extLst>
            </p:cNvPr>
            <p:cNvGrpSpPr/>
            <p:nvPr/>
          </p:nvGrpSpPr>
          <p:grpSpPr>
            <a:xfrm>
              <a:off x="148214" y="0"/>
              <a:ext cx="2854818" cy="3153018"/>
              <a:chOff x="148214" y="0"/>
              <a:chExt cx="2854818" cy="3153018"/>
            </a:xfrm>
          </p:grpSpPr>
          <p:sp>
            <p:nvSpPr>
              <p:cNvPr id="157" name="Ellipse 156">
                <a:extLst>
                  <a:ext uri="{FF2B5EF4-FFF2-40B4-BE49-F238E27FC236}">
                    <a16:creationId xmlns:a16="http://schemas.microsoft.com/office/drawing/2014/main" id="{602D8F05-2164-2F0B-24D9-A10F608A6D63}"/>
                  </a:ext>
                </a:extLst>
              </p:cNvPr>
              <p:cNvSpPr/>
              <p:nvPr/>
            </p:nvSpPr>
            <p:spPr>
              <a:xfrm>
                <a:off x="148214" y="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grpSp>
            <p:nvGrpSpPr>
              <p:cNvPr id="158" name="Groupe 157">
                <a:extLst>
                  <a:ext uri="{FF2B5EF4-FFF2-40B4-BE49-F238E27FC236}">
                    <a16:creationId xmlns:a16="http://schemas.microsoft.com/office/drawing/2014/main" id="{D68C223F-0D92-602A-5FA7-2EC585C72DE0}"/>
                  </a:ext>
                </a:extLst>
              </p:cNvPr>
              <p:cNvGrpSpPr/>
              <p:nvPr/>
            </p:nvGrpSpPr>
            <p:grpSpPr>
              <a:xfrm>
                <a:off x="407007" y="63580"/>
                <a:ext cx="914401" cy="314701"/>
                <a:chOff x="407007" y="63580"/>
                <a:chExt cx="914401" cy="314701"/>
              </a:xfrm>
            </p:grpSpPr>
            <p:sp>
              <p:nvSpPr>
                <p:cNvPr id="179" name="Forme libre : forme 178">
                  <a:extLst>
                    <a:ext uri="{FF2B5EF4-FFF2-40B4-BE49-F238E27FC236}">
                      <a16:creationId xmlns:a16="http://schemas.microsoft.com/office/drawing/2014/main" id="{CDB832B9-1361-2BC6-2206-C611CA8FDB99}"/>
                    </a:ext>
                  </a:extLst>
                </p:cNvPr>
                <p:cNvSpPr/>
                <p:nvPr/>
              </p:nvSpPr>
              <p:spPr>
                <a:xfrm>
                  <a:off x="513688" y="63580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80" name="Forme libre : forme 179">
                  <a:extLst>
                    <a:ext uri="{FF2B5EF4-FFF2-40B4-BE49-F238E27FC236}">
                      <a16:creationId xmlns:a16="http://schemas.microsoft.com/office/drawing/2014/main" id="{1735007C-754C-8AB1-ED03-5CC855D241E5}"/>
                    </a:ext>
                  </a:extLst>
                </p:cNvPr>
                <p:cNvSpPr/>
                <p:nvPr/>
              </p:nvSpPr>
              <p:spPr>
                <a:xfrm>
                  <a:off x="407007" y="163617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81" name="Forme libre : forme 180">
                  <a:extLst>
                    <a:ext uri="{FF2B5EF4-FFF2-40B4-BE49-F238E27FC236}">
                      <a16:creationId xmlns:a16="http://schemas.microsoft.com/office/drawing/2014/main" id="{002671AF-2251-9F1C-8A1A-C68CB4342820}"/>
                    </a:ext>
                  </a:extLst>
                </p:cNvPr>
                <p:cNvSpPr/>
                <p:nvPr/>
              </p:nvSpPr>
              <p:spPr>
                <a:xfrm>
                  <a:off x="1206019" y="270297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</p:grpSp>
          <p:sp>
            <p:nvSpPr>
              <p:cNvPr id="159" name="Ellipse 158">
                <a:extLst>
                  <a:ext uri="{FF2B5EF4-FFF2-40B4-BE49-F238E27FC236}">
                    <a16:creationId xmlns:a16="http://schemas.microsoft.com/office/drawing/2014/main" id="{1815B8DD-7199-CC28-16C3-55BC67F514B7}"/>
                  </a:ext>
                </a:extLst>
              </p:cNvPr>
              <p:cNvSpPr/>
              <p:nvPr/>
            </p:nvSpPr>
            <p:spPr>
              <a:xfrm>
                <a:off x="1332295" y="182830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sp>
            <p:nvSpPr>
              <p:cNvPr id="160" name="Ellipse 159">
                <a:extLst>
                  <a:ext uri="{FF2B5EF4-FFF2-40B4-BE49-F238E27FC236}">
                    <a16:creationId xmlns:a16="http://schemas.microsoft.com/office/drawing/2014/main" id="{729E6C5C-8F54-2BAB-30CE-AEB556643893}"/>
                  </a:ext>
                </a:extLst>
              </p:cNvPr>
              <p:cNvSpPr/>
              <p:nvPr/>
            </p:nvSpPr>
            <p:spPr>
              <a:xfrm>
                <a:off x="1726008" y="107591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grpSp>
            <p:nvGrpSpPr>
              <p:cNvPr id="161" name="Groupe 160">
                <a:extLst>
                  <a:ext uri="{FF2B5EF4-FFF2-40B4-BE49-F238E27FC236}">
                    <a16:creationId xmlns:a16="http://schemas.microsoft.com/office/drawing/2014/main" id="{254C9ADC-AB9D-C9B1-7A47-4658E068E526}"/>
                  </a:ext>
                </a:extLst>
              </p:cNvPr>
              <p:cNvGrpSpPr/>
              <p:nvPr/>
            </p:nvGrpSpPr>
            <p:grpSpPr>
              <a:xfrm rot="1357984">
                <a:off x="1912771" y="1321600"/>
                <a:ext cx="914401" cy="314701"/>
                <a:chOff x="1912769" y="1321602"/>
                <a:chExt cx="914401" cy="314701"/>
              </a:xfrm>
            </p:grpSpPr>
            <p:sp>
              <p:nvSpPr>
                <p:cNvPr id="176" name="Forme libre : forme 175">
                  <a:extLst>
                    <a:ext uri="{FF2B5EF4-FFF2-40B4-BE49-F238E27FC236}">
                      <a16:creationId xmlns:a16="http://schemas.microsoft.com/office/drawing/2014/main" id="{92E396DE-A0ED-7ED1-E271-200FCABC2688}"/>
                    </a:ext>
                  </a:extLst>
                </p:cNvPr>
                <p:cNvSpPr/>
                <p:nvPr/>
              </p:nvSpPr>
              <p:spPr>
                <a:xfrm>
                  <a:off x="2019450" y="1321602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7" name="Forme libre : forme 176">
                  <a:extLst>
                    <a:ext uri="{FF2B5EF4-FFF2-40B4-BE49-F238E27FC236}">
                      <a16:creationId xmlns:a16="http://schemas.microsoft.com/office/drawing/2014/main" id="{A222DAAF-9210-530D-9A72-F8F29CDDFF6D}"/>
                    </a:ext>
                  </a:extLst>
                </p:cNvPr>
                <p:cNvSpPr/>
                <p:nvPr/>
              </p:nvSpPr>
              <p:spPr>
                <a:xfrm>
                  <a:off x="1912769" y="1421639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8" name="Forme libre : forme 177">
                  <a:extLst>
                    <a:ext uri="{FF2B5EF4-FFF2-40B4-BE49-F238E27FC236}">
                      <a16:creationId xmlns:a16="http://schemas.microsoft.com/office/drawing/2014/main" id="{3F995983-CCBD-C275-BA23-4D3C0625BB45}"/>
                    </a:ext>
                  </a:extLst>
                </p:cNvPr>
                <p:cNvSpPr/>
                <p:nvPr/>
              </p:nvSpPr>
              <p:spPr>
                <a:xfrm>
                  <a:off x="2711781" y="1528319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</p:grpSp>
          <p:sp>
            <p:nvSpPr>
              <p:cNvPr id="162" name="Ellipse 161">
                <a:extLst>
                  <a:ext uri="{FF2B5EF4-FFF2-40B4-BE49-F238E27FC236}">
                    <a16:creationId xmlns:a16="http://schemas.microsoft.com/office/drawing/2014/main" id="{A84F6F74-5379-ECDE-71D3-7F142068ED44}"/>
                  </a:ext>
                </a:extLst>
              </p:cNvPr>
              <p:cNvSpPr/>
              <p:nvPr/>
            </p:nvSpPr>
            <p:spPr>
              <a:xfrm>
                <a:off x="2744239" y="1659608"/>
                <a:ext cx="258793" cy="224287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grpSp>
            <p:nvGrpSpPr>
              <p:cNvPr id="163" name="Groupe 162">
                <a:extLst>
                  <a:ext uri="{FF2B5EF4-FFF2-40B4-BE49-F238E27FC236}">
                    <a16:creationId xmlns:a16="http://schemas.microsoft.com/office/drawing/2014/main" id="{F222EC68-6D7F-4197-4AEA-DF6685133670}"/>
                  </a:ext>
                </a:extLst>
              </p:cNvPr>
              <p:cNvGrpSpPr/>
              <p:nvPr/>
            </p:nvGrpSpPr>
            <p:grpSpPr>
              <a:xfrm rot="7937221">
                <a:off x="1985155" y="1997262"/>
                <a:ext cx="914401" cy="314701"/>
                <a:chOff x="1985155" y="1997260"/>
                <a:chExt cx="914401" cy="314701"/>
              </a:xfrm>
            </p:grpSpPr>
            <p:sp>
              <p:nvSpPr>
                <p:cNvPr id="173" name="Forme libre : forme 172">
                  <a:extLst>
                    <a:ext uri="{FF2B5EF4-FFF2-40B4-BE49-F238E27FC236}">
                      <a16:creationId xmlns:a16="http://schemas.microsoft.com/office/drawing/2014/main" id="{04CAF8AC-57A0-EE58-57B0-8F494CEB7737}"/>
                    </a:ext>
                  </a:extLst>
                </p:cNvPr>
                <p:cNvSpPr/>
                <p:nvPr/>
              </p:nvSpPr>
              <p:spPr>
                <a:xfrm>
                  <a:off x="2091836" y="1997260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4" name="Forme libre : forme 173">
                  <a:extLst>
                    <a:ext uri="{FF2B5EF4-FFF2-40B4-BE49-F238E27FC236}">
                      <a16:creationId xmlns:a16="http://schemas.microsoft.com/office/drawing/2014/main" id="{07C5D178-B625-EFBA-00A1-54C3EF375BC6}"/>
                    </a:ext>
                  </a:extLst>
                </p:cNvPr>
                <p:cNvSpPr/>
                <p:nvPr/>
              </p:nvSpPr>
              <p:spPr>
                <a:xfrm>
                  <a:off x="1985155" y="2097297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5" name="Forme libre : forme 174">
                  <a:extLst>
                    <a:ext uri="{FF2B5EF4-FFF2-40B4-BE49-F238E27FC236}">
                      <a16:creationId xmlns:a16="http://schemas.microsoft.com/office/drawing/2014/main" id="{E2E49412-B274-93D7-7E16-3D8E4120B51C}"/>
                    </a:ext>
                  </a:extLst>
                </p:cNvPr>
                <p:cNvSpPr/>
                <p:nvPr/>
              </p:nvSpPr>
              <p:spPr>
                <a:xfrm>
                  <a:off x="2784167" y="2203977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</p:grpSp>
          <p:sp>
            <p:nvSpPr>
              <p:cNvPr id="164" name="Ellipse 163">
                <a:extLst>
                  <a:ext uri="{FF2B5EF4-FFF2-40B4-BE49-F238E27FC236}">
                    <a16:creationId xmlns:a16="http://schemas.microsoft.com/office/drawing/2014/main" id="{788D944A-BFAD-0E3E-4BB7-82DBE7AA8687}"/>
                  </a:ext>
                </a:extLst>
              </p:cNvPr>
              <p:cNvSpPr/>
              <p:nvPr/>
            </p:nvSpPr>
            <p:spPr>
              <a:xfrm>
                <a:off x="1846603" y="2409933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grpSp>
            <p:nvGrpSpPr>
              <p:cNvPr id="165" name="Groupe 164">
                <a:extLst>
                  <a:ext uri="{FF2B5EF4-FFF2-40B4-BE49-F238E27FC236}">
                    <a16:creationId xmlns:a16="http://schemas.microsoft.com/office/drawing/2014/main" id="{E3D72E96-909C-FF05-18A0-40EBFFFA688E}"/>
                  </a:ext>
                </a:extLst>
              </p:cNvPr>
              <p:cNvGrpSpPr/>
              <p:nvPr/>
            </p:nvGrpSpPr>
            <p:grpSpPr>
              <a:xfrm rot="5944836">
                <a:off x="339770" y="2338397"/>
                <a:ext cx="914401" cy="314701"/>
                <a:chOff x="339770" y="2338397"/>
                <a:chExt cx="914401" cy="314701"/>
              </a:xfrm>
            </p:grpSpPr>
            <p:sp>
              <p:nvSpPr>
                <p:cNvPr id="170" name="Forme libre : forme 169">
                  <a:extLst>
                    <a:ext uri="{FF2B5EF4-FFF2-40B4-BE49-F238E27FC236}">
                      <a16:creationId xmlns:a16="http://schemas.microsoft.com/office/drawing/2014/main" id="{96A095CD-1756-DE49-5318-E32595D917D8}"/>
                    </a:ext>
                  </a:extLst>
                </p:cNvPr>
                <p:cNvSpPr/>
                <p:nvPr/>
              </p:nvSpPr>
              <p:spPr>
                <a:xfrm>
                  <a:off x="446451" y="2338397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1" name="Forme libre : forme 170">
                  <a:extLst>
                    <a:ext uri="{FF2B5EF4-FFF2-40B4-BE49-F238E27FC236}">
                      <a16:creationId xmlns:a16="http://schemas.microsoft.com/office/drawing/2014/main" id="{18FCE008-2243-79E1-B0C7-B2D25A898B9D}"/>
                    </a:ext>
                  </a:extLst>
                </p:cNvPr>
                <p:cNvSpPr/>
                <p:nvPr/>
              </p:nvSpPr>
              <p:spPr>
                <a:xfrm>
                  <a:off x="339770" y="2438434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  <p:sp>
              <p:nvSpPr>
                <p:cNvPr id="172" name="Forme libre : forme 171">
                  <a:extLst>
                    <a:ext uri="{FF2B5EF4-FFF2-40B4-BE49-F238E27FC236}">
                      <a16:creationId xmlns:a16="http://schemas.microsoft.com/office/drawing/2014/main" id="{3326AB07-A32C-3E78-DF55-8EF2C1B78870}"/>
                    </a:ext>
                  </a:extLst>
                </p:cNvPr>
                <p:cNvSpPr/>
                <p:nvPr/>
              </p:nvSpPr>
              <p:spPr>
                <a:xfrm>
                  <a:off x="1138782" y="2545114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endParaRPr lang="fr-BE"/>
                </a:p>
              </p:txBody>
            </p:sp>
          </p:grpSp>
          <p:sp>
            <p:nvSpPr>
              <p:cNvPr id="166" name="Ellipse 165">
                <a:extLst>
                  <a:ext uri="{FF2B5EF4-FFF2-40B4-BE49-F238E27FC236}">
                    <a16:creationId xmlns:a16="http://schemas.microsoft.com/office/drawing/2014/main" id="{29D6201D-2859-FC18-FD70-C733138EA272}"/>
                  </a:ext>
                </a:extLst>
              </p:cNvPr>
              <p:cNvSpPr/>
              <p:nvPr/>
            </p:nvSpPr>
            <p:spPr>
              <a:xfrm>
                <a:off x="825321" y="1827569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sp>
            <p:nvSpPr>
              <p:cNvPr id="167" name="Ellipse 166">
                <a:extLst>
                  <a:ext uri="{FF2B5EF4-FFF2-40B4-BE49-F238E27FC236}">
                    <a16:creationId xmlns:a16="http://schemas.microsoft.com/office/drawing/2014/main" id="{A595D680-ECB1-CF76-C190-36362016EDC0}"/>
                  </a:ext>
                </a:extLst>
              </p:cNvPr>
              <p:cNvSpPr/>
              <p:nvPr/>
            </p:nvSpPr>
            <p:spPr>
              <a:xfrm>
                <a:off x="511378" y="2928731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fr-BE"/>
              </a:p>
            </p:txBody>
          </p:sp>
          <p:cxnSp>
            <p:nvCxnSpPr>
              <p:cNvPr id="168" name="Connecteur droit 167">
                <a:extLst>
                  <a:ext uri="{FF2B5EF4-FFF2-40B4-BE49-F238E27FC236}">
                    <a16:creationId xmlns:a16="http://schemas.microsoft.com/office/drawing/2014/main" id="{00D66BC2-CB94-84C4-2607-9A8646DCBD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513296" y="404213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Connecteur droit 168">
                <a:extLst>
                  <a:ext uri="{FF2B5EF4-FFF2-40B4-BE49-F238E27FC236}">
                    <a16:creationId xmlns:a16="http://schemas.microsoft.com/office/drawing/2014/main" id="{B9B27CE3-A933-25A8-97A3-29AE2048D5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5891" y="1985157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1" name="ZoneTexte 60">
                  <a:extLst>
                    <a:ext uri="{FF2B5EF4-FFF2-40B4-BE49-F238E27FC236}">
                      <a16:creationId xmlns:a16="http://schemas.microsoft.com/office/drawing/2014/main" id="{1A4F394F-3D53-CF04-6DDB-F1F3467E81C5}"/>
                    </a:ext>
                  </a:extLst>
                </p:cNvPr>
                <p:cNvSpPr txBox="1"/>
                <p:nvPr/>
              </p:nvSpPr>
              <p:spPr>
                <a:xfrm>
                  <a:off x="0" y="195097"/>
                  <a:ext cx="203451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1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0" y="195097"/>
                  <a:ext cx="203451" cy="397112"/>
                </a:xfrm>
                <a:prstGeom prst="rect">
                  <a:avLst/>
                </a:prstGeom>
                <a:blipFill>
                  <a:blip r:embed="rId5"/>
                  <a:stretch>
                    <a:fillRect r="-200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2" name="ZoneTexte 61">
                  <a:extLst>
                    <a:ext uri="{FF2B5EF4-FFF2-40B4-BE49-F238E27FC236}">
                      <a16:creationId xmlns:a16="http://schemas.microsoft.com/office/drawing/2014/main" id="{D2D8F846-94D2-1C70-EC66-CAB151190A80}"/>
                    </a:ext>
                  </a:extLst>
                </p:cNvPr>
                <p:cNvSpPr txBox="1"/>
                <p:nvPr/>
              </p:nvSpPr>
              <p:spPr>
                <a:xfrm>
                  <a:off x="3038840" y="1632720"/>
                  <a:ext cx="218952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38840" y="1632720"/>
                  <a:ext cx="218952" cy="397112"/>
                </a:xfrm>
                <a:prstGeom prst="rect">
                  <a:avLst/>
                </a:prstGeom>
                <a:blipFill>
                  <a:blip r:embed="rId6"/>
                  <a:stretch>
                    <a:fillRect r="-25926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3" name="ZoneTexte 62">
                  <a:extLst>
                    <a:ext uri="{FF2B5EF4-FFF2-40B4-BE49-F238E27FC236}">
                      <a16:creationId xmlns:a16="http://schemas.microsoft.com/office/drawing/2014/main" id="{6FD5D149-3FD4-362F-133D-2F7FCF65DC53}"/>
                    </a:ext>
                  </a:extLst>
                </p:cNvPr>
                <p:cNvSpPr txBox="1"/>
                <p:nvPr/>
              </p:nvSpPr>
              <p:spPr>
                <a:xfrm>
                  <a:off x="1093703" y="1049220"/>
                  <a:ext cx="443070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algn="ctr"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𝑛</m:t>
                            </m:r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" name="ZoneTexte 62">
                  <a:extLst>
                    <a:ext uri="{FF2B5EF4-FFF2-40B4-BE49-F238E27FC236}">
                      <a16:creationId xmlns:a16="http://schemas.microsoft.com/office/drawing/2014/main" id="{0EC4F23E-AEB3-4DE8-9128-6E19741117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93703" y="1049220"/>
                  <a:ext cx="443070" cy="397112"/>
                </a:xfrm>
                <a:prstGeom prst="rect">
                  <a:avLst/>
                </a:prstGeom>
                <a:blipFill>
                  <a:blip r:embed="rId7"/>
                  <a:stretch>
                    <a:fillRect l="-24074" r="-370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4" name="ZoneTexte 63">
                  <a:extLst>
                    <a:ext uri="{FF2B5EF4-FFF2-40B4-BE49-F238E27FC236}">
                      <a16:creationId xmlns:a16="http://schemas.microsoft.com/office/drawing/2014/main" id="{DA6FB52D-00E6-3971-9B92-9199A4919098}"/>
                    </a:ext>
                  </a:extLst>
                </p:cNvPr>
                <p:cNvSpPr txBox="1"/>
                <p:nvPr/>
              </p:nvSpPr>
              <p:spPr>
                <a:xfrm>
                  <a:off x="807952" y="2930165"/>
                  <a:ext cx="242849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sz="11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7952" y="2930165"/>
                  <a:ext cx="242849" cy="397112"/>
                </a:xfrm>
                <a:prstGeom prst="rect">
                  <a:avLst/>
                </a:prstGeom>
                <a:blipFill>
                  <a:blip r:embed="rId8"/>
                  <a:stretch>
                    <a:fillRect r="-2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5" name="ZoneTexte 66">
                  <a:extLst>
                    <a:ext uri="{FF2B5EF4-FFF2-40B4-BE49-F238E27FC236}">
                      <a16:creationId xmlns:a16="http://schemas.microsoft.com/office/drawing/2014/main" id="{AAE12A28-1920-6732-2991-3C7C7BDFECF3}"/>
                    </a:ext>
                  </a:extLst>
                </p:cNvPr>
                <p:cNvSpPr txBox="1"/>
                <p:nvPr/>
              </p:nvSpPr>
              <p:spPr>
                <a:xfrm>
                  <a:off x="2142941" y="2434915"/>
                  <a:ext cx="477301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𝑛</m:t>
                            </m:r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sz="11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42941" y="2434915"/>
                  <a:ext cx="477301" cy="397112"/>
                </a:xfrm>
                <a:prstGeom prst="rect">
                  <a:avLst/>
                </a:prstGeom>
                <a:blipFill>
                  <a:blip r:embed="rId9"/>
                  <a:stretch>
                    <a:fillRect r="-288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6" name="ZoneTexte 67">
                  <a:extLst>
                    <a:ext uri="{FF2B5EF4-FFF2-40B4-BE49-F238E27FC236}">
                      <a16:creationId xmlns:a16="http://schemas.microsoft.com/office/drawing/2014/main" id="{2E47F6E3-8ECF-A684-D3E0-F869056619DA}"/>
                    </a:ext>
                  </a:extLst>
                </p:cNvPr>
                <p:cNvSpPr txBox="1"/>
                <p:nvPr/>
              </p:nvSpPr>
              <p:spPr>
                <a:xfrm>
                  <a:off x="418613" y="1458014"/>
                  <a:ext cx="494740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𝑁</m:t>
                            </m:r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4" name="ZoneTexte 67">
                  <a:extLst>
                    <a:ext uri="{FF2B5EF4-FFF2-40B4-BE49-F238E27FC236}">
                      <a16:creationId xmlns:a16="http://schemas.microsoft.com/office/drawing/2014/main" id="{7B1D433E-C656-4767-B5EF-E2381B4FB4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8613" y="1458014"/>
                  <a:ext cx="494740" cy="397112"/>
                </a:xfrm>
                <a:prstGeom prst="rect">
                  <a:avLst/>
                </a:prstGeom>
                <a:blipFill>
                  <a:blip r:embed="rId10"/>
                  <a:stretch>
                    <a:fillRect r="-2741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7" name="ZoneTexte 68">
                  <a:extLst>
                    <a:ext uri="{FF2B5EF4-FFF2-40B4-BE49-F238E27FC236}">
                      <a16:creationId xmlns:a16="http://schemas.microsoft.com/office/drawing/2014/main" id="{5363C242-043B-A508-52F5-E112A383E748}"/>
                    </a:ext>
                  </a:extLst>
                </p:cNvPr>
                <p:cNvSpPr txBox="1"/>
                <p:nvPr/>
              </p:nvSpPr>
              <p:spPr>
                <a:xfrm>
                  <a:off x="1640541" y="19608"/>
                  <a:ext cx="208618" cy="3971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sz="18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6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40541" y="19608"/>
                  <a:ext cx="208618" cy="397112"/>
                </a:xfrm>
                <a:prstGeom prst="rect">
                  <a:avLst/>
                </a:prstGeom>
                <a:blipFill>
                  <a:blip r:embed="rId11"/>
                  <a:stretch>
                    <a:fillRect r="-1923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48" name="Connecteur droit avec flèche 147">
              <a:extLst>
                <a:ext uri="{FF2B5EF4-FFF2-40B4-BE49-F238E27FC236}">
                  <a16:creationId xmlns:a16="http://schemas.microsoft.com/office/drawing/2014/main" id="{47512B15-D6A4-25CA-A845-C958CD8D8F26}"/>
                </a:ext>
              </a:extLst>
            </p:cNvPr>
            <p:cNvCxnSpPr>
              <a:cxnSpLocks/>
            </p:cNvCxnSpPr>
            <p:nvPr/>
          </p:nvCxnSpPr>
          <p:spPr>
            <a:xfrm>
              <a:off x="2072520" y="1013438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9" name="ZoneTexte 70">
                  <a:extLst>
                    <a:ext uri="{FF2B5EF4-FFF2-40B4-BE49-F238E27FC236}">
                      <a16:creationId xmlns:a16="http://schemas.microsoft.com/office/drawing/2014/main" id="{3F7DB68B-C43C-D973-747C-549C5E53580A}"/>
                    </a:ext>
                  </a:extLst>
                </p:cNvPr>
                <p:cNvSpPr txBox="1"/>
                <p:nvPr/>
              </p:nvSpPr>
              <p:spPr>
                <a:xfrm>
                  <a:off x="2479964" y="866915"/>
                  <a:ext cx="641999" cy="41599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𝐑</m:t>
                            </m:r>
                          </m:e>
                          <m:sub>
                            <m: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𝐧</m:t>
                            </m:r>
                            <m:r>
                              <a:rPr lang="fr-BE" sz="1800" b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,</m:t>
                            </m:r>
                            <m: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𝐧</m:t>
                            </m:r>
                            <m: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−</m:t>
                            </m:r>
                            <m:r>
                              <a:rPr lang="fr-BE" sz="1800" b="1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𝟏</m:t>
                            </m:r>
                          </m:sub>
                        </m:sSub>
                      </m:oMath>
                    </m:oMathPara>
                  </a14:m>
                  <a:endParaRPr lang="fr-BE" sz="11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0" name="ZoneTexte 70">
                  <a:extLst>
                    <a:ext uri="{FF2B5EF4-FFF2-40B4-BE49-F238E27FC236}">
                      <a16:creationId xmlns:a16="http://schemas.microsoft.com/office/drawing/2014/main" id="{2590518C-8869-4F1C-950C-D448F82273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79964" y="866915"/>
                  <a:ext cx="641999" cy="415991"/>
                </a:xfrm>
                <a:prstGeom prst="rect">
                  <a:avLst/>
                </a:prstGeom>
                <a:blipFill>
                  <a:blip r:embed="rId12"/>
                  <a:stretch>
                    <a:fillRect r="-291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0" name="ZoneTexte 71">
                  <a:extLst>
                    <a:ext uri="{FF2B5EF4-FFF2-40B4-BE49-F238E27FC236}">
                      <a16:creationId xmlns:a16="http://schemas.microsoft.com/office/drawing/2014/main" id="{DC9157D2-49C8-17AA-7A7B-7BDB6CB4EC7B}"/>
                    </a:ext>
                  </a:extLst>
                </p:cNvPr>
                <p:cNvSpPr txBox="1"/>
                <p:nvPr/>
              </p:nvSpPr>
              <p:spPr>
                <a:xfrm>
                  <a:off x="1397676" y="176668"/>
                  <a:ext cx="131113" cy="3189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2" name="ZoneTexte 71">
                  <a:extLst>
                    <a:ext uri="{FF2B5EF4-FFF2-40B4-BE49-F238E27FC236}">
                      <a16:creationId xmlns:a16="http://schemas.microsoft.com/office/drawing/2014/main" id="{B0DCA6CA-3D22-4994-817D-C18EE60975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397676" y="176668"/>
                  <a:ext cx="131113" cy="318992"/>
                </a:xfrm>
                <a:prstGeom prst="rect">
                  <a:avLst/>
                </a:prstGeom>
                <a:blipFill>
                  <a:blip r:embed="rId13"/>
                  <a:stretch>
                    <a:fillRect l="-64706" r="-470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1" name="ZoneTexte 72">
                  <a:extLst>
                    <a:ext uri="{FF2B5EF4-FFF2-40B4-BE49-F238E27FC236}">
                      <a16:creationId xmlns:a16="http://schemas.microsoft.com/office/drawing/2014/main" id="{916E7B2D-9233-02EC-D831-A87CF8EB7B91}"/>
                    </a:ext>
                  </a:extLst>
                </p:cNvPr>
                <p:cNvSpPr txBox="1"/>
                <p:nvPr/>
              </p:nvSpPr>
              <p:spPr>
                <a:xfrm>
                  <a:off x="203448" y="4123"/>
                  <a:ext cx="131113" cy="3196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4" name="ZoneTexte 72">
                  <a:extLst>
                    <a:ext uri="{FF2B5EF4-FFF2-40B4-BE49-F238E27FC236}">
                      <a16:creationId xmlns:a16="http://schemas.microsoft.com/office/drawing/2014/main" id="{5C7CDCFC-D364-4450-999C-B26B2F9AE7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3448" y="4123"/>
                  <a:ext cx="131113" cy="319643"/>
                </a:xfrm>
                <a:prstGeom prst="rect">
                  <a:avLst/>
                </a:prstGeom>
                <a:blipFill>
                  <a:blip r:embed="rId14"/>
                  <a:stretch>
                    <a:fillRect l="-68750" r="-6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2" name="ZoneTexte 73">
                  <a:extLst>
                    <a:ext uri="{FF2B5EF4-FFF2-40B4-BE49-F238E27FC236}">
                      <a16:creationId xmlns:a16="http://schemas.microsoft.com/office/drawing/2014/main" id="{0C9F5638-B1BC-9E93-157E-8ED86C0B5FF3}"/>
                    </a:ext>
                  </a:extLst>
                </p:cNvPr>
                <p:cNvSpPr txBox="1"/>
                <p:nvPr/>
              </p:nvSpPr>
              <p:spPr>
                <a:xfrm>
                  <a:off x="888907" y="1821744"/>
                  <a:ext cx="131113" cy="3196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100" dirty="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7" name="ZoneTexte 73">
                  <a:extLst>
                    <a:ext uri="{FF2B5EF4-FFF2-40B4-BE49-F238E27FC236}">
                      <a16:creationId xmlns:a16="http://schemas.microsoft.com/office/drawing/2014/main" id="{F3B82855-7ED5-4413-844D-C2AF0AC7A9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8907" y="1821744"/>
                  <a:ext cx="131113" cy="319643"/>
                </a:xfrm>
                <a:prstGeom prst="rect">
                  <a:avLst/>
                </a:prstGeom>
                <a:blipFill>
                  <a:blip r:embed="rId15"/>
                  <a:stretch>
                    <a:fillRect l="-68750" r="-6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3" name="ZoneTexte 74">
                  <a:extLst>
                    <a:ext uri="{FF2B5EF4-FFF2-40B4-BE49-F238E27FC236}">
                      <a16:creationId xmlns:a16="http://schemas.microsoft.com/office/drawing/2014/main" id="{5D02963C-4878-D7B5-F61A-21D13627E469}"/>
                    </a:ext>
                  </a:extLst>
                </p:cNvPr>
                <p:cNvSpPr txBox="1"/>
                <p:nvPr/>
              </p:nvSpPr>
              <p:spPr>
                <a:xfrm>
                  <a:off x="1794422" y="1063842"/>
                  <a:ext cx="131113" cy="3196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8" name="ZoneTexte 74">
                  <a:extLst>
                    <a:ext uri="{FF2B5EF4-FFF2-40B4-BE49-F238E27FC236}">
                      <a16:creationId xmlns:a16="http://schemas.microsoft.com/office/drawing/2014/main" id="{9FB5E72C-EBD4-4B8A-A448-0EADD0A506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94422" y="1063842"/>
                  <a:ext cx="131113" cy="319643"/>
                </a:xfrm>
                <a:prstGeom prst="rect">
                  <a:avLst/>
                </a:prstGeom>
                <a:blipFill>
                  <a:blip r:embed="rId14"/>
                  <a:stretch>
                    <a:fillRect l="-68750" r="-6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4" name="ZoneTexte 75">
                  <a:extLst>
                    <a:ext uri="{FF2B5EF4-FFF2-40B4-BE49-F238E27FC236}">
                      <a16:creationId xmlns:a16="http://schemas.microsoft.com/office/drawing/2014/main" id="{452554DC-95F8-85CC-73FD-6D1909D46B30}"/>
                    </a:ext>
                  </a:extLst>
                </p:cNvPr>
                <p:cNvSpPr txBox="1"/>
                <p:nvPr/>
              </p:nvSpPr>
              <p:spPr>
                <a:xfrm>
                  <a:off x="1904873" y="2404053"/>
                  <a:ext cx="131113" cy="3196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29" name="ZoneTexte 75">
                  <a:extLst>
                    <a:ext uri="{FF2B5EF4-FFF2-40B4-BE49-F238E27FC236}">
                      <a16:creationId xmlns:a16="http://schemas.microsoft.com/office/drawing/2014/main" id="{BFEB444C-C5F4-45D9-85AB-7F43ED9A13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04873" y="2404053"/>
                  <a:ext cx="131113" cy="319643"/>
                </a:xfrm>
                <a:prstGeom prst="rect">
                  <a:avLst/>
                </a:prstGeom>
                <a:blipFill>
                  <a:blip r:embed="rId14"/>
                  <a:stretch>
                    <a:fillRect l="-68750" r="-6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5" name="ZoneTexte 76">
                  <a:extLst>
                    <a:ext uri="{FF2B5EF4-FFF2-40B4-BE49-F238E27FC236}">
                      <a16:creationId xmlns:a16="http://schemas.microsoft.com/office/drawing/2014/main" id="{464E5DC2-C302-8462-6C06-3D40F8961CEC}"/>
                    </a:ext>
                  </a:extLst>
                </p:cNvPr>
                <p:cNvSpPr txBox="1"/>
                <p:nvPr/>
              </p:nvSpPr>
              <p:spPr>
                <a:xfrm>
                  <a:off x="557964" y="2932770"/>
                  <a:ext cx="131113" cy="3196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" name="ZoneTexte 76">
                  <a:extLst>
                    <a:ext uri="{FF2B5EF4-FFF2-40B4-BE49-F238E27FC236}">
                      <a16:creationId xmlns:a16="http://schemas.microsoft.com/office/drawing/2014/main" id="{AC57A4A0-7BCE-47D6-9A8A-D2E82915CD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7964" y="2932770"/>
                  <a:ext cx="131113" cy="319643"/>
                </a:xfrm>
                <a:prstGeom prst="rect">
                  <a:avLst/>
                </a:prstGeom>
                <a:blipFill>
                  <a:blip r:embed="rId15"/>
                  <a:stretch>
                    <a:fillRect l="-68750" r="-6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6" name="ZoneTexte 77">
                  <a:extLst>
                    <a:ext uri="{FF2B5EF4-FFF2-40B4-BE49-F238E27FC236}">
                      <a16:creationId xmlns:a16="http://schemas.microsoft.com/office/drawing/2014/main" id="{020ABD82-B205-3F78-DF4B-5DAA56892640}"/>
                    </a:ext>
                  </a:extLst>
                </p:cNvPr>
                <p:cNvSpPr txBox="1"/>
                <p:nvPr/>
              </p:nvSpPr>
              <p:spPr>
                <a:xfrm>
                  <a:off x="2808028" y="1649287"/>
                  <a:ext cx="131113" cy="31899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>
                    <a:lnSpc>
                      <a:spcPct val="106000"/>
                    </a:lnSpc>
                    <a:spcAft>
                      <a:spcPts val="800"/>
                    </a:spcAft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sz="12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Times New Roman" panose="02020603050405020304" pitchFamily="18" charset="0"/>
                                <a:cs typeface="Times New Roman" panose="02020603050405020304" pitchFamily="18" charset="0"/>
                              </a:rPr>
                            </m:ctrlPr>
                          </m:sSubPr>
                          <m:e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𝜁</m:t>
                            </m:r>
                          </m:e>
                          <m:sub>
                            <m:r>
                              <a:rPr lang="fr-BE" sz="1100" i="1" kern="1200">
                                <a:solidFill>
                                  <a:srgbClr val="000000"/>
                                </a:solidFill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sz="11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7" name="ZoneTexte 77">
                  <a:extLst>
                    <a:ext uri="{FF2B5EF4-FFF2-40B4-BE49-F238E27FC236}">
                      <a16:creationId xmlns:a16="http://schemas.microsoft.com/office/drawing/2014/main" id="{3908CA9B-4C6B-4CAB-91D6-21EABB5164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08028" y="1649287"/>
                  <a:ext cx="131113" cy="318992"/>
                </a:xfrm>
                <a:prstGeom prst="rect">
                  <a:avLst/>
                </a:prstGeom>
                <a:blipFill>
                  <a:blip r:embed="rId13"/>
                  <a:stretch>
                    <a:fillRect l="-64706" r="-470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182" name="Connecteur droit avec flèche 181">
            <a:extLst>
              <a:ext uri="{FF2B5EF4-FFF2-40B4-BE49-F238E27FC236}">
                <a16:creationId xmlns:a16="http://schemas.microsoft.com/office/drawing/2014/main" id="{889D5569-D796-B055-1EC1-2D31F312D450}"/>
              </a:ext>
            </a:extLst>
          </p:cNvPr>
          <p:cNvCxnSpPr>
            <a:cxnSpLocks/>
          </p:cNvCxnSpPr>
          <p:nvPr/>
        </p:nvCxnSpPr>
        <p:spPr>
          <a:xfrm>
            <a:off x="4099133" y="3368123"/>
            <a:ext cx="784295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Groupe 183">
            <a:extLst>
              <a:ext uri="{FF2B5EF4-FFF2-40B4-BE49-F238E27FC236}">
                <a16:creationId xmlns:a16="http://schemas.microsoft.com/office/drawing/2014/main" id="{09EC1293-E722-6E23-10AB-E2450568F1A3}"/>
              </a:ext>
            </a:extLst>
          </p:cNvPr>
          <p:cNvGrpSpPr/>
          <p:nvPr/>
        </p:nvGrpSpPr>
        <p:grpSpPr>
          <a:xfrm>
            <a:off x="7409246" y="2159272"/>
            <a:ext cx="4327089" cy="2978706"/>
            <a:chOff x="6334283" y="1826351"/>
            <a:chExt cx="5499914" cy="3675699"/>
          </a:xfrm>
        </p:grpSpPr>
        <p:grpSp>
          <p:nvGrpSpPr>
            <p:cNvPr id="185" name="Groupe 184">
              <a:extLst>
                <a:ext uri="{FF2B5EF4-FFF2-40B4-BE49-F238E27FC236}">
                  <a16:creationId xmlns:a16="http://schemas.microsoft.com/office/drawing/2014/main" id="{331AFD89-01A7-0119-FA60-27B15C9B27DF}"/>
                </a:ext>
              </a:extLst>
            </p:cNvPr>
            <p:cNvGrpSpPr/>
            <p:nvPr/>
          </p:nvGrpSpPr>
          <p:grpSpPr>
            <a:xfrm>
              <a:off x="6334283" y="1826351"/>
              <a:ext cx="5499914" cy="3675699"/>
              <a:chOff x="6387145" y="1882267"/>
              <a:chExt cx="5499914" cy="3675699"/>
            </a:xfrm>
          </p:grpSpPr>
          <p:pic>
            <p:nvPicPr>
              <p:cNvPr id="188" name="Image 187">
                <a:extLst>
                  <a:ext uri="{FF2B5EF4-FFF2-40B4-BE49-F238E27FC236}">
                    <a16:creationId xmlns:a16="http://schemas.microsoft.com/office/drawing/2014/main" id="{184E3A96-8370-D6A9-1856-46E12B5E9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9" name="ZoneTexte 188">
                    <a:extLst>
                      <a:ext uri="{FF2B5EF4-FFF2-40B4-BE49-F238E27FC236}">
                        <a16:creationId xmlns:a16="http://schemas.microsoft.com/office/drawing/2014/main" id="{3AA12809-3F45-15C5-AF08-4F0CA901E290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0" name="ZoneTexte 189">
                    <a:extLst>
                      <a:ext uri="{FF2B5EF4-FFF2-40B4-BE49-F238E27FC236}">
                        <a16:creationId xmlns:a16="http://schemas.microsoft.com/office/drawing/2014/main" id="{547E0017-9A83-9113-7380-AEB92FA4733F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26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1" name="ZoneTexte 190">
                    <a:extLst>
                      <a:ext uri="{FF2B5EF4-FFF2-40B4-BE49-F238E27FC236}">
                        <a16:creationId xmlns:a16="http://schemas.microsoft.com/office/drawing/2014/main" id="{474C93D2-51D0-7F8E-9D9D-A74905B04588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27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2" name="ZoneTexte 191">
                    <a:extLst>
                      <a:ext uri="{FF2B5EF4-FFF2-40B4-BE49-F238E27FC236}">
                        <a16:creationId xmlns:a16="http://schemas.microsoft.com/office/drawing/2014/main" id="{F9A192FA-D327-DE2A-6BCA-B8CB9C3F29BC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28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3" name="ZoneTexte 192">
                    <a:extLst>
                      <a:ext uri="{FF2B5EF4-FFF2-40B4-BE49-F238E27FC236}">
                        <a16:creationId xmlns:a16="http://schemas.microsoft.com/office/drawing/2014/main" id="{32B7FAA0-1587-C9B1-78ED-DCCBC740D0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29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94" name="Connecteur droit 193">
                <a:extLst>
                  <a:ext uri="{FF2B5EF4-FFF2-40B4-BE49-F238E27FC236}">
                    <a16:creationId xmlns:a16="http://schemas.microsoft.com/office/drawing/2014/main" id="{0AA04F06-F2E2-5764-AFD7-07CBA73CEEF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Connecteur droit 194">
                <a:extLst>
                  <a:ext uri="{FF2B5EF4-FFF2-40B4-BE49-F238E27FC236}">
                    <a16:creationId xmlns:a16="http://schemas.microsoft.com/office/drawing/2014/main" id="{45BC074D-67B2-3C07-AA2B-F11CB565CF4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Connecteur droit 195">
                <a:extLst>
                  <a:ext uri="{FF2B5EF4-FFF2-40B4-BE49-F238E27FC236}">
                    <a16:creationId xmlns:a16="http://schemas.microsoft.com/office/drawing/2014/main" id="{07FD82DB-C9AB-EFBA-10CF-EB25531C8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293173"/>
                <a:ext cx="0" cy="1134734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Connecteur droit 196">
                <a:extLst>
                  <a:ext uri="{FF2B5EF4-FFF2-40B4-BE49-F238E27FC236}">
                    <a16:creationId xmlns:a16="http://schemas.microsoft.com/office/drawing/2014/main" id="{022BD5CC-E4B5-50B0-66E8-E3D476B10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702112"/>
                <a:ext cx="0" cy="143226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8" name="ZoneTexte 197">
                    <a:extLst>
                      <a:ext uri="{FF2B5EF4-FFF2-40B4-BE49-F238E27FC236}">
                        <a16:creationId xmlns:a16="http://schemas.microsoft.com/office/drawing/2014/main" id="{39DBA5DD-0170-0D9A-F9DE-15799BC0C236}"/>
                      </a:ext>
                    </a:extLst>
                  </p:cNvPr>
                  <p:cNvSpPr txBox="1"/>
                  <p:nvPr/>
                </p:nvSpPr>
                <p:spPr>
                  <a:xfrm>
                    <a:off x="8508153" y="188226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98" name="ZoneTexte 197">
                    <a:extLst>
                      <a:ext uri="{FF2B5EF4-FFF2-40B4-BE49-F238E27FC236}">
                        <a16:creationId xmlns:a16="http://schemas.microsoft.com/office/drawing/2014/main" id="{39DBA5DD-0170-0D9A-F9DE-15799BC0C2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08153" y="1882267"/>
                    <a:ext cx="538417" cy="276999"/>
                  </a:xfrm>
                  <a:prstGeom prst="rect">
                    <a:avLst/>
                  </a:prstGeom>
                  <a:blipFill>
                    <a:blip r:embed="rId30"/>
                    <a:stretch>
                      <a:fillRect l="-14286" t="-5405" r="-15714" b="-432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9" name="ZoneTexte 198">
                    <a:extLst>
                      <a:ext uri="{FF2B5EF4-FFF2-40B4-BE49-F238E27FC236}">
                        <a16:creationId xmlns:a16="http://schemas.microsoft.com/office/drawing/2014/main" id="{52FC1C9B-3100-F8F8-FA69-D92CC2B9394A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31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86" name="Connecteur droit avec flèche 185">
              <a:extLst>
                <a:ext uri="{FF2B5EF4-FFF2-40B4-BE49-F238E27FC236}">
                  <a16:creationId xmlns:a16="http://schemas.microsoft.com/office/drawing/2014/main" id="{32526E58-0052-9E38-837E-12B6EBB6417B}"/>
                </a:ext>
              </a:extLst>
            </p:cNvPr>
            <p:cNvCxnSpPr>
              <a:cxnSpLocks/>
            </p:cNvCxnSpPr>
            <p:nvPr/>
          </p:nvCxnSpPr>
          <p:spPr>
            <a:xfrm>
              <a:off x="8619774" y="3236087"/>
              <a:ext cx="1676492" cy="23468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ZoneTexte 186">
              <a:extLst>
                <a:ext uri="{FF2B5EF4-FFF2-40B4-BE49-F238E27FC236}">
                  <a16:creationId xmlns:a16="http://schemas.microsoft.com/office/drawing/2014/main" id="{1AA4AD52-01D5-229C-DE8B-B9580F196312}"/>
                </a:ext>
              </a:extLst>
            </p:cNvPr>
            <p:cNvSpPr txBox="1"/>
            <p:nvPr/>
          </p:nvSpPr>
          <p:spPr>
            <a:xfrm>
              <a:off x="8986772" y="2840381"/>
              <a:ext cx="928178" cy="4557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p:cxnSp>
        <p:nvCxnSpPr>
          <p:cNvPr id="200" name="Connecteur droit 199">
            <a:extLst>
              <a:ext uri="{FF2B5EF4-FFF2-40B4-BE49-F238E27FC236}">
                <a16:creationId xmlns:a16="http://schemas.microsoft.com/office/drawing/2014/main" id="{4C6BCB4B-51B8-64C0-7430-00C2664E152F}"/>
              </a:ext>
            </a:extLst>
          </p:cNvPr>
          <p:cNvCxnSpPr>
            <a:cxnSpLocks/>
          </p:cNvCxnSpPr>
          <p:nvPr/>
        </p:nvCxnSpPr>
        <p:spPr>
          <a:xfrm>
            <a:off x="10526359" y="2492261"/>
            <a:ext cx="0" cy="941109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ZoneTexte 200">
                <a:extLst>
                  <a:ext uri="{FF2B5EF4-FFF2-40B4-BE49-F238E27FC236}">
                    <a16:creationId xmlns:a16="http://schemas.microsoft.com/office/drawing/2014/main" id="{AE0BA73F-8963-22F3-8183-5836331060E8}"/>
                  </a:ext>
                </a:extLst>
              </p:cNvPr>
              <p:cNvSpPr txBox="1"/>
              <p:nvPr/>
            </p:nvSpPr>
            <p:spPr>
              <a:xfrm>
                <a:off x="9839139" y="2184128"/>
                <a:ext cx="151740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/</m:t>
                                      </m:r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1" name="ZoneTexte 200">
                <a:extLst>
                  <a:ext uri="{FF2B5EF4-FFF2-40B4-BE49-F238E27FC236}">
                    <a16:creationId xmlns:a16="http://schemas.microsoft.com/office/drawing/2014/main" id="{AE0BA73F-8963-22F3-8183-583633106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9139" y="2184128"/>
                <a:ext cx="1517403" cy="276999"/>
              </a:xfrm>
              <a:prstGeom prst="rect">
                <a:avLst/>
              </a:prstGeom>
              <a:blipFill>
                <a:blip r:embed="rId32"/>
                <a:stretch>
                  <a:fillRect t="-4348" r="-1606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ZoneTexte 201">
                <a:extLst>
                  <a:ext uri="{FF2B5EF4-FFF2-40B4-BE49-F238E27FC236}">
                    <a16:creationId xmlns:a16="http://schemas.microsoft.com/office/drawing/2014/main" id="{7439F645-4797-1AB6-670E-8C87FE02AAC6}"/>
                  </a:ext>
                </a:extLst>
              </p:cNvPr>
              <p:cNvSpPr txBox="1"/>
              <p:nvPr/>
            </p:nvSpPr>
            <p:spPr>
              <a:xfrm>
                <a:off x="9664700" y="4900190"/>
                <a:ext cx="97507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2" name="ZoneTexte 201">
                <a:extLst>
                  <a:ext uri="{FF2B5EF4-FFF2-40B4-BE49-F238E27FC236}">
                    <a16:creationId xmlns:a16="http://schemas.microsoft.com/office/drawing/2014/main" id="{7439F645-4797-1AB6-670E-8C87FE02AA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64700" y="4900190"/>
                <a:ext cx="975075" cy="276999"/>
              </a:xfrm>
              <a:prstGeom prst="rect">
                <a:avLst/>
              </a:prstGeom>
              <a:blipFill>
                <a:blip r:embed="rId33"/>
                <a:stretch>
                  <a:fillRect t="-4444" r="-2500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0138015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Material</a:t>
            </a:r>
            <a:r>
              <a:rPr lang="fr-BE" sz="4000" dirty="0">
                <a:solidFill>
                  <a:schemeClr val="bg1"/>
                </a:solidFill>
              </a:rPr>
              <a:t> of </a:t>
            </a:r>
            <a:r>
              <a:rPr lang="fr-BE" sz="4000" dirty="0" err="1">
                <a:solidFill>
                  <a:schemeClr val="bg1"/>
                </a:solidFill>
              </a:rPr>
              <a:t>interest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65015" y="650854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147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28E7A6-6FF7-4A64-A81B-B892AD84FF04}"/>
              </a:ext>
            </a:extLst>
          </p:cNvPr>
          <p:cNvSpPr/>
          <p:nvPr/>
        </p:nvSpPr>
        <p:spPr>
          <a:xfrm>
            <a:off x="4495957" y="3091414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8C4155A1-5268-B92F-CDB1-4FA8B9FE68A4}"/>
              </a:ext>
            </a:extLst>
          </p:cNvPr>
          <p:cNvGrpSpPr/>
          <p:nvPr/>
        </p:nvGrpSpPr>
        <p:grpSpPr>
          <a:xfrm>
            <a:off x="1185162" y="2105702"/>
            <a:ext cx="1979534" cy="2305632"/>
            <a:chOff x="7554454" y="2092477"/>
            <a:chExt cx="3310878" cy="3208116"/>
          </a:xfrm>
        </p:grpSpPr>
        <p:grpSp>
          <p:nvGrpSpPr>
            <p:cNvPr id="4" name="Groupe 3">
              <a:extLst>
                <a:ext uri="{FF2B5EF4-FFF2-40B4-BE49-F238E27FC236}">
                  <a16:creationId xmlns:a16="http://schemas.microsoft.com/office/drawing/2014/main" id="{9A4A9E40-562D-C6EA-9A58-D36A02607DAD}"/>
                </a:ext>
              </a:extLst>
            </p:cNvPr>
            <p:cNvGrpSpPr/>
            <p:nvPr/>
          </p:nvGrpSpPr>
          <p:grpSpPr>
            <a:xfrm>
              <a:off x="7702668" y="2092477"/>
              <a:ext cx="2854818" cy="3153018"/>
              <a:chOff x="7893168" y="2451457"/>
              <a:chExt cx="2854818" cy="3153018"/>
            </a:xfrm>
          </p:grpSpPr>
          <p:sp>
            <p:nvSpPr>
              <p:cNvPr id="24" name="Ellipse 23">
                <a:extLst>
                  <a:ext uri="{FF2B5EF4-FFF2-40B4-BE49-F238E27FC236}">
                    <a16:creationId xmlns:a16="http://schemas.microsoft.com/office/drawing/2014/main" id="{48DEB1B4-A654-AF7A-0A39-68FCFE92EF3B}"/>
                  </a:ext>
                </a:extLst>
              </p:cNvPr>
              <p:cNvSpPr/>
              <p:nvPr/>
            </p:nvSpPr>
            <p:spPr>
              <a:xfrm>
                <a:off x="7893168" y="2451457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27" name="Groupe 26">
                <a:extLst>
                  <a:ext uri="{FF2B5EF4-FFF2-40B4-BE49-F238E27FC236}">
                    <a16:creationId xmlns:a16="http://schemas.microsoft.com/office/drawing/2014/main" id="{458A3C60-9323-D1AD-CA9A-EB807AA2DF37}"/>
                  </a:ext>
                </a:extLst>
              </p:cNvPr>
              <p:cNvGrpSpPr/>
              <p:nvPr/>
            </p:nvGrpSpPr>
            <p:grpSpPr>
              <a:xfrm>
                <a:off x="8151961" y="2515037"/>
                <a:ext cx="914401" cy="314701"/>
                <a:chOff x="3257005" y="2719363"/>
                <a:chExt cx="914401" cy="314701"/>
              </a:xfrm>
            </p:grpSpPr>
            <p:sp>
              <p:nvSpPr>
                <p:cNvPr id="132" name="Forme libre : forme 131">
                  <a:extLst>
                    <a:ext uri="{FF2B5EF4-FFF2-40B4-BE49-F238E27FC236}">
                      <a16:creationId xmlns:a16="http://schemas.microsoft.com/office/drawing/2014/main" id="{97433313-1FC8-1F0A-E1FA-30C37A9112D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3" name="Forme libre : forme 132">
                  <a:extLst>
                    <a:ext uri="{FF2B5EF4-FFF2-40B4-BE49-F238E27FC236}">
                      <a16:creationId xmlns:a16="http://schemas.microsoft.com/office/drawing/2014/main" id="{D8B15E5D-F182-1CC8-E37C-7C67E1FB50D3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4" name="Forme libre : forme 133">
                  <a:extLst>
                    <a:ext uri="{FF2B5EF4-FFF2-40B4-BE49-F238E27FC236}">
                      <a16:creationId xmlns:a16="http://schemas.microsoft.com/office/drawing/2014/main" id="{0632270E-3795-0A17-C789-EC8A08D49317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28" name="Ellipse 27">
                <a:extLst>
                  <a:ext uri="{FF2B5EF4-FFF2-40B4-BE49-F238E27FC236}">
                    <a16:creationId xmlns:a16="http://schemas.microsoft.com/office/drawing/2014/main" id="{DA18974F-4FFA-E352-9179-7500841C278D}"/>
                  </a:ext>
                </a:extLst>
              </p:cNvPr>
              <p:cNvSpPr/>
              <p:nvPr/>
            </p:nvSpPr>
            <p:spPr>
              <a:xfrm>
                <a:off x="9077249" y="2634287"/>
                <a:ext cx="258793" cy="22428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 dirty="0"/>
              </a:p>
            </p:txBody>
          </p:sp>
          <p:sp>
            <p:nvSpPr>
              <p:cNvPr id="29" name="Ellipse 28">
                <a:extLst>
                  <a:ext uri="{FF2B5EF4-FFF2-40B4-BE49-F238E27FC236}">
                    <a16:creationId xmlns:a16="http://schemas.microsoft.com/office/drawing/2014/main" id="{D87A7FD0-0BF4-B4E9-B6F9-EED3084BE821}"/>
                  </a:ext>
                </a:extLst>
              </p:cNvPr>
              <p:cNvSpPr/>
              <p:nvPr/>
            </p:nvSpPr>
            <p:spPr>
              <a:xfrm>
                <a:off x="9470962" y="3527375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96" name="Groupe 95">
                <a:extLst>
                  <a:ext uri="{FF2B5EF4-FFF2-40B4-BE49-F238E27FC236}">
                    <a16:creationId xmlns:a16="http://schemas.microsoft.com/office/drawing/2014/main" id="{C692B75F-6AE4-B239-8F22-05254F6CF932}"/>
                  </a:ext>
                </a:extLst>
              </p:cNvPr>
              <p:cNvGrpSpPr/>
              <p:nvPr/>
            </p:nvGrpSpPr>
            <p:grpSpPr>
              <a:xfrm rot="1357984">
                <a:off x="9657723" y="3773059"/>
                <a:ext cx="914401" cy="314701"/>
                <a:chOff x="3257005" y="2719363"/>
                <a:chExt cx="914401" cy="314701"/>
              </a:xfrm>
            </p:grpSpPr>
            <p:sp>
              <p:nvSpPr>
                <p:cNvPr id="128" name="Forme libre : forme 127">
                  <a:extLst>
                    <a:ext uri="{FF2B5EF4-FFF2-40B4-BE49-F238E27FC236}">
                      <a16:creationId xmlns:a16="http://schemas.microsoft.com/office/drawing/2014/main" id="{BA5CD437-8007-2EE0-74F6-6479CF810948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9" name="Forme libre : forme 128">
                  <a:extLst>
                    <a:ext uri="{FF2B5EF4-FFF2-40B4-BE49-F238E27FC236}">
                      <a16:creationId xmlns:a16="http://schemas.microsoft.com/office/drawing/2014/main" id="{422A9AFD-56D6-B9DB-3FD1-4523A2096B38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31" name="Forme libre : forme 130">
                  <a:extLst>
                    <a:ext uri="{FF2B5EF4-FFF2-40B4-BE49-F238E27FC236}">
                      <a16:creationId xmlns:a16="http://schemas.microsoft.com/office/drawing/2014/main" id="{734197F7-35B5-2DFD-619F-05B5C35D2B13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97" name="Ellipse 96">
                <a:extLst>
                  <a:ext uri="{FF2B5EF4-FFF2-40B4-BE49-F238E27FC236}">
                    <a16:creationId xmlns:a16="http://schemas.microsoft.com/office/drawing/2014/main" id="{246ECBD8-17A4-FB86-A360-54F09B4BC0F5}"/>
                  </a:ext>
                </a:extLst>
              </p:cNvPr>
              <p:cNvSpPr/>
              <p:nvPr/>
            </p:nvSpPr>
            <p:spPr>
              <a:xfrm>
                <a:off x="10489193" y="4111065"/>
                <a:ext cx="258793" cy="22428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98" name="Groupe 97">
                <a:extLst>
                  <a:ext uri="{FF2B5EF4-FFF2-40B4-BE49-F238E27FC236}">
                    <a16:creationId xmlns:a16="http://schemas.microsoft.com/office/drawing/2014/main" id="{1BD6A70D-9F89-7CBD-9276-995F480430B9}"/>
                  </a:ext>
                </a:extLst>
              </p:cNvPr>
              <p:cNvGrpSpPr/>
              <p:nvPr/>
            </p:nvGrpSpPr>
            <p:grpSpPr>
              <a:xfrm rot="7937221">
                <a:off x="9730109" y="4448717"/>
                <a:ext cx="914401" cy="314701"/>
                <a:chOff x="3257005" y="2719363"/>
                <a:chExt cx="914401" cy="314701"/>
              </a:xfrm>
            </p:grpSpPr>
            <p:sp>
              <p:nvSpPr>
                <p:cNvPr id="125" name="Forme libre : forme 124">
                  <a:extLst>
                    <a:ext uri="{FF2B5EF4-FFF2-40B4-BE49-F238E27FC236}">
                      <a16:creationId xmlns:a16="http://schemas.microsoft.com/office/drawing/2014/main" id="{CD2F6CF0-6929-D89D-BA7C-2AD5CACDC465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6" name="Forme libre : forme 125">
                  <a:extLst>
                    <a:ext uri="{FF2B5EF4-FFF2-40B4-BE49-F238E27FC236}">
                      <a16:creationId xmlns:a16="http://schemas.microsoft.com/office/drawing/2014/main" id="{BFD03332-1E04-654F-C943-291EACFA5A97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7" name="Forme libre : forme 126">
                  <a:extLst>
                    <a:ext uri="{FF2B5EF4-FFF2-40B4-BE49-F238E27FC236}">
                      <a16:creationId xmlns:a16="http://schemas.microsoft.com/office/drawing/2014/main" id="{19AC8589-83DC-6306-F1D0-E97C82468A4E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99" name="Ellipse 98">
                <a:extLst>
                  <a:ext uri="{FF2B5EF4-FFF2-40B4-BE49-F238E27FC236}">
                    <a16:creationId xmlns:a16="http://schemas.microsoft.com/office/drawing/2014/main" id="{A18568EB-19D0-84AE-EB19-5C7A8B8B0C58}"/>
                  </a:ext>
                </a:extLst>
              </p:cNvPr>
              <p:cNvSpPr/>
              <p:nvPr/>
            </p:nvSpPr>
            <p:spPr>
              <a:xfrm>
                <a:off x="9591557" y="4861390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grpSp>
            <p:nvGrpSpPr>
              <p:cNvPr id="101" name="Groupe 100">
                <a:extLst>
                  <a:ext uri="{FF2B5EF4-FFF2-40B4-BE49-F238E27FC236}">
                    <a16:creationId xmlns:a16="http://schemas.microsoft.com/office/drawing/2014/main" id="{4CEEFE4C-A884-BEBA-B247-3DD4FCC6E798}"/>
                  </a:ext>
                </a:extLst>
              </p:cNvPr>
              <p:cNvGrpSpPr/>
              <p:nvPr/>
            </p:nvGrpSpPr>
            <p:grpSpPr>
              <a:xfrm rot="5944836">
                <a:off x="8084724" y="4789854"/>
                <a:ext cx="914401" cy="314701"/>
                <a:chOff x="3257005" y="2719363"/>
                <a:chExt cx="914401" cy="314701"/>
              </a:xfrm>
            </p:grpSpPr>
            <p:sp>
              <p:nvSpPr>
                <p:cNvPr id="118" name="Forme libre : forme 117">
                  <a:extLst>
                    <a:ext uri="{FF2B5EF4-FFF2-40B4-BE49-F238E27FC236}">
                      <a16:creationId xmlns:a16="http://schemas.microsoft.com/office/drawing/2014/main" id="{1AFD5720-8639-1264-5929-9ABCFA88C2BF}"/>
                    </a:ext>
                  </a:extLst>
                </p:cNvPr>
                <p:cNvSpPr/>
                <p:nvPr/>
              </p:nvSpPr>
              <p:spPr>
                <a:xfrm>
                  <a:off x="3363686" y="2719363"/>
                  <a:ext cx="696686" cy="314701"/>
                </a:xfrm>
                <a:custGeom>
                  <a:avLst/>
                  <a:gdLst>
                    <a:gd name="connsiteX0" fmla="*/ 0 w 696686"/>
                    <a:gd name="connsiteY0" fmla="*/ 114038 h 314701"/>
                    <a:gd name="connsiteX1" fmla="*/ 76200 w 696686"/>
                    <a:gd name="connsiteY1" fmla="*/ 5181 h 314701"/>
                    <a:gd name="connsiteX2" fmla="*/ 152400 w 696686"/>
                    <a:gd name="connsiteY2" fmla="*/ 260996 h 314701"/>
                    <a:gd name="connsiteX3" fmla="*/ 299357 w 696686"/>
                    <a:gd name="connsiteY3" fmla="*/ 37838 h 314701"/>
                    <a:gd name="connsiteX4" fmla="*/ 386443 w 696686"/>
                    <a:gd name="connsiteY4" fmla="*/ 288210 h 314701"/>
                    <a:gd name="connsiteX5" fmla="*/ 527957 w 696686"/>
                    <a:gd name="connsiteY5" fmla="*/ 70496 h 314701"/>
                    <a:gd name="connsiteX6" fmla="*/ 620486 w 696686"/>
                    <a:gd name="connsiteY6" fmla="*/ 309981 h 314701"/>
                    <a:gd name="connsiteX7" fmla="*/ 696686 w 696686"/>
                    <a:gd name="connsiteY7" fmla="*/ 206567 h 314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6686" h="314701">
                      <a:moveTo>
                        <a:pt x="0" y="114038"/>
                      </a:moveTo>
                      <a:cubicBezTo>
                        <a:pt x="25400" y="47363"/>
                        <a:pt x="50800" y="-19312"/>
                        <a:pt x="76200" y="5181"/>
                      </a:cubicBezTo>
                      <a:cubicBezTo>
                        <a:pt x="101600" y="29674"/>
                        <a:pt x="115207" y="255553"/>
                        <a:pt x="152400" y="260996"/>
                      </a:cubicBezTo>
                      <a:cubicBezTo>
                        <a:pt x="189593" y="266439"/>
                        <a:pt x="260350" y="33302"/>
                        <a:pt x="299357" y="37838"/>
                      </a:cubicBezTo>
                      <a:cubicBezTo>
                        <a:pt x="338364" y="42374"/>
                        <a:pt x="348343" y="282767"/>
                        <a:pt x="386443" y="288210"/>
                      </a:cubicBezTo>
                      <a:cubicBezTo>
                        <a:pt x="424543" y="293653"/>
                        <a:pt x="488950" y="66867"/>
                        <a:pt x="527957" y="70496"/>
                      </a:cubicBezTo>
                      <a:cubicBezTo>
                        <a:pt x="566964" y="74124"/>
                        <a:pt x="592365" y="287303"/>
                        <a:pt x="620486" y="309981"/>
                      </a:cubicBezTo>
                      <a:cubicBezTo>
                        <a:pt x="648607" y="332659"/>
                        <a:pt x="672646" y="269613"/>
                        <a:pt x="696686" y="206567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0" name="Forme libre : forme 119">
                  <a:extLst>
                    <a:ext uri="{FF2B5EF4-FFF2-40B4-BE49-F238E27FC236}">
                      <a16:creationId xmlns:a16="http://schemas.microsoft.com/office/drawing/2014/main" id="{101F65FD-842F-69FF-D03E-699BC696D190}"/>
                    </a:ext>
                  </a:extLst>
                </p:cNvPr>
                <p:cNvSpPr/>
                <p:nvPr/>
              </p:nvSpPr>
              <p:spPr>
                <a:xfrm>
                  <a:off x="3257005" y="2819400"/>
                  <a:ext cx="111035" cy="13063"/>
                </a:xfrm>
                <a:custGeom>
                  <a:avLst/>
                  <a:gdLst>
                    <a:gd name="connsiteX0" fmla="*/ 111035 w 111035"/>
                    <a:gd name="connsiteY0" fmla="*/ 13063 h 13063"/>
                    <a:gd name="connsiteX1" fmla="*/ 0 w 111035"/>
                    <a:gd name="connsiteY1" fmla="*/ 0 h 1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035" h="13063">
                      <a:moveTo>
                        <a:pt x="111035" y="13063"/>
                      </a:moveTo>
                      <a:lnTo>
                        <a:pt x="0" y="0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  <p:sp>
              <p:nvSpPr>
                <p:cNvPr id="124" name="Forme libre : forme 123">
                  <a:extLst>
                    <a:ext uri="{FF2B5EF4-FFF2-40B4-BE49-F238E27FC236}">
                      <a16:creationId xmlns:a16="http://schemas.microsoft.com/office/drawing/2014/main" id="{43CF21B2-1F25-4D13-48BA-148FF294F241}"/>
                    </a:ext>
                  </a:extLst>
                </p:cNvPr>
                <p:cNvSpPr/>
                <p:nvPr/>
              </p:nvSpPr>
              <p:spPr>
                <a:xfrm>
                  <a:off x="4056017" y="2926080"/>
                  <a:ext cx="115389" cy="10886"/>
                </a:xfrm>
                <a:custGeom>
                  <a:avLst/>
                  <a:gdLst>
                    <a:gd name="connsiteX0" fmla="*/ 0 w 115389"/>
                    <a:gd name="connsiteY0" fmla="*/ 0 h 10886"/>
                    <a:gd name="connsiteX1" fmla="*/ 115389 w 115389"/>
                    <a:gd name="connsiteY1" fmla="*/ 1088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389" h="10886">
                      <a:moveTo>
                        <a:pt x="0" y="0"/>
                      </a:moveTo>
                      <a:lnTo>
                        <a:pt x="115389" y="10886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BE"/>
                </a:p>
              </p:txBody>
            </p:sp>
          </p:grpSp>
          <p:sp>
            <p:nvSpPr>
              <p:cNvPr id="106" name="Ellipse 105">
                <a:extLst>
                  <a:ext uri="{FF2B5EF4-FFF2-40B4-BE49-F238E27FC236}">
                    <a16:creationId xmlns:a16="http://schemas.microsoft.com/office/drawing/2014/main" id="{EBBDA261-12EC-C63C-89EA-10F4615FE189}"/>
                  </a:ext>
                </a:extLst>
              </p:cNvPr>
              <p:cNvSpPr/>
              <p:nvPr/>
            </p:nvSpPr>
            <p:spPr>
              <a:xfrm>
                <a:off x="8570275" y="4279026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109" name="Ellipse 108">
                <a:extLst>
                  <a:ext uri="{FF2B5EF4-FFF2-40B4-BE49-F238E27FC236}">
                    <a16:creationId xmlns:a16="http://schemas.microsoft.com/office/drawing/2014/main" id="{352654E8-B7F9-5E12-C420-3BC3F43DBBD9}"/>
                  </a:ext>
                </a:extLst>
              </p:cNvPr>
              <p:cNvSpPr/>
              <p:nvPr/>
            </p:nvSpPr>
            <p:spPr>
              <a:xfrm>
                <a:off x="8256332" y="5380188"/>
                <a:ext cx="258793" cy="224287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DC1C4050-C338-BA12-CB91-3C4969DDAFF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58250" y="2855670"/>
                <a:ext cx="333307" cy="791774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Connecteur droit 116">
                <a:extLst>
                  <a:ext uri="{FF2B5EF4-FFF2-40B4-BE49-F238E27FC236}">
                    <a16:creationId xmlns:a16="http://schemas.microsoft.com/office/drawing/2014/main" id="{9651ECDE-E68F-595D-1E05-66E010B702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800845" y="4436614"/>
                <a:ext cx="822520" cy="466511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ZoneTexte 4">
                  <a:extLst>
                    <a:ext uri="{FF2B5EF4-FFF2-40B4-BE49-F238E27FC236}">
                      <a16:creationId xmlns:a16="http://schemas.microsoft.com/office/drawing/2014/main" id="{EC9840C0-02C8-B03D-C458-772E84CF6112}"/>
                    </a:ext>
                  </a:extLst>
                </p:cNvPr>
                <p:cNvSpPr txBox="1"/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1D0E0C86-7CF6-413B-BD3B-CAEAA4CD9A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54454" y="2287637"/>
                  <a:ext cx="256673" cy="276999"/>
                </a:xfrm>
                <a:prstGeom prst="rect">
                  <a:avLst/>
                </a:prstGeom>
                <a:blipFill>
                  <a:blip r:embed="rId16"/>
                  <a:stretch>
                    <a:fillRect l="-14286" r="-952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ZoneTexte 5">
                  <a:extLst>
                    <a:ext uri="{FF2B5EF4-FFF2-40B4-BE49-F238E27FC236}">
                      <a16:creationId xmlns:a16="http://schemas.microsoft.com/office/drawing/2014/main" id="{3DC60364-F7F9-5B22-51C9-7E1F4DE9B16D}"/>
                    </a:ext>
                  </a:extLst>
                </p:cNvPr>
                <p:cNvSpPr txBox="1"/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2" name="ZoneTexte 61">
                  <a:extLst>
                    <a:ext uri="{FF2B5EF4-FFF2-40B4-BE49-F238E27FC236}">
                      <a16:creationId xmlns:a16="http://schemas.microsoft.com/office/drawing/2014/main" id="{9FAE36D2-173C-449D-9FF3-66FF4CE69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593719" y="3725728"/>
                  <a:ext cx="271613" cy="276999"/>
                </a:xfrm>
                <a:prstGeom prst="rect">
                  <a:avLst/>
                </a:prstGeom>
                <a:blipFill>
                  <a:blip r:embed="rId17"/>
                  <a:stretch>
                    <a:fillRect l="-13953" r="-4651" b="-1333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ZoneTexte 6">
                  <a:extLst>
                    <a:ext uri="{FF2B5EF4-FFF2-40B4-BE49-F238E27FC236}">
                      <a16:creationId xmlns:a16="http://schemas.microsoft.com/office/drawing/2014/main" id="{9AF41C84-71A2-C421-7FE1-E473DF374AED}"/>
                    </a:ext>
                  </a:extLst>
                </p:cNvPr>
                <p:cNvSpPr txBox="1"/>
                <p:nvPr/>
              </p:nvSpPr>
              <p:spPr>
                <a:xfrm>
                  <a:off x="8632131" y="3202074"/>
                  <a:ext cx="49571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7" name="ZoneTexte 6">
                  <a:extLst>
                    <a:ext uri="{FF2B5EF4-FFF2-40B4-BE49-F238E27FC236}">
                      <a16:creationId xmlns:a16="http://schemas.microsoft.com/office/drawing/2014/main" id="{9AF41C84-71A2-C421-7FE1-E473DF374A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32131" y="3202074"/>
                  <a:ext cx="495713" cy="276999"/>
                </a:xfrm>
                <a:prstGeom prst="rect">
                  <a:avLst/>
                </a:prstGeom>
                <a:blipFill>
                  <a:blip r:embed="rId18"/>
                  <a:stretch>
                    <a:fillRect l="-20408" r="-65306" b="-60606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" name="ZoneTexte 7">
                  <a:extLst>
                    <a:ext uri="{FF2B5EF4-FFF2-40B4-BE49-F238E27FC236}">
                      <a16:creationId xmlns:a16="http://schemas.microsoft.com/office/drawing/2014/main" id="{F91E3EF9-0515-4611-B23E-271C2EEFB556}"/>
                    </a:ext>
                  </a:extLst>
                </p:cNvPr>
                <p:cNvSpPr txBox="1"/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4" name="ZoneTexte 63">
                  <a:extLst>
                    <a:ext uri="{FF2B5EF4-FFF2-40B4-BE49-F238E27FC236}">
                      <a16:creationId xmlns:a16="http://schemas.microsoft.com/office/drawing/2014/main" id="{9A392614-7682-43FF-AF95-659F77BE66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2488" y="5023594"/>
                  <a:ext cx="294761" cy="276999"/>
                </a:xfrm>
                <a:prstGeom prst="rect">
                  <a:avLst/>
                </a:prstGeom>
                <a:blipFill>
                  <a:blip r:embed="rId19"/>
                  <a:stretch>
                    <a:fillRect l="-12766" r="-8511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" name="ZoneTexte 13">
                  <a:extLst>
                    <a:ext uri="{FF2B5EF4-FFF2-40B4-BE49-F238E27FC236}">
                      <a16:creationId xmlns:a16="http://schemas.microsoft.com/office/drawing/2014/main" id="{9C1866F8-E436-3F28-33DA-0922DE400005}"/>
                    </a:ext>
                  </a:extLst>
                </p:cNvPr>
                <p:cNvSpPr txBox="1"/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𝑛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+1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id="{F6860160-ADC9-4DFE-B983-FF15FAFDA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697615" y="4527831"/>
                  <a:ext cx="532582" cy="276999"/>
                </a:xfrm>
                <a:prstGeom prst="rect">
                  <a:avLst/>
                </a:prstGeom>
                <a:blipFill>
                  <a:blip r:embed="rId20"/>
                  <a:stretch>
                    <a:fillRect l="-6977" r="-5814" b="-1818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" name="ZoneTexte 15">
                  <a:extLst>
                    <a:ext uri="{FF2B5EF4-FFF2-40B4-BE49-F238E27FC236}">
                      <a16:creationId xmlns:a16="http://schemas.microsoft.com/office/drawing/2014/main" id="{1B41936C-47C4-42E2-4454-48D0EADB0679}"/>
                    </a:ext>
                  </a:extLst>
                </p:cNvPr>
                <p:cNvSpPr txBox="1"/>
                <p:nvPr/>
              </p:nvSpPr>
              <p:spPr>
                <a:xfrm>
                  <a:off x="7973110" y="3550755"/>
                  <a:ext cx="551241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 −1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8" name="ZoneTexte 67">
                  <a:extLst>
                    <a:ext uri="{FF2B5EF4-FFF2-40B4-BE49-F238E27FC236}">
                      <a16:creationId xmlns:a16="http://schemas.microsoft.com/office/drawing/2014/main" id="{7B1D433E-C656-4767-B5EF-E2381B4FB4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973110" y="3550755"/>
                  <a:ext cx="551241" cy="276999"/>
                </a:xfrm>
                <a:prstGeom prst="rect">
                  <a:avLst/>
                </a:prstGeom>
                <a:blipFill>
                  <a:blip r:embed="rId21"/>
                  <a:stretch>
                    <a:fillRect l="-6742" r="-4494" b="-17778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" name="ZoneTexte 17">
                  <a:extLst>
                    <a:ext uri="{FF2B5EF4-FFF2-40B4-BE49-F238E27FC236}">
                      <a16:creationId xmlns:a16="http://schemas.microsoft.com/office/drawing/2014/main" id="{B1010D69-DC5C-8280-E043-F98E9586400A}"/>
                    </a:ext>
                  </a:extLst>
                </p:cNvPr>
                <p:cNvSpPr txBox="1"/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69" name="ZoneTexte 68">
                  <a:extLst>
                    <a:ext uri="{FF2B5EF4-FFF2-40B4-BE49-F238E27FC236}">
                      <a16:creationId xmlns:a16="http://schemas.microsoft.com/office/drawing/2014/main" id="{3B77EAC0-B82B-4A50-A8DD-C08E8B942A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95164" y="2112088"/>
                  <a:ext cx="261995" cy="276999"/>
                </a:xfrm>
                <a:prstGeom prst="rect">
                  <a:avLst/>
                </a:prstGeom>
                <a:blipFill>
                  <a:blip r:embed="rId22"/>
                  <a:stretch>
                    <a:fillRect l="-14286" r="-9524" b="-2045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0" name="Connecteur droit avec flèche 19">
              <a:extLst>
                <a:ext uri="{FF2B5EF4-FFF2-40B4-BE49-F238E27FC236}">
                  <a16:creationId xmlns:a16="http://schemas.microsoft.com/office/drawing/2014/main" id="{E77B212C-6703-CB58-CFA2-FE0CD7D5E9EA}"/>
                </a:ext>
              </a:extLst>
            </p:cNvPr>
            <p:cNvCxnSpPr>
              <a:cxnSpLocks/>
            </p:cNvCxnSpPr>
            <p:nvPr/>
          </p:nvCxnSpPr>
          <p:spPr>
            <a:xfrm>
              <a:off x="9626974" y="3105915"/>
              <a:ext cx="984366" cy="5021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ZoneTexte 21">
                  <a:extLst>
                    <a:ext uri="{FF2B5EF4-FFF2-40B4-BE49-F238E27FC236}">
                      <a16:creationId xmlns:a16="http://schemas.microsoft.com/office/drawing/2014/main" id="{959D8570-753D-D956-604B-23BEC56DDF3E}"/>
                    </a:ext>
                  </a:extLst>
                </p:cNvPr>
                <p:cNvSpPr txBox="1"/>
                <p:nvPr/>
              </p:nvSpPr>
              <p:spPr>
                <a:xfrm>
                  <a:off x="10082301" y="2886508"/>
                  <a:ext cx="691574" cy="28398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𝑡</m:t>
                        </m:r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fr-BE" i="1" dirty="0"/>
                </a:p>
              </p:txBody>
            </p:sp>
          </mc:Choice>
          <mc:Fallback xmlns="">
            <p:sp>
              <p:nvSpPr>
                <p:cNvPr id="22" name="ZoneTexte 21">
                  <a:extLst>
                    <a:ext uri="{FF2B5EF4-FFF2-40B4-BE49-F238E27FC236}">
                      <a16:creationId xmlns:a16="http://schemas.microsoft.com/office/drawing/2014/main" id="{959D8570-753D-D956-604B-23BEC56DDF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82301" y="2886508"/>
                  <a:ext cx="691574" cy="283980"/>
                </a:xfrm>
                <a:prstGeom prst="rect">
                  <a:avLst/>
                </a:prstGeom>
                <a:blipFill>
                  <a:blip r:embed="rId23"/>
                  <a:stretch>
                    <a:fillRect l="-14706" t="-2941" r="-76471" b="-7941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ZoneTexte 135">
            <a:extLst>
              <a:ext uri="{FF2B5EF4-FFF2-40B4-BE49-F238E27FC236}">
                <a16:creationId xmlns:a16="http://schemas.microsoft.com/office/drawing/2014/main" id="{AA9D6DE6-51A6-4436-D319-7CD1F4825BB6}"/>
              </a:ext>
            </a:extLst>
          </p:cNvPr>
          <p:cNvSpPr txBox="1"/>
          <p:nvPr/>
        </p:nvSpPr>
        <p:spPr>
          <a:xfrm>
            <a:off x="6241275" y="1093820"/>
            <a:ext cx="84452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In the LVE regime,  dissociation of crosslinks results in flow </a:t>
            </a:r>
            <a:endParaRPr lang="fr-BE" dirty="0"/>
          </a:p>
        </p:txBody>
      </p:sp>
      <p:sp>
        <p:nvSpPr>
          <p:cNvPr id="137" name="ZoneTexte 136">
            <a:extLst>
              <a:ext uri="{FF2B5EF4-FFF2-40B4-BE49-F238E27FC236}">
                <a16:creationId xmlns:a16="http://schemas.microsoft.com/office/drawing/2014/main" id="{2A5128C6-AE46-5B9A-82C3-3E25556933AB}"/>
              </a:ext>
            </a:extLst>
          </p:cNvPr>
          <p:cNvSpPr txBox="1"/>
          <p:nvPr/>
        </p:nvSpPr>
        <p:spPr>
          <a:xfrm>
            <a:off x="166380" y="1145421"/>
            <a:ext cx="21237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Unentangled chains</a:t>
            </a:r>
            <a:endParaRPr lang="fr-BE" dirty="0"/>
          </a:p>
        </p:txBody>
      </p:sp>
      <p:grpSp>
        <p:nvGrpSpPr>
          <p:cNvPr id="184" name="Groupe 183">
            <a:extLst>
              <a:ext uri="{FF2B5EF4-FFF2-40B4-BE49-F238E27FC236}">
                <a16:creationId xmlns:a16="http://schemas.microsoft.com/office/drawing/2014/main" id="{09EC1293-E722-6E23-10AB-E2450568F1A3}"/>
              </a:ext>
            </a:extLst>
          </p:cNvPr>
          <p:cNvGrpSpPr/>
          <p:nvPr/>
        </p:nvGrpSpPr>
        <p:grpSpPr>
          <a:xfrm>
            <a:off x="7543392" y="2658768"/>
            <a:ext cx="4327089" cy="2978706"/>
            <a:chOff x="6334283" y="1826351"/>
            <a:chExt cx="5499914" cy="3675699"/>
          </a:xfrm>
        </p:grpSpPr>
        <p:grpSp>
          <p:nvGrpSpPr>
            <p:cNvPr id="185" name="Groupe 184">
              <a:extLst>
                <a:ext uri="{FF2B5EF4-FFF2-40B4-BE49-F238E27FC236}">
                  <a16:creationId xmlns:a16="http://schemas.microsoft.com/office/drawing/2014/main" id="{331AFD89-01A7-0119-FA60-27B15C9B27DF}"/>
                </a:ext>
              </a:extLst>
            </p:cNvPr>
            <p:cNvGrpSpPr/>
            <p:nvPr/>
          </p:nvGrpSpPr>
          <p:grpSpPr>
            <a:xfrm>
              <a:off x="6334283" y="1826351"/>
              <a:ext cx="5499914" cy="3675699"/>
              <a:chOff x="6387145" y="1882267"/>
              <a:chExt cx="5499914" cy="3675699"/>
            </a:xfrm>
          </p:grpSpPr>
          <p:pic>
            <p:nvPicPr>
              <p:cNvPr id="188" name="Image 187">
                <a:extLst>
                  <a:ext uri="{FF2B5EF4-FFF2-40B4-BE49-F238E27FC236}">
                    <a16:creationId xmlns:a16="http://schemas.microsoft.com/office/drawing/2014/main" id="{184E3A96-8370-D6A9-1856-46E12B5E9D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9" name="ZoneTexte 188">
                    <a:extLst>
                      <a:ext uri="{FF2B5EF4-FFF2-40B4-BE49-F238E27FC236}">
                        <a16:creationId xmlns:a16="http://schemas.microsoft.com/office/drawing/2014/main" id="{3AA12809-3F45-15C5-AF08-4F0CA901E290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0" name="ZoneTexte 189">
                    <a:extLst>
                      <a:ext uri="{FF2B5EF4-FFF2-40B4-BE49-F238E27FC236}">
                        <a16:creationId xmlns:a16="http://schemas.microsoft.com/office/drawing/2014/main" id="{547E0017-9A83-9113-7380-AEB92FA4733F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1" name="ZoneTexte 190">
                    <a:extLst>
                      <a:ext uri="{FF2B5EF4-FFF2-40B4-BE49-F238E27FC236}">
                        <a16:creationId xmlns:a16="http://schemas.microsoft.com/office/drawing/2014/main" id="{474C93D2-51D0-7F8E-9D9D-A74905B04588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2" name="ZoneTexte 191">
                    <a:extLst>
                      <a:ext uri="{FF2B5EF4-FFF2-40B4-BE49-F238E27FC236}">
                        <a16:creationId xmlns:a16="http://schemas.microsoft.com/office/drawing/2014/main" id="{F9A192FA-D327-DE2A-6BCA-B8CB9C3F29BC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3" name="ZoneTexte 192">
                    <a:extLst>
                      <a:ext uri="{FF2B5EF4-FFF2-40B4-BE49-F238E27FC236}">
                        <a16:creationId xmlns:a16="http://schemas.microsoft.com/office/drawing/2014/main" id="{32B7FAA0-1587-C9B1-78ED-DCCBC740D0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94" name="Connecteur droit 193">
                <a:extLst>
                  <a:ext uri="{FF2B5EF4-FFF2-40B4-BE49-F238E27FC236}">
                    <a16:creationId xmlns:a16="http://schemas.microsoft.com/office/drawing/2014/main" id="{0AA04F06-F2E2-5764-AFD7-07CBA73CEEF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Connecteur droit 194">
                <a:extLst>
                  <a:ext uri="{FF2B5EF4-FFF2-40B4-BE49-F238E27FC236}">
                    <a16:creationId xmlns:a16="http://schemas.microsoft.com/office/drawing/2014/main" id="{45BC074D-67B2-3C07-AA2B-F11CB565CF4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Connecteur droit 195">
                <a:extLst>
                  <a:ext uri="{FF2B5EF4-FFF2-40B4-BE49-F238E27FC236}">
                    <a16:creationId xmlns:a16="http://schemas.microsoft.com/office/drawing/2014/main" id="{07FD82DB-C9AB-EFBA-10CF-EB25531C8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293173"/>
                <a:ext cx="0" cy="1134734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Connecteur droit 196">
                <a:extLst>
                  <a:ext uri="{FF2B5EF4-FFF2-40B4-BE49-F238E27FC236}">
                    <a16:creationId xmlns:a16="http://schemas.microsoft.com/office/drawing/2014/main" id="{022BD5CC-E4B5-50B0-66E8-E3D476B10D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702112"/>
                <a:ext cx="0" cy="143226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8" name="ZoneTexte 197">
                    <a:extLst>
                      <a:ext uri="{FF2B5EF4-FFF2-40B4-BE49-F238E27FC236}">
                        <a16:creationId xmlns:a16="http://schemas.microsoft.com/office/drawing/2014/main" id="{39DBA5DD-0170-0D9A-F9DE-15799BC0C236}"/>
                      </a:ext>
                    </a:extLst>
                  </p:cNvPr>
                  <p:cNvSpPr txBox="1"/>
                  <p:nvPr/>
                </p:nvSpPr>
                <p:spPr>
                  <a:xfrm>
                    <a:off x="8508153" y="188226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98" name="ZoneTexte 197">
                    <a:extLst>
                      <a:ext uri="{FF2B5EF4-FFF2-40B4-BE49-F238E27FC236}">
                        <a16:creationId xmlns:a16="http://schemas.microsoft.com/office/drawing/2014/main" id="{39DBA5DD-0170-0D9A-F9DE-15799BC0C2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08153" y="1882267"/>
                    <a:ext cx="538417" cy="276999"/>
                  </a:xfrm>
                  <a:prstGeom prst="rect">
                    <a:avLst/>
                  </a:prstGeom>
                  <a:blipFill>
                    <a:blip r:embed="rId25"/>
                    <a:stretch>
                      <a:fillRect l="-14286" t="-5405" r="-15714" b="-432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9" name="ZoneTexte 198">
                    <a:extLst>
                      <a:ext uri="{FF2B5EF4-FFF2-40B4-BE49-F238E27FC236}">
                        <a16:creationId xmlns:a16="http://schemas.microsoft.com/office/drawing/2014/main" id="{52FC1C9B-3100-F8F8-FA69-D92CC2B9394A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186" name="Connecteur droit avec flèche 185">
              <a:extLst>
                <a:ext uri="{FF2B5EF4-FFF2-40B4-BE49-F238E27FC236}">
                  <a16:creationId xmlns:a16="http://schemas.microsoft.com/office/drawing/2014/main" id="{32526E58-0052-9E38-837E-12B6EBB6417B}"/>
                </a:ext>
              </a:extLst>
            </p:cNvPr>
            <p:cNvCxnSpPr>
              <a:cxnSpLocks/>
            </p:cNvCxnSpPr>
            <p:nvPr/>
          </p:nvCxnSpPr>
          <p:spPr>
            <a:xfrm>
              <a:off x="8619774" y="3236087"/>
              <a:ext cx="1676492" cy="23468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" name="ZoneTexte 186">
              <a:extLst>
                <a:ext uri="{FF2B5EF4-FFF2-40B4-BE49-F238E27FC236}">
                  <a16:creationId xmlns:a16="http://schemas.microsoft.com/office/drawing/2014/main" id="{1AA4AD52-01D5-229C-DE8B-B9580F196312}"/>
                </a:ext>
              </a:extLst>
            </p:cNvPr>
            <p:cNvSpPr txBox="1"/>
            <p:nvPr/>
          </p:nvSpPr>
          <p:spPr>
            <a:xfrm>
              <a:off x="8986772" y="2840381"/>
              <a:ext cx="928178" cy="4557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p:cxnSp>
        <p:nvCxnSpPr>
          <p:cNvPr id="200" name="Connecteur droit 199">
            <a:extLst>
              <a:ext uri="{FF2B5EF4-FFF2-40B4-BE49-F238E27FC236}">
                <a16:creationId xmlns:a16="http://schemas.microsoft.com/office/drawing/2014/main" id="{4C6BCB4B-51B8-64C0-7430-00C2664E152F}"/>
              </a:ext>
            </a:extLst>
          </p:cNvPr>
          <p:cNvCxnSpPr>
            <a:cxnSpLocks/>
          </p:cNvCxnSpPr>
          <p:nvPr/>
        </p:nvCxnSpPr>
        <p:spPr>
          <a:xfrm>
            <a:off x="10660505" y="2991757"/>
            <a:ext cx="0" cy="941109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ZoneTexte 200">
                <a:extLst>
                  <a:ext uri="{FF2B5EF4-FFF2-40B4-BE49-F238E27FC236}">
                    <a16:creationId xmlns:a16="http://schemas.microsoft.com/office/drawing/2014/main" id="{AE0BA73F-8963-22F3-8183-5836331060E8}"/>
                  </a:ext>
                </a:extLst>
              </p:cNvPr>
              <p:cNvSpPr txBox="1"/>
              <p:nvPr/>
            </p:nvSpPr>
            <p:spPr>
              <a:xfrm>
                <a:off x="9973285" y="2683624"/>
                <a:ext cx="151740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/</m:t>
                                      </m:r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1" name="ZoneTexte 200">
                <a:extLst>
                  <a:ext uri="{FF2B5EF4-FFF2-40B4-BE49-F238E27FC236}">
                    <a16:creationId xmlns:a16="http://schemas.microsoft.com/office/drawing/2014/main" id="{AE0BA73F-8963-22F3-8183-5836331060E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73285" y="2683624"/>
                <a:ext cx="1517403" cy="276999"/>
              </a:xfrm>
              <a:prstGeom prst="rect">
                <a:avLst/>
              </a:prstGeom>
              <a:blipFill>
                <a:blip r:embed="rId26"/>
                <a:stretch>
                  <a:fillRect t="-4348" r="-1606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ZoneTexte 201">
                <a:extLst>
                  <a:ext uri="{FF2B5EF4-FFF2-40B4-BE49-F238E27FC236}">
                    <a16:creationId xmlns:a16="http://schemas.microsoft.com/office/drawing/2014/main" id="{7439F645-4797-1AB6-670E-8C87FE02AAC6}"/>
                  </a:ext>
                </a:extLst>
              </p:cNvPr>
              <p:cNvSpPr txBox="1"/>
              <p:nvPr/>
            </p:nvSpPr>
            <p:spPr>
              <a:xfrm>
                <a:off x="9798846" y="5399686"/>
                <a:ext cx="97507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2" name="ZoneTexte 201">
                <a:extLst>
                  <a:ext uri="{FF2B5EF4-FFF2-40B4-BE49-F238E27FC236}">
                    <a16:creationId xmlns:a16="http://schemas.microsoft.com/office/drawing/2014/main" id="{7439F645-4797-1AB6-670E-8C87FE02AA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98846" y="5399686"/>
                <a:ext cx="975075" cy="276999"/>
              </a:xfrm>
              <a:prstGeom prst="rect">
                <a:avLst/>
              </a:prstGeom>
              <a:blipFill>
                <a:blip r:embed="rId27"/>
                <a:stretch>
                  <a:fillRect t="-4444" r="-2500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ZoneTexte 8">
            <a:extLst>
              <a:ext uri="{FF2B5EF4-FFF2-40B4-BE49-F238E27FC236}">
                <a16:creationId xmlns:a16="http://schemas.microsoft.com/office/drawing/2014/main" id="{29311426-4951-3408-D80F-B76569C1C730}"/>
              </a:ext>
            </a:extLst>
          </p:cNvPr>
          <p:cNvSpPr txBox="1"/>
          <p:nvPr/>
        </p:nvSpPr>
        <p:spPr>
          <a:xfrm>
            <a:off x="4895642" y="2771005"/>
            <a:ext cx="128942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Bead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081079640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Rectangle: Rounded Corners 29">
            <a:extLst>
              <a:ext uri="{FF2B5EF4-FFF2-40B4-BE49-F238E27FC236}">
                <a16:creationId xmlns:a16="http://schemas.microsoft.com/office/drawing/2014/main" id="{D2ED3FEC-28E7-4803-873D-F29BC0886825}"/>
              </a:ext>
            </a:extLst>
          </p:cNvPr>
          <p:cNvSpPr/>
          <p:nvPr/>
        </p:nvSpPr>
        <p:spPr>
          <a:xfrm>
            <a:off x="6151946" y="5155628"/>
            <a:ext cx="5855523" cy="1066009"/>
          </a:xfrm>
          <a:prstGeom prst="round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1" name="ZoneTexte 350">
            <a:extLst>
              <a:ext uri="{FF2B5EF4-FFF2-40B4-BE49-F238E27FC236}">
                <a16:creationId xmlns:a16="http://schemas.microsoft.com/office/drawing/2014/main" id="{145C4AF4-C0F2-4B28-8A20-CED28A275CD1}"/>
              </a:ext>
            </a:extLst>
          </p:cNvPr>
          <p:cNvSpPr txBox="1"/>
          <p:nvPr/>
        </p:nvSpPr>
        <p:spPr>
          <a:xfrm>
            <a:off x="181230" y="1186088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sp>
        <p:nvSpPr>
          <p:cNvPr id="352" name="ZoneTexte 351">
            <a:extLst>
              <a:ext uri="{FF2B5EF4-FFF2-40B4-BE49-F238E27FC236}">
                <a16:creationId xmlns:a16="http://schemas.microsoft.com/office/drawing/2014/main" id="{AD9F7710-9578-4258-9B50-21BE5248DD33}"/>
              </a:ext>
            </a:extLst>
          </p:cNvPr>
          <p:cNvSpPr txBox="1"/>
          <p:nvPr/>
        </p:nvSpPr>
        <p:spPr>
          <a:xfrm>
            <a:off x="146421" y="4097532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Sticky</a:t>
            </a:r>
            <a:r>
              <a:rPr lang="fr-BE" dirty="0"/>
              <a:t>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grpSp>
        <p:nvGrpSpPr>
          <p:cNvPr id="25" name="Groupe 24">
            <a:extLst>
              <a:ext uri="{FF2B5EF4-FFF2-40B4-BE49-F238E27FC236}">
                <a16:creationId xmlns:a16="http://schemas.microsoft.com/office/drawing/2014/main" id="{F2AA4BB6-8F8A-41EB-8E3F-78C612CFABAD}"/>
              </a:ext>
            </a:extLst>
          </p:cNvPr>
          <p:cNvGrpSpPr/>
          <p:nvPr/>
        </p:nvGrpSpPr>
        <p:grpSpPr>
          <a:xfrm>
            <a:off x="741311" y="4679040"/>
            <a:ext cx="3001606" cy="1524316"/>
            <a:chOff x="1091630" y="4687138"/>
            <a:chExt cx="3001606" cy="1524316"/>
          </a:xfrm>
        </p:grpSpPr>
        <p:cxnSp>
          <p:nvCxnSpPr>
            <p:cNvPr id="312" name="Connecteur droit 311">
              <a:extLst>
                <a:ext uri="{FF2B5EF4-FFF2-40B4-BE49-F238E27FC236}">
                  <a16:creationId xmlns:a16="http://schemas.microsoft.com/office/drawing/2014/main" id="{9D44B937-3516-4360-8274-F7FC68D678A1}"/>
                </a:ext>
              </a:extLst>
            </p:cNvPr>
            <p:cNvCxnSpPr>
              <a:cxnSpLocks/>
            </p:cNvCxnSpPr>
            <p:nvPr/>
          </p:nvCxnSpPr>
          <p:spPr>
            <a:xfrm>
              <a:off x="1091630" y="4963477"/>
              <a:ext cx="684960" cy="10389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Connecteur droit 320">
              <a:extLst>
                <a:ext uri="{FF2B5EF4-FFF2-40B4-BE49-F238E27FC236}">
                  <a16:creationId xmlns:a16="http://schemas.microsoft.com/office/drawing/2014/main" id="{4A6F1884-DA2C-4551-82BF-3BFB078B647C}"/>
                </a:ext>
              </a:extLst>
            </p:cNvPr>
            <p:cNvCxnSpPr>
              <a:cxnSpLocks/>
            </p:cNvCxnSpPr>
            <p:nvPr/>
          </p:nvCxnSpPr>
          <p:spPr>
            <a:xfrm>
              <a:off x="1755592" y="5055787"/>
              <a:ext cx="497393" cy="41193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Connecteur droit 322">
              <a:extLst>
                <a:ext uri="{FF2B5EF4-FFF2-40B4-BE49-F238E27FC236}">
                  <a16:creationId xmlns:a16="http://schemas.microsoft.com/office/drawing/2014/main" id="{85C6A66C-0303-4BA0-9051-3FF17D553A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7560" y="5209148"/>
              <a:ext cx="503706" cy="24761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Connecteur droit 324">
              <a:extLst>
                <a:ext uri="{FF2B5EF4-FFF2-40B4-BE49-F238E27FC236}">
                  <a16:creationId xmlns:a16="http://schemas.microsoft.com/office/drawing/2014/main" id="{69D52956-2BB4-4028-AD90-964631F4B5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1772" y="4859038"/>
              <a:ext cx="537744" cy="38166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Connecteur droit 327">
              <a:extLst>
                <a:ext uri="{FF2B5EF4-FFF2-40B4-BE49-F238E27FC236}">
                  <a16:creationId xmlns:a16="http://schemas.microsoft.com/office/drawing/2014/main" id="{0F9517C5-5BAC-4A3F-A159-F8697D2B10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15172" y="4687138"/>
              <a:ext cx="505613" cy="18092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Connecteur droit 330">
              <a:extLst>
                <a:ext uri="{FF2B5EF4-FFF2-40B4-BE49-F238E27FC236}">
                  <a16:creationId xmlns:a16="http://schemas.microsoft.com/office/drawing/2014/main" id="{B1AF9093-7B1A-49BD-B431-AEAAE2357D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0785" y="4687138"/>
              <a:ext cx="305962" cy="352556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Connecteur droit 332">
              <a:extLst>
                <a:ext uri="{FF2B5EF4-FFF2-40B4-BE49-F238E27FC236}">
                  <a16:creationId xmlns:a16="http://schemas.microsoft.com/office/drawing/2014/main" id="{8E62F4A4-F6A0-4ADD-AC9B-37443348E16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620" y="5020793"/>
              <a:ext cx="80616" cy="435967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Connecteur droit 334">
              <a:extLst>
                <a:ext uri="{FF2B5EF4-FFF2-40B4-BE49-F238E27FC236}">
                  <a16:creationId xmlns:a16="http://schemas.microsoft.com/office/drawing/2014/main" id="{099C36DF-FEF7-4C55-A68F-17CBC17087D0}"/>
                </a:ext>
              </a:extLst>
            </p:cNvPr>
            <p:cNvCxnSpPr>
              <a:cxnSpLocks/>
            </p:cNvCxnSpPr>
            <p:nvPr/>
          </p:nvCxnSpPr>
          <p:spPr>
            <a:xfrm>
              <a:off x="3413388" y="5358746"/>
              <a:ext cx="679848" cy="103373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Connecteur droit 335">
              <a:extLst>
                <a:ext uri="{FF2B5EF4-FFF2-40B4-BE49-F238E27FC236}">
                  <a16:creationId xmlns:a16="http://schemas.microsoft.com/office/drawing/2014/main" id="{8E7EA213-05B0-40A6-A931-5BB73696DD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83432" y="5358746"/>
              <a:ext cx="529956" cy="32063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Connecteur droit 338">
              <a:extLst>
                <a:ext uri="{FF2B5EF4-FFF2-40B4-BE49-F238E27FC236}">
                  <a16:creationId xmlns:a16="http://schemas.microsoft.com/office/drawing/2014/main" id="{01A03215-659B-48FE-AFBD-B28B22A7AF03}"/>
                </a:ext>
              </a:extLst>
            </p:cNvPr>
            <p:cNvCxnSpPr>
              <a:cxnSpLocks/>
            </p:cNvCxnSpPr>
            <p:nvPr/>
          </p:nvCxnSpPr>
          <p:spPr>
            <a:xfrm>
              <a:off x="2887337" y="5683193"/>
              <a:ext cx="261073" cy="478964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Connecteur droit 346">
              <a:extLst>
                <a:ext uri="{FF2B5EF4-FFF2-40B4-BE49-F238E27FC236}">
                  <a16:creationId xmlns:a16="http://schemas.microsoft.com/office/drawing/2014/main" id="{5E1C0E17-5798-4AF5-AFC4-968DFEBA62A9}"/>
                </a:ext>
              </a:extLst>
            </p:cNvPr>
            <p:cNvCxnSpPr>
              <a:cxnSpLocks/>
            </p:cNvCxnSpPr>
            <p:nvPr/>
          </p:nvCxnSpPr>
          <p:spPr>
            <a:xfrm>
              <a:off x="3130683" y="6160251"/>
              <a:ext cx="508212" cy="51203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/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blipFill>
                  <a:blip r:embed="rId3"/>
                  <a:stretch>
                    <a:fillRect l="-16364" r="-1818" b="-1111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84" name="Image 83">
            <a:extLst>
              <a:ext uri="{FF2B5EF4-FFF2-40B4-BE49-F238E27FC236}">
                <a16:creationId xmlns:a16="http://schemas.microsoft.com/office/drawing/2014/main" id="{5E97A931-FD91-4511-A54D-E236D63EA0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311" y="1560115"/>
            <a:ext cx="3505200" cy="196215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/>
              <p:nvPr/>
            </p:nvSpPr>
            <p:spPr>
              <a:xfrm>
                <a:off x="1904470" y="3192986"/>
                <a:ext cx="33130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470" y="3192986"/>
                <a:ext cx="331308" cy="276999"/>
              </a:xfrm>
              <a:prstGeom prst="rect">
                <a:avLst/>
              </a:prstGeom>
              <a:blipFill>
                <a:blip r:embed="rId5"/>
                <a:stretch>
                  <a:fillRect l="-16364" r="-1818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Groupe 25">
            <a:extLst>
              <a:ext uri="{FF2B5EF4-FFF2-40B4-BE49-F238E27FC236}">
                <a16:creationId xmlns:a16="http://schemas.microsoft.com/office/drawing/2014/main" id="{77CCF40C-E2FE-4C1A-9016-D81400EF65DA}"/>
              </a:ext>
            </a:extLst>
          </p:cNvPr>
          <p:cNvGrpSpPr/>
          <p:nvPr/>
        </p:nvGrpSpPr>
        <p:grpSpPr>
          <a:xfrm>
            <a:off x="6457141" y="1311971"/>
            <a:ext cx="5020159" cy="3233633"/>
            <a:chOff x="6334283" y="1879601"/>
            <a:chExt cx="5499914" cy="3622449"/>
          </a:xfrm>
        </p:grpSpPr>
        <p:grpSp>
          <p:nvGrpSpPr>
            <p:cNvPr id="17" name="Groupe 16">
              <a:extLst>
                <a:ext uri="{FF2B5EF4-FFF2-40B4-BE49-F238E27FC236}">
                  <a16:creationId xmlns:a16="http://schemas.microsoft.com/office/drawing/2014/main" id="{155529DA-4F90-418F-8177-511D5BF1CDFC}"/>
                </a:ext>
              </a:extLst>
            </p:cNvPr>
            <p:cNvGrpSpPr/>
            <p:nvPr/>
          </p:nvGrpSpPr>
          <p:grpSpPr>
            <a:xfrm>
              <a:off x="6334283" y="1879601"/>
              <a:ext cx="5499914" cy="3622449"/>
              <a:chOff x="6387145" y="1935517"/>
              <a:chExt cx="5499914" cy="3622449"/>
            </a:xfrm>
          </p:grpSpPr>
          <p:pic>
            <p:nvPicPr>
              <p:cNvPr id="3" name="Image 2">
                <a:extLst>
                  <a:ext uri="{FF2B5EF4-FFF2-40B4-BE49-F238E27FC236}">
                    <a16:creationId xmlns:a16="http://schemas.microsoft.com/office/drawing/2014/main" id="{A62D904D-3422-40A3-A772-BEECD3AA55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" name="Connecteur droit 107">
                <a:extLst>
                  <a:ext uri="{FF2B5EF4-FFF2-40B4-BE49-F238E27FC236}">
                    <a16:creationId xmlns:a16="http://schemas.microsoft.com/office/drawing/2014/main" id="{ED7AC521-8930-4E43-A79C-CF678147F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79369C7D-9482-4C17-8366-D4F3641A03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14FC0A33-0CCE-43E0-BE35-F6C70ECE8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293173"/>
                <a:ext cx="0" cy="1134734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7EAEC8F-30E5-48E2-B965-0B0FFB1165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702112"/>
                <a:ext cx="0" cy="143226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111" t="-4878" b="-2926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21" name="Connecteur droit avec flèche 20">
              <a:extLst>
                <a:ext uri="{FF2B5EF4-FFF2-40B4-BE49-F238E27FC236}">
                  <a16:creationId xmlns:a16="http://schemas.microsoft.com/office/drawing/2014/main" id="{E09205B1-085C-4F2A-9DA1-01B3C3544FDC}"/>
                </a:ext>
              </a:extLst>
            </p:cNvPr>
            <p:cNvCxnSpPr>
              <a:cxnSpLocks/>
            </p:cNvCxnSpPr>
            <p:nvPr/>
          </p:nvCxnSpPr>
          <p:spPr>
            <a:xfrm>
              <a:off x="8619774" y="3236087"/>
              <a:ext cx="1676492" cy="23468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CBE17450-2EF8-40B2-B39F-A545072B4676}"/>
                </a:ext>
              </a:extLst>
            </p:cNvPr>
            <p:cNvSpPr txBox="1"/>
            <p:nvPr/>
          </p:nvSpPr>
          <p:spPr>
            <a:xfrm>
              <a:off x="8986772" y="2840381"/>
              <a:ext cx="831065" cy="4137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/>
              <p:nvPr/>
            </p:nvSpPr>
            <p:spPr>
              <a:xfrm>
                <a:off x="5703451" y="5196332"/>
                <a:ext cx="6824496" cy="9840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d>
                        <m:d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nary>
                            <m:naryPr>
                              <m:chr m:val="∑"/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sub>
                            <m:sup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fr-BE" b="0" i="0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𝑡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</m:e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sSub>
                                            <m:sSub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𝜏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𝑜</m:t>
                                              </m:r>
                                            </m:sub>
                                          </m:sSub>
                                          <m:sSubSup>
                                            <m:sSub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𝑁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nary>
                                <m:naryPr>
                                  <m:chr m:val="∑"/>
                                  <m:ctrlPr>
                                    <a:rPr lang="fr-BE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fr-BE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num>
                                            <m:den>
                                              <m:sSubSup>
                                                <m:sSub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𝑠</m:t>
                                                  </m:r>
                                                </m:sub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b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nary>
                        </m:e>
                      </m:d>
                    </m:oMath>
                  </m:oMathPara>
                </a14:m>
                <a:endParaRPr lang="fr-BE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3451" y="5196332"/>
                <a:ext cx="6824496" cy="98405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/>
              <p:nvPr/>
            </p:nvSpPr>
            <p:spPr>
              <a:xfrm>
                <a:off x="654519" y="3645040"/>
                <a:ext cx="132574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519" y="3645040"/>
                <a:ext cx="1325748" cy="276999"/>
              </a:xfrm>
              <a:prstGeom prst="rect">
                <a:avLst/>
              </a:prstGeom>
              <a:blipFill>
                <a:blip r:embed="rId16"/>
                <a:stretch>
                  <a:fillRect l="-3670" t="-2222" r="-459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/>
              <p:nvPr/>
            </p:nvSpPr>
            <p:spPr>
              <a:xfrm>
                <a:off x="2654185" y="4149599"/>
                <a:ext cx="84420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4185" y="4149599"/>
                <a:ext cx="844205" cy="276999"/>
              </a:xfrm>
              <a:prstGeom prst="rect">
                <a:avLst/>
              </a:prstGeom>
              <a:blipFill>
                <a:blip r:embed="rId17"/>
                <a:stretch>
                  <a:fillRect l="-9353" t="-4444" r="-9353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/>
              <p:nvPr/>
            </p:nvSpPr>
            <p:spPr>
              <a:xfrm>
                <a:off x="2070124" y="1229634"/>
                <a:ext cx="127676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0124" y="1229634"/>
                <a:ext cx="1276760" cy="276999"/>
              </a:xfrm>
              <a:prstGeom prst="rect">
                <a:avLst/>
              </a:prstGeom>
              <a:blipFill>
                <a:blip r:embed="rId18"/>
                <a:stretch>
                  <a:fillRect l="-6220" t="-4444" r="-6699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11836466" y="6533386"/>
            <a:ext cx="35553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148</a:t>
            </a:fld>
            <a:endParaRPr lang="en-GB" dirty="0"/>
          </a:p>
        </p:txBody>
      </p:sp>
      <p:sp>
        <p:nvSpPr>
          <p:cNvPr id="51" name="ZoneTexte 50">
            <a:extLst>
              <a:ext uri="{FF2B5EF4-FFF2-40B4-BE49-F238E27FC236}">
                <a16:creationId xmlns:a16="http://schemas.microsoft.com/office/drawing/2014/main" id="{3456E943-E8ED-49FA-9E3E-1C97A2BC324C}"/>
              </a:ext>
            </a:extLst>
          </p:cNvPr>
          <p:cNvSpPr txBox="1"/>
          <p:nvPr/>
        </p:nvSpPr>
        <p:spPr>
          <a:xfrm>
            <a:off x="117985" y="7143602"/>
            <a:ext cx="625399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Chen, Q.; Huang, C.; Weiss, R. A.; Colby, R. H.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Macromolecules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b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2015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(4), 1221–1230. </a:t>
            </a:r>
            <a:endParaRPr lang="fr-BE" sz="1200" dirty="0"/>
          </a:p>
        </p:txBody>
      </p:sp>
      <p:cxnSp>
        <p:nvCxnSpPr>
          <p:cNvPr id="55" name="Connecteur droit 54">
            <a:extLst>
              <a:ext uri="{FF2B5EF4-FFF2-40B4-BE49-F238E27FC236}">
                <a16:creationId xmlns:a16="http://schemas.microsoft.com/office/drawing/2014/main" id="{3B3F5B71-01C6-4B4E-9734-8F36AB2C74B7}"/>
              </a:ext>
            </a:extLst>
          </p:cNvPr>
          <p:cNvCxnSpPr>
            <a:cxnSpLocks/>
          </p:cNvCxnSpPr>
          <p:nvPr/>
        </p:nvCxnSpPr>
        <p:spPr>
          <a:xfrm>
            <a:off x="10129775" y="1631238"/>
            <a:ext cx="0" cy="1026841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6091B692-9CA6-4A88-8CB6-88655414395E}"/>
                  </a:ext>
                </a:extLst>
              </p:cNvPr>
              <p:cNvSpPr txBox="1"/>
              <p:nvPr/>
            </p:nvSpPr>
            <p:spPr>
              <a:xfrm>
                <a:off x="9693837" y="1299500"/>
                <a:ext cx="151740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/</m:t>
                                      </m:r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6091B692-9CA6-4A88-8CB6-8865541439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3837" y="1299500"/>
                <a:ext cx="1517403" cy="276999"/>
              </a:xfrm>
              <a:prstGeom prst="rect">
                <a:avLst/>
              </a:prstGeom>
              <a:blipFill>
                <a:blip r:embed="rId19"/>
                <a:stretch>
                  <a:fillRect t="-4348" r="-1606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ZoneTexte 59">
            <a:extLst>
              <a:ext uri="{FF2B5EF4-FFF2-40B4-BE49-F238E27FC236}">
                <a16:creationId xmlns:a16="http://schemas.microsoft.com/office/drawing/2014/main" id="{405C5F50-BD93-46FF-A4CE-B2F824B1A959}"/>
              </a:ext>
            </a:extLst>
          </p:cNvPr>
          <p:cNvSpPr txBox="1"/>
          <p:nvPr/>
        </p:nvSpPr>
        <p:spPr>
          <a:xfrm>
            <a:off x="9693837" y="6311022"/>
            <a:ext cx="625399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Baxandall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5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15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1989</a:t>
            </a:r>
            <a:endParaRPr lang="fr-BE" sz="1500" dirty="0"/>
          </a:p>
        </p:txBody>
      </p:sp>
      <p:sp>
        <p:nvSpPr>
          <p:cNvPr id="61" name="ZoneTexte 60">
            <a:extLst>
              <a:ext uri="{FF2B5EF4-FFF2-40B4-BE49-F238E27FC236}">
                <a16:creationId xmlns:a16="http://schemas.microsoft.com/office/drawing/2014/main" id="{EC619EF7-65C7-4CD0-B492-5771E54E74FB}"/>
              </a:ext>
            </a:extLst>
          </p:cNvPr>
          <p:cNvSpPr txBox="1"/>
          <p:nvPr/>
        </p:nvSpPr>
        <p:spPr>
          <a:xfrm>
            <a:off x="0" y="6881741"/>
            <a:ext cx="85530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Baxandall, L. G.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Macromolecules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b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1989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(4), 1982–1988. </a:t>
            </a:r>
            <a:endParaRPr lang="fr-BE" sz="1200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7A462EF1-1D61-4398-A39F-02E54B85EB60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7FA592B8-5C0A-4B49-9169-823F58F52CED}"/>
                  </a:ext>
                </a:extLst>
              </p:cNvPr>
              <p:cNvSpPr txBox="1"/>
              <p:nvPr/>
            </p:nvSpPr>
            <p:spPr>
              <a:xfrm>
                <a:off x="9115699" y="4294542"/>
                <a:ext cx="97507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7FA592B8-5C0A-4B49-9169-823F58F52C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5699" y="4294542"/>
                <a:ext cx="975075" cy="276999"/>
              </a:xfrm>
              <a:prstGeom prst="rect">
                <a:avLst/>
              </a:prstGeom>
              <a:blipFill>
                <a:blip r:embed="rId20"/>
                <a:stretch>
                  <a:fillRect t="-4348" r="-2500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34424743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149</a:t>
            </a:fld>
            <a:endParaRPr lang="en-GB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149</a:t>
            </a:fld>
            <a:endParaRPr lang="en-GB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8426327-DE40-46CA-972F-1C8E73545EF9}"/>
              </a:ext>
            </a:extLst>
          </p:cNvPr>
          <p:cNvSpPr/>
          <p:nvPr/>
        </p:nvSpPr>
        <p:spPr>
          <a:xfrm>
            <a:off x="0" y="1000172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178A33EC-0508-1D45-9AF2-739C4CBED5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815" y="1562068"/>
            <a:ext cx="5288675" cy="4234261"/>
          </a:xfrm>
          <a:prstGeom prst="rect">
            <a:avLst/>
          </a:prstGeom>
        </p:spPr>
      </p:pic>
      <p:pic>
        <p:nvPicPr>
          <p:cNvPr id="17" name="Image 16">
            <a:extLst>
              <a:ext uri="{FF2B5EF4-FFF2-40B4-BE49-F238E27FC236}">
                <a16:creationId xmlns:a16="http://schemas.microsoft.com/office/drawing/2014/main" id="{46FFDC03-0BD9-51AB-AFB8-D2351706E39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21152" y="3526647"/>
            <a:ext cx="2953244" cy="231360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43DE68F5-BD19-73C0-1FBF-8C0798C7E144}"/>
                  </a:ext>
                </a:extLst>
              </p:cNvPr>
              <p:cNvSpPr txBox="1"/>
              <p:nvPr/>
            </p:nvSpPr>
            <p:spPr>
              <a:xfrm>
                <a:off x="7443646" y="4245160"/>
                <a:ext cx="172801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43DE68F5-BD19-73C0-1FBF-8C0798C7E1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43646" y="4245160"/>
                <a:ext cx="1728011" cy="391582"/>
              </a:xfrm>
              <a:prstGeom prst="rect">
                <a:avLst/>
              </a:prstGeom>
              <a:blipFill>
                <a:blip r:embed="rId5"/>
                <a:stretch>
                  <a:fillRect b="-923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/>
              <p:nvPr/>
            </p:nvSpPr>
            <p:spPr>
              <a:xfrm>
                <a:off x="5410986" y="5291867"/>
                <a:ext cx="2953244" cy="6778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b>
                          </m:sSub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0" name="ZoneTexte 19">
                <a:extLst>
                  <a:ext uri="{FF2B5EF4-FFF2-40B4-BE49-F238E27FC236}">
                    <a16:creationId xmlns:a16="http://schemas.microsoft.com/office/drawing/2014/main" id="{13E7D198-6BE5-12D9-ACF4-8F78A6B390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10986" y="5291867"/>
                <a:ext cx="2953244" cy="67781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" name="ZoneTexte 20">
            <a:extLst>
              <a:ext uri="{FF2B5EF4-FFF2-40B4-BE49-F238E27FC236}">
                <a16:creationId xmlns:a16="http://schemas.microsoft.com/office/drawing/2014/main" id="{2259D2C0-76BF-8457-E12E-424B038479F2}"/>
              </a:ext>
            </a:extLst>
          </p:cNvPr>
          <p:cNvSpPr txBox="1"/>
          <p:nvPr/>
        </p:nvSpPr>
        <p:spPr>
          <a:xfrm>
            <a:off x="7443646" y="5565927"/>
            <a:ext cx="14296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WLF </a:t>
            </a:r>
            <a:r>
              <a:rPr lang="fr-BE" sz="1600" dirty="0" err="1"/>
              <a:t>equation</a:t>
            </a:r>
            <a:r>
              <a:rPr lang="fr-BE" sz="1600" dirty="0"/>
              <a:t> :</a:t>
            </a:r>
          </a:p>
        </p:txBody>
      </p:sp>
      <p:pic>
        <p:nvPicPr>
          <p:cNvPr id="23" name="Image 22">
            <a:extLst>
              <a:ext uri="{FF2B5EF4-FFF2-40B4-BE49-F238E27FC236}">
                <a16:creationId xmlns:a16="http://schemas.microsoft.com/office/drawing/2014/main" id="{A4FDC903-0F0B-8029-5A11-88B1C8FAC0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16622" y="1858119"/>
            <a:ext cx="4599712" cy="36065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165393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Nonlinear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shear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viscosity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150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379C9BAD-1A0E-DAD3-B18F-C4EF0CAA6BE1}"/>
                  </a:ext>
                </a:extLst>
              </p:cNvPr>
              <p:cNvSpPr txBox="1"/>
              <p:nvPr/>
            </p:nvSpPr>
            <p:spPr>
              <a:xfrm>
                <a:off x="8669894" y="1314326"/>
                <a:ext cx="3116638" cy="46301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1800" i="1" dirty="0">
                    <a:effectLst/>
                  </a:rPr>
                  <a:t>PnBA25k - 7Tpy – 1 eq. </a:t>
                </a:r>
                <a14:m>
                  <m:oMath xmlns:m="http://schemas.openxmlformats.org/officeDocument/2006/math">
                    <m:r>
                      <a:rPr lang="fr-BE" sz="18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𝑍</m:t>
                    </m:r>
                    <m:sSup>
                      <m:sSupPr>
                        <m:ctrlP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</m:e>
                      <m:sup>
                        <m:r>
                          <a:rPr lang="fr-BE" sz="18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sz="1800" i="1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379C9BAD-1A0E-DAD3-B18F-C4EF0CAA6B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69894" y="1314326"/>
                <a:ext cx="3116638" cy="463012"/>
              </a:xfrm>
              <a:prstGeom prst="rect">
                <a:avLst/>
              </a:prstGeom>
              <a:blipFill>
                <a:blip r:embed="rId5"/>
                <a:stretch>
                  <a:fillRect l="-1566" b="-2105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4" name="Image 23">
            <a:extLst>
              <a:ext uri="{FF2B5EF4-FFF2-40B4-BE49-F238E27FC236}">
                <a16:creationId xmlns:a16="http://schemas.microsoft.com/office/drawing/2014/main" id="{14EA36C5-8223-7AA8-57A2-5C5A8304C03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5400000">
            <a:off x="9150604" y="3885599"/>
            <a:ext cx="1463644" cy="1358768"/>
          </a:xfrm>
          <a:prstGeom prst="rect">
            <a:avLst/>
          </a:prstGeom>
        </p:spPr>
      </p:pic>
      <p:sp>
        <p:nvSpPr>
          <p:cNvPr id="31" name="Flèche : droite 30">
            <a:extLst>
              <a:ext uri="{FF2B5EF4-FFF2-40B4-BE49-F238E27FC236}">
                <a16:creationId xmlns:a16="http://schemas.microsoft.com/office/drawing/2014/main" id="{4840D5E1-B0D8-88E2-FBE1-41C0FC6E5571}"/>
              </a:ext>
            </a:extLst>
          </p:cNvPr>
          <p:cNvSpPr/>
          <p:nvPr/>
        </p:nvSpPr>
        <p:spPr>
          <a:xfrm>
            <a:off x="5795944" y="3210697"/>
            <a:ext cx="855677" cy="62246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1E36B8C8-4740-7DE7-655C-E9F97BB3952E}"/>
              </a:ext>
            </a:extLst>
          </p:cNvPr>
          <p:cNvSpPr txBox="1"/>
          <p:nvPr/>
        </p:nvSpPr>
        <p:spPr>
          <a:xfrm>
            <a:off x="2018822" y="1314325"/>
            <a:ext cx="2602809" cy="4648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1800" i="1" dirty="0">
                <a:effectLst/>
              </a:rPr>
              <a:t>PnBA25k </a:t>
            </a:r>
            <a:r>
              <a:rPr lang="en-US" i="1" dirty="0"/>
              <a:t>– 7tpy</a:t>
            </a:r>
            <a:endParaRPr lang="fr-BE" sz="1800" i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5" name="Image 1">
            <a:extLst>
              <a:ext uri="{FF2B5EF4-FFF2-40B4-BE49-F238E27FC236}">
                <a16:creationId xmlns:a16="http://schemas.microsoft.com/office/drawing/2014/main" id="{4C90247C-1824-A02B-2F93-2E17796130C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794391" y="4355201"/>
            <a:ext cx="1727951" cy="302309"/>
          </a:xfrm>
          <a:prstGeom prst="rect">
            <a:avLst/>
          </a:prstGeom>
        </p:spPr>
      </p:pic>
      <p:sp>
        <p:nvSpPr>
          <p:cNvPr id="36" name="TextBox 9">
            <a:extLst>
              <a:ext uri="{FF2B5EF4-FFF2-40B4-BE49-F238E27FC236}">
                <a16:creationId xmlns:a16="http://schemas.microsoft.com/office/drawing/2014/main" id="{5247EEC3-E103-F155-8018-531CEC731A95}"/>
              </a:ext>
            </a:extLst>
          </p:cNvPr>
          <p:cNvSpPr txBox="1"/>
          <p:nvPr/>
        </p:nvSpPr>
        <p:spPr>
          <a:xfrm>
            <a:off x="5923650" y="4155146"/>
            <a:ext cx="914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/>
              <a:t>+</a:t>
            </a:r>
          </a:p>
        </p:txBody>
      </p:sp>
      <p:sp>
        <p:nvSpPr>
          <p:cNvPr id="37" name="Google Shape;172;p21">
            <a:extLst>
              <a:ext uri="{FF2B5EF4-FFF2-40B4-BE49-F238E27FC236}">
                <a16:creationId xmlns:a16="http://schemas.microsoft.com/office/drawing/2014/main" id="{A4879707-07EC-389B-F828-63CF45F6A85B}"/>
              </a:ext>
            </a:extLst>
          </p:cNvPr>
          <p:cNvSpPr/>
          <p:nvPr/>
        </p:nvSpPr>
        <p:spPr>
          <a:xfrm>
            <a:off x="6223783" y="4274519"/>
            <a:ext cx="165343" cy="161364"/>
          </a:xfrm>
          <a:prstGeom prst="ellipse">
            <a:avLst/>
          </a:prstGeom>
          <a:solidFill>
            <a:srgbClr val="E06666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89">
              <a:solidFill>
                <a:srgbClr val="CC0000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7" name="TextBox 11">
                <a:extLst>
                  <a:ext uri="{FF2B5EF4-FFF2-40B4-BE49-F238E27FC236}">
                    <a16:creationId xmlns:a16="http://schemas.microsoft.com/office/drawing/2014/main" id="{9B7AE145-B0E1-C5B2-886C-BD6D343E1395}"/>
                  </a:ext>
                </a:extLst>
              </p:cNvPr>
              <p:cNvSpPr txBox="1"/>
              <p:nvPr/>
            </p:nvSpPr>
            <p:spPr>
              <a:xfrm>
                <a:off x="5597841" y="4548239"/>
                <a:ext cx="1251881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>
                    <a:solidFill>
                      <a:srgbClr val="002060"/>
                    </a:solidFill>
                  </a:rPr>
                  <a:t>    Metal Ions</a:t>
                </a:r>
              </a:p>
              <a:p>
                <a:r>
                  <a:rPr lang="en-GB" sz="1600" dirty="0">
                    <a:solidFill>
                      <a:srgbClr val="002060"/>
                    </a:solidFill>
                  </a:rPr>
                  <a:t>       (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sz="1600" b="0" i="0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sz="1600" b="0" i="1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sz="16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sz="1600" b="0" i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sz="1600" b="0" i="1" smtClean="0">
                        <a:solidFill>
                          <a:srgbClr val="00206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GB" sz="1600" dirty="0">
                  <a:solidFill>
                    <a:srgbClr val="002060"/>
                  </a:solidFill>
                </a:endParaRPr>
              </a:p>
            </p:txBody>
          </p:sp>
        </mc:Choice>
        <mc:Fallback xmlns="">
          <p:sp>
            <p:nvSpPr>
              <p:cNvPr id="47" name="TextBox 11">
                <a:extLst>
                  <a:ext uri="{FF2B5EF4-FFF2-40B4-BE49-F238E27FC236}">
                    <a16:creationId xmlns:a16="http://schemas.microsoft.com/office/drawing/2014/main" id="{9B7AE145-B0E1-C5B2-886C-BD6D343E13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97841" y="4548239"/>
                <a:ext cx="1251881" cy="584775"/>
              </a:xfrm>
              <a:prstGeom prst="rect">
                <a:avLst/>
              </a:prstGeom>
              <a:blipFill>
                <a:blip r:embed="rId8"/>
                <a:stretch>
                  <a:fillRect t="-3125" r="-971"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ZoneTexte 47">
                <a:extLst>
                  <a:ext uri="{FF2B5EF4-FFF2-40B4-BE49-F238E27FC236}">
                    <a16:creationId xmlns:a16="http://schemas.microsoft.com/office/drawing/2014/main" id="{75BC52D3-B126-AC85-7ED4-D0F6A5E6BC57}"/>
                  </a:ext>
                </a:extLst>
              </p:cNvPr>
              <p:cNvSpPr txBox="1"/>
              <p:nvPr/>
            </p:nvSpPr>
            <p:spPr>
              <a:xfrm>
                <a:off x="473677" y="1976148"/>
                <a:ext cx="210068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=−10°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8" name="ZoneTexte 47">
                <a:extLst>
                  <a:ext uri="{FF2B5EF4-FFF2-40B4-BE49-F238E27FC236}">
                    <a16:creationId xmlns:a16="http://schemas.microsoft.com/office/drawing/2014/main" id="{75BC52D3-B126-AC85-7ED4-D0F6A5E6BC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3677" y="1976148"/>
                <a:ext cx="2100681" cy="391582"/>
              </a:xfrm>
              <a:prstGeom prst="rect">
                <a:avLst/>
              </a:prstGeom>
              <a:blipFill>
                <a:blip r:embed="rId9"/>
                <a:stretch>
                  <a:fillRect b="-1093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CD713C36-F8BA-0A29-BE2D-5C10B47C55EE}"/>
                  </a:ext>
                </a:extLst>
              </p:cNvPr>
              <p:cNvSpPr txBox="1"/>
              <p:nvPr/>
            </p:nvSpPr>
            <p:spPr>
              <a:xfrm>
                <a:off x="7273329" y="1997850"/>
                <a:ext cx="210068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=25°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CD713C36-F8BA-0A29-BE2D-5C10B47C55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73329" y="1997850"/>
                <a:ext cx="2100681" cy="391582"/>
              </a:xfrm>
              <a:prstGeom prst="rect">
                <a:avLst/>
              </a:prstGeom>
              <a:blipFill>
                <a:blip r:embed="rId10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41881EE1-6901-184A-13CF-EED8860A3F18}"/>
              </a:ext>
            </a:extLst>
          </p:cNvPr>
          <p:cNvSpPr txBox="1"/>
          <p:nvPr/>
        </p:nvSpPr>
        <p:spPr>
          <a:xfrm>
            <a:off x="8323669" y="5855957"/>
            <a:ext cx="363774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fr-BE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fr-BE" dirty="0"/>
              <a:t>Transient </a:t>
            </a:r>
            <a:r>
              <a:rPr lang="fr-BE" dirty="0" err="1"/>
              <a:t>shear</a:t>
            </a:r>
            <a:r>
              <a:rPr lang="fr-BE" dirty="0"/>
              <a:t> </a:t>
            </a:r>
            <a:r>
              <a:rPr lang="fr-BE" dirty="0" err="1"/>
              <a:t>hardening</a:t>
            </a:r>
            <a:r>
              <a:rPr lang="fr-BE" dirty="0"/>
              <a:t> !</a:t>
            </a:r>
          </a:p>
          <a:p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387675774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Unentangled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sticky</a:t>
            </a:r>
            <a:r>
              <a:rPr lang="fr-BE" sz="4000" dirty="0">
                <a:solidFill>
                  <a:schemeClr val="bg1"/>
                </a:solidFill>
              </a:rPr>
              <a:t> </a:t>
            </a:r>
            <a:r>
              <a:rPr lang="fr-BE" sz="4000" dirty="0" err="1">
                <a:solidFill>
                  <a:schemeClr val="bg1"/>
                </a:solidFill>
              </a:rPr>
              <a:t>chains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10039470" y="338491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151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114" name="Group 13">
            <a:extLst>
              <a:ext uri="{FF2B5EF4-FFF2-40B4-BE49-F238E27FC236}">
                <a16:creationId xmlns:a16="http://schemas.microsoft.com/office/drawing/2014/main" id="{46F97CD2-946D-4F03-F3A3-5BD2F9AFEC82}"/>
              </a:ext>
            </a:extLst>
          </p:cNvPr>
          <p:cNvGrpSpPr/>
          <p:nvPr/>
        </p:nvGrpSpPr>
        <p:grpSpPr>
          <a:xfrm>
            <a:off x="12348446" y="1667462"/>
            <a:ext cx="3279454" cy="4165148"/>
            <a:chOff x="2940723" y="4301952"/>
            <a:chExt cx="3892506" cy="5230207"/>
          </a:xfrm>
        </p:grpSpPr>
        <p:graphicFrame>
          <p:nvGraphicFramePr>
            <p:cNvPr id="119" name="Object 7">
              <a:extLst>
                <a:ext uri="{FF2B5EF4-FFF2-40B4-BE49-F238E27FC236}">
                  <a16:creationId xmlns:a16="http://schemas.microsoft.com/office/drawing/2014/main" id="{9747D318-CC72-F83B-481B-030E490C0816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329656" y="4301952"/>
            <a:ext cx="3333261" cy="15987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S ChemDraw Drawing" r:id="rId3" imgW="2581125" imgH="1238596" progId="ChemDraw.Document.6.0">
                    <p:embed/>
                  </p:oleObj>
                </mc:Choice>
                <mc:Fallback>
                  <p:oleObj name="CS ChemDraw Drawing" r:id="rId3" imgW="2581125" imgH="1238596" progId="ChemDraw.Document.6.0">
                    <p:embed/>
                    <p:pic>
                      <p:nvPicPr>
                        <p:cNvPr id="119" name="Object 7">
                          <a:extLst>
                            <a:ext uri="{FF2B5EF4-FFF2-40B4-BE49-F238E27FC236}">
                              <a16:creationId xmlns:a16="http://schemas.microsoft.com/office/drawing/2014/main" id="{9747D318-CC72-F83B-481B-030E490C0816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3329656" y="4301952"/>
                          <a:ext cx="3333261" cy="159873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1" name="TextBox 9">
              <a:extLst>
                <a:ext uri="{FF2B5EF4-FFF2-40B4-BE49-F238E27FC236}">
                  <a16:creationId xmlns:a16="http://schemas.microsoft.com/office/drawing/2014/main" id="{C7B966FD-9C7A-F656-B658-94B1E8A2D207}"/>
                </a:ext>
              </a:extLst>
            </p:cNvPr>
            <p:cNvSpPr txBox="1"/>
            <p:nvPr/>
          </p:nvSpPr>
          <p:spPr>
            <a:xfrm>
              <a:off x="2940723" y="4478785"/>
              <a:ext cx="9144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b="1"/>
                <a:t>+</a:t>
              </a:r>
            </a:p>
          </p:txBody>
        </p:sp>
        <p:sp>
          <p:nvSpPr>
            <p:cNvPr id="122" name="TextBox 11">
              <a:extLst>
                <a:ext uri="{FF2B5EF4-FFF2-40B4-BE49-F238E27FC236}">
                  <a16:creationId xmlns:a16="http://schemas.microsoft.com/office/drawing/2014/main" id="{A2FFB4BB-D257-740B-ACBD-48434CF85295}"/>
                </a:ext>
              </a:extLst>
            </p:cNvPr>
            <p:cNvSpPr txBox="1"/>
            <p:nvPr/>
          </p:nvSpPr>
          <p:spPr>
            <a:xfrm>
              <a:off x="3878036" y="9107034"/>
              <a:ext cx="2397433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n-Butyl Acrylate (</a:t>
              </a:r>
              <a:r>
                <a:rPr lang="en-GB" sz="1600" dirty="0" err="1">
                  <a:solidFill>
                    <a:srgbClr val="002060"/>
                  </a:solidFill>
                </a:rPr>
                <a:t>nBA</a:t>
              </a:r>
              <a:r>
                <a:rPr lang="en-GB" sz="1600" dirty="0">
                  <a:solidFill>
                    <a:srgbClr val="002060"/>
                  </a:solidFill>
                </a:rPr>
                <a:t>)</a:t>
              </a:r>
            </a:p>
          </p:txBody>
        </p:sp>
        <p:sp>
          <p:nvSpPr>
            <p:cNvPr id="123" name="TextBox 12">
              <a:extLst>
                <a:ext uri="{FF2B5EF4-FFF2-40B4-BE49-F238E27FC236}">
                  <a16:creationId xmlns:a16="http://schemas.microsoft.com/office/drawing/2014/main" id="{8D66CAD7-079C-E1DC-1A94-A22DF4A5E271}"/>
                </a:ext>
              </a:extLst>
            </p:cNvPr>
            <p:cNvSpPr txBox="1"/>
            <p:nvPr/>
          </p:nvSpPr>
          <p:spPr>
            <a:xfrm>
              <a:off x="4089892" y="5881955"/>
              <a:ext cx="2743337" cy="42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rgbClr val="002060"/>
                  </a:solidFill>
                </a:rPr>
                <a:t>Terpyridine acrylate (TPA)</a:t>
              </a:r>
            </a:p>
          </p:txBody>
        </p:sp>
      </p:grpSp>
      <p:sp>
        <p:nvSpPr>
          <p:cNvPr id="130" name="TextBox 11">
            <a:extLst>
              <a:ext uri="{FF2B5EF4-FFF2-40B4-BE49-F238E27FC236}">
                <a16:creationId xmlns:a16="http://schemas.microsoft.com/office/drawing/2014/main" id="{9AA08984-2DA8-F474-EB3E-AA7F73B43A0C}"/>
              </a:ext>
            </a:extLst>
          </p:cNvPr>
          <p:cNvSpPr txBox="1"/>
          <p:nvPr/>
        </p:nvSpPr>
        <p:spPr>
          <a:xfrm>
            <a:off x="12265733" y="4237299"/>
            <a:ext cx="12542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 err="1">
                <a:solidFill>
                  <a:srgbClr val="002060"/>
                </a:solidFill>
              </a:rPr>
              <a:t>PnBA</a:t>
            </a:r>
            <a:r>
              <a:rPr lang="en-GB" sz="1600" dirty="0">
                <a:solidFill>
                  <a:srgbClr val="002060"/>
                </a:solidFill>
              </a:rPr>
              <a:t>-co-TPA</a:t>
            </a:r>
          </a:p>
        </p:txBody>
      </p:sp>
    </p:spTree>
    <p:extLst>
      <p:ext uri="{BB962C8B-B14F-4D97-AF65-F5344CB8AC3E}">
        <p14:creationId xmlns:p14="http://schemas.microsoft.com/office/powerpoint/2010/main" val="694881677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Materials : </a:t>
            </a:r>
            <a:r>
              <a:rPr lang="fr-FR" sz="4000" dirty="0" err="1">
                <a:solidFill>
                  <a:schemeClr val="bg1"/>
                </a:solidFill>
              </a:rPr>
              <a:t>Unentangled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11618751" y="6440497"/>
            <a:ext cx="42896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152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F5EF0C2-A85C-9DA5-3662-C7395A939CFB}"/>
              </a:ext>
            </a:extLst>
          </p:cNvPr>
          <p:cNvSpPr/>
          <p:nvPr/>
        </p:nvSpPr>
        <p:spPr>
          <a:xfrm>
            <a:off x="8688378" y="5574350"/>
            <a:ext cx="799370" cy="17139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7C1E43D-5480-31D0-786E-AC6D878F249E}"/>
              </a:ext>
            </a:extLst>
          </p:cNvPr>
          <p:cNvSpPr/>
          <p:nvPr/>
        </p:nvSpPr>
        <p:spPr>
          <a:xfrm>
            <a:off x="5748390" y="6008734"/>
            <a:ext cx="239420" cy="26844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9EB9256D-E6F7-EF77-F4BC-F8DD9CC1574A}"/>
              </a:ext>
            </a:extLst>
          </p:cNvPr>
          <p:cNvGrpSpPr/>
          <p:nvPr/>
        </p:nvGrpSpPr>
        <p:grpSpPr>
          <a:xfrm>
            <a:off x="8077905" y="1617976"/>
            <a:ext cx="4264737" cy="1569701"/>
            <a:chOff x="8851816" y="1807504"/>
            <a:chExt cx="4264737" cy="1569701"/>
          </a:xfrm>
        </p:grpSpPr>
        <p:grpSp>
          <p:nvGrpSpPr>
            <p:cNvPr id="16" name="Groupe 15">
              <a:extLst>
                <a:ext uri="{FF2B5EF4-FFF2-40B4-BE49-F238E27FC236}">
                  <a16:creationId xmlns:a16="http://schemas.microsoft.com/office/drawing/2014/main" id="{2B925D35-36F8-4952-53D9-0329151F60E1}"/>
                </a:ext>
              </a:extLst>
            </p:cNvPr>
            <p:cNvGrpSpPr/>
            <p:nvPr/>
          </p:nvGrpSpPr>
          <p:grpSpPr>
            <a:xfrm>
              <a:off x="8882296" y="1807504"/>
              <a:ext cx="1755023" cy="400110"/>
              <a:chOff x="7349053" y="2145444"/>
              <a:chExt cx="1755023" cy="400110"/>
            </a:xfrm>
          </p:grpSpPr>
          <p:sp>
            <p:nvSpPr>
              <p:cNvPr id="38" name="TextBox 9">
                <a:extLst>
                  <a:ext uri="{FF2B5EF4-FFF2-40B4-BE49-F238E27FC236}">
                    <a16:creationId xmlns:a16="http://schemas.microsoft.com/office/drawing/2014/main" id="{BD761E3A-7009-6B60-1F9C-75B6E97F599A}"/>
                  </a:ext>
                </a:extLst>
              </p:cNvPr>
              <p:cNvSpPr txBox="1"/>
              <p:nvPr/>
            </p:nvSpPr>
            <p:spPr>
              <a:xfrm>
                <a:off x="7349053" y="2145444"/>
                <a:ext cx="91440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/>
                  <a:t>+</a:t>
                </a:r>
              </a:p>
            </p:txBody>
          </p:sp>
          <p:sp>
            <p:nvSpPr>
              <p:cNvPr id="39" name="Google Shape;172;p21">
                <a:extLst>
                  <a:ext uri="{FF2B5EF4-FFF2-40B4-BE49-F238E27FC236}">
                    <a16:creationId xmlns:a16="http://schemas.microsoft.com/office/drawing/2014/main" id="{E9BC3F88-7FD7-48EC-95BE-6A30AD1D3D0C}"/>
                  </a:ext>
                </a:extLst>
              </p:cNvPr>
              <p:cNvSpPr/>
              <p:nvPr/>
            </p:nvSpPr>
            <p:spPr>
              <a:xfrm>
                <a:off x="7872913" y="2282262"/>
                <a:ext cx="165343" cy="161364"/>
              </a:xfrm>
              <a:prstGeom prst="ellipse">
                <a:avLst/>
              </a:prstGeom>
              <a:solidFill>
                <a:srgbClr val="E06666"/>
              </a:solidFill>
              <a:ln w="9525" cap="flat" cmpd="sng">
                <a:noFill/>
                <a:prstDash val="solid"/>
                <a:round/>
                <a:headEnd type="none" w="sm" len="sm"/>
                <a:tailEnd type="none" w="sm" len="sm"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txBody>
              <a:bodyPr spcFirstLastPara="1" wrap="square" lIns="121900" tIns="121900" rIns="121900" bIns="121900" anchor="ctr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Font typeface="Arial"/>
                  <a:defRPr sz="1867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defRPr>
                </a:lvl9pPr>
              </a:lstStyle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89">
                  <a:solidFill>
                    <a:srgbClr val="CC0000"/>
                  </a:solidFill>
                </a:endParaRPr>
              </a:p>
            </p:txBody>
          </p:sp>
          <p:cxnSp>
            <p:nvCxnSpPr>
              <p:cNvPr id="40" name="Connecteur droit avec flèche 39">
                <a:extLst>
                  <a:ext uri="{FF2B5EF4-FFF2-40B4-BE49-F238E27FC236}">
                    <a16:creationId xmlns:a16="http://schemas.microsoft.com/office/drawing/2014/main" id="{F8DD99C5-E46E-61CE-8033-756065CCC6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83" y="2372424"/>
                <a:ext cx="558893" cy="0"/>
              </a:xfrm>
              <a:prstGeom prst="straightConnector1">
                <a:avLst/>
              </a:prstGeom>
              <a:ln w="19050">
                <a:tailEnd type="triangle"/>
              </a:ln>
            </p:spPr>
            <p:style>
              <a:lnRef idx="1">
                <a:schemeClr val="dk1"/>
              </a:lnRef>
              <a:fillRef idx="0">
                <a:schemeClr val="dk1"/>
              </a:fillRef>
              <a:effectRef idx="0">
                <a:schemeClr val="dk1"/>
              </a:effectRef>
              <a:fontRef idx="minor">
                <a:schemeClr val="tx1"/>
              </a:fontRef>
            </p:style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" name="TextBox 11">
                  <a:extLst>
                    <a:ext uri="{FF2B5EF4-FFF2-40B4-BE49-F238E27FC236}">
                      <a16:creationId xmlns:a16="http://schemas.microsoft.com/office/drawing/2014/main" id="{7060102F-1204-29AA-3495-2285375988B9}"/>
                    </a:ext>
                  </a:extLst>
                </p:cNvPr>
                <p:cNvSpPr txBox="1"/>
                <p:nvPr/>
              </p:nvSpPr>
              <p:spPr>
                <a:xfrm>
                  <a:off x="8851816" y="2291523"/>
                  <a:ext cx="1612364" cy="58477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GB" sz="1600" dirty="0">
                      <a:solidFill>
                        <a:srgbClr val="002060"/>
                      </a:solidFill>
                    </a:rPr>
                    <a:t>    </a:t>
                  </a:r>
                  <a:r>
                    <a:rPr lang="en-GB" sz="1600" dirty="0">
                      <a:solidFill>
                        <a:schemeClr val="tx1"/>
                      </a:solidFill>
                    </a:rPr>
                    <a:t>Metal Ions</a:t>
                  </a:r>
                </a:p>
                <a:p>
                  <a:r>
                    <a:rPr lang="en-GB" sz="1600" dirty="0">
                      <a:solidFill>
                        <a:schemeClr val="tx1"/>
                      </a:solidFill>
                    </a:rPr>
                    <a:t>(</a:t>
                  </a:r>
                  <a14:m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sz="16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C</m:t>
                      </m:r>
                      <m:sSup>
                        <m:sSupPr>
                          <m:ctrlPr>
                            <a:rPr lang="fr-BE" sz="1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6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u</m:t>
                          </m:r>
                        </m:e>
                        <m:sup>
                          <m:r>
                            <a:rPr lang="fr-BE" sz="16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sz="16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fr-BE" sz="16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and</m:t>
                      </m:r>
                      <m:r>
                        <a:rPr lang="fr-BE" sz="16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m:rPr>
                          <m:sty m:val="p"/>
                        </m:rPr>
                        <a:rPr lang="fr-BE" sz="16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6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6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  <m:r>
                        <a:rPr lang="fr-BE" sz="1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a14:m>
                  <a:endParaRPr lang="en-GB" sz="16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35" name="TextBox 11">
                  <a:extLst>
                    <a:ext uri="{FF2B5EF4-FFF2-40B4-BE49-F238E27FC236}">
                      <a16:creationId xmlns:a16="http://schemas.microsoft.com/office/drawing/2014/main" id="{7060102F-1204-29AA-3495-2285375988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51816" y="2291523"/>
                  <a:ext cx="1612364" cy="584775"/>
                </a:xfrm>
                <a:prstGeom prst="rect">
                  <a:avLst/>
                </a:prstGeom>
                <a:blipFill>
                  <a:blip r:embed="rId3"/>
                  <a:stretch>
                    <a:fillRect l="-1887" t="-3125" b="-12500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6" name="TextBox 11">
              <a:extLst>
                <a:ext uri="{FF2B5EF4-FFF2-40B4-BE49-F238E27FC236}">
                  <a16:creationId xmlns:a16="http://schemas.microsoft.com/office/drawing/2014/main" id="{2D9F89AB-2F32-1F7D-49A2-F81C54697858}"/>
                </a:ext>
              </a:extLst>
            </p:cNvPr>
            <p:cNvSpPr txBox="1"/>
            <p:nvPr/>
          </p:nvSpPr>
          <p:spPr>
            <a:xfrm>
              <a:off x="10637319" y="2792430"/>
              <a:ext cx="247923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600" dirty="0" err="1"/>
                <a:t>Metallo</a:t>
              </a:r>
              <a:r>
                <a:rPr lang="en-GB" sz="1600" dirty="0"/>
                <a:t>-supramolecular </a:t>
              </a:r>
            </a:p>
            <a:p>
              <a:r>
                <a:rPr lang="en-GB" sz="1600" dirty="0"/>
                <a:t>Network</a:t>
              </a:r>
            </a:p>
          </p:txBody>
        </p:sp>
      </p:grp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C37DDF7F-C816-3921-0AB5-BA4B24629B7F}"/>
              </a:ext>
            </a:extLst>
          </p:cNvPr>
          <p:cNvGrpSpPr/>
          <p:nvPr/>
        </p:nvGrpSpPr>
        <p:grpSpPr>
          <a:xfrm>
            <a:off x="40605" y="1472751"/>
            <a:ext cx="7810774" cy="1452166"/>
            <a:chOff x="570426" y="1554830"/>
            <a:chExt cx="8754215" cy="1846140"/>
          </a:xfrm>
        </p:grpSpPr>
        <p:grpSp>
          <p:nvGrpSpPr>
            <p:cNvPr id="42" name="Group 13">
              <a:extLst>
                <a:ext uri="{FF2B5EF4-FFF2-40B4-BE49-F238E27FC236}">
                  <a16:creationId xmlns:a16="http://schemas.microsoft.com/office/drawing/2014/main" id="{19F3C75C-384B-712C-26AC-DB2C332A3673}"/>
                </a:ext>
              </a:extLst>
            </p:cNvPr>
            <p:cNvGrpSpPr/>
            <p:nvPr/>
          </p:nvGrpSpPr>
          <p:grpSpPr>
            <a:xfrm>
              <a:off x="570426" y="1554830"/>
              <a:ext cx="8754215" cy="1846140"/>
              <a:chOff x="79781" y="3913754"/>
              <a:chExt cx="10390703" cy="2318210"/>
            </a:xfrm>
          </p:grpSpPr>
          <p:pic>
            <p:nvPicPr>
              <p:cNvPr id="44" name="Image 1">
                <a:extLst>
                  <a:ext uri="{FF2B5EF4-FFF2-40B4-BE49-F238E27FC236}">
                    <a16:creationId xmlns:a16="http://schemas.microsoft.com/office/drawing/2014/main" id="{DFD0A4CA-E5FE-EA76-F059-6F2E7F05DC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8171784" y="4205956"/>
                <a:ext cx="2298700" cy="482601"/>
              </a:xfrm>
              <a:prstGeom prst="rect">
                <a:avLst/>
              </a:prstGeom>
            </p:spPr>
          </p:pic>
          <p:grpSp>
            <p:nvGrpSpPr>
              <p:cNvPr id="45" name="Group 10">
                <a:extLst>
                  <a:ext uri="{FF2B5EF4-FFF2-40B4-BE49-F238E27FC236}">
                    <a16:creationId xmlns:a16="http://schemas.microsoft.com/office/drawing/2014/main" id="{358B853F-C0D4-3982-60AB-D0F2B989DC85}"/>
                  </a:ext>
                </a:extLst>
              </p:cNvPr>
              <p:cNvGrpSpPr/>
              <p:nvPr/>
            </p:nvGrpSpPr>
            <p:grpSpPr>
              <a:xfrm>
                <a:off x="8614860" y="4808554"/>
                <a:ext cx="1708927" cy="1232250"/>
                <a:chOff x="7642770" y="4666698"/>
                <a:chExt cx="1708927" cy="1232250"/>
              </a:xfrm>
            </p:grpSpPr>
            <p:pic>
              <p:nvPicPr>
                <p:cNvPr id="51" name="Google Shape;151;p20">
                  <a:extLst>
                    <a:ext uri="{FF2B5EF4-FFF2-40B4-BE49-F238E27FC236}">
                      <a16:creationId xmlns:a16="http://schemas.microsoft.com/office/drawing/2014/main" id="{8A12FED8-B6A4-C43F-F8BD-A63AA84732F4}"/>
                    </a:ext>
                  </a:extLst>
                </p:cNvPr>
                <p:cNvPicPr preferRelativeResize="0"/>
                <p:nvPr/>
              </p:nvPicPr>
              <p:blipFill>
                <a:blip r:embed="rId5">
                  <a:alphaModFix/>
                </a:blip>
                <a:stretch>
                  <a:fillRect/>
                </a:stretch>
              </p:blipFill>
              <p:spPr>
                <a:xfrm>
                  <a:off x="8501646" y="4666698"/>
                  <a:ext cx="850051" cy="1232250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sp>
              <p:nvSpPr>
                <p:cNvPr id="52" name="Google Shape;152;p20">
                  <a:extLst>
                    <a:ext uri="{FF2B5EF4-FFF2-40B4-BE49-F238E27FC236}">
                      <a16:creationId xmlns:a16="http://schemas.microsoft.com/office/drawing/2014/main" id="{7F94E894-079A-4E0A-6C2C-63C001B6B7B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864988" y="4767990"/>
                  <a:ext cx="673800" cy="373801"/>
                </a:xfrm>
                <a:prstGeom prst="rect">
                  <a:avLst/>
                </a:prstGeom>
              </p:spPr>
              <p:txBody>
                <a:bodyPr spcFirstLastPara="1" vert="horz" wrap="square" lIns="91425" tIns="91425" rIns="91425" bIns="91425" rtlCol="0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1600"/>
                    </a:spcAft>
                    <a:buFont typeface="Arial" panose="020B0604020202020204" pitchFamily="34" charset="0"/>
                    <a:buNone/>
                  </a:pPr>
                  <a:r>
                    <a:rPr lang="en-GB" dirty="0">
                      <a:solidFill>
                        <a:srgbClr val="000000"/>
                      </a:solidFill>
                    </a:rPr>
                    <a:t>=</a:t>
                  </a:r>
                </a:p>
              </p:txBody>
            </p:sp>
            <p:pic>
              <p:nvPicPr>
                <p:cNvPr id="53" name="Image 2">
                  <a:extLst>
                    <a:ext uri="{FF2B5EF4-FFF2-40B4-BE49-F238E27FC236}">
                      <a16:creationId xmlns:a16="http://schemas.microsoft.com/office/drawing/2014/main" id="{F71BDE79-E0DB-CE0C-D555-2AB70891E9E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 rot="7587709">
                  <a:off x="7635417" y="5121641"/>
                  <a:ext cx="323524" cy="308818"/>
                </a:xfrm>
                <a:prstGeom prst="rect">
                  <a:avLst/>
                </a:prstGeom>
              </p:spPr>
            </p:pic>
          </p:grpSp>
          <p:graphicFrame>
            <p:nvGraphicFramePr>
              <p:cNvPr id="46" name="Object 7">
                <a:extLst>
                  <a:ext uri="{FF2B5EF4-FFF2-40B4-BE49-F238E27FC236}">
                    <a16:creationId xmlns:a16="http://schemas.microsoft.com/office/drawing/2014/main" id="{ED16A173-0118-127B-9A46-1A2F030FFE42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3083317" y="3913754"/>
              <a:ext cx="3333261" cy="159873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CS ChemDraw Drawing" r:id="rId7" imgW="2581125" imgH="1238596" progId="ChemDraw.Document.6.0">
                      <p:embed/>
                    </p:oleObj>
                  </mc:Choice>
                  <mc:Fallback>
                    <p:oleObj name="CS ChemDraw Drawing" r:id="rId7" imgW="2581125" imgH="1238596" progId="ChemDraw.Document.6.0">
                      <p:embed/>
                      <p:pic>
                        <p:nvPicPr>
                          <p:cNvPr id="46" name="Object 7">
                            <a:extLst>
                              <a:ext uri="{FF2B5EF4-FFF2-40B4-BE49-F238E27FC236}">
                                <a16:creationId xmlns:a16="http://schemas.microsoft.com/office/drawing/2014/main" id="{ED16A173-0118-127B-9A46-1A2F030FFE42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083317" y="3913754"/>
                            <a:ext cx="3333261" cy="1598737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7" name="Object 8">
                <a:extLst>
                  <a:ext uri="{FF2B5EF4-FFF2-40B4-BE49-F238E27FC236}">
                    <a16:creationId xmlns:a16="http://schemas.microsoft.com/office/drawing/2014/main" id="{ECFA6E19-78C0-4CF3-51DE-F4D29DC87FA7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459821" y="4118619"/>
              <a:ext cx="1777082" cy="65727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name="CS ChemDraw Drawing" r:id="rId9" imgW="1159280" imgH="429352" progId="ChemDraw.Document.6.0">
                      <p:embed/>
                    </p:oleObj>
                  </mc:Choice>
                  <mc:Fallback>
                    <p:oleObj name="CS ChemDraw Drawing" r:id="rId9" imgW="1159280" imgH="429352" progId="ChemDraw.Document.6.0">
                      <p:embed/>
                      <p:pic>
                        <p:nvPicPr>
                          <p:cNvPr id="47" name="Object 8">
                            <a:extLst>
                              <a:ext uri="{FF2B5EF4-FFF2-40B4-BE49-F238E27FC236}">
                                <a16:creationId xmlns:a16="http://schemas.microsoft.com/office/drawing/2014/main" id="{ECFA6E19-78C0-4CF3-51DE-F4D29DC87FA7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459821" y="4118619"/>
                            <a:ext cx="1777082" cy="657277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48" name="TextBox 9">
                <a:extLst>
                  <a:ext uri="{FF2B5EF4-FFF2-40B4-BE49-F238E27FC236}">
                    <a16:creationId xmlns:a16="http://schemas.microsoft.com/office/drawing/2014/main" id="{53EA0DB7-4B82-C80A-E9B4-E298DA9B1C99}"/>
                  </a:ext>
                </a:extLst>
              </p:cNvPr>
              <p:cNvSpPr txBox="1"/>
              <p:nvPr/>
            </p:nvSpPr>
            <p:spPr>
              <a:xfrm>
                <a:off x="2415256" y="4118619"/>
                <a:ext cx="914400" cy="4001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2000" b="1" dirty="0"/>
                  <a:t>+</a:t>
                </a:r>
              </a:p>
            </p:txBody>
          </p:sp>
          <p:sp>
            <p:nvSpPr>
              <p:cNvPr id="49" name="TextBox 11">
                <a:extLst>
                  <a:ext uri="{FF2B5EF4-FFF2-40B4-BE49-F238E27FC236}">
                    <a16:creationId xmlns:a16="http://schemas.microsoft.com/office/drawing/2014/main" id="{3EF54BB7-3D1D-3AE0-052E-87635C193C0E}"/>
                  </a:ext>
                </a:extLst>
              </p:cNvPr>
              <p:cNvSpPr txBox="1"/>
              <p:nvPr/>
            </p:nvSpPr>
            <p:spPr>
              <a:xfrm>
                <a:off x="79781" y="5688124"/>
                <a:ext cx="2687012" cy="540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/>
                  <a:t>n-Butyl Acrylate (</a:t>
                </a:r>
                <a:r>
                  <a:rPr lang="en-GB" sz="1600" dirty="0" err="1"/>
                  <a:t>nBA</a:t>
                </a:r>
                <a:r>
                  <a:rPr lang="en-GB" sz="1600" dirty="0"/>
                  <a:t>)</a:t>
                </a:r>
              </a:p>
            </p:txBody>
          </p:sp>
          <p:sp>
            <p:nvSpPr>
              <p:cNvPr id="50" name="TextBox 12">
                <a:extLst>
                  <a:ext uri="{FF2B5EF4-FFF2-40B4-BE49-F238E27FC236}">
                    <a16:creationId xmlns:a16="http://schemas.microsoft.com/office/drawing/2014/main" id="{C81C4B99-BE89-B04C-5BBC-A6C9CEAD268D}"/>
                  </a:ext>
                </a:extLst>
              </p:cNvPr>
              <p:cNvSpPr txBox="1"/>
              <p:nvPr/>
            </p:nvSpPr>
            <p:spPr>
              <a:xfrm>
                <a:off x="3355187" y="5691503"/>
                <a:ext cx="3074697" cy="540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1600" dirty="0"/>
                  <a:t>Terpyridine acrylate (TPA)</a:t>
                </a:r>
              </a:p>
            </p:txBody>
          </p:sp>
        </p:grpSp>
        <p:cxnSp>
          <p:nvCxnSpPr>
            <p:cNvPr id="43" name="Connecteur droit avec flèche 42">
              <a:extLst>
                <a:ext uri="{FF2B5EF4-FFF2-40B4-BE49-F238E27FC236}">
                  <a16:creationId xmlns:a16="http://schemas.microsoft.com/office/drawing/2014/main" id="{7FA68281-7FB9-0B63-F413-BB405A5BB598}"/>
                </a:ext>
              </a:extLst>
            </p:cNvPr>
            <p:cNvCxnSpPr>
              <a:cxnSpLocks/>
            </p:cNvCxnSpPr>
            <p:nvPr/>
          </p:nvCxnSpPr>
          <p:spPr>
            <a:xfrm>
              <a:off x="6355360" y="1968489"/>
              <a:ext cx="690597" cy="8013"/>
            </a:xfrm>
            <a:prstGeom prst="straightConnector1">
              <a:avLst/>
            </a:prstGeom>
            <a:ln w="19050"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4" name="TextBox 11">
            <a:extLst>
              <a:ext uri="{FF2B5EF4-FFF2-40B4-BE49-F238E27FC236}">
                <a16:creationId xmlns:a16="http://schemas.microsoft.com/office/drawing/2014/main" id="{085ACA64-E474-A56A-4721-284E70DF543E}"/>
              </a:ext>
            </a:extLst>
          </p:cNvPr>
          <p:cNvSpPr txBox="1"/>
          <p:nvPr/>
        </p:nvSpPr>
        <p:spPr>
          <a:xfrm>
            <a:off x="6360276" y="2862833"/>
            <a:ext cx="12542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 err="1"/>
              <a:t>PnBA</a:t>
            </a:r>
            <a:r>
              <a:rPr lang="en-GB" sz="1600" dirty="0"/>
              <a:t>-co-TPA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E278441B-FE1D-F019-827B-E2007D22F9B0}"/>
              </a:ext>
            </a:extLst>
          </p:cNvPr>
          <p:cNvSpPr/>
          <p:nvPr/>
        </p:nvSpPr>
        <p:spPr>
          <a:xfrm>
            <a:off x="8477940" y="4874944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3F1D372A-5902-A977-C979-6A7D5C6C4F9D}"/>
              </a:ext>
            </a:extLst>
          </p:cNvPr>
          <p:cNvSpPr/>
          <p:nvPr/>
        </p:nvSpPr>
        <p:spPr>
          <a:xfrm>
            <a:off x="8370805" y="6068365"/>
            <a:ext cx="834844" cy="25063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8" name="TextBox 11">
            <a:extLst>
              <a:ext uri="{FF2B5EF4-FFF2-40B4-BE49-F238E27FC236}">
                <a16:creationId xmlns:a16="http://schemas.microsoft.com/office/drawing/2014/main" id="{07BD17A1-B859-9FD8-2604-48CB4FB65535}"/>
              </a:ext>
            </a:extLst>
          </p:cNvPr>
          <p:cNvSpPr txBox="1"/>
          <p:nvPr/>
        </p:nvSpPr>
        <p:spPr>
          <a:xfrm>
            <a:off x="2060453" y="3635422"/>
            <a:ext cx="2586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i="1" dirty="0"/>
              <a:t>Characteristics of the sample</a:t>
            </a:r>
          </a:p>
        </p:txBody>
      </p:sp>
      <p:sp>
        <p:nvSpPr>
          <p:cNvPr id="59" name="ZoneTexte 58">
            <a:extLst>
              <a:ext uri="{FF2B5EF4-FFF2-40B4-BE49-F238E27FC236}">
                <a16:creationId xmlns:a16="http://schemas.microsoft.com/office/drawing/2014/main" id="{FE99E239-9122-37D8-E030-5DCC8B21DC1B}"/>
              </a:ext>
            </a:extLst>
          </p:cNvPr>
          <p:cNvSpPr txBox="1"/>
          <p:nvPr/>
        </p:nvSpPr>
        <p:spPr>
          <a:xfrm>
            <a:off x="8785263" y="5991485"/>
            <a:ext cx="3076653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i="1" dirty="0">
                <a:solidFill>
                  <a:srgbClr val="00B050"/>
                </a:solidFill>
              </a:rPr>
              <a:t>Cone-Partitioned-Plate geometry (CPP)</a:t>
            </a:r>
          </a:p>
        </p:txBody>
      </p:sp>
      <p:pic>
        <p:nvPicPr>
          <p:cNvPr id="60" name="Image 59">
            <a:extLst>
              <a:ext uri="{FF2B5EF4-FFF2-40B4-BE49-F238E27FC236}">
                <a16:creationId xmlns:a16="http://schemas.microsoft.com/office/drawing/2014/main" id="{727EE69F-3725-2EF7-A07B-5F757336A3A7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875596" y="4144173"/>
            <a:ext cx="2824481" cy="1845095"/>
          </a:xfrm>
          <a:prstGeom prst="rect">
            <a:avLst/>
          </a:prstGeom>
        </p:spPr>
      </p:pic>
      <p:pic>
        <p:nvPicPr>
          <p:cNvPr id="61" name="Picture 6" descr="A close up of a door&#10;&#10;Description generated with very high confidence">
            <a:extLst>
              <a:ext uri="{FF2B5EF4-FFF2-40B4-BE49-F238E27FC236}">
                <a16:creationId xmlns:a16="http://schemas.microsoft.com/office/drawing/2014/main" id="{C92D5D14-20D6-B984-9D5A-6C43381EA72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07982" y="4138777"/>
            <a:ext cx="1822296" cy="1822296"/>
          </a:xfrm>
          <a:prstGeom prst="rect">
            <a:avLst/>
          </a:prstGeom>
        </p:spPr>
      </p:pic>
      <p:sp>
        <p:nvSpPr>
          <p:cNvPr id="62" name="Rectangle 61">
            <a:extLst>
              <a:ext uri="{FF2B5EF4-FFF2-40B4-BE49-F238E27FC236}">
                <a16:creationId xmlns:a16="http://schemas.microsoft.com/office/drawing/2014/main" id="{634F3F47-7696-B27C-5931-0973D12B8911}"/>
              </a:ext>
            </a:extLst>
          </p:cNvPr>
          <p:cNvSpPr/>
          <p:nvPr/>
        </p:nvSpPr>
        <p:spPr>
          <a:xfrm>
            <a:off x="9205649" y="6283730"/>
            <a:ext cx="2623539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Snijkers</a:t>
            </a:r>
            <a:r>
              <a:rPr lang="en-US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&amp; </a:t>
            </a:r>
            <a:r>
              <a:rPr lang="en-US" sz="1200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Vlassopoulos</a:t>
            </a:r>
            <a:r>
              <a:rPr lang="en-US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, 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J. </a:t>
            </a:r>
            <a:r>
              <a:rPr lang="en-US" sz="12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Rheol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. </a:t>
            </a:r>
            <a:r>
              <a:rPr lang="fr-BE" sz="1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2011</a:t>
            </a:r>
            <a:r>
              <a:rPr lang="en-US" sz="1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2D924C3F-44FB-3B5C-59ED-95BD1D6BBEF8}"/>
              </a:ext>
            </a:extLst>
          </p:cNvPr>
          <p:cNvSpPr/>
          <p:nvPr/>
        </p:nvSpPr>
        <p:spPr>
          <a:xfrm>
            <a:off x="8401180" y="3542949"/>
            <a:ext cx="2625783" cy="323165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15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Nonlinear</a:t>
            </a:r>
            <a:r>
              <a:rPr lang="fr-BE" sz="15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15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shear</a:t>
            </a:r>
            <a:r>
              <a:rPr lang="fr-BE" sz="15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fr-BE" sz="1500" i="1" dirty="0" err="1">
                <a:solidFill>
                  <a:srgbClr val="000000"/>
                </a:solidFill>
                <a:ea typeface="ＭＳ Ｐゴシック" panose="020B0600070205080204" pitchFamily="34" charset="-128"/>
              </a:rPr>
              <a:t>measurements</a:t>
            </a:r>
            <a:endParaRPr lang="en-US" sz="1500" i="1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9" name="Tableau 8">
                <a:extLst>
                  <a:ext uri="{FF2B5EF4-FFF2-40B4-BE49-F238E27FC236}">
                    <a16:creationId xmlns:a16="http://schemas.microsoft.com/office/drawing/2014/main" id="{4BD9C33F-EFA8-33C9-FD2A-D0A7C30B365D}"/>
                  </a:ext>
                </a:extLst>
              </p:cNvPr>
              <p:cNvGraphicFramePr>
                <a:graphicFrameLocks noGrp="1"/>
              </p:cNvGraphicFramePr>
              <p:nvPr/>
            </p:nvGraphicFramePr>
            <p:xfrm>
              <a:off x="133582" y="4039207"/>
              <a:ext cx="6706875" cy="2172743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403791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800914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07287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1161765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2137501">
                      <a:extLst>
                        <a:ext uri="{9D8B030D-6E8A-4147-A177-3AD203B41FA5}">
                          <a16:colId xmlns:a16="http://schemas.microsoft.com/office/drawing/2014/main" val="3109863707"/>
                        </a:ext>
                      </a:extLst>
                    </a:gridCol>
                    <a:gridCol w="595617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94052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sz="14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[kg/mol]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Ð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sSup>
                                <m:sSupPr>
                                  <m:ctrlPr>
                                    <a:rPr lang="fr-BE" sz="1400" b="0" i="1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m:rPr>
                                      <m:sty m:val="p"/>
                                    </m:rPr>
                                    <a:rPr lang="fr-BE" sz="1400" b="0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X</m:t>
                                  </m:r>
                                </m:e>
                                <m:sup>
                                  <m:r>
                                    <a:rPr lang="fr-BE" sz="1400" b="0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2+</m:t>
                                  </m:r>
                                </m:sup>
                              </m:sSup>
                            </m:oMath>
                          </a14:m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/</a:t>
                          </a:r>
                          <a:r>
                            <a:rPr lang="en-US" sz="1400" b="0" kern="1200" dirty="0" err="1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Tpy</a:t>
                          </a:r>
                          <a:r>
                            <a:rPr lang="en-US" sz="1400" b="0" kern="1200" baseline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 </a:t>
                          </a: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ratio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  </m:t>
                                    </m:r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𝑇</m:t>
                                    </m:r>
                                  </m:e>
                                  <m:sub>
                                    <m: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𝑔</m:t>
                                    </m:r>
                                  </m:sub>
                                </m:sSub>
                                <m:r>
                                  <a:rPr lang="fr-BE" sz="1400" b="1" i="1" smtClean="0">
                                    <a:solidFill>
                                      <a:schemeClr val="tx1"/>
                                    </a:solidFill>
                                    <a:effectLst/>
                                    <a:latin typeface="Cambria Math" panose="02040503050406030204" pitchFamily="18" charset="0"/>
                                    <a:ea typeface="Calibri" panose="020F0502020204030204" pitchFamily="34" charset="0"/>
                                    <a:cs typeface="Times New Roman" panose="02020603050405020304" pitchFamily="18" charset="0"/>
                                  </a:rPr>
                                  <m:t> </m:t>
                                </m:r>
                                <m:d>
                                  <m:dPr>
                                    <m:begChr m:val="["/>
                                    <m:endChr m:val="]"/>
                                    <m:ctrlPr>
                                      <a:rPr lang="fr-BE" sz="1400" b="0" i="1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°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fr-BE" sz="1400" b="0" i="0" smtClean="0">
                                        <a:solidFill>
                                          <a:schemeClr val="tx1"/>
                                        </a:solidFill>
                                        <a:effectLst/>
                                        <a:latin typeface="Cambria Math" panose="02040503050406030204" pitchFamily="18" charset="0"/>
                                        <a:ea typeface="Calibri" panose="020F0502020204030204" pitchFamily="34" charset="0"/>
                                        <a:cs typeface="Times New Roman" panose="02020603050405020304" pitchFamily="18" charset="0"/>
                                      </a:rPr>
                                      <m:t>C</m:t>
                                    </m:r>
                                  </m:e>
                                </m:d>
                              </m:oMath>
                            </m:oMathPara>
                          </a14:m>
                          <a:endParaRPr lang="fr-BE" sz="1400" b="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457787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PnBA27k-7Tpy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1.18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r>
                                <a:rPr lang="en-US" sz="1400" b="1" i="0" kern="1200" dirty="0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  <a:cs typeface="Times New Roman" panose="02020603050405020304" pitchFamily="18" charset="0"/>
                                </a:rPr>
                                <m:t>𝐙</m:t>
                              </m:r>
                              <m:sSup>
                                <m:sSupPr>
                                  <m:ctrlPr>
                                    <a:rPr lang="fr-BE" sz="1400" b="1" i="1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𝐧</m:t>
                                  </m:r>
                                </m:e>
                                <m:sup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𝟐</m:t>
                                  </m:r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+</m:t>
                                  </m:r>
                                </m:sup>
                              </m:sSup>
                            </m:oMath>
                          </a14:m>
                          <a:r>
                            <a:rPr lang="en-US" sz="1400" dirty="0">
                              <a:effectLst/>
                            </a:rPr>
                            <a:t> : 0/0.75/1 eq.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385778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PnBA27k-12Tpy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1.21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r>
                                <a:rPr lang="en-US" sz="1400" b="1" i="0" kern="1200" dirty="0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  <a:cs typeface="Times New Roman" panose="02020603050405020304" pitchFamily="18" charset="0"/>
                                </a:rPr>
                                <m:t>𝐙</m:t>
                              </m:r>
                              <m:sSup>
                                <m:sSupPr>
                                  <m:ctrlPr>
                                    <a:rPr lang="fr-BE" sz="1400" b="1" i="1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𝐧</m:t>
                                  </m:r>
                                </m:e>
                                <m:sup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𝟐</m:t>
                                  </m:r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+</m:t>
                                  </m:r>
                                </m:sup>
                              </m:sSup>
                            </m:oMath>
                          </a14:m>
                          <a:r>
                            <a:rPr lang="en-US" sz="1400" dirty="0">
                              <a:effectLst/>
                            </a:rPr>
                            <a:t> :  0.25/0.5/0.75/1 eq.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marL="0" marR="0" lvl="0" indent="0" algn="l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r>
                                <a:rPr lang="fr-BE" sz="1400" b="1" i="0" kern="1200" dirty="0" smtClean="0">
                                  <a:solidFill>
                                    <a:schemeClr val="tx1"/>
                                  </a:solidFill>
                                  <a:effectLst/>
                                  <a:latin typeface="Cambria Math" panose="02040503050406030204" pitchFamily="18" charset="0"/>
                                  <a:cs typeface="Times New Roman" panose="02020603050405020304" pitchFamily="18" charset="0"/>
                                </a:rPr>
                                <m:t>𝐂</m:t>
                              </m:r>
                              <m:sSup>
                                <m:sSupPr>
                                  <m:ctrlPr>
                                    <a:rPr lang="fr-BE" sz="1400" b="1" i="1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𝐮</m:t>
                                  </m:r>
                                </m:e>
                                <m:sup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𝟐</m:t>
                                  </m:r>
                                  <m:r>
                                    <a:rPr lang="fr-BE" sz="1400" b="1" i="0" kern="1200" dirty="0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  <a:cs typeface="Times New Roman" panose="02020603050405020304" pitchFamily="18" charset="0"/>
                                    </a:rPr>
                                    <m:t>+</m:t>
                                  </m:r>
                                </m:sup>
                              </m:sSup>
                            </m:oMath>
                          </a14:m>
                          <a:r>
                            <a:rPr lang="en-US" sz="1400" dirty="0">
                              <a:effectLst/>
                            </a:rPr>
                            <a:t>:  0.25/0.5 eq/1</a:t>
                          </a:r>
                          <a:r>
                            <a:rPr lang="en-US" sz="1400" baseline="0" dirty="0">
                              <a:effectLst/>
                            </a:rPr>
                            <a:t> eq</a:t>
                          </a:r>
                          <a:r>
                            <a:rPr lang="en-US" sz="1400" dirty="0">
                              <a:effectLst/>
                            </a:rPr>
                            <a:t>.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9" name="Tableau 8">
                <a:extLst>
                  <a:ext uri="{FF2B5EF4-FFF2-40B4-BE49-F238E27FC236}">
                    <a16:creationId xmlns:a16="http://schemas.microsoft.com/office/drawing/2014/main" id="{4BD9C33F-EFA8-33C9-FD2A-D0A7C30B365D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1258306605"/>
                  </p:ext>
                </p:extLst>
              </p:nvPr>
            </p:nvGraphicFramePr>
            <p:xfrm>
              <a:off x="133582" y="4039207"/>
              <a:ext cx="6706875" cy="2172743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403791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800914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607287">
                      <a:extLst>
                        <a:ext uri="{9D8B030D-6E8A-4147-A177-3AD203B41FA5}">
                          <a16:colId xmlns:a16="http://schemas.microsoft.com/office/drawing/2014/main" val="2573924641"/>
                        </a:ext>
                      </a:extLst>
                    </a:gridCol>
                    <a:gridCol w="1161765">
                      <a:extLst>
                        <a:ext uri="{9D8B030D-6E8A-4147-A177-3AD203B41FA5}">
                          <a16:colId xmlns:a16="http://schemas.microsoft.com/office/drawing/2014/main" val="2699923317"/>
                        </a:ext>
                      </a:extLst>
                    </a:gridCol>
                    <a:gridCol w="2137501">
                      <a:extLst>
                        <a:ext uri="{9D8B030D-6E8A-4147-A177-3AD203B41FA5}">
                          <a16:colId xmlns:a16="http://schemas.microsoft.com/office/drawing/2014/main" val="3109863707"/>
                        </a:ext>
                      </a:extLst>
                    </a:gridCol>
                    <a:gridCol w="595617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94052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</a:rPr>
                            <a:t> </a:t>
                          </a:r>
                          <a:r>
                            <a:rPr lang="fr-BE" sz="1400" b="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Sample</a:t>
                          </a:r>
                          <a:endParaRPr lang="fr-BE" sz="1400" b="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3"/>
                          <a:stretch>
                            <a:fillRect l="-177099" t="-645" r="-566412" b="-14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Ð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b="0" kern="120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cs typeface="Times New Roman" panose="02020603050405020304" pitchFamily="18" charset="0"/>
                            </a:rPr>
                            <a:t>Functional groups/chain</a:t>
                          </a: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b="0" kern="12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3"/>
                          <a:stretch>
                            <a:fillRect l="-186325" t="-645" r="-28490" b="-142581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13"/>
                          <a:stretch>
                            <a:fillRect l="-1025510" t="-645" r="-2041" b="-142581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61417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  <a:spcAft>
                              <a:spcPts val="800"/>
                            </a:spcAft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PnBA27k-7Tpy</a:t>
                          </a:r>
                          <a:endParaRPr lang="fr-BE" sz="1400" dirty="0">
                            <a:solidFill>
                              <a:schemeClr val="tx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effectLst/>
                            </a:rPr>
                            <a:t>1.18</a:t>
                          </a: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7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186325" t="-154455" r="-28490" b="-11881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618046"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80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en-US" sz="1400" dirty="0">
                              <a:solidFill>
                                <a:schemeClr val="tx1"/>
                              </a:solidFill>
                              <a:effectLst/>
                            </a:rPr>
                            <a:t>PnBA27k-12Tpy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1.21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4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blipFill>
                          <a:blip r:embed="rId13"/>
                          <a:stretch>
                            <a:fillRect l="-186325" t="-251961" r="-28490" b="-1764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4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3683016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14" name="Image 13">
            <a:extLst>
              <a:ext uri="{FF2B5EF4-FFF2-40B4-BE49-F238E27FC236}">
                <a16:creationId xmlns:a16="http://schemas.microsoft.com/office/drawing/2014/main" id="{7DEACD71-0648-A090-FF0F-995EF34E338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 rot="5400000">
            <a:off x="10196697" y="1160094"/>
            <a:ext cx="1463644" cy="1358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0652278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 err="1">
                <a:solidFill>
                  <a:schemeClr val="bg1"/>
                </a:solidFill>
              </a:rPr>
              <a:t>Outline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153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716BD6F-F509-412B-8476-1DEB01F034FE}"/>
              </a:ext>
            </a:extLst>
          </p:cNvPr>
          <p:cNvGrpSpPr/>
          <p:nvPr/>
        </p:nvGrpSpPr>
        <p:grpSpPr>
          <a:xfrm>
            <a:off x="2233749" y="2349164"/>
            <a:ext cx="7724502" cy="2655690"/>
            <a:chOff x="2200778" y="2239260"/>
            <a:chExt cx="7724502" cy="2655690"/>
          </a:xfrm>
        </p:grpSpPr>
        <p:sp>
          <p:nvSpPr>
            <p:cNvPr id="22" name="Rectangle: Rounded Corners 29">
              <a:extLst>
                <a:ext uri="{FF2B5EF4-FFF2-40B4-BE49-F238E27FC236}">
                  <a16:creationId xmlns:a16="http://schemas.microsoft.com/office/drawing/2014/main" id="{21AD8363-8541-4150-812F-85EF80A86453}"/>
                </a:ext>
              </a:extLst>
            </p:cNvPr>
            <p:cNvSpPr/>
            <p:nvPr/>
          </p:nvSpPr>
          <p:spPr>
            <a:xfrm>
              <a:off x="2340131" y="2668119"/>
              <a:ext cx="4649801" cy="1047969"/>
            </a:xfrm>
            <a:prstGeom prst="roundRect">
              <a:avLst/>
            </a:prstGeom>
            <a:solidFill>
              <a:schemeClr val="accent1">
                <a:lumMod val="40000"/>
                <a:lumOff val="60000"/>
              </a:schemeClr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6337FD12-F10F-4536-9F13-ACE2A3ED238E}"/>
                </a:ext>
              </a:extLst>
            </p:cNvPr>
            <p:cNvSpPr/>
            <p:nvPr/>
          </p:nvSpPr>
          <p:spPr>
            <a:xfrm>
              <a:off x="2212299" y="2239260"/>
              <a:ext cx="7175988" cy="2655690"/>
            </a:xfrm>
            <a:prstGeom prst="rect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cxnSp>
          <p:nvCxnSpPr>
            <p:cNvPr id="24" name="Connecteur droit 23">
              <a:extLst>
                <a:ext uri="{FF2B5EF4-FFF2-40B4-BE49-F238E27FC236}">
                  <a16:creationId xmlns:a16="http://schemas.microsoft.com/office/drawing/2014/main" id="{7B618488-1157-43A9-9EBE-03FB9A230C2C}"/>
                </a:ext>
              </a:extLst>
            </p:cNvPr>
            <p:cNvCxnSpPr>
              <a:cxnSpLocks/>
            </p:cNvCxnSpPr>
            <p:nvPr/>
          </p:nvCxnSpPr>
          <p:spPr>
            <a:xfrm>
              <a:off x="5791904" y="2239260"/>
              <a:ext cx="0" cy="26556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7" name="Image 26">
              <a:extLst>
                <a:ext uri="{FF2B5EF4-FFF2-40B4-BE49-F238E27FC236}">
                  <a16:creationId xmlns:a16="http://schemas.microsoft.com/office/drawing/2014/main" id="{06A3B1B0-CA9B-4F6C-8E23-11AE1A3810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rot="5400000">
              <a:off x="3251396" y="2837408"/>
              <a:ext cx="1463644" cy="1529644"/>
            </a:xfrm>
            <a:prstGeom prst="rect">
              <a:avLst/>
            </a:prstGeom>
          </p:spPr>
        </p:pic>
        <p:pic>
          <p:nvPicPr>
            <p:cNvPr id="28" name="Image 27">
              <a:extLst>
                <a:ext uri="{FF2B5EF4-FFF2-40B4-BE49-F238E27FC236}">
                  <a16:creationId xmlns:a16="http://schemas.microsoft.com/office/drawing/2014/main" id="{A3A45459-E319-4596-9E45-AB15A6F49C6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rot="5400000">
              <a:off x="6742713" y="2720263"/>
              <a:ext cx="1708836" cy="1724622"/>
            </a:xfrm>
            <a:prstGeom prst="rect">
              <a:avLst/>
            </a:prstGeom>
          </p:spPr>
        </p:pic>
        <p:sp>
          <p:nvSpPr>
            <p:cNvPr id="33" name="ZoneTexte 32">
              <a:extLst>
                <a:ext uri="{FF2B5EF4-FFF2-40B4-BE49-F238E27FC236}">
                  <a16:creationId xmlns:a16="http://schemas.microsoft.com/office/drawing/2014/main" id="{16D6AED3-6479-4DD1-B6CA-57E9E3628E5C}"/>
                </a:ext>
              </a:extLst>
            </p:cNvPr>
            <p:cNvSpPr txBox="1"/>
            <p:nvPr/>
          </p:nvSpPr>
          <p:spPr>
            <a:xfrm>
              <a:off x="2200778" y="2375273"/>
              <a:ext cx="366033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1. </a:t>
              </a:r>
              <a:r>
                <a:rPr lang="fr-BE" dirty="0" err="1"/>
                <a:t>Unentangled</a:t>
              </a:r>
              <a:r>
                <a:rPr lang="fr-BE" dirty="0"/>
                <a:t> associative </a:t>
              </a:r>
              <a:r>
                <a:rPr lang="fr-BE" dirty="0" err="1"/>
                <a:t>polymers</a:t>
              </a:r>
              <a:endParaRPr lang="fr-BE" dirty="0"/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5DD2294C-77D1-4C03-BF32-79B39F010026}"/>
                </a:ext>
              </a:extLst>
            </p:cNvPr>
            <p:cNvSpPr txBox="1"/>
            <p:nvPr/>
          </p:nvSpPr>
          <p:spPr>
            <a:xfrm>
              <a:off x="5800293" y="2390225"/>
              <a:ext cx="342020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2. </a:t>
              </a:r>
              <a:r>
                <a:rPr lang="fr-BE" dirty="0" err="1"/>
                <a:t>Entangled</a:t>
              </a:r>
              <a:r>
                <a:rPr lang="fr-BE" dirty="0"/>
                <a:t> associative </a:t>
              </a:r>
              <a:r>
                <a:rPr lang="fr-BE" dirty="0" err="1"/>
                <a:t>polymers</a:t>
              </a:r>
              <a:endParaRPr lang="fr-BE" dirty="0"/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8C59B57B-A130-4859-B516-5E22DB2BAC3E}"/>
                </a:ext>
              </a:extLst>
            </p:cNvPr>
            <p:cNvSpPr txBox="1"/>
            <p:nvPr/>
          </p:nvSpPr>
          <p:spPr>
            <a:xfrm>
              <a:off x="3110815" y="4480614"/>
              <a:ext cx="17825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i="1" dirty="0" err="1"/>
                <a:t>based</a:t>
              </a:r>
              <a:r>
                <a:rPr lang="fr-BE" i="1" dirty="0"/>
                <a:t> on H-bond</a:t>
              </a:r>
            </a:p>
          </p:txBody>
        </p:sp>
        <p:sp>
          <p:nvSpPr>
            <p:cNvPr id="41" name="ZoneTexte 40">
              <a:extLst>
                <a:ext uri="{FF2B5EF4-FFF2-40B4-BE49-F238E27FC236}">
                  <a16:creationId xmlns:a16="http://schemas.microsoft.com/office/drawing/2014/main" id="{95E30364-FBE7-4EB2-B56B-1034920FEFE9}"/>
                </a:ext>
              </a:extLst>
            </p:cNvPr>
            <p:cNvSpPr txBox="1"/>
            <p:nvPr/>
          </p:nvSpPr>
          <p:spPr>
            <a:xfrm>
              <a:off x="5870581" y="4481305"/>
              <a:ext cx="405469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i="1" dirty="0" err="1"/>
                <a:t>based</a:t>
              </a:r>
              <a:r>
                <a:rPr lang="fr-BE" i="1" dirty="0"/>
                <a:t> on </a:t>
              </a:r>
              <a:r>
                <a:rPr lang="fr-BE" i="1" dirty="0" err="1"/>
                <a:t>metal</a:t>
              </a:r>
              <a:r>
                <a:rPr lang="fr-BE" i="1" dirty="0"/>
                <a:t>-ligand coordination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81944395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Materials : </a:t>
            </a:r>
            <a:r>
              <a:rPr lang="fr-FR" sz="4000" dirty="0" err="1">
                <a:solidFill>
                  <a:schemeClr val="bg1"/>
                </a:solidFill>
              </a:rPr>
              <a:t>Unentangled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53" name="Tableau 52">
                <a:extLst>
                  <a:ext uri="{FF2B5EF4-FFF2-40B4-BE49-F238E27FC236}">
                    <a16:creationId xmlns:a16="http://schemas.microsoft.com/office/drawing/2014/main" id="{02598EAA-64BD-4849-8BDA-23778CF16C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15193058"/>
                  </p:ext>
                </p:extLst>
              </p:nvPr>
            </p:nvGraphicFramePr>
            <p:xfrm>
              <a:off x="800379" y="4169399"/>
              <a:ext cx="3769360" cy="196894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037774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1451425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1280161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347351"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</a:pPr>
                          <a:r>
                            <a:rPr lang="fr-BE" sz="1200" dirty="0">
                              <a:effectLst/>
                            </a:rPr>
                            <a:t> </a:t>
                          </a:r>
                          <a:endParaRPr lang="fr-BE" sz="11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8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8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sz="1800" b="0" i="1" smtClean="0">
                                      <a:solidFill>
                                        <a:schemeClr val="tx1"/>
                                      </a:solidFill>
                                      <a:effectLst/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 [kg/mol]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 err="1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Upy’s</a:t>
                          </a: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/</a:t>
                          </a:r>
                          <a:r>
                            <a:rPr lang="fr-BE" sz="1600" dirty="0" err="1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chain</a:t>
                          </a:r>
                          <a:endParaRPr lang="fr-BE" sz="160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48009">
                    <a:tc rowSpan="4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solidFill>
                                <a:schemeClr val="tx1"/>
                              </a:solidFill>
                              <a:effectLst/>
                            </a:rPr>
                            <a:t>PB - </a:t>
                          </a:r>
                          <a:r>
                            <a:rPr lang="fr-BE" sz="180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UPy</a:t>
                          </a:r>
                          <a:endParaRPr lang="fr-BE" sz="1800" dirty="0">
                            <a:solidFill>
                              <a:schemeClr val="bg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348009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48009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5.3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493906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</a:rPr>
                            <a:t>4.9</a:t>
                          </a: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8.2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53" name="Tableau 52">
                <a:extLst>
                  <a:ext uri="{FF2B5EF4-FFF2-40B4-BE49-F238E27FC236}">
                    <a16:creationId xmlns:a16="http://schemas.microsoft.com/office/drawing/2014/main" id="{02598EAA-64BD-4849-8BDA-23778CF16C27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615193058"/>
                  </p:ext>
                </p:extLst>
              </p:nvPr>
            </p:nvGraphicFramePr>
            <p:xfrm>
              <a:off x="800379" y="4169399"/>
              <a:ext cx="3769360" cy="196894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1037774">
                      <a:extLst>
                        <a:ext uri="{9D8B030D-6E8A-4147-A177-3AD203B41FA5}">
                          <a16:colId xmlns:a16="http://schemas.microsoft.com/office/drawing/2014/main" val="3620583985"/>
                        </a:ext>
                      </a:extLst>
                    </a:gridCol>
                    <a:gridCol w="1451425">
                      <a:extLst>
                        <a:ext uri="{9D8B030D-6E8A-4147-A177-3AD203B41FA5}">
                          <a16:colId xmlns:a16="http://schemas.microsoft.com/office/drawing/2014/main" val="4289754768"/>
                        </a:ext>
                      </a:extLst>
                    </a:gridCol>
                    <a:gridCol w="1280161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</a:tblGrid>
                  <a:tr h="368237">
                    <a:tc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</a:pPr>
                          <a:r>
                            <a:rPr lang="fr-BE" sz="1200" dirty="0">
                              <a:effectLst/>
                            </a:rPr>
                            <a:t> </a:t>
                          </a:r>
                          <a:endParaRPr lang="fr-BE" sz="11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3"/>
                          <a:stretch>
                            <a:fillRect l="-71548" t="-1639" r="-88703" b="-436066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 err="1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Upy’s</a:t>
                          </a: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/</a:t>
                          </a:r>
                          <a:r>
                            <a:rPr lang="fr-BE" sz="1600" dirty="0" err="1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chain</a:t>
                          </a:r>
                          <a:endParaRPr lang="fr-BE" sz="160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68935">
                    <a:tc rowSpan="4">
                      <a:txBody>
                        <a:bodyPr/>
                        <a:lstStyle/>
                        <a:p>
                          <a:pPr algn="just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solidFill>
                                <a:schemeClr val="tx1"/>
                              </a:solidFill>
                              <a:effectLst/>
                            </a:rPr>
                            <a:t>PB - </a:t>
                          </a:r>
                          <a:r>
                            <a:rPr lang="fr-BE" sz="1800" dirty="0" err="1">
                              <a:solidFill>
                                <a:schemeClr val="tx1"/>
                              </a:solidFill>
                              <a:effectLst/>
                            </a:rPr>
                            <a:t>UPy</a:t>
                          </a:r>
                          <a:endParaRPr lang="fr-BE" sz="1800" dirty="0">
                            <a:solidFill>
                              <a:schemeClr val="bg1"/>
                            </a:solidFill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ap="flat" cmpd="sng" algn="ctr">
                          <a:noFill/>
                          <a:prstDash val="solid"/>
                          <a:round/>
                          <a:headEnd type="none" w="med" len="med"/>
                          <a:tailEnd type="none" w="med" len="me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301819632"/>
                      </a:ext>
                    </a:extLst>
                  </a:tr>
                  <a:tr h="368935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4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68935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5.1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5.3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493906">
                    <a:tc vMerge="1">
                      <a:txBody>
                        <a:bodyPr/>
                        <a:lstStyle/>
                        <a:p>
                          <a:endParaRPr lang="fr-BE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</a:rPr>
                            <a:t>4.9</a:t>
                          </a: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8.2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8" name="Image 7">
            <a:extLst>
              <a:ext uri="{FF2B5EF4-FFF2-40B4-BE49-F238E27FC236}">
                <a16:creationId xmlns:a16="http://schemas.microsoft.com/office/drawing/2014/main" id="{2EF4F5FB-3775-451A-B6A9-E0F6D43457A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9871" y="2171359"/>
            <a:ext cx="3747291" cy="1205547"/>
          </a:xfrm>
          <a:prstGeom prst="rect">
            <a:avLst/>
          </a:prstGeom>
        </p:spPr>
      </p:pic>
      <p:sp>
        <p:nvSpPr>
          <p:cNvPr id="59" name="ZoneTexte 58">
            <a:extLst>
              <a:ext uri="{FF2B5EF4-FFF2-40B4-BE49-F238E27FC236}">
                <a16:creationId xmlns:a16="http://schemas.microsoft.com/office/drawing/2014/main" id="{78DBAE67-0980-4F59-B1E4-4B9629037442}"/>
              </a:ext>
            </a:extLst>
          </p:cNvPr>
          <p:cNvSpPr txBox="1"/>
          <p:nvPr/>
        </p:nvSpPr>
        <p:spPr>
          <a:xfrm>
            <a:off x="443099" y="1534850"/>
            <a:ext cx="438057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1,2-polybutadiene </a:t>
            </a:r>
            <a:r>
              <a:rPr lang="en-US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- co</a:t>
            </a:r>
            <a:r>
              <a:rPr lang="en-US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- </a:t>
            </a:r>
            <a:r>
              <a:rPr lang="en-GB" sz="1800" dirty="0" err="1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ureidopyrimidinone</a:t>
            </a:r>
            <a:endParaRPr lang="fr-BE" dirty="0"/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45336B52-8910-45E3-A7E7-DBCC249DC67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2064" y="2154581"/>
            <a:ext cx="2630767" cy="2749396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D6CD969E-E535-4D50-8521-7C9D9B93B008}"/>
              </a:ext>
            </a:extLst>
          </p:cNvPr>
          <p:cNvSpPr/>
          <p:nvPr/>
        </p:nvSpPr>
        <p:spPr>
          <a:xfrm>
            <a:off x="9099011" y="2450096"/>
            <a:ext cx="2426454" cy="1954089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id="{82A3BCD6-EC59-4698-9568-DF20A57D8BFC}"/>
              </a:ext>
            </a:extLst>
          </p:cNvPr>
          <p:cNvCxnSpPr>
            <a:cxnSpLocks/>
          </p:cNvCxnSpPr>
          <p:nvPr/>
        </p:nvCxnSpPr>
        <p:spPr>
          <a:xfrm flipV="1">
            <a:off x="7392769" y="2450096"/>
            <a:ext cx="1706242" cy="81271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necteur droit 18">
            <a:extLst>
              <a:ext uri="{FF2B5EF4-FFF2-40B4-BE49-F238E27FC236}">
                <a16:creationId xmlns:a16="http://schemas.microsoft.com/office/drawing/2014/main" id="{94602FF1-B84F-49BC-8818-DF364FAAA6DA}"/>
              </a:ext>
            </a:extLst>
          </p:cNvPr>
          <p:cNvCxnSpPr>
            <a:cxnSpLocks/>
          </p:cNvCxnSpPr>
          <p:nvPr/>
        </p:nvCxnSpPr>
        <p:spPr>
          <a:xfrm>
            <a:off x="7392769" y="3413513"/>
            <a:ext cx="1706242" cy="9906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1">
            <a:extLst>
              <a:ext uri="{FF2B5EF4-FFF2-40B4-BE49-F238E27FC236}">
                <a16:creationId xmlns:a16="http://schemas.microsoft.com/office/drawing/2014/main" id="{DCF5BB8A-92E6-4758-8E92-0EA743559613}"/>
              </a:ext>
            </a:extLst>
          </p:cNvPr>
          <p:cNvSpPr txBox="1"/>
          <p:nvPr/>
        </p:nvSpPr>
        <p:spPr>
          <a:xfrm>
            <a:off x="6843035" y="4984596"/>
            <a:ext cx="109946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>
                <a:solidFill>
                  <a:srgbClr val="002060"/>
                </a:solidFill>
              </a:rPr>
              <a:t>PB-co-</a:t>
            </a:r>
            <a:r>
              <a:rPr lang="en-GB" sz="1600" dirty="0" err="1">
                <a:solidFill>
                  <a:srgbClr val="002060"/>
                </a:solidFill>
              </a:rPr>
              <a:t>UPy</a:t>
            </a:r>
            <a:r>
              <a:rPr lang="en-GB" sz="1600" dirty="0">
                <a:solidFill>
                  <a:srgbClr val="002060"/>
                </a:solidFill>
              </a:rPr>
              <a:t> </a:t>
            </a:r>
          </a:p>
        </p:txBody>
      </p:sp>
      <p:pic>
        <p:nvPicPr>
          <p:cNvPr id="47" name="Picture 16">
            <a:extLst>
              <a:ext uri="{FF2B5EF4-FFF2-40B4-BE49-F238E27FC236}">
                <a16:creationId xmlns:a16="http://schemas.microsoft.com/office/drawing/2014/main" id="{9B4997D9-854A-4DEF-8635-77D78AF62D43}"/>
              </a:ext>
            </a:extLst>
          </p:cNvPr>
          <p:cNvPicPr/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874" t="35688" r="36641" b="26690"/>
          <a:stretch/>
        </p:blipFill>
        <p:spPr bwMode="auto">
          <a:xfrm>
            <a:off x="9361861" y="2549242"/>
            <a:ext cx="2029760" cy="175951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" name="Connecteur droit avec flèche 3">
            <a:extLst>
              <a:ext uri="{FF2B5EF4-FFF2-40B4-BE49-F238E27FC236}">
                <a16:creationId xmlns:a16="http://schemas.microsoft.com/office/drawing/2014/main" id="{C8E32B79-094B-4A63-A49E-C32C7AC6DD21}"/>
              </a:ext>
            </a:extLst>
          </p:cNvPr>
          <p:cNvCxnSpPr>
            <a:cxnSpLocks/>
          </p:cNvCxnSpPr>
          <p:nvPr/>
        </p:nvCxnSpPr>
        <p:spPr>
          <a:xfrm flipH="1" flipV="1">
            <a:off x="10227733" y="4157133"/>
            <a:ext cx="533400" cy="53540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ZoneTexte 4">
            <a:extLst>
              <a:ext uri="{FF2B5EF4-FFF2-40B4-BE49-F238E27FC236}">
                <a16:creationId xmlns:a16="http://schemas.microsoft.com/office/drawing/2014/main" id="{14FD3FAE-FDDB-4FAC-B35E-5F9726A2FDB5}"/>
              </a:ext>
            </a:extLst>
          </p:cNvPr>
          <p:cNvSpPr txBox="1"/>
          <p:nvPr/>
        </p:nvSpPr>
        <p:spPr>
          <a:xfrm>
            <a:off x="9994153" y="4784541"/>
            <a:ext cx="20708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Prevents</a:t>
            </a:r>
            <a:r>
              <a:rPr lang="fr-BE" dirty="0"/>
              <a:t> </a:t>
            </a:r>
            <a:r>
              <a:rPr lang="fr-BE" dirty="0" err="1"/>
              <a:t>stacking</a:t>
            </a:r>
            <a:endParaRPr lang="fr-BE" dirty="0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88F8EEDE-B22C-4CFF-895E-C7CD885885E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141107" y="5153873"/>
            <a:ext cx="1776937" cy="1423435"/>
          </a:xfrm>
          <a:prstGeom prst="rect">
            <a:avLst/>
          </a:prstGeom>
        </p:spPr>
      </p:pic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281C5383-F089-4016-8ED0-8F0FA791A863}"/>
              </a:ext>
            </a:extLst>
          </p:cNvPr>
          <p:cNvSpPr txBox="1">
            <a:spLocks/>
          </p:cNvSpPr>
          <p:nvPr/>
        </p:nvSpPr>
        <p:spPr>
          <a:xfrm>
            <a:off x="9321800" y="634600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154</a:t>
            </a:fld>
            <a:endParaRPr lang="en-GB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5355181-3238-4B87-ABC8-A2C4D166829E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88B213C-1BDA-43B7-B161-8305D6FEF154}"/>
              </a:ext>
            </a:extLst>
          </p:cNvPr>
          <p:cNvSpPr txBox="1"/>
          <p:nvPr/>
        </p:nvSpPr>
        <p:spPr>
          <a:xfrm>
            <a:off x="3475011" y="6161063"/>
            <a:ext cx="1535186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500" i="1" dirty="0"/>
              <a:t>(via NMR)</a:t>
            </a:r>
          </a:p>
        </p:txBody>
      </p:sp>
    </p:spTree>
    <p:extLst>
      <p:ext uri="{BB962C8B-B14F-4D97-AF65-F5344CB8AC3E}">
        <p14:creationId xmlns:p14="http://schemas.microsoft.com/office/powerpoint/2010/main" val="409630655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Rectangle: Rounded Corners 29">
            <a:extLst>
              <a:ext uri="{FF2B5EF4-FFF2-40B4-BE49-F238E27FC236}">
                <a16:creationId xmlns:a16="http://schemas.microsoft.com/office/drawing/2014/main" id="{D2ED3FEC-28E7-4803-873D-F29BC0886825}"/>
              </a:ext>
            </a:extLst>
          </p:cNvPr>
          <p:cNvSpPr/>
          <p:nvPr/>
        </p:nvSpPr>
        <p:spPr>
          <a:xfrm>
            <a:off x="6011933" y="5087273"/>
            <a:ext cx="5855523" cy="1066009"/>
          </a:xfrm>
          <a:prstGeom prst="roundRect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1" name="ZoneTexte 350">
            <a:extLst>
              <a:ext uri="{FF2B5EF4-FFF2-40B4-BE49-F238E27FC236}">
                <a16:creationId xmlns:a16="http://schemas.microsoft.com/office/drawing/2014/main" id="{145C4AF4-C0F2-4B28-8A20-CED28A275CD1}"/>
              </a:ext>
            </a:extLst>
          </p:cNvPr>
          <p:cNvSpPr txBox="1"/>
          <p:nvPr/>
        </p:nvSpPr>
        <p:spPr>
          <a:xfrm>
            <a:off x="181230" y="1186088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sp>
        <p:nvSpPr>
          <p:cNvPr id="352" name="ZoneTexte 351">
            <a:extLst>
              <a:ext uri="{FF2B5EF4-FFF2-40B4-BE49-F238E27FC236}">
                <a16:creationId xmlns:a16="http://schemas.microsoft.com/office/drawing/2014/main" id="{AD9F7710-9578-4258-9B50-21BE5248DD33}"/>
              </a:ext>
            </a:extLst>
          </p:cNvPr>
          <p:cNvSpPr txBox="1"/>
          <p:nvPr/>
        </p:nvSpPr>
        <p:spPr>
          <a:xfrm>
            <a:off x="146421" y="4097532"/>
            <a:ext cx="37777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The </a:t>
            </a:r>
            <a:r>
              <a:rPr lang="fr-BE" dirty="0" err="1"/>
              <a:t>Sticky</a:t>
            </a:r>
            <a:r>
              <a:rPr lang="fr-BE" dirty="0"/>
              <a:t> </a:t>
            </a:r>
            <a:r>
              <a:rPr lang="fr-BE" dirty="0" err="1"/>
              <a:t>Rouse</a:t>
            </a:r>
            <a:r>
              <a:rPr lang="fr-BE" dirty="0"/>
              <a:t> process</a:t>
            </a:r>
          </a:p>
        </p:txBody>
      </p:sp>
      <p:grpSp>
        <p:nvGrpSpPr>
          <p:cNvPr id="25" name="Groupe 24">
            <a:extLst>
              <a:ext uri="{FF2B5EF4-FFF2-40B4-BE49-F238E27FC236}">
                <a16:creationId xmlns:a16="http://schemas.microsoft.com/office/drawing/2014/main" id="{F2AA4BB6-8F8A-41EB-8E3F-78C612CFABAD}"/>
              </a:ext>
            </a:extLst>
          </p:cNvPr>
          <p:cNvGrpSpPr/>
          <p:nvPr/>
        </p:nvGrpSpPr>
        <p:grpSpPr>
          <a:xfrm>
            <a:off x="741311" y="4679040"/>
            <a:ext cx="3001606" cy="1524316"/>
            <a:chOff x="1091630" y="4687138"/>
            <a:chExt cx="3001606" cy="1524316"/>
          </a:xfrm>
        </p:grpSpPr>
        <p:cxnSp>
          <p:nvCxnSpPr>
            <p:cNvPr id="312" name="Connecteur droit 311">
              <a:extLst>
                <a:ext uri="{FF2B5EF4-FFF2-40B4-BE49-F238E27FC236}">
                  <a16:creationId xmlns:a16="http://schemas.microsoft.com/office/drawing/2014/main" id="{9D44B937-3516-4360-8274-F7FC68D678A1}"/>
                </a:ext>
              </a:extLst>
            </p:cNvPr>
            <p:cNvCxnSpPr>
              <a:cxnSpLocks/>
            </p:cNvCxnSpPr>
            <p:nvPr/>
          </p:nvCxnSpPr>
          <p:spPr>
            <a:xfrm>
              <a:off x="1091630" y="4963477"/>
              <a:ext cx="684960" cy="10389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" name="Connecteur droit 320">
              <a:extLst>
                <a:ext uri="{FF2B5EF4-FFF2-40B4-BE49-F238E27FC236}">
                  <a16:creationId xmlns:a16="http://schemas.microsoft.com/office/drawing/2014/main" id="{4A6F1884-DA2C-4551-82BF-3BFB078B647C}"/>
                </a:ext>
              </a:extLst>
            </p:cNvPr>
            <p:cNvCxnSpPr>
              <a:cxnSpLocks/>
            </p:cNvCxnSpPr>
            <p:nvPr/>
          </p:nvCxnSpPr>
          <p:spPr>
            <a:xfrm>
              <a:off x="1755592" y="5055787"/>
              <a:ext cx="497393" cy="411934"/>
            </a:xfrm>
            <a:prstGeom prst="line">
              <a:avLst/>
            </a:prstGeom>
            <a:ln w="28575">
              <a:solidFill>
                <a:srgbClr val="00B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Connecteur droit 322">
              <a:extLst>
                <a:ext uri="{FF2B5EF4-FFF2-40B4-BE49-F238E27FC236}">
                  <a16:creationId xmlns:a16="http://schemas.microsoft.com/office/drawing/2014/main" id="{85C6A66C-0303-4BA0-9051-3FF17D553A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47560" y="5209148"/>
              <a:ext cx="503706" cy="24761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5" name="Connecteur droit 324">
              <a:extLst>
                <a:ext uri="{FF2B5EF4-FFF2-40B4-BE49-F238E27FC236}">
                  <a16:creationId xmlns:a16="http://schemas.microsoft.com/office/drawing/2014/main" id="{69D52956-2BB4-4028-AD90-964631F4B5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1772" y="4859038"/>
              <a:ext cx="537744" cy="38166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Connecteur droit 327">
              <a:extLst>
                <a:ext uri="{FF2B5EF4-FFF2-40B4-BE49-F238E27FC236}">
                  <a16:creationId xmlns:a16="http://schemas.microsoft.com/office/drawing/2014/main" id="{0F9517C5-5BAC-4A3F-A159-F8697D2B10B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15172" y="4687138"/>
              <a:ext cx="505613" cy="180922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" name="Connecteur droit 330">
              <a:extLst>
                <a:ext uri="{FF2B5EF4-FFF2-40B4-BE49-F238E27FC236}">
                  <a16:creationId xmlns:a16="http://schemas.microsoft.com/office/drawing/2014/main" id="{B1AF9093-7B1A-49BD-B431-AEAAE2357D7B}"/>
                </a:ext>
              </a:extLst>
            </p:cNvPr>
            <p:cNvCxnSpPr>
              <a:cxnSpLocks/>
            </p:cNvCxnSpPr>
            <p:nvPr/>
          </p:nvCxnSpPr>
          <p:spPr>
            <a:xfrm>
              <a:off x="3720785" y="4687138"/>
              <a:ext cx="305962" cy="352556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Connecteur droit 332">
              <a:extLst>
                <a:ext uri="{FF2B5EF4-FFF2-40B4-BE49-F238E27FC236}">
                  <a16:creationId xmlns:a16="http://schemas.microsoft.com/office/drawing/2014/main" id="{8E62F4A4-F6A0-4ADD-AC9B-37443348E165}"/>
                </a:ext>
              </a:extLst>
            </p:cNvPr>
            <p:cNvCxnSpPr>
              <a:cxnSpLocks/>
            </p:cNvCxnSpPr>
            <p:nvPr/>
          </p:nvCxnSpPr>
          <p:spPr>
            <a:xfrm>
              <a:off x="4012620" y="5020793"/>
              <a:ext cx="80616" cy="435967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5" name="Connecteur droit 334">
              <a:extLst>
                <a:ext uri="{FF2B5EF4-FFF2-40B4-BE49-F238E27FC236}">
                  <a16:creationId xmlns:a16="http://schemas.microsoft.com/office/drawing/2014/main" id="{099C36DF-FEF7-4C55-A68F-17CBC17087D0}"/>
                </a:ext>
              </a:extLst>
            </p:cNvPr>
            <p:cNvCxnSpPr>
              <a:cxnSpLocks/>
            </p:cNvCxnSpPr>
            <p:nvPr/>
          </p:nvCxnSpPr>
          <p:spPr>
            <a:xfrm>
              <a:off x="3413388" y="5358746"/>
              <a:ext cx="679848" cy="103373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6" name="Connecteur droit 335">
              <a:extLst>
                <a:ext uri="{FF2B5EF4-FFF2-40B4-BE49-F238E27FC236}">
                  <a16:creationId xmlns:a16="http://schemas.microsoft.com/office/drawing/2014/main" id="{8E7EA213-05B0-40A6-A931-5BB73696DD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83432" y="5358746"/>
              <a:ext cx="529956" cy="320639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Connecteur droit 338">
              <a:extLst>
                <a:ext uri="{FF2B5EF4-FFF2-40B4-BE49-F238E27FC236}">
                  <a16:creationId xmlns:a16="http://schemas.microsoft.com/office/drawing/2014/main" id="{01A03215-659B-48FE-AFBD-B28B22A7AF03}"/>
                </a:ext>
              </a:extLst>
            </p:cNvPr>
            <p:cNvCxnSpPr>
              <a:cxnSpLocks/>
            </p:cNvCxnSpPr>
            <p:nvPr/>
          </p:nvCxnSpPr>
          <p:spPr>
            <a:xfrm>
              <a:off x="2887337" y="5683193"/>
              <a:ext cx="261073" cy="478964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Connecteur droit 346">
              <a:extLst>
                <a:ext uri="{FF2B5EF4-FFF2-40B4-BE49-F238E27FC236}">
                  <a16:creationId xmlns:a16="http://schemas.microsoft.com/office/drawing/2014/main" id="{5E1C0E17-5798-4AF5-AFC4-968DFEBA62A9}"/>
                </a:ext>
              </a:extLst>
            </p:cNvPr>
            <p:cNvCxnSpPr>
              <a:cxnSpLocks/>
            </p:cNvCxnSpPr>
            <p:nvPr/>
          </p:nvCxnSpPr>
          <p:spPr>
            <a:xfrm>
              <a:off x="3130683" y="6160251"/>
              <a:ext cx="508212" cy="51203"/>
            </a:xfrm>
            <a:prstGeom prst="line">
              <a:avLst/>
            </a:prstGeom>
            <a:ln w="28575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/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accent6"/>
                                </a:solidFill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353" name="ZoneTexte 352">
                  <a:extLst>
                    <a:ext uri="{FF2B5EF4-FFF2-40B4-BE49-F238E27FC236}">
                      <a16:creationId xmlns:a16="http://schemas.microsoft.com/office/drawing/2014/main" id="{049978F1-437D-41E9-A512-A4BB93E1AB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40034" y="4940201"/>
                  <a:ext cx="331308" cy="276999"/>
                </a:xfrm>
                <a:prstGeom prst="rect">
                  <a:avLst/>
                </a:prstGeom>
                <a:blipFill>
                  <a:blip r:embed="rId3"/>
                  <a:stretch>
                    <a:fillRect l="-16364" r="-1818" b="-1111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84" name="Image 83">
            <a:extLst>
              <a:ext uri="{FF2B5EF4-FFF2-40B4-BE49-F238E27FC236}">
                <a16:creationId xmlns:a16="http://schemas.microsoft.com/office/drawing/2014/main" id="{5E97A931-FD91-4511-A54D-E236D63EA05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1311" y="1560115"/>
            <a:ext cx="3505200" cy="196215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/>
              <p:nvPr/>
            </p:nvSpPr>
            <p:spPr>
              <a:xfrm>
                <a:off x="1904470" y="3192986"/>
                <a:ext cx="33130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accent6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DDABB53-D7D6-4981-9BE0-B810981594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4470" y="3192986"/>
                <a:ext cx="331308" cy="276999"/>
              </a:xfrm>
              <a:prstGeom prst="rect">
                <a:avLst/>
              </a:prstGeom>
              <a:blipFill>
                <a:blip r:embed="rId5"/>
                <a:stretch>
                  <a:fillRect l="-16364" r="-1818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Groupe 25">
            <a:extLst>
              <a:ext uri="{FF2B5EF4-FFF2-40B4-BE49-F238E27FC236}">
                <a16:creationId xmlns:a16="http://schemas.microsoft.com/office/drawing/2014/main" id="{77CCF40C-E2FE-4C1A-9016-D81400EF65DA}"/>
              </a:ext>
            </a:extLst>
          </p:cNvPr>
          <p:cNvGrpSpPr/>
          <p:nvPr/>
        </p:nvGrpSpPr>
        <p:grpSpPr>
          <a:xfrm>
            <a:off x="6457141" y="1311971"/>
            <a:ext cx="5020159" cy="3233633"/>
            <a:chOff x="6334283" y="1879601"/>
            <a:chExt cx="5499914" cy="3622449"/>
          </a:xfrm>
        </p:grpSpPr>
        <p:grpSp>
          <p:nvGrpSpPr>
            <p:cNvPr id="17" name="Groupe 16">
              <a:extLst>
                <a:ext uri="{FF2B5EF4-FFF2-40B4-BE49-F238E27FC236}">
                  <a16:creationId xmlns:a16="http://schemas.microsoft.com/office/drawing/2014/main" id="{155529DA-4F90-418F-8177-511D5BF1CDFC}"/>
                </a:ext>
              </a:extLst>
            </p:cNvPr>
            <p:cNvGrpSpPr/>
            <p:nvPr/>
          </p:nvGrpSpPr>
          <p:grpSpPr>
            <a:xfrm>
              <a:off x="6334283" y="1879601"/>
              <a:ext cx="5499914" cy="3622449"/>
              <a:chOff x="6387145" y="1935517"/>
              <a:chExt cx="5499914" cy="3622449"/>
            </a:xfrm>
          </p:grpSpPr>
          <p:pic>
            <p:nvPicPr>
              <p:cNvPr id="3" name="Image 2">
                <a:extLst>
                  <a:ext uri="{FF2B5EF4-FFF2-40B4-BE49-F238E27FC236}">
                    <a16:creationId xmlns:a16="http://schemas.microsoft.com/office/drawing/2014/main" id="{A62D904D-3422-40A3-A772-BEECD3AA55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" name="Connecteur droit 107">
                <a:extLst>
                  <a:ext uri="{FF2B5EF4-FFF2-40B4-BE49-F238E27FC236}">
                    <a16:creationId xmlns:a16="http://schemas.microsoft.com/office/drawing/2014/main" id="{ED7AC521-8930-4E43-A79C-CF678147FA6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Connecteur droit 108">
                <a:extLst>
                  <a:ext uri="{FF2B5EF4-FFF2-40B4-BE49-F238E27FC236}">
                    <a16:creationId xmlns:a16="http://schemas.microsoft.com/office/drawing/2014/main" id="{79369C7D-9482-4C17-8366-D4F3641A03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Connecteur droit 109">
                <a:extLst>
                  <a:ext uri="{FF2B5EF4-FFF2-40B4-BE49-F238E27FC236}">
                    <a16:creationId xmlns:a16="http://schemas.microsoft.com/office/drawing/2014/main" id="{14FC0A33-0CCE-43E0-BE35-F6C70ECE8E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293173"/>
                <a:ext cx="0" cy="1134734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Connecteur droit 117">
                <a:extLst>
                  <a:ext uri="{FF2B5EF4-FFF2-40B4-BE49-F238E27FC236}">
                    <a16:creationId xmlns:a16="http://schemas.microsoft.com/office/drawing/2014/main" id="{D7EAEC8F-30E5-48E2-B965-0B0FFB1165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702112"/>
                <a:ext cx="0" cy="143226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111" t="-4878" b="-2926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21" name="Connecteur droit avec flèche 20">
              <a:extLst>
                <a:ext uri="{FF2B5EF4-FFF2-40B4-BE49-F238E27FC236}">
                  <a16:creationId xmlns:a16="http://schemas.microsoft.com/office/drawing/2014/main" id="{E09205B1-085C-4F2A-9DA1-01B3C3544FDC}"/>
                </a:ext>
              </a:extLst>
            </p:cNvPr>
            <p:cNvCxnSpPr>
              <a:cxnSpLocks/>
            </p:cNvCxnSpPr>
            <p:nvPr/>
          </p:nvCxnSpPr>
          <p:spPr>
            <a:xfrm>
              <a:off x="8619774" y="3236087"/>
              <a:ext cx="1676492" cy="23468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CBE17450-2EF8-40B2-B39F-A545072B4676}"/>
                </a:ext>
              </a:extLst>
            </p:cNvPr>
            <p:cNvSpPr txBox="1"/>
            <p:nvPr/>
          </p:nvSpPr>
          <p:spPr>
            <a:xfrm>
              <a:off x="8986772" y="2840381"/>
              <a:ext cx="831065" cy="4137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/>
              <p:nvPr/>
            </p:nvSpPr>
            <p:spPr>
              <a:xfrm>
                <a:off x="5563438" y="5127977"/>
                <a:ext cx="6824496" cy="9840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d>
                        <m:d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nary>
                            <m:naryPr>
                              <m:chr m:val="∑"/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sub>
                            <m:sup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fr-BE" b="0" i="0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𝑡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</m:e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sSub>
                                            <m:sSub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𝜏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𝑜</m:t>
                                              </m:r>
                                            </m:sub>
                                          </m:sSub>
                                          <m:sSubSup>
                                            <m:sSub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𝑁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nary>
                                <m:naryPr>
                                  <m:chr m:val="∑"/>
                                  <m:ctrlPr>
                                    <a:rPr lang="fr-BE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fr-BE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num>
                                            <m:den>
                                              <m:sSubSup>
                                                <m:sSub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𝑠</m:t>
                                                  </m:r>
                                                </m:sub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b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nary>
                        </m:e>
                      </m:d>
                    </m:oMath>
                  </m:oMathPara>
                </a14:m>
                <a:endParaRPr lang="fr-BE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01DAF1E0-4800-454A-8038-B20326E09D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3438" y="5127977"/>
                <a:ext cx="6824496" cy="984052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/>
              <p:nvPr/>
            </p:nvSpPr>
            <p:spPr>
              <a:xfrm>
                <a:off x="654519" y="3645040"/>
                <a:ext cx="132574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7BE003B5-3C58-4651-A031-5C2C8D7567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4519" y="3645040"/>
                <a:ext cx="1325748" cy="276999"/>
              </a:xfrm>
              <a:prstGeom prst="rect">
                <a:avLst/>
              </a:prstGeom>
              <a:blipFill>
                <a:blip r:embed="rId16"/>
                <a:stretch>
                  <a:fillRect l="-3670" t="-2222" r="-459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/>
              <p:nvPr/>
            </p:nvSpPr>
            <p:spPr>
              <a:xfrm>
                <a:off x="2654185" y="4149599"/>
                <a:ext cx="84420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32BAB468-25A5-486A-A868-814ED09C5E2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54185" y="4149599"/>
                <a:ext cx="844205" cy="276999"/>
              </a:xfrm>
              <a:prstGeom prst="rect">
                <a:avLst/>
              </a:prstGeom>
              <a:blipFill>
                <a:blip r:embed="rId17"/>
                <a:stretch>
                  <a:fillRect l="-9353" t="-4444" r="-9353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/>
              <p:nvPr/>
            </p:nvSpPr>
            <p:spPr>
              <a:xfrm>
                <a:off x="2070124" y="1229634"/>
                <a:ext cx="127676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4" name="ZoneTexte 63">
                <a:extLst>
                  <a:ext uri="{FF2B5EF4-FFF2-40B4-BE49-F238E27FC236}">
                    <a16:creationId xmlns:a16="http://schemas.microsoft.com/office/drawing/2014/main" id="{A2522402-300E-4C88-AA54-6F0D8FD41E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70124" y="1229634"/>
                <a:ext cx="1276760" cy="276999"/>
              </a:xfrm>
              <a:prstGeom prst="rect">
                <a:avLst/>
              </a:prstGeom>
              <a:blipFill>
                <a:blip r:embed="rId18"/>
                <a:stretch>
                  <a:fillRect l="-6220" t="-4444" r="-6699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Slide Number Placeholder 8">
            <a:extLst>
              <a:ext uri="{FF2B5EF4-FFF2-40B4-BE49-F238E27FC236}">
                <a16:creationId xmlns:a16="http://schemas.microsoft.com/office/drawing/2014/main" id="{181708CD-1687-4820-8793-29E33AD5C916}"/>
              </a:ext>
            </a:extLst>
          </p:cNvPr>
          <p:cNvSpPr txBox="1">
            <a:spLocks/>
          </p:cNvSpPr>
          <p:nvPr/>
        </p:nvSpPr>
        <p:spPr>
          <a:xfrm>
            <a:off x="11836466" y="6533386"/>
            <a:ext cx="35553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155</a:t>
            </a:fld>
            <a:endParaRPr lang="en-GB" dirty="0"/>
          </a:p>
        </p:txBody>
      </p:sp>
      <p:sp>
        <p:nvSpPr>
          <p:cNvPr id="51" name="ZoneTexte 50">
            <a:extLst>
              <a:ext uri="{FF2B5EF4-FFF2-40B4-BE49-F238E27FC236}">
                <a16:creationId xmlns:a16="http://schemas.microsoft.com/office/drawing/2014/main" id="{3456E943-E8ED-49FA-9E3E-1C97A2BC324C}"/>
              </a:ext>
            </a:extLst>
          </p:cNvPr>
          <p:cNvSpPr txBox="1"/>
          <p:nvPr/>
        </p:nvSpPr>
        <p:spPr>
          <a:xfrm>
            <a:off x="117985" y="7143602"/>
            <a:ext cx="625399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Chen, Q.; Huang, C.; Weiss, R. A.; Colby, R. H.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Macromolecules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b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2015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48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(4), 1221–1230. </a:t>
            </a:r>
            <a:endParaRPr lang="fr-BE" sz="1200" dirty="0"/>
          </a:p>
        </p:txBody>
      </p:sp>
      <p:cxnSp>
        <p:nvCxnSpPr>
          <p:cNvPr id="55" name="Connecteur droit 54">
            <a:extLst>
              <a:ext uri="{FF2B5EF4-FFF2-40B4-BE49-F238E27FC236}">
                <a16:creationId xmlns:a16="http://schemas.microsoft.com/office/drawing/2014/main" id="{3B3F5B71-01C6-4B4E-9734-8F36AB2C74B7}"/>
              </a:ext>
            </a:extLst>
          </p:cNvPr>
          <p:cNvCxnSpPr>
            <a:cxnSpLocks/>
          </p:cNvCxnSpPr>
          <p:nvPr/>
        </p:nvCxnSpPr>
        <p:spPr>
          <a:xfrm>
            <a:off x="10129775" y="1631238"/>
            <a:ext cx="0" cy="1026841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6091B692-9CA6-4A88-8CB6-88655414395E}"/>
                  </a:ext>
                </a:extLst>
              </p:cNvPr>
              <p:cNvSpPr txBox="1"/>
              <p:nvPr/>
            </p:nvSpPr>
            <p:spPr>
              <a:xfrm>
                <a:off x="9693837" y="1299500"/>
                <a:ext cx="151740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/</m:t>
                                      </m:r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6091B692-9CA6-4A88-8CB6-8865541439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3837" y="1299500"/>
                <a:ext cx="1517403" cy="276999"/>
              </a:xfrm>
              <a:prstGeom prst="rect">
                <a:avLst/>
              </a:prstGeom>
              <a:blipFill>
                <a:blip r:embed="rId19"/>
                <a:stretch>
                  <a:fillRect t="-4348" r="-1606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" name="ZoneTexte 59">
            <a:extLst>
              <a:ext uri="{FF2B5EF4-FFF2-40B4-BE49-F238E27FC236}">
                <a16:creationId xmlns:a16="http://schemas.microsoft.com/office/drawing/2014/main" id="{405C5F50-BD93-46FF-A4CE-B2F824B1A959}"/>
              </a:ext>
            </a:extLst>
          </p:cNvPr>
          <p:cNvSpPr txBox="1"/>
          <p:nvPr/>
        </p:nvSpPr>
        <p:spPr>
          <a:xfrm>
            <a:off x="9636827" y="6222821"/>
            <a:ext cx="625399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Baxandall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5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15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1989</a:t>
            </a:r>
            <a:endParaRPr lang="fr-BE" sz="1500" dirty="0"/>
          </a:p>
        </p:txBody>
      </p:sp>
      <p:sp>
        <p:nvSpPr>
          <p:cNvPr id="61" name="ZoneTexte 60">
            <a:extLst>
              <a:ext uri="{FF2B5EF4-FFF2-40B4-BE49-F238E27FC236}">
                <a16:creationId xmlns:a16="http://schemas.microsoft.com/office/drawing/2014/main" id="{EC619EF7-65C7-4CD0-B492-5771E54E74FB}"/>
              </a:ext>
            </a:extLst>
          </p:cNvPr>
          <p:cNvSpPr txBox="1"/>
          <p:nvPr/>
        </p:nvSpPr>
        <p:spPr>
          <a:xfrm>
            <a:off x="0" y="6881741"/>
            <a:ext cx="855309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Baxandall, L. G.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Macromolecules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b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1989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22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(4), 1982–1988. </a:t>
            </a:r>
            <a:endParaRPr lang="fr-BE" sz="1200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7A462EF1-1D61-4398-A39F-02E54B85EB60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7FA592B8-5C0A-4B49-9169-823F58F52CED}"/>
                  </a:ext>
                </a:extLst>
              </p:cNvPr>
              <p:cNvSpPr txBox="1"/>
              <p:nvPr/>
            </p:nvSpPr>
            <p:spPr>
              <a:xfrm>
                <a:off x="9115699" y="4294542"/>
                <a:ext cx="97507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id="{7FA592B8-5C0A-4B49-9169-823F58F52C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5699" y="4294542"/>
                <a:ext cx="975075" cy="276999"/>
              </a:xfrm>
              <a:prstGeom prst="rect">
                <a:avLst/>
              </a:prstGeom>
              <a:blipFill>
                <a:blip r:embed="rId20"/>
                <a:stretch>
                  <a:fillRect t="-4348" r="-2500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49464442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angle 40">
            <a:extLst>
              <a:ext uri="{FF2B5EF4-FFF2-40B4-BE49-F238E27FC236}">
                <a16:creationId xmlns:a16="http://schemas.microsoft.com/office/drawing/2014/main" id="{ECC80AFA-B12D-41E5-B6B7-8266DEA9A67E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644734" y="6809433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156</a:t>
            </a:fld>
            <a:endParaRPr lang="en-GB"/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31919"/>
            <a:ext cx="10826870" cy="799468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68" name="Groupe 67">
            <a:extLst>
              <a:ext uri="{FF2B5EF4-FFF2-40B4-BE49-F238E27FC236}">
                <a16:creationId xmlns:a16="http://schemas.microsoft.com/office/drawing/2014/main" id="{AA66BDBC-5DD9-4F95-A01C-03E04FE1B3E6}"/>
              </a:ext>
            </a:extLst>
          </p:cNvPr>
          <p:cNvGrpSpPr/>
          <p:nvPr/>
        </p:nvGrpSpPr>
        <p:grpSpPr>
          <a:xfrm>
            <a:off x="180965" y="2208148"/>
            <a:ext cx="4969488" cy="3191248"/>
            <a:chOff x="6334283" y="1879601"/>
            <a:chExt cx="5499914" cy="3622449"/>
          </a:xfrm>
        </p:grpSpPr>
        <p:grpSp>
          <p:nvGrpSpPr>
            <p:cNvPr id="69" name="Groupe 68">
              <a:extLst>
                <a:ext uri="{FF2B5EF4-FFF2-40B4-BE49-F238E27FC236}">
                  <a16:creationId xmlns:a16="http://schemas.microsoft.com/office/drawing/2014/main" id="{C4E7C413-928F-424E-9694-0036FACBE2A4}"/>
                </a:ext>
              </a:extLst>
            </p:cNvPr>
            <p:cNvGrpSpPr/>
            <p:nvPr/>
          </p:nvGrpSpPr>
          <p:grpSpPr>
            <a:xfrm>
              <a:off x="6334283" y="1879601"/>
              <a:ext cx="5499914" cy="3622449"/>
              <a:chOff x="6387145" y="1935517"/>
              <a:chExt cx="5499914" cy="3622449"/>
            </a:xfrm>
          </p:grpSpPr>
          <p:pic>
            <p:nvPicPr>
              <p:cNvPr id="72" name="Image 71">
                <a:extLst>
                  <a:ext uri="{FF2B5EF4-FFF2-40B4-BE49-F238E27FC236}">
                    <a16:creationId xmlns:a16="http://schemas.microsoft.com/office/drawing/2014/main" id="{CAC68EF5-971E-4E95-A07D-DABFB841AB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19264" y="2177740"/>
                <a:ext cx="4567795" cy="3043147"/>
              </a:xfrm>
              <a:prstGeom prst="rect">
                <a:avLst/>
              </a:prstGeom>
            </p:spPr>
          </p:pic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" name="ZoneTexte 72">
                    <a:extLst>
                      <a:ext uri="{FF2B5EF4-FFF2-40B4-BE49-F238E27FC236}">
                        <a16:creationId xmlns:a16="http://schemas.microsoft.com/office/drawing/2014/main" id="{8ACDFD88-53A9-4E5F-8F26-CD74C6008F72}"/>
                      </a:ext>
                    </a:extLst>
                  </p:cNvPr>
                  <p:cNvSpPr txBox="1"/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p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  <m:d>
                            <m:dPr>
                              <m:ctrlP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2500" b="0" i="1" smtClean="0">
                                  <a:latin typeface="Cambria Math" panose="02040503050406030204" pitchFamily="18" charset="0"/>
                                </a:rPr>
                                <m:t>𝜔</m:t>
                              </m:r>
                            </m:e>
                          </m:d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6" name="ZoneTexte 85">
                    <a:extLst>
                      <a:ext uri="{FF2B5EF4-FFF2-40B4-BE49-F238E27FC236}">
                        <a16:creationId xmlns:a16="http://schemas.microsoft.com/office/drawing/2014/main" id="{F2EA2277-96B3-4F0F-BD61-3263675B2B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387145" y="2237633"/>
                    <a:ext cx="895951" cy="384721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3433" b="-1964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" name="ZoneTexte 73">
                    <a:extLst>
                      <a:ext uri="{FF2B5EF4-FFF2-40B4-BE49-F238E27FC236}">
                        <a16:creationId xmlns:a16="http://schemas.microsoft.com/office/drawing/2014/main" id="{98EE605A-F210-4D7C-B95F-90897D7F226E}"/>
                      </a:ext>
                    </a:extLst>
                  </p:cNvPr>
                  <p:cNvSpPr txBox="1"/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2500" b="0" i="1" smtClean="0">
                              <a:latin typeface="Cambria Math" panose="02040503050406030204" pitchFamily="18" charset="0"/>
                            </a:rPr>
                            <m:t>𝜔</m:t>
                          </m:r>
                        </m:oMath>
                      </m:oMathPara>
                    </a14:m>
                    <a:endParaRPr lang="fr-BE" sz="2500" dirty="0"/>
                  </a:p>
                </p:txBody>
              </p:sp>
            </mc:Choice>
            <mc:Fallback xmlns="">
              <p:sp>
                <p:nvSpPr>
                  <p:cNvPr id="87" name="ZoneTexte 86">
                    <a:extLst>
                      <a:ext uri="{FF2B5EF4-FFF2-40B4-BE49-F238E27FC236}">
                        <a16:creationId xmlns:a16="http://schemas.microsoft.com/office/drawing/2014/main" id="{D4B748A3-AD58-435B-A48E-365CA1735A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559836" y="5114276"/>
                    <a:ext cx="311624" cy="384721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9149" r="-17021" b="-10714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" name="ZoneTexte 74">
                    <a:extLst>
                      <a:ext uri="{FF2B5EF4-FFF2-40B4-BE49-F238E27FC236}">
                        <a16:creationId xmlns:a16="http://schemas.microsoft.com/office/drawing/2014/main" id="{8B3C2F48-1B8F-4F2F-B158-4471D23DEE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𝜌</m:t>
                              </m:r>
                              <m:r>
                                <m:rPr>
                                  <m:sty m:val="p"/>
                                </m:r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RT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88" name="ZoneTexte 87">
                    <a:extLst>
                      <a:ext uri="{FF2B5EF4-FFF2-40B4-BE49-F238E27FC236}">
                        <a16:creationId xmlns:a16="http://schemas.microsoft.com/office/drawing/2014/main" id="{86424CA4-CF63-40F1-A970-21617C1D01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97626" y="3136764"/>
                    <a:ext cx="512961" cy="56534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b="-1204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7" name="ZoneTexte 76">
                    <a:extLst>
                      <a:ext uri="{FF2B5EF4-FFF2-40B4-BE49-F238E27FC236}">
                        <a16:creationId xmlns:a16="http://schemas.microsoft.com/office/drawing/2014/main" id="{82B08F9E-3890-4A46-869D-B1C8076E277B}"/>
                      </a:ext>
                    </a:extLst>
                  </p:cNvPr>
                  <p:cNvSpPr txBox="1"/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4BCB4CFD-CDAA-4320-8DFA-56854843BA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10196" y="3304088"/>
                    <a:ext cx="423193" cy="276999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7460" t="-2500" r="-22222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" name="ZoneTexte 77">
                    <a:extLst>
                      <a:ext uri="{FF2B5EF4-FFF2-40B4-BE49-F238E27FC236}">
                        <a16:creationId xmlns:a16="http://schemas.microsoft.com/office/drawing/2014/main" id="{4F2B3CE1-8DEE-4901-8225-430CB8488722}"/>
                      </a:ext>
                    </a:extLst>
                  </p:cNvPr>
                  <p:cNvSpPr txBox="1"/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1/2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9B793228-C60E-4B1F-B5A3-B45B16537C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07824" y="3618531"/>
                    <a:ext cx="423193" cy="276999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7188" t="-2500" r="-20313" b="-52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" name="Connecteur droit 78">
                <a:extLst>
                  <a:ext uri="{FF2B5EF4-FFF2-40B4-BE49-F238E27FC236}">
                    <a16:creationId xmlns:a16="http://schemas.microsoft.com/office/drawing/2014/main" id="{2E5B997F-2F96-4E11-9169-83DD4FE830B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406640" y="3416397"/>
                <a:ext cx="1722663" cy="217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Connecteur droit 79">
                <a:extLst>
                  <a:ext uri="{FF2B5EF4-FFF2-40B4-BE49-F238E27FC236}">
                    <a16:creationId xmlns:a16="http://schemas.microsoft.com/office/drawing/2014/main" id="{899D0D8D-C9D4-4039-B8E0-553561786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9684093" y="3711525"/>
                <a:ext cx="31300" cy="1422849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Connecteur droit 80">
                <a:extLst>
                  <a:ext uri="{FF2B5EF4-FFF2-40B4-BE49-F238E27FC236}">
                    <a16:creationId xmlns:a16="http://schemas.microsoft.com/office/drawing/2014/main" id="{84364276-05D3-437C-AA24-F75FBFA7CA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22639" y="2356837"/>
                <a:ext cx="0" cy="1071070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Connecteur droit 81">
                <a:extLst>
                  <a:ext uri="{FF2B5EF4-FFF2-40B4-BE49-F238E27FC236}">
                    <a16:creationId xmlns:a16="http://schemas.microsoft.com/office/drawing/2014/main" id="{FC363848-EAD9-4D52-BCF0-2D5D0B91F8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7371" y="3618531"/>
                <a:ext cx="0" cy="1545145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3" name="ZoneTexte 82">
                    <a:extLst>
                      <a:ext uri="{FF2B5EF4-FFF2-40B4-BE49-F238E27FC236}">
                        <a16:creationId xmlns:a16="http://schemas.microsoft.com/office/drawing/2014/main" id="{84B67252-A453-40F2-92B1-E2D28C0585D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2" name="ZoneTexte 121">
                    <a:extLst>
                      <a:ext uri="{FF2B5EF4-FFF2-40B4-BE49-F238E27FC236}">
                        <a16:creationId xmlns:a16="http://schemas.microsoft.com/office/drawing/2014/main" id="{030DE0E4-DDCD-441C-9C41-CD29025C14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0309" y="1935517"/>
                    <a:ext cx="538417" cy="2769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111" t="-4878" b="-29268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" name="ZoneTexte 84">
                    <a:extLst>
                      <a:ext uri="{FF2B5EF4-FFF2-40B4-BE49-F238E27FC236}">
                        <a16:creationId xmlns:a16="http://schemas.microsoft.com/office/drawing/2014/main" id="{A0A21BFF-4C6B-43D6-8A3F-FFD09082786D}"/>
                      </a:ext>
                    </a:extLst>
                  </p:cNvPr>
                  <p:cNvSpPr txBox="1"/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sSubSup>
                                    <m:sSubSup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oMath>
                      </m:oMathPara>
                    </a14:m>
                    <a:endParaRPr lang="fr-BE" dirty="0"/>
                  </a:p>
                </p:txBody>
              </p:sp>
            </mc:Choice>
            <mc:Fallback xmlns="">
              <p:sp>
                <p:nvSpPr>
                  <p:cNvPr id="123" name="ZoneTexte 122">
                    <a:extLst>
                      <a:ext uri="{FF2B5EF4-FFF2-40B4-BE49-F238E27FC236}">
                        <a16:creationId xmlns:a16="http://schemas.microsoft.com/office/drawing/2014/main" id="{34BBD3F7-44A0-4D22-846C-DDAAA102C1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822521" y="5280967"/>
                    <a:ext cx="1025602" cy="276999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765" t="-4878" r="-4575" b="-4878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70" name="Connecteur droit avec flèche 69">
              <a:extLst>
                <a:ext uri="{FF2B5EF4-FFF2-40B4-BE49-F238E27FC236}">
                  <a16:creationId xmlns:a16="http://schemas.microsoft.com/office/drawing/2014/main" id="{728BB9FC-6A6D-47B8-A1E8-AAF81135C43E}"/>
                </a:ext>
              </a:extLst>
            </p:cNvPr>
            <p:cNvCxnSpPr>
              <a:cxnSpLocks/>
            </p:cNvCxnSpPr>
            <p:nvPr/>
          </p:nvCxnSpPr>
          <p:spPr>
            <a:xfrm>
              <a:off x="8680023" y="3235079"/>
              <a:ext cx="1638165" cy="13094"/>
            </a:xfrm>
            <a:prstGeom prst="straightConnector1">
              <a:avLst/>
            </a:prstGeom>
            <a:ln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ZoneTexte 70">
              <a:extLst>
                <a:ext uri="{FF2B5EF4-FFF2-40B4-BE49-F238E27FC236}">
                  <a16:creationId xmlns:a16="http://schemas.microsoft.com/office/drawing/2014/main" id="{02EBEE9A-B339-4593-8A41-DA6610498245}"/>
                </a:ext>
              </a:extLst>
            </p:cNvPr>
            <p:cNvSpPr txBox="1"/>
            <p:nvPr/>
          </p:nvSpPr>
          <p:spPr>
            <a:xfrm>
              <a:off x="9038592" y="2830196"/>
              <a:ext cx="163269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/>
                <a:t>Delay</a:t>
              </a:r>
            </a:p>
          </p:txBody>
        </p:sp>
      </p:grpSp>
      <p:pic>
        <p:nvPicPr>
          <p:cNvPr id="16" name="Image 15">
            <a:extLst>
              <a:ext uri="{FF2B5EF4-FFF2-40B4-BE49-F238E27FC236}">
                <a16:creationId xmlns:a16="http://schemas.microsoft.com/office/drawing/2014/main" id="{2988476D-2D5B-4F14-AC3D-5E78303102F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892633" y="4228872"/>
            <a:ext cx="3064037" cy="2526201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2ABD051C-A865-4AA4-A104-637B3E125140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892633" y="1367966"/>
            <a:ext cx="3066355" cy="2515879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BFC27106-4D3B-4652-B259-3AFA3D5ED82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741874" y="1338857"/>
            <a:ext cx="3064037" cy="2575447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F8F59C89-81E2-46B6-BE36-F995B84D4BF5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5759088" y="4268542"/>
            <a:ext cx="3001399" cy="2486531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B2CB0CA5-7933-46B7-A9B7-65784CF0D95E}"/>
              </a:ext>
            </a:extLst>
          </p:cNvPr>
          <p:cNvSpPr txBox="1"/>
          <p:nvPr/>
        </p:nvSpPr>
        <p:spPr>
          <a:xfrm>
            <a:off x="7031174" y="1051786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PBU4</a:t>
            </a:r>
          </a:p>
        </p:txBody>
      </p:sp>
      <p:sp>
        <p:nvSpPr>
          <p:cNvPr id="42" name="ZoneTexte 41">
            <a:extLst>
              <a:ext uri="{FF2B5EF4-FFF2-40B4-BE49-F238E27FC236}">
                <a16:creationId xmlns:a16="http://schemas.microsoft.com/office/drawing/2014/main" id="{9BE53721-9C9B-4020-9349-2335B2CA07B8}"/>
              </a:ext>
            </a:extLst>
          </p:cNvPr>
          <p:cNvSpPr txBox="1"/>
          <p:nvPr/>
        </p:nvSpPr>
        <p:spPr>
          <a:xfrm>
            <a:off x="10221877" y="1077090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PBU6</a:t>
            </a:r>
          </a:p>
        </p:txBody>
      </p:sp>
      <p:sp>
        <p:nvSpPr>
          <p:cNvPr id="43" name="ZoneTexte 42">
            <a:extLst>
              <a:ext uri="{FF2B5EF4-FFF2-40B4-BE49-F238E27FC236}">
                <a16:creationId xmlns:a16="http://schemas.microsoft.com/office/drawing/2014/main" id="{1E937D77-3527-46C3-BB2D-F31D31A80224}"/>
              </a:ext>
            </a:extLst>
          </p:cNvPr>
          <p:cNvSpPr txBox="1"/>
          <p:nvPr/>
        </p:nvSpPr>
        <p:spPr>
          <a:xfrm>
            <a:off x="6938577" y="3928950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4A5B76FA-A914-4270-B38B-4030A0C79F6D}"/>
              </a:ext>
            </a:extLst>
          </p:cNvPr>
          <p:cNvSpPr txBox="1"/>
          <p:nvPr/>
        </p:nvSpPr>
        <p:spPr>
          <a:xfrm>
            <a:off x="10109904" y="3935670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PBU13</a:t>
            </a:r>
          </a:p>
        </p:txBody>
      </p:sp>
      <p:sp>
        <p:nvSpPr>
          <p:cNvPr id="33" name="Slide Number Placeholder 8">
            <a:extLst>
              <a:ext uri="{FF2B5EF4-FFF2-40B4-BE49-F238E27FC236}">
                <a16:creationId xmlns:a16="http://schemas.microsoft.com/office/drawing/2014/main" id="{8BA738A7-98F6-437F-992C-2A0C18B11A46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156</a:t>
            </a:fld>
            <a:endParaRPr lang="en-GB" dirty="0"/>
          </a:p>
        </p:txBody>
      </p:sp>
      <p:cxnSp>
        <p:nvCxnSpPr>
          <p:cNvPr id="36" name="Connecteur droit 35">
            <a:extLst>
              <a:ext uri="{FF2B5EF4-FFF2-40B4-BE49-F238E27FC236}">
                <a16:creationId xmlns:a16="http://schemas.microsoft.com/office/drawing/2014/main" id="{EA9FA9A2-0DA3-4479-8ACB-A6A4DEE8BF46}"/>
              </a:ext>
            </a:extLst>
          </p:cNvPr>
          <p:cNvCxnSpPr>
            <a:cxnSpLocks/>
          </p:cNvCxnSpPr>
          <p:nvPr/>
        </p:nvCxnSpPr>
        <p:spPr>
          <a:xfrm>
            <a:off x="3853525" y="2600960"/>
            <a:ext cx="0" cy="943574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98469DB3-2E1E-4FEA-AF50-B97C137F71E5}"/>
                  </a:ext>
                </a:extLst>
              </p:cNvPr>
              <p:cNvSpPr txBox="1"/>
              <p:nvPr/>
            </p:nvSpPr>
            <p:spPr>
              <a:xfrm>
                <a:off x="3289938" y="2208148"/>
                <a:ext cx="151740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/</m:t>
                                      </m:r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98469DB3-2E1E-4FEA-AF50-B97C137F71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9938" y="2208148"/>
                <a:ext cx="1517402" cy="276999"/>
              </a:xfrm>
              <a:prstGeom prst="rect">
                <a:avLst/>
              </a:prstGeom>
              <a:blipFill>
                <a:blip r:embed="rId19"/>
                <a:stretch>
                  <a:fillRect t="-4348" r="-1205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Rectangle 44">
            <a:extLst>
              <a:ext uri="{FF2B5EF4-FFF2-40B4-BE49-F238E27FC236}">
                <a16:creationId xmlns:a16="http://schemas.microsoft.com/office/drawing/2014/main" id="{971244D0-D249-4474-A7C1-5C4A1A0B8F7A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1EFDDB50-1DBA-44F4-804F-0D3ACEB4463D}"/>
                  </a:ext>
                </a:extLst>
              </p:cNvPr>
              <p:cNvSpPr txBox="1"/>
              <p:nvPr/>
            </p:nvSpPr>
            <p:spPr>
              <a:xfrm>
                <a:off x="2872381" y="5178785"/>
                <a:ext cx="97507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1EFDDB50-1DBA-44F4-804F-0D3ACEB446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2381" y="5178785"/>
                <a:ext cx="975075" cy="276999"/>
              </a:xfrm>
              <a:prstGeom prst="rect">
                <a:avLst/>
              </a:prstGeom>
              <a:blipFill>
                <a:blip r:embed="rId20"/>
                <a:stretch>
                  <a:fillRect t="-4444" r="-2500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" name="Connecteur droit 2">
            <a:extLst>
              <a:ext uri="{FF2B5EF4-FFF2-40B4-BE49-F238E27FC236}">
                <a16:creationId xmlns:a16="http://schemas.microsoft.com/office/drawing/2014/main" id="{63131175-F311-4496-A739-ADE1692F53E7}"/>
              </a:ext>
            </a:extLst>
          </p:cNvPr>
          <p:cNvCxnSpPr>
            <a:cxnSpLocks/>
          </p:cNvCxnSpPr>
          <p:nvPr/>
        </p:nvCxnSpPr>
        <p:spPr>
          <a:xfrm flipH="1">
            <a:off x="10597178" y="1952343"/>
            <a:ext cx="375906" cy="21258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Connecteur droit 37">
            <a:extLst>
              <a:ext uri="{FF2B5EF4-FFF2-40B4-BE49-F238E27FC236}">
                <a16:creationId xmlns:a16="http://schemas.microsoft.com/office/drawing/2014/main" id="{8F33708A-64D6-44CA-BE7A-E995DE7DEC21}"/>
              </a:ext>
            </a:extLst>
          </p:cNvPr>
          <p:cNvCxnSpPr>
            <a:cxnSpLocks/>
          </p:cNvCxnSpPr>
          <p:nvPr/>
        </p:nvCxnSpPr>
        <p:spPr>
          <a:xfrm flipH="1">
            <a:off x="10487079" y="4704762"/>
            <a:ext cx="370079" cy="2199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Connecteur droit 45">
            <a:extLst>
              <a:ext uri="{FF2B5EF4-FFF2-40B4-BE49-F238E27FC236}">
                <a16:creationId xmlns:a16="http://schemas.microsoft.com/office/drawing/2014/main" id="{AB73B9CB-C2B9-4840-A247-E26E33CA9B44}"/>
              </a:ext>
            </a:extLst>
          </p:cNvPr>
          <p:cNvCxnSpPr>
            <a:cxnSpLocks/>
          </p:cNvCxnSpPr>
          <p:nvPr/>
        </p:nvCxnSpPr>
        <p:spPr>
          <a:xfrm flipH="1">
            <a:off x="7658175" y="4652520"/>
            <a:ext cx="370079" cy="2199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eur droit 46">
            <a:extLst>
              <a:ext uri="{FF2B5EF4-FFF2-40B4-BE49-F238E27FC236}">
                <a16:creationId xmlns:a16="http://schemas.microsoft.com/office/drawing/2014/main" id="{A7FCC5D8-9588-431D-99AB-3E58B3D0810B}"/>
              </a:ext>
            </a:extLst>
          </p:cNvPr>
          <p:cNvCxnSpPr>
            <a:cxnSpLocks/>
          </p:cNvCxnSpPr>
          <p:nvPr/>
        </p:nvCxnSpPr>
        <p:spPr>
          <a:xfrm flipH="1">
            <a:off x="8387386" y="1448013"/>
            <a:ext cx="307924" cy="2975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D8C68C4A-9C1F-4667-BC16-CF3868CEFD36}"/>
                  </a:ext>
                </a:extLst>
              </p:cNvPr>
              <p:cNvSpPr txBox="1"/>
              <p:nvPr/>
            </p:nvSpPr>
            <p:spPr>
              <a:xfrm>
                <a:off x="8102057" y="1450875"/>
                <a:ext cx="349455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1/2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D8C68C4A-9C1F-4667-BC16-CF3868CEF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2057" y="1450875"/>
                <a:ext cx="349455" cy="230832"/>
              </a:xfrm>
              <a:prstGeom prst="rect">
                <a:avLst/>
              </a:prstGeom>
              <a:blipFill>
                <a:blip r:embed="rId21"/>
                <a:stretch>
                  <a:fillRect l="-12281" t="-2632" r="-12281" b="-342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ZoneTexte 47">
                <a:extLst>
                  <a:ext uri="{FF2B5EF4-FFF2-40B4-BE49-F238E27FC236}">
                    <a16:creationId xmlns:a16="http://schemas.microsoft.com/office/drawing/2014/main" id="{0763DB62-4C72-4CF1-A004-034125A7D711}"/>
                  </a:ext>
                </a:extLst>
              </p:cNvPr>
              <p:cNvSpPr txBox="1"/>
              <p:nvPr/>
            </p:nvSpPr>
            <p:spPr>
              <a:xfrm>
                <a:off x="10447282" y="1745529"/>
                <a:ext cx="349455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1/2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48" name="ZoneTexte 47">
                <a:extLst>
                  <a:ext uri="{FF2B5EF4-FFF2-40B4-BE49-F238E27FC236}">
                    <a16:creationId xmlns:a16="http://schemas.microsoft.com/office/drawing/2014/main" id="{0763DB62-4C72-4CF1-A004-034125A7D71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447282" y="1745529"/>
                <a:ext cx="349455" cy="230832"/>
              </a:xfrm>
              <a:prstGeom prst="rect">
                <a:avLst/>
              </a:prstGeom>
              <a:blipFill>
                <a:blip r:embed="rId22"/>
                <a:stretch>
                  <a:fillRect l="-12281" r="-12281" b="-342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6E925A92-9775-47FA-AE0B-D9F79A768C72}"/>
                  </a:ext>
                </a:extLst>
              </p:cNvPr>
              <p:cNvSpPr txBox="1"/>
              <p:nvPr/>
            </p:nvSpPr>
            <p:spPr>
              <a:xfrm>
                <a:off x="7493759" y="4509340"/>
                <a:ext cx="349455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1/2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6E925A92-9775-47FA-AE0B-D9F79A768C7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3759" y="4509340"/>
                <a:ext cx="349455" cy="230832"/>
              </a:xfrm>
              <a:prstGeom prst="rect">
                <a:avLst/>
              </a:prstGeom>
              <a:blipFill>
                <a:blip r:embed="rId23"/>
                <a:stretch>
                  <a:fillRect l="-12069" t="-2632" r="-10345" b="-342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CD81DA87-BB68-4E40-887C-D99703F6575E}"/>
                  </a:ext>
                </a:extLst>
              </p:cNvPr>
              <p:cNvSpPr txBox="1"/>
              <p:nvPr/>
            </p:nvSpPr>
            <p:spPr>
              <a:xfrm>
                <a:off x="10322663" y="4531680"/>
                <a:ext cx="349455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1/2</m:t>
                      </m:r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CD81DA87-BB68-4E40-887C-D99703F657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22663" y="4531680"/>
                <a:ext cx="349455" cy="230832"/>
              </a:xfrm>
              <a:prstGeom prst="rect">
                <a:avLst/>
              </a:prstGeom>
              <a:blipFill>
                <a:blip r:embed="rId24"/>
                <a:stretch>
                  <a:fillRect l="-12069" r="-10345" b="-342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97187853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Image 52">
            <a:extLst>
              <a:ext uri="{FF2B5EF4-FFF2-40B4-BE49-F238E27FC236}">
                <a16:creationId xmlns:a16="http://schemas.microsoft.com/office/drawing/2014/main" id="{8684B1E9-36A7-42E6-A433-9A9B48501C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4601" y="2386954"/>
            <a:ext cx="4921636" cy="3919678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E139E4BE-A065-4022-BFE8-886C3B4CB467}"/>
                  </a:ext>
                </a:extLst>
              </p:cNvPr>
              <p:cNvSpPr txBox="1"/>
              <p:nvPr/>
            </p:nvSpPr>
            <p:spPr>
              <a:xfrm>
                <a:off x="2666057" y="1264216"/>
                <a:ext cx="2621487" cy="35157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i="1" smtClean="0">
                          <a:latin typeface="Cambria Math" panose="02040503050406030204" pitchFamily="18" charset="0"/>
                        </a:rPr>
                        <m:t> 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</m:sSub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E139E4BE-A065-4022-BFE8-886C3B4CB4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057" y="1264216"/>
                <a:ext cx="2621487" cy="351571"/>
              </a:xfrm>
              <a:prstGeom prst="rect">
                <a:avLst/>
              </a:prstGeom>
              <a:blipFill>
                <a:blip r:embed="rId4"/>
                <a:stretch>
                  <a:fillRect b="-1896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" name="ZoneTexte 15">
            <a:extLst>
              <a:ext uri="{FF2B5EF4-FFF2-40B4-BE49-F238E27FC236}">
                <a16:creationId xmlns:a16="http://schemas.microsoft.com/office/drawing/2014/main" id="{F19108D9-5FF7-48F6-B4A9-555D4DDF3D0F}"/>
              </a:ext>
            </a:extLst>
          </p:cNvPr>
          <p:cNvSpPr txBox="1"/>
          <p:nvPr/>
        </p:nvSpPr>
        <p:spPr>
          <a:xfrm>
            <a:off x="224411" y="1232481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37" name="Image 36">
            <a:extLst>
              <a:ext uri="{FF2B5EF4-FFF2-40B4-BE49-F238E27FC236}">
                <a16:creationId xmlns:a16="http://schemas.microsoft.com/office/drawing/2014/main" id="{69A3D3B0-C7DB-44B5-97EA-C2B91380C0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36274" y="1114334"/>
            <a:ext cx="4441349" cy="376298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9D08334-111C-4FC8-898E-D57F28038D78}"/>
                  </a:ext>
                </a:extLst>
              </p:cNvPr>
              <p:cNvSpPr txBox="1"/>
              <p:nvPr/>
            </p:nvSpPr>
            <p:spPr>
              <a:xfrm>
                <a:off x="8754416" y="4979756"/>
                <a:ext cx="2953244" cy="6778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b>
                          </m:sSub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09D08334-111C-4FC8-898E-D57F28038D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4416" y="4979756"/>
                <a:ext cx="2953244" cy="67781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" name="ZoneTexte 38">
            <a:extLst>
              <a:ext uri="{FF2B5EF4-FFF2-40B4-BE49-F238E27FC236}">
                <a16:creationId xmlns:a16="http://schemas.microsoft.com/office/drawing/2014/main" id="{C77F5C8A-0082-4333-ADDC-9B057AD12A1D}"/>
              </a:ext>
            </a:extLst>
          </p:cNvPr>
          <p:cNvSpPr txBox="1"/>
          <p:nvPr/>
        </p:nvSpPr>
        <p:spPr>
          <a:xfrm>
            <a:off x="7324811" y="5149386"/>
            <a:ext cx="14296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WLF </a:t>
            </a:r>
            <a:r>
              <a:rPr lang="fr-BE" sz="1600" dirty="0" err="1"/>
              <a:t>equation</a:t>
            </a:r>
            <a:r>
              <a:rPr lang="fr-BE" sz="1600" dirty="0"/>
              <a:t> :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D21E45E-A02E-4CC8-9CC2-61F683A4F8AB}"/>
              </a:ext>
            </a:extLst>
          </p:cNvPr>
          <p:cNvSpPr/>
          <p:nvPr/>
        </p:nvSpPr>
        <p:spPr>
          <a:xfrm>
            <a:off x="7739159" y="3934806"/>
            <a:ext cx="1220220" cy="40006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C4038363-00FA-47ED-BF08-0CFA9C4002E6}"/>
                  </a:ext>
                </a:extLst>
              </p:cNvPr>
              <p:cNvSpPr txBox="1"/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C4038363-00FA-47ED-BF08-0CFA9C4002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blipFill>
                <a:blip r:embed="rId11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69771B80-65FA-4E44-9A8E-D05A11D238BE}"/>
                  </a:ext>
                </a:extLst>
              </p:cNvPr>
              <p:cNvSpPr txBox="1"/>
              <p:nvPr/>
            </p:nvSpPr>
            <p:spPr>
              <a:xfrm>
                <a:off x="9829423" y="3795424"/>
                <a:ext cx="172801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𝑐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=5.32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69771B80-65FA-4E44-9A8E-D05A11D238B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29423" y="3795424"/>
                <a:ext cx="1728011" cy="369332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E528B58-0664-424A-8CD5-B93D33366495}"/>
                  </a:ext>
                </a:extLst>
              </p:cNvPr>
              <p:cNvSpPr txBox="1"/>
              <p:nvPr/>
            </p:nvSpPr>
            <p:spPr>
              <a:xfrm>
                <a:off x="10127679" y="4078240"/>
                <a:ext cx="172801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𝑐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i="1">
                        <a:latin typeface="Cambria Math" panose="02040503050406030204" pitchFamily="18" charset="0"/>
                      </a:rPr>
                      <m:t>61.36</m:t>
                    </m:r>
                  </m:oMath>
                </a14:m>
                <a:r>
                  <a:rPr lang="fr-BE" dirty="0"/>
                  <a:t> K</a:t>
                </a:r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E528B58-0664-424A-8CD5-B93D333664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27679" y="4078240"/>
                <a:ext cx="1728011" cy="369332"/>
              </a:xfrm>
              <a:prstGeom prst="rect">
                <a:avLst/>
              </a:prstGeom>
              <a:blipFill>
                <a:blip r:embed="rId13"/>
                <a:stretch>
                  <a:fillRect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4" name="Slide Number Placeholder 8">
            <a:extLst>
              <a:ext uri="{FF2B5EF4-FFF2-40B4-BE49-F238E27FC236}">
                <a16:creationId xmlns:a16="http://schemas.microsoft.com/office/drawing/2014/main" id="{E76575FA-842A-4183-BD50-EE2943F65560}"/>
              </a:ext>
            </a:extLst>
          </p:cNvPr>
          <p:cNvSpPr txBox="1">
            <a:spLocks/>
          </p:cNvSpPr>
          <p:nvPr/>
        </p:nvSpPr>
        <p:spPr>
          <a:xfrm>
            <a:off x="9468851" y="6572533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157</a:t>
            </a:fld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F6C7048-1139-4B29-891A-73DD7886393B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B3926E92-67AC-4A92-AFE5-B18FE357E1F2}"/>
                  </a:ext>
                </a:extLst>
              </p:cNvPr>
              <p:cNvSpPr txBox="1"/>
              <p:nvPr/>
            </p:nvSpPr>
            <p:spPr>
              <a:xfrm>
                <a:off x="8765643" y="5844962"/>
                <a:ext cx="3313279" cy="67845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log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10</m:t>
                              </m:r>
                            </m:sub>
                          </m:sSub>
                        </m:fName>
                        <m:e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sub>
                              </m:sSub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𝑔</m:t>
                              </m:r>
                            </m:sub>
                          </m:sSub>
                        </m:e>
                      </m:func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num>
                        <m:den>
                          <m:sSubSup>
                            <m:sSub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p>
                          </m:sSub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 −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𝑇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𝑔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𝑟𝑒𝑓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B3926E92-67AC-4A92-AFE5-B18FE357E1F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65643" y="5844962"/>
                <a:ext cx="3313279" cy="678455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45A18B26-F278-4B2F-9FD8-4BE75D741FD6}"/>
              </a:ext>
            </a:extLst>
          </p:cNvPr>
          <p:cNvSpPr txBox="1"/>
          <p:nvPr/>
        </p:nvSpPr>
        <p:spPr>
          <a:xfrm>
            <a:off x="6564625" y="6004102"/>
            <a:ext cx="24698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Free volume correction :</a:t>
            </a:r>
          </a:p>
        </p:txBody>
      </p:sp>
      <p:sp>
        <p:nvSpPr>
          <p:cNvPr id="46" name="ZoneTexte 45">
            <a:extLst>
              <a:ext uri="{FF2B5EF4-FFF2-40B4-BE49-F238E27FC236}">
                <a16:creationId xmlns:a16="http://schemas.microsoft.com/office/drawing/2014/main" id="{56428C3F-C43B-48CA-807D-BD5AFC07068D}"/>
              </a:ext>
            </a:extLst>
          </p:cNvPr>
          <p:cNvSpPr txBox="1"/>
          <p:nvPr/>
        </p:nvSpPr>
        <p:spPr>
          <a:xfrm>
            <a:off x="9863927" y="6550606"/>
            <a:ext cx="2328073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dirty="0"/>
              <a:t>Wagner, </a:t>
            </a:r>
            <a:r>
              <a:rPr lang="fr-BE" sz="1500" dirty="0" err="1"/>
              <a:t>Rheol</a:t>
            </a:r>
            <a:r>
              <a:rPr lang="fr-BE" sz="1500" dirty="0"/>
              <a:t>. Acta, 2014 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10A0E6A5-5F25-4C70-B53E-4CE656DB83C5}"/>
              </a:ext>
            </a:extLst>
          </p:cNvPr>
          <p:cNvSpPr txBox="1"/>
          <p:nvPr/>
        </p:nvSpPr>
        <p:spPr>
          <a:xfrm>
            <a:off x="-43109" y="6939983"/>
            <a:ext cx="80398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Arno Pro"/>
              </a:rPr>
              <a:t>Wagner, M. H. </a:t>
            </a:r>
            <a:r>
              <a:rPr lang="en-US" sz="1200" b="0" i="1" dirty="0" err="1">
                <a:solidFill>
                  <a:srgbClr val="000000"/>
                </a:solidFill>
                <a:effectLst/>
                <a:latin typeface="Arno Pro"/>
              </a:rPr>
              <a:t>Rheologica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Arno Pro"/>
              </a:rPr>
              <a:t> Acta </a:t>
            </a:r>
            <a:r>
              <a:rPr lang="en-US" sz="1200" b="1" dirty="0">
                <a:solidFill>
                  <a:srgbClr val="000000"/>
                </a:solidFill>
                <a:effectLst/>
                <a:latin typeface="Arno Pro"/>
              </a:rPr>
              <a:t>2014</a:t>
            </a:r>
            <a:r>
              <a:rPr lang="en-US" sz="1200" b="0" dirty="0">
                <a:solidFill>
                  <a:srgbClr val="000000"/>
                </a:solidFill>
                <a:effectLst/>
                <a:latin typeface="Arno Pro"/>
              </a:rPr>
              <a:t>, 53(10-11), 765–777.</a:t>
            </a:r>
            <a:endParaRPr lang="fr-BE" sz="1200" dirty="0">
              <a:latin typeface="Arno Pro"/>
            </a:endParaRPr>
          </a:p>
        </p:txBody>
      </p:sp>
      <p:sp>
        <p:nvSpPr>
          <p:cNvPr id="54" name="Title 1">
            <a:extLst>
              <a:ext uri="{FF2B5EF4-FFF2-40B4-BE49-F238E27FC236}">
                <a16:creationId xmlns:a16="http://schemas.microsoft.com/office/drawing/2014/main" id="{F5CED889-EAEA-4C53-813A-A8DD31EB547F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83029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fr-BE" sz="4000" dirty="0">
              <a:solidFill>
                <a:schemeClr val="bg1"/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45" name="ZoneTexte 44">
            <a:extLst>
              <a:ext uri="{FF2B5EF4-FFF2-40B4-BE49-F238E27FC236}">
                <a16:creationId xmlns:a16="http://schemas.microsoft.com/office/drawing/2014/main" id="{29EE4F36-73D7-4D73-B994-02E7385E1BE7}"/>
              </a:ext>
            </a:extLst>
          </p:cNvPr>
          <p:cNvSpPr txBox="1"/>
          <p:nvPr/>
        </p:nvSpPr>
        <p:spPr>
          <a:xfrm>
            <a:off x="1138817" y="2568136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97CBCC6-FD87-4082-A65B-83791A4239C0}"/>
              </a:ext>
            </a:extLst>
          </p:cNvPr>
          <p:cNvSpPr/>
          <p:nvPr/>
        </p:nvSpPr>
        <p:spPr>
          <a:xfrm>
            <a:off x="2947386" y="3429000"/>
            <a:ext cx="436254" cy="21286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C452B69-9B07-45EA-B52D-F9449CCFBF5D}"/>
              </a:ext>
            </a:extLst>
          </p:cNvPr>
          <p:cNvSpPr/>
          <p:nvPr/>
        </p:nvSpPr>
        <p:spPr>
          <a:xfrm>
            <a:off x="2795217" y="3429000"/>
            <a:ext cx="498398" cy="28186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D2E29ADE-B2AE-4B88-B46C-BF578106C95D}"/>
              </a:ext>
            </a:extLst>
          </p:cNvPr>
          <p:cNvSpPr/>
          <p:nvPr/>
        </p:nvSpPr>
        <p:spPr>
          <a:xfrm flipV="1">
            <a:off x="3279218" y="3681226"/>
            <a:ext cx="168675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6BF9FC0C-1DC6-46DF-AFC0-A03E2B53354B}"/>
              </a:ext>
            </a:extLst>
          </p:cNvPr>
          <p:cNvSpPr/>
          <p:nvPr/>
        </p:nvSpPr>
        <p:spPr>
          <a:xfrm flipV="1">
            <a:off x="3190901" y="3714805"/>
            <a:ext cx="168675" cy="7438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D73B4C65-D5B3-4EBD-9EF3-1CECF61E7E94}"/>
              </a:ext>
            </a:extLst>
          </p:cNvPr>
          <p:cNvSpPr/>
          <p:nvPr/>
        </p:nvSpPr>
        <p:spPr>
          <a:xfrm flipV="1">
            <a:off x="3081175" y="3789191"/>
            <a:ext cx="168675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84DD8962-D07C-4C54-9F1F-3073565ACCA0}"/>
              </a:ext>
            </a:extLst>
          </p:cNvPr>
          <p:cNvSpPr/>
          <p:nvPr/>
        </p:nvSpPr>
        <p:spPr>
          <a:xfrm flipV="1">
            <a:off x="3293615" y="3997900"/>
            <a:ext cx="152169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B4200969-70F5-4D0C-9FF6-6600E6EB79B4}"/>
              </a:ext>
            </a:extLst>
          </p:cNvPr>
          <p:cNvSpPr/>
          <p:nvPr/>
        </p:nvSpPr>
        <p:spPr>
          <a:xfrm flipV="1">
            <a:off x="3118844" y="4078239"/>
            <a:ext cx="105613" cy="10100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133529F3-1F69-46A7-A82E-B019E8738FEA}"/>
              </a:ext>
            </a:extLst>
          </p:cNvPr>
          <p:cNvSpPr/>
          <p:nvPr/>
        </p:nvSpPr>
        <p:spPr>
          <a:xfrm flipV="1">
            <a:off x="3194880" y="4017482"/>
            <a:ext cx="168675" cy="101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FA79D4B0-85CE-4A29-8B97-3BDEBE2FD3CF}"/>
              </a:ext>
            </a:extLst>
          </p:cNvPr>
          <p:cNvSpPr/>
          <p:nvPr/>
        </p:nvSpPr>
        <p:spPr>
          <a:xfrm flipV="1">
            <a:off x="3271198" y="3640245"/>
            <a:ext cx="168675" cy="1010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222300860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42" name="Image 41">
            <a:extLst>
              <a:ext uri="{FF2B5EF4-FFF2-40B4-BE49-F238E27FC236}">
                <a16:creationId xmlns:a16="http://schemas.microsoft.com/office/drawing/2014/main" id="{2226F4C5-62FE-41E0-BC1F-000F740E6E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9535" y="1151707"/>
            <a:ext cx="4472861" cy="36798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D9E3862B-C386-4C2D-883F-04BEE5FF869C}"/>
                  </a:ext>
                </a:extLst>
              </p:cNvPr>
              <p:cNvSpPr txBox="1"/>
              <p:nvPr/>
            </p:nvSpPr>
            <p:spPr>
              <a:xfrm>
                <a:off x="8158283" y="5839497"/>
                <a:ext cx="3046411" cy="71590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D9E3862B-C386-4C2D-883F-04BEE5FF86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8283" y="5839497"/>
                <a:ext cx="3046411" cy="715902"/>
              </a:xfrm>
              <a:prstGeom prst="rect">
                <a:avLst/>
              </a:prstGeom>
              <a:blipFill>
                <a:blip r:embed="rId8"/>
                <a:stretch>
                  <a:fillRect b="-85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06697B1E-AFB4-421C-B796-E8C14FAED0BB}"/>
                  </a:ext>
                </a:extLst>
              </p:cNvPr>
              <p:cNvSpPr txBox="1"/>
              <p:nvPr/>
            </p:nvSpPr>
            <p:spPr>
              <a:xfrm>
                <a:off x="7953748" y="5024327"/>
                <a:ext cx="1760610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𝜈</m:t>
                          </m:r>
                        </m:sub>
                      </m:sSub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𝑅𝑇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06697B1E-AFB4-421C-B796-E8C14FAED0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53748" y="5024327"/>
                <a:ext cx="1760610" cy="62235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Connecteur droit avec flèche 3">
            <a:extLst>
              <a:ext uri="{FF2B5EF4-FFF2-40B4-BE49-F238E27FC236}">
                <a16:creationId xmlns:a16="http://schemas.microsoft.com/office/drawing/2014/main" id="{06C3B0DD-179A-4826-B6D6-397277C710E6}"/>
              </a:ext>
            </a:extLst>
          </p:cNvPr>
          <p:cNvCxnSpPr/>
          <p:nvPr/>
        </p:nvCxnSpPr>
        <p:spPr>
          <a:xfrm>
            <a:off x="6808268" y="6214700"/>
            <a:ext cx="11684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>
            <a:extLst>
              <a:ext uri="{FF2B5EF4-FFF2-40B4-BE49-F238E27FC236}">
                <a16:creationId xmlns:a16="http://schemas.microsoft.com/office/drawing/2014/main" id="{3A0769B5-D3E2-4229-80E8-69B7D4471F18}"/>
              </a:ext>
            </a:extLst>
          </p:cNvPr>
          <p:cNvSpPr/>
          <p:nvPr/>
        </p:nvSpPr>
        <p:spPr>
          <a:xfrm>
            <a:off x="7740979" y="3414222"/>
            <a:ext cx="1220220" cy="98874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id="{5E6FB184-2F25-4B94-B33A-C2014F5253BB}"/>
                  </a:ext>
                </a:extLst>
              </p:cNvPr>
              <p:cNvSpPr txBox="1"/>
              <p:nvPr/>
            </p:nvSpPr>
            <p:spPr>
              <a:xfrm>
                <a:off x="9525940" y="4035775"/>
                <a:ext cx="2050718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=34. 6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kJ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id="{5E6FB184-2F25-4B94-B33A-C2014F5253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5940" y="4035775"/>
                <a:ext cx="2050718" cy="369332"/>
              </a:xfrm>
              <a:prstGeom prst="rect">
                <a:avLst/>
              </a:prstGeom>
              <a:blipFill>
                <a:blip r:embed="rId10"/>
                <a:stretch>
                  <a:fillRect b="-1311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8" name="ZoneTexte 47">
            <a:extLst>
              <a:ext uri="{FF2B5EF4-FFF2-40B4-BE49-F238E27FC236}">
                <a16:creationId xmlns:a16="http://schemas.microsoft.com/office/drawing/2014/main" id="{9D922A40-16E6-47E1-B9BD-887230862A24}"/>
              </a:ext>
            </a:extLst>
          </p:cNvPr>
          <p:cNvSpPr txBox="1"/>
          <p:nvPr/>
        </p:nvSpPr>
        <p:spPr>
          <a:xfrm>
            <a:off x="6338107" y="5176470"/>
            <a:ext cx="19254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dirty="0"/>
              <a:t>Association time :</a:t>
            </a:r>
          </a:p>
        </p:txBody>
      </p:sp>
      <p:sp>
        <p:nvSpPr>
          <p:cNvPr id="27" name="Slide Number Placeholder 8">
            <a:extLst>
              <a:ext uri="{FF2B5EF4-FFF2-40B4-BE49-F238E27FC236}">
                <a16:creationId xmlns:a16="http://schemas.microsoft.com/office/drawing/2014/main" id="{FA151281-D07B-4A7A-8AB4-E54A3783EB08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158</a:t>
            </a:fld>
            <a:endParaRPr lang="en-GB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4EA435C-1BF7-4B4E-B6BD-069F7390563C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id="{8B05D7D0-02DB-42CD-B128-F692B8370594}"/>
              </a:ext>
            </a:extLst>
          </p:cNvPr>
          <p:cNvSpPr txBox="1"/>
          <p:nvPr/>
        </p:nvSpPr>
        <p:spPr>
          <a:xfrm>
            <a:off x="0" y="6838396"/>
            <a:ext cx="614913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06400" indent="-406400" algn="just">
              <a:spcAft>
                <a:spcPts val="1000"/>
              </a:spcAft>
            </a:pP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Zhang, Z.; Liu, C.; Cao, X.; Gao, L.; Chen, Q.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Macromolecules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b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2016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200" i="1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49</a:t>
            </a:r>
            <a:r>
              <a:rPr lang="en-US" sz="12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 (23), 9192–9202. </a:t>
            </a:r>
            <a:endParaRPr lang="fr-BE" sz="1200" dirty="0">
              <a:effectLst/>
              <a:latin typeface="Arno Pro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9F179A0B-14BA-4C3C-B0CB-1AD8357C9F3E}"/>
              </a:ext>
            </a:extLst>
          </p:cNvPr>
          <p:cNvSpPr txBox="1"/>
          <p:nvPr/>
        </p:nvSpPr>
        <p:spPr>
          <a:xfrm>
            <a:off x="9729410" y="5181613"/>
            <a:ext cx="6253992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Zhang et al.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500" i="1" dirty="0" err="1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Macromol</a:t>
            </a:r>
            <a:r>
              <a:rPr lang="en-US" sz="1500" i="1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1500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2016</a:t>
            </a:r>
            <a:endParaRPr lang="fr-BE" sz="15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042FBDEC-090E-4512-9933-FA1E70475CC4}"/>
                  </a:ext>
                </a:extLst>
              </p:cNvPr>
              <p:cNvSpPr txBox="1"/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𝐶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042FBDEC-090E-4512-9933-FA1E70475CC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1092" y="3959691"/>
                <a:ext cx="1728011" cy="391582"/>
              </a:xfrm>
              <a:prstGeom prst="rect">
                <a:avLst/>
              </a:prstGeom>
              <a:blipFill>
                <a:blip r:embed="rId11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ZoneTexte 61">
                <a:extLst>
                  <a:ext uri="{FF2B5EF4-FFF2-40B4-BE49-F238E27FC236}">
                    <a16:creationId xmlns:a16="http://schemas.microsoft.com/office/drawing/2014/main" id="{EAE24B37-43A5-40C5-BFE4-63E0DE235E3D}"/>
                  </a:ext>
                </a:extLst>
              </p:cNvPr>
              <p:cNvSpPr txBox="1"/>
              <p:nvPr/>
            </p:nvSpPr>
            <p:spPr>
              <a:xfrm>
                <a:off x="2666057" y="1264216"/>
                <a:ext cx="2560573" cy="35599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</m:d>
                      <m:r>
                        <a:rPr lang="fr-BE" i="1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𝑟𝑒𝑓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62" name="ZoneTexte 61">
                <a:extLst>
                  <a:ext uri="{FF2B5EF4-FFF2-40B4-BE49-F238E27FC236}">
                    <a16:creationId xmlns:a16="http://schemas.microsoft.com/office/drawing/2014/main" id="{EAE24B37-43A5-40C5-BFE4-63E0DE235E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66057" y="1264216"/>
                <a:ext cx="2560573" cy="355995"/>
              </a:xfrm>
              <a:prstGeom prst="rect">
                <a:avLst/>
              </a:prstGeom>
              <a:blipFill>
                <a:blip r:embed="rId12"/>
                <a:stretch>
                  <a:fillRect l="-952" b="-18644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ZoneTexte 62">
            <a:extLst>
              <a:ext uri="{FF2B5EF4-FFF2-40B4-BE49-F238E27FC236}">
                <a16:creationId xmlns:a16="http://schemas.microsoft.com/office/drawing/2014/main" id="{DED4FE62-CC97-431C-85FD-00FC3EBB18E7}"/>
              </a:ext>
            </a:extLst>
          </p:cNvPr>
          <p:cNvSpPr txBox="1"/>
          <p:nvPr/>
        </p:nvSpPr>
        <p:spPr>
          <a:xfrm>
            <a:off x="224411" y="1232481"/>
            <a:ext cx="32213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Horizontal shift </a:t>
            </a:r>
            <a:r>
              <a:rPr lang="fr-BE" dirty="0" err="1"/>
              <a:t>factors</a:t>
            </a:r>
            <a:r>
              <a:rPr lang="fr-BE" dirty="0"/>
              <a:t> :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43EB8186-F9D7-471D-99DE-94C1EE46017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717326" y="3296253"/>
            <a:ext cx="1053522" cy="62666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E84B1D9E-EA88-468C-AD2D-9AC6F19148B4}"/>
              </a:ext>
            </a:extLst>
          </p:cNvPr>
          <p:cNvSpPr/>
          <p:nvPr/>
        </p:nvSpPr>
        <p:spPr>
          <a:xfrm>
            <a:off x="9289102" y="1255965"/>
            <a:ext cx="1813093" cy="128882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926FE50C-7FD1-4EE7-889C-8029AF61EC2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9213884" y="1246618"/>
            <a:ext cx="2196603" cy="1728151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3F72B820-4506-425C-B454-BA4D47D0C2EE}"/>
              </a:ext>
            </a:extLst>
          </p:cNvPr>
          <p:cNvSpPr/>
          <p:nvPr/>
        </p:nvSpPr>
        <p:spPr>
          <a:xfrm>
            <a:off x="7858664" y="3226279"/>
            <a:ext cx="912184" cy="6883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18" name="Image 17">
            <a:extLst>
              <a:ext uri="{FF2B5EF4-FFF2-40B4-BE49-F238E27FC236}">
                <a16:creationId xmlns:a16="http://schemas.microsoft.com/office/drawing/2014/main" id="{CE244EE0-F27F-4760-A723-709BBB2C392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906809" y="3385455"/>
            <a:ext cx="674555" cy="509358"/>
          </a:xfrm>
          <a:prstGeom prst="rect">
            <a:avLst/>
          </a:prstGeom>
        </p:spPr>
      </p:pic>
      <p:sp>
        <p:nvSpPr>
          <p:cNvPr id="41" name="Rectangle 40">
            <a:extLst>
              <a:ext uri="{FF2B5EF4-FFF2-40B4-BE49-F238E27FC236}">
                <a16:creationId xmlns:a16="http://schemas.microsoft.com/office/drawing/2014/main" id="{77D80DDC-941B-4FE9-B7C8-58EECC56B704}"/>
              </a:ext>
            </a:extLst>
          </p:cNvPr>
          <p:cNvSpPr/>
          <p:nvPr/>
        </p:nvSpPr>
        <p:spPr>
          <a:xfrm>
            <a:off x="9525940" y="1387311"/>
            <a:ext cx="610110" cy="46893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46" name="Connecteur droit 45">
            <a:extLst>
              <a:ext uri="{FF2B5EF4-FFF2-40B4-BE49-F238E27FC236}">
                <a16:creationId xmlns:a16="http://schemas.microsoft.com/office/drawing/2014/main" id="{E5A7822B-2F79-4C49-B2E2-A494AFD160EC}"/>
              </a:ext>
            </a:extLst>
          </p:cNvPr>
          <p:cNvCxnSpPr/>
          <p:nvPr/>
        </p:nvCxnSpPr>
        <p:spPr>
          <a:xfrm flipH="1">
            <a:off x="10255189" y="2049618"/>
            <a:ext cx="245704" cy="18683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Connecteur droit 46">
            <a:extLst>
              <a:ext uri="{FF2B5EF4-FFF2-40B4-BE49-F238E27FC236}">
                <a16:creationId xmlns:a16="http://schemas.microsoft.com/office/drawing/2014/main" id="{74196CBE-8613-4755-82BD-270141F6EB42}"/>
              </a:ext>
            </a:extLst>
          </p:cNvPr>
          <p:cNvCxnSpPr>
            <a:cxnSpLocks/>
          </p:cNvCxnSpPr>
          <p:nvPr/>
        </p:nvCxnSpPr>
        <p:spPr>
          <a:xfrm flipH="1">
            <a:off x="10256523" y="2236448"/>
            <a:ext cx="30040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BA21D3BB-3909-4910-9F03-08937CE395C1}"/>
                  </a:ext>
                </a:extLst>
              </p:cNvPr>
              <p:cNvSpPr txBox="1"/>
              <p:nvPr/>
            </p:nvSpPr>
            <p:spPr>
              <a:xfrm>
                <a:off x="10608706" y="1990227"/>
                <a:ext cx="507318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𝑅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BA21D3BB-3909-4910-9F03-08937CE395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08706" y="1990227"/>
                <a:ext cx="507318" cy="246221"/>
              </a:xfrm>
              <a:prstGeom prst="rect">
                <a:avLst/>
              </a:prstGeom>
              <a:blipFill>
                <a:blip r:embed="rId16"/>
                <a:stretch>
                  <a:fillRect l="-8434" r="-8434" b="-3170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Rectangle 14">
            <a:extLst>
              <a:ext uri="{FF2B5EF4-FFF2-40B4-BE49-F238E27FC236}">
                <a16:creationId xmlns:a16="http://schemas.microsoft.com/office/drawing/2014/main" id="{BF7D5814-EBFA-4418-ACD5-D98B73F98429}"/>
              </a:ext>
            </a:extLst>
          </p:cNvPr>
          <p:cNvSpPr/>
          <p:nvPr/>
        </p:nvSpPr>
        <p:spPr>
          <a:xfrm>
            <a:off x="458565" y="4312774"/>
            <a:ext cx="434606" cy="3693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71" name="ZoneTexte 70">
            <a:extLst>
              <a:ext uri="{FF2B5EF4-FFF2-40B4-BE49-F238E27FC236}">
                <a16:creationId xmlns:a16="http://schemas.microsoft.com/office/drawing/2014/main" id="{871E713B-9073-4074-8B32-205A46EF8501}"/>
              </a:ext>
            </a:extLst>
          </p:cNvPr>
          <p:cNvSpPr txBox="1"/>
          <p:nvPr/>
        </p:nvSpPr>
        <p:spPr>
          <a:xfrm>
            <a:off x="1301056" y="2446427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  <p:pic>
        <p:nvPicPr>
          <p:cNvPr id="75" name="Image 74">
            <a:extLst>
              <a:ext uri="{FF2B5EF4-FFF2-40B4-BE49-F238E27FC236}">
                <a16:creationId xmlns:a16="http://schemas.microsoft.com/office/drawing/2014/main" id="{0922BF38-B49A-4460-B1A1-B6466757F95A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43114" y="2285945"/>
            <a:ext cx="4919566" cy="4053658"/>
          </a:xfrm>
          <a:prstGeom prst="rect">
            <a:avLst/>
          </a:prstGeom>
        </p:spPr>
      </p:pic>
      <p:sp>
        <p:nvSpPr>
          <p:cNvPr id="77" name="ZoneTexte 76">
            <a:extLst>
              <a:ext uri="{FF2B5EF4-FFF2-40B4-BE49-F238E27FC236}">
                <a16:creationId xmlns:a16="http://schemas.microsoft.com/office/drawing/2014/main" id="{FF844DE8-937D-430F-B10E-99660DF6F2E8}"/>
              </a:ext>
            </a:extLst>
          </p:cNvPr>
          <p:cNvSpPr txBox="1"/>
          <p:nvPr/>
        </p:nvSpPr>
        <p:spPr>
          <a:xfrm>
            <a:off x="1138817" y="2568136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</p:spTree>
    <p:extLst>
      <p:ext uri="{BB962C8B-B14F-4D97-AF65-F5344CB8AC3E}">
        <p14:creationId xmlns:p14="http://schemas.microsoft.com/office/powerpoint/2010/main" val="4249776675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 36">
            <a:extLst>
              <a:ext uri="{FF2B5EF4-FFF2-40B4-BE49-F238E27FC236}">
                <a16:creationId xmlns:a16="http://schemas.microsoft.com/office/drawing/2014/main" id="{64877999-A61F-411A-A3BA-776256E291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1266" y="1261826"/>
            <a:ext cx="5800519" cy="4651983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Pseudo-</a:t>
            </a:r>
            <a:r>
              <a:rPr lang="fr-BE" sz="4000" dirty="0" err="1">
                <a:solidFill>
                  <a:schemeClr val="bg1"/>
                </a:solidFill>
              </a:rPr>
              <a:t>Mastercurves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601E9877-7AC9-4BD1-B13F-D2616C872376}"/>
                  </a:ext>
                </a:extLst>
              </p:cNvPr>
              <p:cNvSpPr txBox="1"/>
              <p:nvPr/>
            </p:nvSpPr>
            <p:spPr>
              <a:xfrm>
                <a:off x="633068" y="1481189"/>
                <a:ext cx="2100681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𝑟𝑒𝑓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=80°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2" name="ZoneTexte 21">
                <a:extLst>
                  <a:ext uri="{FF2B5EF4-FFF2-40B4-BE49-F238E27FC236}">
                    <a16:creationId xmlns:a16="http://schemas.microsoft.com/office/drawing/2014/main" id="{601E9877-7AC9-4BD1-B13F-D2616C8723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3068" y="1481189"/>
                <a:ext cx="2100681" cy="391582"/>
              </a:xfrm>
              <a:prstGeom prst="rect">
                <a:avLst/>
              </a:prstGeom>
              <a:blipFill>
                <a:blip r:embed="rId4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521488" y="658812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159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EC74EDCF-163E-49A0-BF86-5E25433B2D0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113402" y="1232717"/>
            <a:ext cx="5669818" cy="4629939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7CA123B9-A35C-4FC7-89ED-29113D404C0A}"/>
              </a:ext>
            </a:extLst>
          </p:cNvPr>
          <p:cNvSpPr txBox="1"/>
          <p:nvPr/>
        </p:nvSpPr>
        <p:spPr>
          <a:xfrm>
            <a:off x="6837671" y="1451898"/>
            <a:ext cx="284984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With</a:t>
            </a:r>
            <a:r>
              <a:rPr lang="fr-BE" dirty="0"/>
              <a:t> free volume correction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BD68A830-3206-40CA-8DD9-ABBEFFB2634F}"/>
                  </a:ext>
                </a:extLst>
              </p:cNvPr>
              <p:cNvSpPr txBox="1"/>
              <p:nvPr/>
            </p:nvSpPr>
            <p:spPr>
              <a:xfrm>
                <a:off x="417956" y="6078496"/>
                <a:ext cx="8715399" cy="29956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𝑅𝑒𝑙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</m:t>
                    </m:r>
                    <m:sSubSup>
                      <m:sSubSup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  <m:sup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bSup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</m:oMath>
                </a14:m>
                <a:r>
                  <a:rPr lang="fr-BE" dirty="0"/>
                  <a:t> </a:t>
                </a:r>
                <a:r>
                  <a:rPr lang="fr-BE" dirty="0" err="1"/>
                  <a:t>depends</a:t>
                </a:r>
                <a:r>
                  <a:rPr lang="fr-BE" dirty="0"/>
                  <a:t> on the </a:t>
                </a:r>
                <a:r>
                  <a:rPr lang="fr-BE" dirty="0" err="1"/>
                  <a:t>number</a:t>
                </a:r>
                <a:r>
                  <a:rPr lang="fr-BE" dirty="0"/>
                  <a:t> of slow modes,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𝑇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𝑔</m:t>
                        </m:r>
                      </m:sub>
                    </m:sSub>
                  </m:oMath>
                </a14:m>
                <a:r>
                  <a:rPr lang="fr-BE" dirty="0"/>
                  <a:t> and the </a:t>
                </a:r>
                <a:r>
                  <a:rPr lang="fr-BE" dirty="0" err="1"/>
                  <a:t>lifetime</a:t>
                </a:r>
                <a:r>
                  <a:rPr lang="fr-BE" dirty="0"/>
                  <a:t> of a bond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d>
                      <m:d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𝑁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𝑠</m:t>
                            </m:r>
                          </m:sub>
                        </m:sSub>
                      </m:e>
                    </m:d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BD68A830-3206-40CA-8DD9-ABBEFFB263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956" y="6078496"/>
                <a:ext cx="8715399" cy="299569"/>
              </a:xfrm>
              <a:prstGeom prst="rect">
                <a:avLst/>
              </a:prstGeom>
              <a:blipFill>
                <a:blip r:embed="rId6"/>
                <a:stretch>
                  <a:fillRect l="-1540" t="-24490" b="-428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4C1B5BC1-ACF8-4AAA-AE05-A140B9642467}"/>
                  </a:ext>
                </a:extLst>
              </p:cNvPr>
              <p:cNvSpPr txBox="1"/>
              <p:nvPr/>
            </p:nvSpPr>
            <p:spPr>
              <a:xfrm>
                <a:off x="417956" y="6488809"/>
                <a:ext cx="10861879" cy="276999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</m:oMath>
                </a14:m>
                <a:r>
                  <a:rPr lang="fr-BE" dirty="0"/>
                  <a:t> decreases with increasing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</m:sSub>
                  </m:oMath>
                </a14:m>
                <a:r>
                  <a:rPr lang="fr-BE" dirty="0"/>
                  <a:t> </a:t>
                </a:r>
                <a:r>
                  <a:rPr lang="fr-BE" dirty="0" err="1"/>
                  <a:t>which</a:t>
                </a:r>
                <a:r>
                  <a:rPr lang="fr-BE" dirty="0"/>
                  <a:t> </a:t>
                </a:r>
                <a:r>
                  <a:rPr lang="fr-BE" dirty="0" err="1"/>
                  <a:t>means</a:t>
                </a:r>
                <a:r>
                  <a:rPr lang="fr-BE" dirty="0"/>
                  <a:t> </a:t>
                </a:r>
                <a:r>
                  <a:rPr lang="fr-BE" dirty="0" err="1"/>
                  <a:t>that</a:t>
                </a:r>
                <a:r>
                  <a:rPr lang="fr-BE" dirty="0"/>
                  <a:t> the number of returns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𝑟𝑒𝑡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dirty="0" err="1"/>
                  <a:t>should</a:t>
                </a:r>
                <a:r>
                  <a:rPr lang="fr-BE" dirty="0"/>
                  <a:t> </a:t>
                </a:r>
                <a:r>
                  <a:rPr lang="fr-BE" dirty="0" err="1"/>
                  <a:t>decrease</a:t>
                </a:r>
                <a:r>
                  <a:rPr lang="fr-BE" dirty="0"/>
                  <a:t> </a:t>
                </a:r>
                <a:r>
                  <a:rPr lang="fr-BE" dirty="0" err="1"/>
                  <a:t>with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𝑠</m:t>
                        </m:r>
                      </m:sub>
                    </m:sSub>
                  </m:oMath>
                </a14:m>
                <a:r>
                  <a:rPr lang="fr-BE" dirty="0"/>
                  <a:t>  </a:t>
                </a:r>
              </a:p>
            </p:txBody>
          </p:sp>
        </mc:Choice>
        <mc:Fallback xmlns="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4C1B5BC1-ACF8-4AAA-AE05-A140B964246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956" y="6488809"/>
                <a:ext cx="10861879" cy="276999"/>
              </a:xfrm>
              <a:prstGeom prst="rect">
                <a:avLst/>
              </a:prstGeom>
              <a:blipFill>
                <a:blip r:embed="rId7"/>
                <a:stretch>
                  <a:fillRect l="-1235" t="-28261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0263299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age 15">
            <a:extLst>
              <a:ext uri="{FF2B5EF4-FFF2-40B4-BE49-F238E27FC236}">
                <a16:creationId xmlns:a16="http://schemas.microsoft.com/office/drawing/2014/main" id="{445A944D-FF57-49A4-86B3-E5A1828FAE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7007" y="4120997"/>
            <a:ext cx="3191676" cy="2640855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id="{01324088-0333-45FF-AFB3-DBAE4A8FC1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59718" y="4138752"/>
            <a:ext cx="3191676" cy="2605346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7B73360C-27D1-469E-A8C0-84299447AD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3366" y="1217988"/>
            <a:ext cx="3191676" cy="2612295"/>
          </a:xfrm>
          <a:prstGeom prst="rect">
            <a:avLst/>
          </a:prstGeom>
        </p:spPr>
      </p:pic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Rouse</a:t>
            </a:r>
            <a:r>
              <a:rPr lang="fr-FR" sz="4000" dirty="0">
                <a:solidFill>
                  <a:schemeClr val="bg1"/>
                </a:solidFill>
              </a:rPr>
              <a:t>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924F81EE-1F01-4CB4-9760-399D27375515}"/>
                  </a:ext>
                </a:extLst>
              </p:cNvPr>
              <p:cNvSpPr txBox="1"/>
              <p:nvPr/>
            </p:nvSpPr>
            <p:spPr>
              <a:xfrm>
                <a:off x="200951" y="1196659"/>
                <a:ext cx="5929783" cy="98405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𝑤</m:t>
                              </m:r>
                            </m:sub>
                          </m:sSub>
                        </m:den>
                      </m:f>
                      <m:d>
                        <m:dPr>
                          <m:ctrlPr>
                            <a:rPr lang="fr-BE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nary>
                            <m:naryPr>
                              <m:chr m:val="∑"/>
                              <m:ctrl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naryPr>
                            <m:sub>
                              <m:r>
                                <m:rPr>
                                  <m:brk m:alnAt="23"/>
                                </m:rP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sSub>
                                <m:sSub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+1</m:t>
                              </m:r>
                            </m:sub>
                            <m:sup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sup>
                            <m:e>
                              <m:func>
                                <m:funcPr>
                                  <m:ctrlPr>
                                    <a:rPr lang="fr-BE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fr-BE" b="0" i="0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exp</m:t>
                                  </m:r>
                                </m:fName>
                                <m:e>
                                  <m:d>
                                    <m:d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b="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𝑡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𝑝</m:t>
                                              </m:r>
                                            </m:e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</m:num>
                                        <m:den>
                                          <m:sSub>
                                            <m:sSub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𝜏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𝑜</m:t>
                                              </m:r>
                                            </m:sub>
                                          </m:sSub>
                                          <m:sSubSup>
                                            <m:sSubSup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SupPr>
                                            <m:e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𝑁</m:t>
                                              </m:r>
                                            </m:e>
                                            <m:sub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𝑖</m:t>
                                              </m:r>
                                            </m:sub>
                                            <m: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bSup>
                                        </m:den>
                                      </m:f>
                                    </m:e>
                                  </m:d>
                                </m:e>
                              </m:func>
                              <m:r>
                                <a:rPr lang="fr-BE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nary>
                                <m:naryPr>
                                  <m:chr m:val="∑"/>
                                  <m:ctrlPr>
                                    <a:rPr lang="fr-BE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a:rPr lang="fr-BE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  <m:r>
                                                <a:rPr lang="fr-BE" i="1">
                                                  <a:solidFill>
                                                    <a:schemeClr val="tx1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i="1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</m:num>
                                            <m:den>
                                              <m:sSubSup>
                                                <m:sSub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𝑠</m:t>
                                                  </m:r>
                                                </m:sub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b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tx1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𝑆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nary>
                        </m:e>
                      </m:d>
                    </m:oMath>
                  </m:oMathPara>
                </a14:m>
                <a:endParaRPr lang="fr-BE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924F81EE-1F01-4CB4-9760-399D273755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0951" y="1196659"/>
                <a:ext cx="5929783" cy="984052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Slide Number Placeholder 8">
            <a:extLst>
              <a:ext uri="{FF2B5EF4-FFF2-40B4-BE49-F238E27FC236}">
                <a16:creationId xmlns:a16="http://schemas.microsoft.com/office/drawing/2014/main" id="{422B00E5-7278-4D27-ADC9-866B7507664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160</a:t>
            </a:fld>
            <a:endParaRPr lang="en-GB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0AB9A-F8FA-4726-B175-9B56434506B8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38">
                <a:extLst>
                  <a:ext uri="{FF2B5EF4-FFF2-40B4-BE49-F238E27FC236}">
                    <a16:creationId xmlns:a16="http://schemas.microsoft.com/office/drawing/2014/main" id="{1148A235-2638-4C30-B87A-C1C9D4A60AEB}"/>
                  </a:ext>
                </a:extLst>
              </p:cNvPr>
              <p:cNvSpPr txBox="1"/>
              <p:nvPr/>
            </p:nvSpPr>
            <p:spPr>
              <a:xfrm>
                <a:off x="2920629" y="2341424"/>
                <a:ext cx="3028842" cy="48833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𝑤</m:t>
                      </m:r>
                      <m:d>
                        <m:d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</m:d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𝜎</m:t>
                          </m:r>
                          <m:rad>
                            <m:radPr>
                              <m:degHide m:val="on"/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𝜋</m:t>
                              </m:r>
                            </m:e>
                          </m:rad>
                        </m:den>
                      </m:f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f>
                                <m:f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p>
                                    <m:sSup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d>
                                        <m:dPr>
                                          <m:ctrlP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func>
                                            <m:funcPr>
                                              <m:ctrlPr>
                                                <a:rPr lang="fr-BE" sz="1400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uncPr>
                                            <m:fName>
                                              <m:r>
                                                <m:rPr>
                                                  <m:sty m:val="p"/>
                                                </m:rPr>
                                                <a:rPr lang="fr-BE" sz="1400" b="0" i="0" smtClean="0">
                                                  <a:latin typeface="Cambria Math" panose="02040503050406030204" pitchFamily="18" charset="0"/>
                                                </a:rPr>
                                                <m:t>log</m:t>
                                              </m:r>
                                            </m:fName>
                                            <m:e>
                                              <m:r>
                                                <a:rPr lang="fr-BE" sz="1400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𝑀</m:t>
                                              </m:r>
                                            </m:e>
                                          </m:func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 −</m:t>
                                          </m:r>
                                          <m:r>
                                            <a:rPr lang="fr-BE" sz="1400" b="0" i="1" smtClean="0">
                                              <a:latin typeface="Cambria Math" panose="02040503050406030204" pitchFamily="18" charset="0"/>
                                            </a:rPr>
                                            <m:t>𝜇</m:t>
                                          </m:r>
                                        </m:e>
                                      </m:d>
                                    </m:e>
                                    <m:sup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num>
                                <m:den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sSup>
                                    <m:sSup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𝜎</m:t>
                                      </m:r>
                                    </m:e>
                                    <m:sup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27" name="ZoneTexte 38">
                <a:extLst>
                  <a:ext uri="{FF2B5EF4-FFF2-40B4-BE49-F238E27FC236}">
                    <a16:creationId xmlns:a16="http://schemas.microsoft.com/office/drawing/2014/main" id="{1148A235-2638-4C30-B87A-C1C9D4A60AE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20629" y="2341424"/>
                <a:ext cx="3028842" cy="48833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ZoneTexte 41">
            <a:extLst>
              <a:ext uri="{FF2B5EF4-FFF2-40B4-BE49-F238E27FC236}">
                <a16:creationId xmlns:a16="http://schemas.microsoft.com/office/drawing/2014/main" id="{8D57C547-DC91-4127-ADEC-B6801BB3FA7B}"/>
              </a:ext>
            </a:extLst>
          </p:cNvPr>
          <p:cNvSpPr txBox="1"/>
          <p:nvPr/>
        </p:nvSpPr>
        <p:spPr>
          <a:xfrm>
            <a:off x="200951" y="2434679"/>
            <a:ext cx="31227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u="sng" dirty="0" err="1"/>
              <a:t>Molar</a:t>
            </a:r>
            <a:r>
              <a:rPr lang="fr-BE" u="sng" dirty="0"/>
              <a:t> mass distribution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42">
                <a:extLst>
                  <a:ext uri="{FF2B5EF4-FFF2-40B4-BE49-F238E27FC236}">
                    <a16:creationId xmlns:a16="http://schemas.microsoft.com/office/drawing/2014/main" id="{198F38B3-B0FD-42CE-BAEA-D1854E21D3B3}"/>
                  </a:ext>
                </a:extLst>
              </p:cNvPr>
              <p:cNvSpPr txBox="1"/>
              <p:nvPr/>
            </p:nvSpPr>
            <p:spPr>
              <a:xfrm>
                <a:off x="2959594" y="3072898"/>
                <a:ext cx="1204945" cy="260905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𝜎</m:t>
                      </m:r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log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⁡(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𝑃𝐷𝐼</m:t>
                          </m:r>
                          <m:r>
                            <a:rPr lang="fr-BE" sz="1400" b="0" i="1" smtClean="0"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</m:rad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1" name="ZoneTexte 42">
                <a:extLst>
                  <a:ext uri="{FF2B5EF4-FFF2-40B4-BE49-F238E27FC236}">
                    <a16:creationId xmlns:a16="http://schemas.microsoft.com/office/drawing/2014/main" id="{198F38B3-B0FD-42CE-BAEA-D1854E21D3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59594" y="3072898"/>
                <a:ext cx="1204945" cy="260905"/>
              </a:xfrm>
              <a:prstGeom prst="rect">
                <a:avLst/>
              </a:prstGeom>
              <a:blipFill>
                <a:blip r:embed="rId11"/>
                <a:stretch>
                  <a:fillRect l="-1515" r="-4545" b="-2558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ZoneTexte 43">
                <a:extLst>
                  <a:ext uri="{FF2B5EF4-FFF2-40B4-BE49-F238E27FC236}">
                    <a16:creationId xmlns:a16="http://schemas.microsoft.com/office/drawing/2014/main" id="{9DDAACA6-47C1-41C8-921B-05138E72F673}"/>
                  </a:ext>
                </a:extLst>
              </p:cNvPr>
              <p:cNvSpPr txBox="1"/>
              <p:nvPr/>
            </p:nvSpPr>
            <p:spPr>
              <a:xfrm>
                <a:off x="4527727" y="2927774"/>
                <a:ext cx="1420069" cy="48404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>
                <a:defPPr>
                  <a:defRPr lang="fr-FR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𝜇</m:t>
                      </m:r>
                      <m:r>
                        <a:rPr lang="fr-BE" sz="14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fr-BE" sz="14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400" b="0" i="0" smtClean="0">
                              <a:latin typeface="Cambria Math" panose="02040503050406030204" pitchFamily="18" charset="0"/>
                            </a:rPr>
                            <m:t>log</m:t>
                          </m:r>
                        </m:fName>
                        <m:e>
                          <m:d>
                            <m:dPr>
                              <m:ctrlPr>
                                <a:rPr lang="fr-BE" sz="14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𝑀</m:t>
                                      </m:r>
                                    </m:e>
                                    <m:sub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𝑃𝐷</m:t>
                                  </m:r>
                                  <m:sSup>
                                    <m:sSupPr>
                                      <m:ctrlP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p>
                                      <m:r>
                                        <a:rPr lang="fr-BE" sz="1400" b="0" i="1" smtClean="0">
                                          <a:latin typeface="Cambria Math" panose="02040503050406030204" pitchFamily="18" charset="0"/>
                                        </a:rPr>
                                        <m:t>3/2</m:t>
                                      </m:r>
                                    </m:sup>
                                  </m:sSup>
                                  <m:r>
                                    <a:rPr lang="fr-BE" sz="1400" b="0" i="1" smtClean="0">
                                      <a:latin typeface="Cambria Math" panose="02040503050406030204" pitchFamily="18" charset="0"/>
                                    </a:rPr>
                                    <m:t> </m:t>
                                  </m:r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2" name="ZoneTexte 43">
                <a:extLst>
                  <a:ext uri="{FF2B5EF4-FFF2-40B4-BE49-F238E27FC236}">
                    <a16:creationId xmlns:a16="http://schemas.microsoft.com/office/drawing/2014/main" id="{9DDAACA6-47C1-41C8-921B-05138E72F6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7727" y="2927774"/>
                <a:ext cx="1420069" cy="484043"/>
              </a:xfrm>
              <a:prstGeom prst="rect">
                <a:avLst/>
              </a:prstGeom>
              <a:blipFill>
                <a:blip r:embed="rId12"/>
                <a:stretch>
                  <a:fillRect l="-3004" b="-125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" name="ZoneTexte 41">
            <a:extLst>
              <a:ext uri="{FF2B5EF4-FFF2-40B4-BE49-F238E27FC236}">
                <a16:creationId xmlns:a16="http://schemas.microsoft.com/office/drawing/2014/main" id="{DD7D9ED9-6EE3-4113-A1AF-95B61F146660}"/>
              </a:ext>
            </a:extLst>
          </p:cNvPr>
          <p:cNvSpPr txBox="1"/>
          <p:nvPr/>
        </p:nvSpPr>
        <p:spPr>
          <a:xfrm>
            <a:off x="200951" y="3752623"/>
            <a:ext cx="21446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u="sng" dirty="0"/>
              <a:t>Sticker distribution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1869F662-81E8-4AA3-AE2E-5BAEBABEA1A0}"/>
                  </a:ext>
                </a:extLst>
              </p:cNvPr>
              <p:cNvSpPr txBox="1"/>
              <p:nvPr/>
            </p:nvSpPr>
            <p:spPr>
              <a:xfrm>
                <a:off x="2639556" y="3620161"/>
                <a:ext cx="2144640" cy="53681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eqArr>
                        <m:eqArrPr>
                          <m:ctrlPr>
                            <a:rPr lang="fr-BE" sz="1400" i="1" smtClean="0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eqArrPr>
                        <m:e>
                          <m:r>
                            <a:rPr lang="fr-BE" sz="1400">
                              <a:latin typeface="Cambria Math" panose="02040503050406030204" pitchFamily="18" charset="0"/>
                            </a:rPr>
                            <m:t>&amp;</m:t>
                          </m:r>
                          <m:r>
                            <a:rPr lang="fr-BE" sz="1400" i="0">
                              <a:latin typeface="Cambria Math" panose="02040503050406030204" pitchFamily="18" charset="0"/>
                            </a:rPr>
                            <m:t> </m:t>
                          </m:r>
                          <m:sSub>
                            <m:sSub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  <m:d>
                            <m:d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𝑋</m:t>
                              </m:r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=</m:t>
                              </m:r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</m:d>
                          <m:r>
                            <a:rPr lang="fr-BE" sz="1400" i="0">
                              <a:latin typeface="Cambria Math" panose="02040503050406030204" pitchFamily="18" charset="0"/>
                            </a:rPr>
                            <m:t>= </m:t>
                          </m:r>
                          <m:f>
                            <m:f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Sup>
                                <m:sSubSupPr>
                                  <m:ctrlPr>
                                    <a:rPr lang="fr-BE" sz="1400" i="1">
                                      <a:solidFill>
                                        <a:srgbClr val="83696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𝜆</m:t>
                                  </m:r>
                                </m:e>
                                <m:sub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  <m:sup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sup>
                              </m:sSubSup>
                              <m:sSup>
                                <m:sSupPr>
                                  <m:ctrlPr>
                                    <a:rPr lang="fr-BE" sz="1400" i="1">
                                      <a:solidFill>
                                        <a:srgbClr val="836967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sz="1400" i="1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a:rPr lang="fr-BE" sz="1400" i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sz="1400" i="1">
                                          <a:solidFill>
                                            <a:srgbClr val="836967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400" i="1">
                                          <a:latin typeface="Cambria Math" panose="02040503050406030204" pitchFamily="18" charset="0"/>
                                        </a:rPr>
                                        <m:t>𝜆</m:t>
                                      </m:r>
                                    </m:e>
                                    <m:sub>
                                      <m:r>
                                        <a:rPr lang="fr-BE" sz="1400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sup>
                              </m:sSup>
                            </m:num>
                            <m:den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!</m:t>
                              </m:r>
                            </m:den>
                          </m:f>
                          <m:r>
                            <a:rPr lang="fr-BE" sz="1400" i="0">
                              <a:latin typeface="Cambria Math" panose="02040503050406030204" pitchFamily="18" charset="0"/>
                            </a:rPr>
                            <m:t> #</m:t>
                          </m:r>
                        </m:e>
                      </m:eqArr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1869F662-81E8-4AA3-AE2E-5BAEBABEA1A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39556" y="3620161"/>
                <a:ext cx="2144640" cy="536814"/>
              </a:xfrm>
              <a:prstGeom prst="rect">
                <a:avLst/>
              </a:prstGeom>
              <a:blipFill>
                <a:blip r:embed="rId13"/>
                <a:stretch>
                  <a:fillRect b="-227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52AAB01F-BF36-4DCB-92C1-18A5DA0B3C6B}"/>
                  </a:ext>
                </a:extLst>
              </p:cNvPr>
              <p:cNvSpPr txBox="1"/>
              <p:nvPr/>
            </p:nvSpPr>
            <p:spPr>
              <a:xfrm>
                <a:off x="4526758" y="3627345"/>
                <a:ext cx="1442720" cy="54848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400" i="1" smtClean="0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𝜆</m:t>
                          </m:r>
                        </m:e>
                        <m:sub>
                          <m:r>
                            <a:rPr lang="fr-BE" sz="1400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sz="1400" i="0">
                          <a:latin typeface="Cambria Math" panose="02040503050406030204" pitchFamily="18" charset="0"/>
                        </a:rPr>
                        <m:t>= </m:t>
                      </m:r>
                      <m:f>
                        <m:fPr>
                          <m:ctrlPr>
                            <a:rPr lang="fr-BE" sz="1400" i="1">
                              <a:solidFill>
                                <a:srgbClr val="836967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sz="1400" i="1">
                                  <a:solidFill>
                                    <a:srgbClr val="836967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  <m:r>
                                <a:rPr lang="fr-BE" sz="1400" i="0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sz="1400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sz="1400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52AAB01F-BF36-4DCB-92C1-18A5DA0B3C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26758" y="3627345"/>
                <a:ext cx="1442720" cy="548483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6" name="Tableau 7">
                <a:extLst>
                  <a:ext uri="{FF2B5EF4-FFF2-40B4-BE49-F238E27FC236}">
                    <a16:creationId xmlns:a16="http://schemas.microsoft.com/office/drawing/2014/main" id="{9E34BFFA-80FC-4AF9-9C0D-BE4A155523B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23004451"/>
                  </p:ext>
                </p:extLst>
              </p:nvPr>
            </p:nvGraphicFramePr>
            <p:xfrm>
              <a:off x="201145" y="4987839"/>
              <a:ext cx="4973600" cy="1520709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548077">
                      <a:extLst>
                        <a:ext uri="{9D8B030D-6E8A-4147-A177-3AD203B41FA5}">
                          <a16:colId xmlns:a16="http://schemas.microsoft.com/office/drawing/2014/main" val="1771178830"/>
                        </a:ext>
                      </a:extLst>
                    </a:gridCol>
                    <a:gridCol w="1115736">
                      <a:extLst>
                        <a:ext uri="{9D8B030D-6E8A-4147-A177-3AD203B41FA5}">
                          <a16:colId xmlns:a16="http://schemas.microsoft.com/office/drawing/2014/main" val="3554035948"/>
                        </a:ext>
                      </a:extLst>
                    </a:gridCol>
                    <a:gridCol w="1216404">
                      <a:extLst>
                        <a:ext uri="{9D8B030D-6E8A-4147-A177-3AD203B41FA5}">
                          <a16:colId xmlns:a16="http://schemas.microsoft.com/office/drawing/2014/main" val="3325533046"/>
                        </a:ext>
                      </a:extLst>
                    </a:gridCol>
                    <a:gridCol w="1093383">
                      <a:extLst>
                        <a:ext uri="{9D8B030D-6E8A-4147-A177-3AD203B41FA5}">
                          <a16:colId xmlns:a16="http://schemas.microsoft.com/office/drawing/2014/main" val="1743687427"/>
                        </a:ext>
                      </a:extLst>
                    </a:gridCol>
                  </a:tblGrid>
                  <a:tr h="314805">
                    <a:tc>
                      <a:txBody>
                        <a:bodyPr/>
                        <a:lstStyle/>
                        <a:p>
                          <a:endParaRPr lang="fr-BE" sz="1600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PBU6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PBU8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PBU13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72396250"/>
                      </a:ext>
                    </a:extLst>
                  </a:tr>
                  <a:tr h="387461">
                    <a:tc>
                      <a:txBody>
                        <a:bodyPr/>
                        <a:lstStyle/>
                        <a:p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𝑀</m:t>
                                  </m:r>
                                </m:e>
                                <m:sub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600" dirty="0"/>
                            <a:t> [g/mol]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1150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900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700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344305221"/>
                      </a:ext>
                    </a:extLst>
                  </a:tr>
                  <a:tr h="279268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600" dirty="0"/>
                            <a:t> [s]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0.2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0.22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1.2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849456373"/>
                      </a:ext>
                    </a:extLst>
                  </a:tr>
                  <a:tr h="462688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sz="1600" dirty="0"/>
                            <a:t> [s]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1.5×10</m:t>
                                    </m:r>
                                  </m:e>
                                  <m:sup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−5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r>
                                  <a:rPr lang="fr-BE" sz="1600" b="0" i="1" dirty="0" smtClean="0">
                                    <a:latin typeface="Cambria Math" panose="02040503050406030204" pitchFamily="18" charset="0"/>
                                  </a:rPr>
                                  <m:t>1.1× </m:t>
                                </m:r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e>
                                  <m:sup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−4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left"/>
                              </m:oMathParaPr>
                              <m:oMath xmlns:m="http://schemas.openxmlformats.org/officeDocument/2006/math"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10</m:t>
                                    </m:r>
                                  </m:e>
                                  <m:sup>
                                    <m:r>
                                      <a:rPr lang="fr-BE" sz="1600" b="0" i="1" dirty="0" smtClean="0">
                                        <a:latin typeface="Cambria Math" panose="02040503050406030204" pitchFamily="18" charset="0"/>
                                      </a:rPr>
                                      <m:t>−3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dirty="0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62607779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6" name="Tableau 7">
                <a:extLst>
                  <a:ext uri="{FF2B5EF4-FFF2-40B4-BE49-F238E27FC236}">
                    <a16:creationId xmlns:a16="http://schemas.microsoft.com/office/drawing/2014/main" id="{9E34BFFA-80FC-4AF9-9C0D-BE4A155523B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523004451"/>
                  </p:ext>
                </p:extLst>
              </p:nvPr>
            </p:nvGraphicFramePr>
            <p:xfrm>
              <a:off x="201145" y="4987839"/>
              <a:ext cx="4973600" cy="1520709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548077">
                      <a:extLst>
                        <a:ext uri="{9D8B030D-6E8A-4147-A177-3AD203B41FA5}">
                          <a16:colId xmlns:a16="http://schemas.microsoft.com/office/drawing/2014/main" val="1771178830"/>
                        </a:ext>
                      </a:extLst>
                    </a:gridCol>
                    <a:gridCol w="1115736">
                      <a:extLst>
                        <a:ext uri="{9D8B030D-6E8A-4147-A177-3AD203B41FA5}">
                          <a16:colId xmlns:a16="http://schemas.microsoft.com/office/drawing/2014/main" val="3554035948"/>
                        </a:ext>
                      </a:extLst>
                    </a:gridCol>
                    <a:gridCol w="1216404">
                      <a:extLst>
                        <a:ext uri="{9D8B030D-6E8A-4147-A177-3AD203B41FA5}">
                          <a16:colId xmlns:a16="http://schemas.microsoft.com/office/drawing/2014/main" val="3325533046"/>
                        </a:ext>
                      </a:extLst>
                    </a:gridCol>
                    <a:gridCol w="1093383">
                      <a:extLst>
                        <a:ext uri="{9D8B030D-6E8A-4147-A177-3AD203B41FA5}">
                          <a16:colId xmlns:a16="http://schemas.microsoft.com/office/drawing/2014/main" val="1743687427"/>
                        </a:ext>
                      </a:extLst>
                    </a:gridCol>
                  </a:tblGrid>
                  <a:tr h="335280">
                    <a:tc>
                      <a:txBody>
                        <a:bodyPr/>
                        <a:lstStyle/>
                        <a:p>
                          <a:endParaRPr lang="fr-BE" sz="1600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PBU6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PBU8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PBU13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972396250"/>
                      </a:ext>
                    </a:extLst>
                  </a:tr>
                  <a:tr h="387461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394" t="-90625" r="-223622" b="-207813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1150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900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700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344305221"/>
                      </a:ext>
                    </a:extLst>
                  </a:tr>
                  <a:tr h="335280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394" t="-221818" r="-223622" b="-14181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0.2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0.22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sz="1600" dirty="0"/>
                            <a:t>1.2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849456373"/>
                      </a:ext>
                    </a:extLst>
                  </a:tr>
                  <a:tr h="462688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394" t="-232895" r="-223622" b="-263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138587" t="-232895" r="-208696" b="-263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220603" t="-232895" r="-92965" b="-263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15"/>
                          <a:stretch>
                            <a:fillRect l="-354444" t="-232895" r="-2778" b="-2632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626077796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37" name="ZoneTexte 36">
            <a:extLst>
              <a:ext uri="{FF2B5EF4-FFF2-40B4-BE49-F238E27FC236}">
                <a16:creationId xmlns:a16="http://schemas.microsoft.com/office/drawing/2014/main" id="{47DC3AA9-AAAB-47DC-ABC5-099D6B8E307B}"/>
              </a:ext>
            </a:extLst>
          </p:cNvPr>
          <p:cNvSpPr txBox="1"/>
          <p:nvPr/>
        </p:nvSpPr>
        <p:spPr>
          <a:xfrm>
            <a:off x="1640750" y="4555082"/>
            <a:ext cx="199761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Fitting</a:t>
            </a:r>
            <a:r>
              <a:rPr lang="fr-BE" i="1" dirty="0"/>
              <a:t> </a:t>
            </a:r>
            <a:r>
              <a:rPr lang="fr-BE" i="1" dirty="0" err="1"/>
              <a:t>Parameters</a:t>
            </a:r>
            <a:endParaRPr lang="fr-BE" i="1" dirty="0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CE77B48B-6928-4888-BD4B-681962F4E07E}"/>
              </a:ext>
            </a:extLst>
          </p:cNvPr>
          <p:cNvSpPr txBox="1"/>
          <p:nvPr/>
        </p:nvSpPr>
        <p:spPr>
          <a:xfrm>
            <a:off x="7634830" y="1355871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PBU6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id="{E3D91434-F77A-46BA-AC44-3550832ADC59}"/>
              </a:ext>
            </a:extLst>
          </p:cNvPr>
          <p:cNvSpPr txBox="1"/>
          <p:nvPr/>
        </p:nvSpPr>
        <p:spPr>
          <a:xfrm>
            <a:off x="5780015" y="4236319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PBU8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DD13D288-6FCB-43A5-9735-CB52D4D598C3}"/>
              </a:ext>
            </a:extLst>
          </p:cNvPr>
          <p:cNvSpPr txBox="1"/>
          <p:nvPr/>
        </p:nvSpPr>
        <p:spPr>
          <a:xfrm>
            <a:off x="9267222" y="4236319"/>
            <a:ext cx="904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/>
              <a:t>PBU13</a:t>
            </a:r>
          </a:p>
        </p:txBody>
      </p:sp>
    </p:spTree>
    <p:extLst>
      <p:ext uri="{BB962C8B-B14F-4D97-AF65-F5344CB8AC3E}">
        <p14:creationId xmlns:p14="http://schemas.microsoft.com/office/powerpoint/2010/main" val="3487732520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7DB3FC9-5A36-4B9B-98DD-84B7C7FEF343}"/>
              </a:ext>
            </a:extLst>
          </p:cNvPr>
          <p:cNvSpPr/>
          <p:nvPr/>
        </p:nvSpPr>
        <p:spPr>
          <a:xfrm>
            <a:off x="9388343" y="2361543"/>
            <a:ext cx="2547707" cy="2212358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4722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4A6D5C4-6BD8-4FC1-BBE7-BFD3F350D9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886881" y="6378287"/>
            <a:ext cx="2743200" cy="365125"/>
          </a:xfrm>
        </p:spPr>
        <p:txBody>
          <a:bodyPr/>
          <a:lstStyle/>
          <a:p>
            <a:fld id="{0F136B0D-439B-4246-AA5D-72C622B737C4}" type="slidenum">
              <a:rPr lang="en-GB" smtClean="0"/>
              <a:pPr/>
              <a:t>161</a:t>
            </a:fld>
            <a:endParaRPr lang="en-GB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37BF682-3FA2-4B94-99E0-38A63ABD4C90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8E1F372-B24D-4A28-A5D1-BB6CCEC052D0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287441-9140-430D-A7EA-A4AB044978B4}"/>
              </a:ext>
            </a:extLst>
          </p:cNvPr>
          <p:cNvSpPr/>
          <p:nvPr/>
        </p:nvSpPr>
        <p:spPr>
          <a:xfrm>
            <a:off x="6843726" y="318066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Materials : </a:t>
            </a:r>
            <a:r>
              <a:rPr lang="fr-FR" sz="4000" dirty="0" err="1">
                <a:solidFill>
                  <a:schemeClr val="bg1"/>
                </a:solidFill>
              </a:rPr>
              <a:t>Entangled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systems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31" name="Tableau 30">
                <a:extLst>
                  <a:ext uri="{FF2B5EF4-FFF2-40B4-BE49-F238E27FC236}">
                    <a16:creationId xmlns:a16="http://schemas.microsoft.com/office/drawing/2014/main" id="{93049DA1-8320-4B48-ACAC-0236172A1A1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52657463"/>
                  </p:ext>
                </p:extLst>
              </p:nvPr>
            </p:nvGraphicFramePr>
            <p:xfrm>
              <a:off x="1204759" y="4317180"/>
              <a:ext cx="2833416" cy="221100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44472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3613582694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2709677560"/>
                        </a:ext>
                      </a:extLst>
                    </a:gridCol>
                  </a:tblGrid>
                  <a:tr h="36633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Eq.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fr-BE" sz="1600" i="0" dirty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Z</m:t>
                                </m:r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n</m:t>
                                    </m:r>
                                  </m:e>
                                  <m:sup>
                                    <m: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2+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m:rPr>
                                    <m:sty m:val="p"/>
                                  </m:rPr>
                                  <a:rPr lang="fr-BE" sz="1600" b="0" i="0" dirty="0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C</m:t>
                                </m:r>
                                <m:sSup>
                                  <m:sSupPr>
                                    <m:ctrlPr>
                                      <a:rPr lang="fr-BE" sz="1600" b="0" i="1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r>
                                      <m:rPr>
                                        <m:sty m:val="p"/>
                                      </m:rP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u</m:t>
                                    </m:r>
                                  </m:e>
                                  <m:sup>
                                    <m:r>
                                      <a:rPr lang="fr-BE" sz="1600" b="0" i="0" dirty="0" smtClean="0">
                                        <a:solidFill>
                                          <a:schemeClr val="tx1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2+</m:t>
                                    </m:r>
                                  </m:sup>
                                </m:sSup>
                              </m:oMath>
                            </m:oMathPara>
                          </a14:m>
                          <a:endParaRPr lang="fr-BE" sz="1600" i="0" dirty="0">
                            <a:solidFill>
                              <a:schemeClr val="tx1"/>
                            </a:solidFill>
                            <a:effectLst/>
                            <a:latin typeface="+mj-lt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0.75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1.5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873807"/>
                      </a:ext>
                    </a:extLst>
                  </a:tr>
                  <a:tr h="357818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3891238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31" name="Tableau 30">
                <a:extLst>
                  <a:ext uri="{FF2B5EF4-FFF2-40B4-BE49-F238E27FC236}">
                    <a16:creationId xmlns:a16="http://schemas.microsoft.com/office/drawing/2014/main" id="{93049DA1-8320-4B48-ACAC-0236172A1A12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752657463"/>
                  </p:ext>
                </p:extLst>
              </p:nvPr>
            </p:nvGraphicFramePr>
            <p:xfrm>
              <a:off x="1204759" y="4317180"/>
              <a:ext cx="2833416" cy="2211008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944472">
                      <a:extLst>
                        <a:ext uri="{9D8B030D-6E8A-4147-A177-3AD203B41FA5}">
                          <a16:colId xmlns:a16="http://schemas.microsoft.com/office/drawing/2014/main" val="4179769410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3613582694"/>
                        </a:ext>
                      </a:extLst>
                    </a:gridCol>
                    <a:gridCol w="944472">
                      <a:extLst>
                        <a:ext uri="{9D8B030D-6E8A-4147-A177-3AD203B41FA5}">
                          <a16:colId xmlns:a16="http://schemas.microsoft.com/office/drawing/2014/main" val="2709677560"/>
                        </a:ext>
                      </a:extLst>
                    </a:gridCol>
                  </a:tblGrid>
                  <a:tr h="366333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600" dirty="0">
                              <a:solidFill>
                                <a:schemeClr val="tx1"/>
                              </a:solidFill>
                              <a:effectLst/>
                              <a:latin typeface="+mj-lt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Eq.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3"/>
                          <a:stretch>
                            <a:fillRect l="-100000" t="-1667" r="-100641" b="-54500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lnTlToBr w="12700" cmpd="sng">
                          <a:noFill/>
                          <a:prstDash val="solid"/>
                        </a:lnTlToBr>
                        <a:lnBlToTr w="12700" cmpd="sng">
                          <a:noFill/>
                          <a:prstDash val="solid"/>
                        </a:lnBlToTr>
                        <a:blipFill>
                          <a:blip r:embed="rId3"/>
                          <a:stretch>
                            <a:fillRect l="-201290" t="-1667" r="-1290" b="-54500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151526493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0.25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211659510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596560550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0.75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096578267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1.5 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339873807"/>
                      </a:ext>
                    </a:extLst>
                  </a:tr>
                  <a:tr h="368935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r>
                            <a:rPr lang="fr-BE" sz="1800" b="0" dirty="0">
                              <a:solidFill>
                                <a:schemeClr val="tx1"/>
                              </a:solidFill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2.5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50000"/>
                            </a:lnSpc>
                          </a:pPr>
                          <a:endParaRPr lang="fr-BE" sz="1800" dirty="0">
                            <a:effectLst/>
                            <a:latin typeface="Calibri" panose="020F0502020204030204" pitchFamily="34" charset="0"/>
                            <a:ea typeface="Calibri" panose="020F050202020403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5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lang="fr-BE" sz="1800" dirty="0">
                              <a:effectLst/>
                              <a:latin typeface="Calibri" panose="020F0502020204030204" pitchFamily="34" charset="0"/>
                              <a:ea typeface="Calibri" panose="020F0502020204030204" pitchFamily="34" charset="0"/>
                              <a:cs typeface="Times New Roman" panose="02020603050405020304" pitchFamily="18" charset="0"/>
                            </a:rPr>
                            <a:t>X</a:t>
                          </a:r>
                        </a:p>
                      </a:txBody>
                      <a:tcPr marL="68580" marR="68580" marT="0" marB="0">
                        <a:lnL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L>
                        <a:lnR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R>
                        <a:lnT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T>
                        <a:lnB w="12700" cap="flat" cmpd="sng" algn="ctr">
                          <a:solidFill>
                            <a:schemeClr val="tx1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B>
                        <a:solidFill>
                          <a:schemeClr val="accent1">
                            <a:lumMod val="20000"/>
                            <a:lumOff val="80000"/>
                          </a:schemeClr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63891238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6" name="Image 5">
            <a:extLst>
              <a:ext uri="{FF2B5EF4-FFF2-40B4-BE49-F238E27FC236}">
                <a16:creationId xmlns:a16="http://schemas.microsoft.com/office/drawing/2014/main" id="{3EA1C852-DD35-4B87-BFBB-B87FBBC530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496" y="1511456"/>
            <a:ext cx="3112207" cy="196894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2D73CE0-A14A-4294-885D-B5E4A3AE97FC}"/>
                  </a:ext>
                </a:extLst>
              </p:cNvPr>
              <p:cNvSpPr txBox="1"/>
              <p:nvPr/>
            </p:nvSpPr>
            <p:spPr>
              <a:xfrm>
                <a:off x="188838" y="3611693"/>
                <a:ext cx="1742978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=112 </m:t>
                    </m:r>
                  </m:oMath>
                </a14:m>
                <a:r>
                  <a:rPr lang="fr-BE" dirty="0"/>
                  <a:t>kg/mol</a:t>
                </a:r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92D73CE0-A14A-4294-885D-B5E4A3AE97F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8838" y="3611693"/>
                <a:ext cx="1742978" cy="276999"/>
              </a:xfrm>
              <a:prstGeom prst="rect">
                <a:avLst/>
              </a:prstGeom>
              <a:blipFill>
                <a:blip r:embed="rId5"/>
                <a:stretch>
                  <a:fillRect l="-4895" t="-28261" r="-7343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7" name="Image 36">
            <a:extLst>
              <a:ext uri="{FF2B5EF4-FFF2-40B4-BE49-F238E27FC236}">
                <a16:creationId xmlns:a16="http://schemas.microsoft.com/office/drawing/2014/main" id="{6D305840-15B2-4B37-B720-B11B01D907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24546" y="2414196"/>
            <a:ext cx="2501325" cy="190298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/>
              <p:nvPr/>
            </p:nvSpPr>
            <p:spPr>
              <a:xfrm>
                <a:off x="9699785" y="4678756"/>
                <a:ext cx="203641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b="1" dirty="0">
                    <a:solidFill>
                      <a:srgbClr val="FFC000"/>
                    </a:solidFill>
                  </a:rPr>
                  <a:t>M</a:t>
                </a:r>
                <a:r>
                  <a:rPr lang="fr-BE" dirty="0"/>
                  <a:t> :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fr-BE" i="0" dirty="0" smtClean="0">
                        <a:latin typeface="Cambria Math" panose="02040503050406030204" pitchFamily="18" charset="0"/>
                      </a:rPr>
                      <m:t>Z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b="0" i="0" dirty="0" smtClean="0">
                            <a:latin typeface="Cambria Math" panose="02040503050406030204" pitchFamily="18" charset="0"/>
                          </a:rPr>
                          <m:t>n</m:t>
                        </m:r>
                      </m:e>
                      <m:sup>
                        <m:r>
                          <a:rPr lang="fr-BE" b="0" i="0" dirty="0" smtClean="0"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  <m:r>
                      <a:rPr lang="fr-BE" b="0" i="0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and</m:t>
                    </m:r>
                    <m:r>
                      <a:rPr lang="fr-BE" b="0" i="1" dirty="0" smtClean="0"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sty m:val="p"/>
                      </m:rPr>
                      <a:rPr lang="fr-BE" b="0" i="0" dirty="0" smtClean="0">
                        <a:latin typeface="Cambria Math" panose="02040503050406030204" pitchFamily="18" charset="0"/>
                      </a:rPr>
                      <m:t>C</m:t>
                    </m:r>
                    <m:sSup>
                      <m:sSupPr>
                        <m:ctrlPr>
                          <a:rPr lang="fr-BE" b="0" i="1" dirty="0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m:rPr>
                            <m:sty m:val="p"/>
                          </m:rPr>
                          <a:rPr lang="fr-BE" b="0" i="0" dirty="0" smtClean="0">
                            <a:latin typeface="Cambria Math" panose="02040503050406030204" pitchFamily="18" charset="0"/>
                          </a:rPr>
                          <m:t>u</m:t>
                        </m:r>
                      </m:e>
                      <m:sup>
                        <m:r>
                          <a:rPr lang="fr-BE" b="0" i="0" dirty="0" smtClean="0">
                            <a:latin typeface="Cambria Math" panose="02040503050406030204" pitchFamily="18" charset="0"/>
                          </a:rPr>
                          <m:t>2+</m:t>
                        </m:r>
                      </m:sup>
                    </m:sSup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4E0523C3-9B45-4DEF-980D-DE5E4ADE9C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699785" y="4678756"/>
                <a:ext cx="2036414" cy="369332"/>
              </a:xfrm>
              <a:prstGeom prst="rect">
                <a:avLst/>
              </a:prstGeom>
              <a:blipFill>
                <a:blip r:embed="rId7"/>
                <a:stretch>
                  <a:fillRect l="-2395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7" name="Image 16">
            <a:extLst>
              <a:ext uri="{FF2B5EF4-FFF2-40B4-BE49-F238E27FC236}">
                <a16:creationId xmlns:a16="http://schemas.microsoft.com/office/drawing/2014/main" id="{4743CEA5-1752-46DE-A5D1-5CA3553A06A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841047" y="2344745"/>
            <a:ext cx="2668796" cy="2693450"/>
          </a:xfrm>
          <a:prstGeom prst="rect">
            <a:avLst/>
          </a:prstGeom>
        </p:spPr>
      </p:pic>
      <p:cxnSp>
        <p:nvCxnSpPr>
          <p:cNvPr id="19" name="Connecteur droit 18">
            <a:extLst>
              <a:ext uri="{FF2B5EF4-FFF2-40B4-BE49-F238E27FC236}">
                <a16:creationId xmlns:a16="http://schemas.microsoft.com/office/drawing/2014/main" id="{B20B137A-1913-49B1-8DD8-3F56D7843F6A}"/>
              </a:ext>
            </a:extLst>
          </p:cNvPr>
          <p:cNvCxnSpPr>
            <a:cxnSpLocks/>
          </p:cNvCxnSpPr>
          <p:nvPr/>
        </p:nvCxnSpPr>
        <p:spPr>
          <a:xfrm flipV="1">
            <a:off x="7621512" y="2364403"/>
            <a:ext cx="1758442" cy="81625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24">
            <a:extLst>
              <a:ext uri="{FF2B5EF4-FFF2-40B4-BE49-F238E27FC236}">
                <a16:creationId xmlns:a16="http://schemas.microsoft.com/office/drawing/2014/main" id="{273D79D9-10C4-4174-8E9F-52E6F86C5E07}"/>
              </a:ext>
            </a:extLst>
          </p:cNvPr>
          <p:cNvCxnSpPr>
            <a:cxnSpLocks/>
          </p:cNvCxnSpPr>
          <p:nvPr/>
        </p:nvCxnSpPr>
        <p:spPr>
          <a:xfrm>
            <a:off x="7636955" y="3317112"/>
            <a:ext cx="1742999" cy="124986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CAB38DFD-8147-4707-B0AA-0E4DA84061EB}"/>
              </a:ext>
            </a:extLst>
          </p:cNvPr>
          <p:cNvCxnSpPr>
            <a:cxnSpLocks/>
          </p:cNvCxnSpPr>
          <p:nvPr/>
        </p:nvCxnSpPr>
        <p:spPr>
          <a:xfrm>
            <a:off x="9884448" y="5113095"/>
            <a:ext cx="1699845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ZoneTexte 26">
            <a:extLst>
              <a:ext uri="{FF2B5EF4-FFF2-40B4-BE49-F238E27FC236}">
                <a16:creationId xmlns:a16="http://schemas.microsoft.com/office/drawing/2014/main" id="{DD1018FF-A158-434A-A271-9ACC76A06CC9}"/>
              </a:ext>
            </a:extLst>
          </p:cNvPr>
          <p:cNvSpPr txBox="1"/>
          <p:nvPr/>
        </p:nvSpPr>
        <p:spPr>
          <a:xfrm>
            <a:off x="10292360" y="5245215"/>
            <a:ext cx="16998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Lability</a:t>
            </a:r>
            <a:r>
              <a:rPr lang="fr-BE" dirty="0"/>
              <a:t> </a:t>
            </a:r>
          </a:p>
        </p:txBody>
      </p:sp>
      <p:cxnSp>
        <p:nvCxnSpPr>
          <p:cNvPr id="29" name="Connecteur droit avec flèche 28">
            <a:extLst>
              <a:ext uri="{FF2B5EF4-FFF2-40B4-BE49-F238E27FC236}">
                <a16:creationId xmlns:a16="http://schemas.microsoft.com/office/drawing/2014/main" id="{8B93EC70-4D18-4D17-B245-B634B6106C28}"/>
              </a:ext>
            </a:extLst>
          </p:cNvPr>
          <p:cNvCxnSpPr>
            <a:stCxn id="27" idx="0"/>
          </p:cNvCxnSpPr>
          <p:nvPr/>
        </p:nvCxnSpPr>
        <p:spPr>
          <a:xfrm>
            <a:off x="11142283" y="5245215"/>
            <a:ext cx="88455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DF71328C-0670-4BE7-AD0F-114432BE18AD}"/>
                  </a:ext>
                </a:extLst>
              </p:cNvPr>
              <p:cNvSpPr txBox="1"/>
              <p:nvPr/>
            </p:nvSpPr>
            <p:spPr>
              <a:xfrm>
                <a:off x="3529002" y="3591936"/>
                <a:ext cx="153971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b="0" dirty="0"/>
                  <a:t>TPA’s/</a:t>
                </a:r>
                <a:r>
                  <a:rPr lang="fr-BE" b="0" dirty="0" err="1"/>
                  <a:t>chain</a:t>
                </a:r>
                <a:r>
                  <a:rPr lang="fr-BE" b="0" dirty="0"/>
                  <a:t> =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11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DF71328C-0670-4BE7-AD0F-114432BE18A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9002" y="3591936"/>
                <a:ext cx="1539717" cy="276999"/>
              </a:xfrm>
              <a:prstGeom prst="rect">
                <a:avLst/>
              </a:prstGeom>
              <a:blipFill>
                <a:blip r:embed="rId9"/>
                <a:stretch>
                  <a:fillRect l="-9524" t="-28261" r="-4365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627F42F-F4BB-4B8B-B8B9-7B05843083E2}"/>
                  </a:ext>
                </a:extLst>
              </p:cNvPr>
              <p:cNvSpPr txBox="1"/>
              <p:nvPr/>
            </p:nvSpPr>
            <p:spPr>
              <a:xfrm>
                <a:off x="2251298" y="3608715"/>
                <a:ext cx="96661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dirty="0"/>
                  <a:t> PDI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=1.2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627F42F-F4BB-4B8B-B8B9-7B05843083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1298" y="3608715"/>
                <a:ext cx="966611" cy="276999"/>
              </a:xfrm>
              <a:prstGeom prst="rect">
                <a:avLst/>
              </a:prstGeom>
              <a:blipFill>
                <a:blip r:embed="rId10"/>
                <a:stretch>
                  <a:fillRect l="-8805" t="-28889" r="-8176" b="-5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13590D80-16D1-4C8E-8316-D0095BDC037F}"/>
              </a:ext>
            </a:extLst>
          </p:cNvPr>
          <p:cNvSpPr txBox="1"/>
          <p:nvPr/>
        </p:nvSpPr>
        <p:spPr>
          <a:xfrm>
            <a:off x="105432" y="1177521"/>
            <a:ext cx="736600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dirty="0" err="1"/>
              <a:t>Terpyridine-modified</a:t>
            </a:r>
            <a:r>
              <a:rPr lang="fr-BE" dirty="0"/>
              <a:t> poly(n-</a:t>
            </a:r>
            <a:r>
              <a:rPr lang="fr-BE" dirty="0" err="1"/>
              <a:t>butyl</a:t>
            </a:r>
            <a:r>
              <a:rPr lang="fr-BE" dirty="0"/>
              <a:t> acrylate)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9DA9945-CD9C-4A41-A299-77F3D653A4F2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174358098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134" name="Groupe 133">
            <a:extLst>
              <a:ext uri="{FF2B5EF4-FFF2-40B4-BE49-F238E27FC236}">
                <a16:creationId xmlns:a16="http://schemas.microsoft.com/office/drawing/2014/main" id="{901DEBFE-A863-4EBD-8B91-43C318774012}"/>
              </a:ext>
            </a:extLst>
          </p:cNvPr>
          <p:cNvGrpSpPr/>
          <p:nvPr/>
        </p:nvGrpSpPr>
        <p:grpSpPr>
          <a:xfrm>
            <a:off x="677940" y="2396248"/>
            <a:ext cx="4238512" cy="915410"/>
            <a:chOff x="553914" y="2235730"/>
            <a:chExt cx="4238512" cy="915410"/>
          </a:xfrm>
        </p:grpSpPr>
        <p:grpSp>
          <p:nvGrpSpPr>
            <p:cNvPr id="33" name="Groupe 32">
              <a:extLst>
                <a:ext uri="{FF2B5EF4-FFF2-40B4-BE49-F238E27FC236}">
                  <a16:creationId xmlns:a16="http://schemas.microsoft.com/office/drawing/2014/main" id="{A1BE545F-A9A8-4293-AD47-BA15C54E766F}"/>
                </a:ext>
              </a:extLst>
            </p:cNvPr>
            <p:cNvGrpSpPr/>
            <p:nvPr/>
          </p:nvGrpSpPr>
          <p:grpSpPr>
            <a:xfrm>
              <a:off x="553914" y="2235730"/>
              <a:ext cx="4238512" cy="915410"/>
              <a:chOff x="376517" y="1344706"/>
              <a:chExt cx="4238512" cy="915410"/>
            </a:xfrm>
          </p:grpSpPr>
          <p:sp>
            <p:nvSpPr>
              <p:cNvPr id="34" name="Freeform: Shape 4">
                <a:extLst>
                  <a:ext uri="{FF2B5EF4-FFF2-40B4-BE49-F238E27FC236}">
                    <a16:creationId xmlns:a16="http://schemas.microsoft.com/office/drawing/2014/main" id="{FA42C5C8-EA3F-4051-BC88-B7DED885D3C2}"/>
                  </a:ext>
                </a:extLst>
              </p:cNvPr>
              <p:cNvSpPr/>
              <p:nvPr/>
            </p:nvSpPr>
            <p:spPr>
              <a:xfrm>
                <a:off x="376517" y="1506071"/>
                <a:ext cx="4238512" cy="333487"/>
              </a:xfrm>
              <a:custGeom>
                <a:avLst/>
                <a:gdLst>
                  <a:gd name="connsiteX0" fmla="*/ 0 w 4238512"/>
                  <a:gd name="connsiteY0" fmla="*/ 21515 h 333487"/>
                  <a:gd name="connsiteX1" fmla="*/ 129091 w 4238512"/>
                  <a:gd name="connsiteY1" fmla="*/ 32273 h 333487"/>
                  <a:gd name="connsiteX2" fmla="*/ 182880 w 4238512"/>
                  <a:gd name="connsiteY2" fmla="*/ 64546 h 333487"/>
                  <a:gd name="connsiteX3" fmla="*/ 215152 w 4238512"/>
                  <a:gd name="connsiteY3" fmla="*/ 75303 h 333487"/>
                  <a:gd name="connsiteX4" fmla="*/ 301214 w 4238512"/>
                  <a:gd name="connsiteY4" fmla="*/ 139849 h 333487"/>
                  <a:gd name="connsiteX5" fmla="*/ 311971 w 4238512"/>
                  <a:gd name="connsiteY5" fmla="*/ 172122 h 333487"/>
                  <a:gd name="connsiteX6" fmla="*/ 387275 w 4238512"/>
                  <a:gd name="connsiteY6" fmla="*/ 225910 h 333487"/>
                  <a:gd name="connsiteX7" fmla="*/ 462578 w 4238512"/>
                  <a:gd name="connsiteY7" fmla="*/ 258183 h 333487"/>
                  <a:gd name="connsiteX8" fmla="*/ 645458 w 4238512"/>
                  <a:gd name="connsiteY8" fmla="*/ 236668 h 333487"/>
                  <a:gd name="connsiteX9" fmla="*/ 677731 w 4238512"/>
                  <a:gd name="connsiteY9" fmla="*/ 225910 h 333487"/>
                  <a:gd name="connsiteX10" fmla="*/ 731520 w 4238512"/>
                  <a:gd name="connsiteY10" fmla="*/ 215153 h 333487"/>
                  <a:gd name="connsiteX11" fmla="*/ 785308 w 4238512"/>
                  <a:gd name="connsiteY11" fmla="*/ 172122 h 333487"/>
                  <a:gd name="connsiteX12" fmla="*/ 817581 w 4238512"/>
                  <a:gd name="connsiteY12" fmla="*/ 161364 h 333487"/>
                  <a:gd name="connsiteX13" fmla="*/ 849854 w 4238512"/>
                  <a:gd name="connsiteY13" fmla="*/ 139849 h 333487"/>
                  <a:gd name="connsiteX14" fmla="*/ 892884 w 4238512"/>
                  <a:gd name="connsiteY14" fmla="*/ 107576 h 333487"/>
                  <a:gd name="connsiteX15" fmla="*/ 978945 w 4238512"/>
                  <a:gd name="connsiteY15" fmla="*/ 86061 h 333487"/>
                  <a:gd name="connsiteX16" fmla="*/ 1011218 w 4238512"/>
                  <a:gd name="connsiteY16" fmla="*/ 64546 h 333487"/>
                  <a:gd name="connsiteX17" fmla="*/ 1032734 w 4238512"/>
                  <a:gd name="connsiteY17" fmla="*/ 43030 h 333487"/>
                  <a:gd name="connsiteX18" fmla="*/ 1097280 w 4238512"/>
                  <a:gd name="connsiteY18" fmla="*/ 21515 h 333487"/>
                  <a:gd name="connsiteX19" fmla="*/ 1215614 w 4238512"/>
                  <a:gd name="connsiteY19" fmla="*/ 0 h 333487"/>
                  <a:gd name="connsiteX20" fmla="*/ 1420009 w 4238512"/>
                  <a:gd name="connsiteY20" fmla="*/ 10757 h 333487"/>
                  <a:gd name="connsiteX21" fmla="*/ 1495312 w 4238512"/>
                  <a:gd name="connsiteY21" fmla="*/ 32273 h 333487"/>
                  <a:gd name="connsiteX22" fmla="*/ 1549101 w 4238512"/>
                  <a:gd name="connsiteY22" fmla="*/ 75303 h 333487"/>
                  <a:gd name="connsiteX23" fmla="*/ 1624404 w 4238512"/>
                  <a:gd name="connsiteY23" fmla="*/ 96818 h 333487"/>
                  <a:gd name="connsiteX24" fmla="*/ 1688950 w 4238512"/>
                  <a:gd name="connsiteY24" fmla="*/ 139849 h 333487"/>
                  <a:gd name="connsiteX25" fmla="*/ 1721223 w 4238512"/>
                  <a:gd name="connsiteY25" fmla="*/ 150607 h 333487"/>
                  <a:gd name="connsiteX26" fmla="*/ 1796527 w 4238512"/>
                  <a:gd name="connsiteY26" fmla="*/ 182880 h 333487"/>
                  <a:gd name="connsiteX27" fmla="*/ 1828800 w 4238512"/>
                  <a:gd name="connsiteY27" fmla="*/ 204395 h 333487"/>
                  <a:gd name="connsiteX28" fmla="*/ 1893345 w 4238512"/>
                  <a:gd name="connsiteY28" fmla="*/ 225910 h 333487"/>
                  <a:gd name="connsiteX29" fmla="*/ 1979407 w 4238512"/>
                  <a:gd name="connsiteY29" fmla="*/ 204395 h 333487"/>
                  <a:gd name="connsiteX30" fmla="*/ 2011680 w 4238512"/>
                  <a:gd name="connsiteY30" fmla="*/ 193637 h 333487"/>
                  <a:gd name="connsiteX31" fmla="*/ 2130014 w 4238512"/>
                  <a:gd name="connsiteY31" fmla="*/ 182880 h 333487"/>
                  <a:gd name="connsiteX32" fmla="*/ 2226832 w 4238512"/>
                  <a:gd name="connsiteY32" fmla="*/ 150607 h 333487"/>
                  <a:gd name="connsiteX33" fmla="*/ 2259105 w 4238512"/>
                  <a:gd name="connsiteY33" fmla="*/ 139849 h 333487"/>
                  <a:gd name="connsiteX34" fmla="*/ 2291378 w 4238512"/>
                  <a:gd name="connsiteY34" fmla="*/ 118334 h 333487"/>
                  <a:gd name="connsiteX35" fmla="*/ 2345167 w 4238512"/>
                  <a:gd name="connsiteY35" fmla="*/ 107576 h 333487"/>
                  <a:gd name="connsiteX36" fmla="*/ 2409712 w 4238512"/>
                  <a:gd name="connsiteY36" fmla="*/ 86061 h 333487"/>
                  <a:gd name="connsiteX37" fmla="*/ 2431228 w 4238512"/>
                  <a:gd name="connsiteY37" fmla="*/ 53788 h 333487"/>
                  <a:gd name="connsiteX38" fmla="*/ 2495774 w 4238512"/>
                  <a:gd name="connsiteY38" fmla="*/ 21515 h 333487"/>
                  <a:gd name="connsiteX39" fmla="*/ 2721684 w 4238512"/>
                  <a:gd name="connsiteY39" fmla="*/ 32273 h 333487"/>
                  <a:gd name="connsiteX40" fmla="*/ 2786230 w 4238512"/>
                  <a:gd name="connsiteY40" fmla="*/ 53788 h 333487"/>
                  <a:gd name="connsiteX41" fmla="*/ 2861534 w 4238512"/>
                  <a:gd name="connsiteY41" fmla="*/ 96818 h 333487"/>
                  <a:gd name="connsiteX42" fmla="*/ 2883049 w 4238512"/>
                  <a:gd name="connsiteY42" fmla="*/ 118334 h 333487"/>
                  <a:gd name="connsiteX43" fmla="*/ 2915322 w 4238512"/>
                  <a:gd name="connsiteY43" fmla="*/ 139849 h 333487"/>
                  <a:gd name="connsiteX44" fmla="*/ 2936837 w 4238512"/>
                  <a:gd name="connsiteY44" fmla="*/ 172122 h 333487"/>
                  <a:gd name="connsiteX45" fmla="*/ 3001383 w 4238512"/>
                  <a:gd name="connsiteY45" fmla="*/ 215153 h 333487"/>
                  <a:gd name="connsiteX46" fmla="*/ 3076687 w 4238512"/>
                  <a:gd name="connsiteY46" fmla="*/ 258183 h 333487"/>
                  <a:gd name="connsiteX47" fmla="*/ 3130475 w 4238512"/>
                  <a:gd name="connsiteY47" fmla="*/ 311971 h 333487"/>
                  <a:gd name="connsiteX48" fmla="*/ 3195021 w 4238512"/>
                  <a:gd name="connsiteY48" fmla="*/ 333487 h 333487"/>
                  <a:gd name="connsiteX49" fmla="*/ 3356385 w 4238512"/>
                  <a:gd name="connsiteY49" fmla="*/ 322729 h 333487"/>
                  <a:gd name="connsiteX50" fmla="*/ 3388658 w 4238512"/>
                  <a:gd name="connsiteY50" fmla="*/ 311971 h 333487"/>
                  <a:gd name="connsiteX51" fmla="*/ 3431689 w 4238512"/>
                  <a:gd name="connsiteY51" fmla="*/ 301214 h 333487"/>
                  <a:gd name="connsiteX52" fmla="*/ 3496235 w 4238512"/>
                  <a:gd name="connsiteY52" fmla="*/ 279698 h 333487"/>
                  <a:gd name="connsiteX53" fmla="*/ 3614569 w 4238512"/>
                  <a:gd name="connsiteY53" fmla="*/ 247426 h 333487"/>
                  <a:gd name="connsiteX54" fmla="*/ 3646842 w 4238512"/>
                  <a:gd name="connsiteY54" fmla="*/ 236668 h 333487"/>
                  <a:gd name="connsiteX55" fmla="*/ 3689872 w 4238512"/>
                  <a:gd name="connsiteY55" fmla="*/ 215153 h 333487"/>
                  <a:gd name="connsiteX56" fmla="*/ 3722145 w 4238512"/>
                  <a:gd name="connsiteY56" fmla="*/ 193637 h 333487"/>
                  <a:gd name="connsiteX57" fmla="*/ 3765176 w 4238512"/>
                  <a:gd name="connsiteY57" fmla="*/ 182880 h 333487"/>
                  <a:gd name="connsiteX58" fmla="*/ 4044875 w 4238512"/>
                  <a:gd name="connsiteY58" fmla="*/ 225910 h 333487"/>
                  <a:gd name="connsiteX59" fmla="*/ 4152451 w 4238512"/>
                  <a:gd name="connsiteY59" fmla="*/ 193637 h 333487"/>
                  <a:gd name="connsiteX60" fmla="*/ 4227755 w 4238512"/>
                  <a:gd name="connsiteY60" fmla="*/ 172122 h 333487"/>
                  <a:gd name="connsiteX61" fmla="*/ 4238512 w 4238512"/>
                  <a:gd name="connsiteY61" fmla="*/ 161364 h 3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38512" h="333487">
                    <a:moveTo>
                      <a:pt x="0" y="21515"/>
                    </a:moveTo>
                    <a:cubicBezTo>
                      <a:pt x="43030" y="25101"/>
                      <a:pt x="86290" y="26566"/>
                      <a:pt x="129091" y="32273"/>
                    </a:cubicBezTo>
                    <a:cubicBezTo>
                      <a:pt x="181335" y="39239"/>
                      <a:pt x="144090" y="41272"/>
                      <a:pt x="182880" y="64546"/>
                    </a:cubicBezTo>
                    <a:cubicBezTo>
                      <a:pt x="192603" y="70380"/>
                      <a:pt x="204395" y="71717"/>
                      <a:pt x="215152" y="75303"/>
                    </a:cubicBezTo>
                    <a:cubicBezTo>
                      <a:pt x="269523" y="129674"/>
                      <a:pt x="240039" y="109262"/>
                      <a:pt x="301214" y="139849"/>
                    </a:cubicBezTo>
                    <a:cubicBezTo>
                      <a:pt x="304800" y="150607"/>
                      <a:pt x="305380" y="162895"/>
                      <a:pt x="311971" y="172122"/>
                    </a:cubicBezTo>
                    <a:cubicBezTo>
                      <a:pt x="351037" y="226815"/>
                      <a:pt x="342457" y="206702"/>
                      <a:pt x="387275" y="225910"/>
                    </a:cubicBezTo>
                    <a:cubicBezTo>
                      <a:pt x="480327" y="265790"/>
                      <a:pt x="386892" y="232956"/>
                      <a:pt x="462578" y="258183"/>
                    </a:cubicBezTo>
                    <a:cubicBezTo>
                      <a:pt x="523538" y="251011"/>
                      <a:pt x="584757" y="245773"/>
                      <a:pt x="645458" y="236668"/>
                    </a:cubicBezTo>
                    <a:cubicBezTo>
                      <a:pt x="656672" y="234986"/>
                      <a:pt x="666730" y="228660"/>
                      <a:pt x="677731" y="225910"/>
                    </a:cubicBezTo>
                    <a:cubicBezTo>
                      <a:pt x="695470" y="221475"/>
                      <a:pt x="713590" y="218739"/>
                      <a:pt x="731520" y="215153"/>
                    </a:cubicBezTo>
                    <a:cubicBezTo>
                      <a:pt x="751533" y="195139"/>
                      <a:pt x="758164" y="185694"/>
                      <a:pt x="785308" y="172122"/>
                    </a:cubicBezTo>
                    <a:cubicBezTo>
                      <a:pt x="795450" y="167051"/>
                      <a:pt x="807439" y="166435"/>
                      <a:pt x="817581" y="161364"/>
                    </a:cubicBezTo>
                    <a:cubicBezTo>
                      <a:pt x="829145" y="155582"/>
                      <a:pt x="839333" y="147364"/>
                      <a:pt x="849854" y="139849"/>
                    </a:cubicBezTo>
                    <a:cubicBezTo>
                      <a:pt x="864444" y="129428"/>
                      <a:pt x="876334" y="114472"/>
                      <a:pt x="892884" y="107576"/>
                    </a:cubicBezTo>
                    <a:cubicBezTo>
                      <a:pt x="920179" y="96203"/>
                      <a:pt x="978945" y="86061"/>
                      <a:pt x="978945" y="86061"/>
                    </a:cubicBezTo>
                    <a:cubicBezTo>
                      <a:pt x="989703" y="78889"/>
                      <a:pt x="1001122" y="72623"/>
                      <a:pt x="1011218" y="64546"/>
                    </a:cubicBezTo>
                    <a:cubicBezTo>
                      <a:pt x="1019138" y="58210"/>
                      <a:pt x="1023662" y="47566"/>
                      <a:pt x="1032734" y="43030"/>
                    </a:cubicBezTo>
                    <a:cubicBezTo>
                      <a:pt x="1053019" y="32888"/>
                      <a:pt x="1075278" y="27016"/>
                      <a:pt x="1097280" y="21515"/>
                    </a:cubicBezTo>
                    <a:cubicBezTo>
                      <a:pt x="1164909" y="4607"/>
                      <a:pt x="1125674" y="12848"/>
                      <a:pt x="1215614" y="0"/>
                    </a:cubicBezTo>
                    <a:cubicBezTo>
                      <a:pt x="1283746" y="3586"/>
                      <a:pt x="1352040" y="4847"/>
                      <a:pt x="1420009" y="10757"/>
                    </a:cubicBezTo>
                    <a:cubicBezTo>
                      <a:pt x="1438286" y="12346"/>
                      <a:pt x="1476435" y="25980"/>
                      <a:pt x="1495312" y="32273"/>
                    </a:cubicBezTo>
                    <a:cubicBezTo>
                      <a:pt x="1515324" y="52284"/>
                      <a:pt x="1521960" y="61733"/>
                      <a:pt x="1549101" y="75303"/>
                    </a:cubicBezTo>
                    <a:cubicBezTo>
                      <a:pt x="1564537" y="83021"/>
                      <a:pt x="1610612" y="93370"/>
                      <a:pt x="1624404" y="96818"/>
                    </a:cubicBezTo>
                    <a:cubicBezTo>
                      <a:pt x="1645919" y="111162"/>
                      <a:pt x="1664419" y="131672"/>
                      <a:pt x="1688950" y="139849"/>
                    </a:cubicBezTo>
                    <a:cubicBezTo>
                      <a:pt x="1699708" y="143435"/>
                      <a:pt x="1711081" y="145536"/>
                      <a:pt x="1721223" y="150607"/>
                    </a:cubicBezTo>
                    <a:cubicBezTo>
                      <a:pt x="1795514" y="187752"/>
                      <a:pt x="1706972" y="160491"/>
                      <a:pt x="1796527" y="182880"/>
                    </a:cubicBezTo>
                    <a:cubicBezTo>
                      <a:pt x="1807285" y="190052"/>
                      <a:pt x="1816985" y="199144"/>
                      <a:pt x="1828800" y="204395"/>
                    </a:cubicBezTo>
                    <a:cubicBezTo>
                      <a:pt x="1849524" y="213606"/>
                      <a:pt x="1893345" y="225910"/>
                      <a:pt x="1893345" y="225910"/>
                    </a:cubicBezTo>
                    <a:cubicBezTo>
                      <a:pt x="1922032" y="218738"/>
                      <a:pt x="1951354" y="213746"/>
                      <a:pt x="1979407" y="204395"/>
                    </a:cubicBezTo>
                    <a:cubicBezTo>
                      <a:pt x="1990165" y="200809"/>
                      <a:pt x="2000454" y="195241"/>
                      <a:pt x="2011680" y="193637"/>
                    </a:cubicBezTo>
                    <a:cubicBezTo>
                      <a:pt x="2050889" y="188036"/>
                      <a:pt x="2090569" y="186466"/>
                      <a:pt x="2130014" y="182880"/>
                    </a:cubicBezTo>
                    <a:lnTo>
                      <a:pt x="2226832" y="150607"/>
                    </a:lnTo>
                    <a:cubicBezTo>
                      <a:pt x="2237590" y="147021"/>
                      <a:pt x="2249670" y="146139"/>
                      <a:pt x="2259105" y="139849"/>
                    </a:cubicBezTo>
                    <a:cubicBezTo>
                      <a:pt x="2269863" y="132677"/>
                      <a:pt x="2279272" y="122874"/>
                      <a:pt x="2291378" y="118334"/>
                    </a:cubicBezTo>
                    <a:cubicBezTo>
                      <a:pt x="2308499" y="111914"/>
                      <a:pt x="2327527" y="112387"/>
                      <a:pt x="2345167" y="107576"/>
                    </a:cubicBezTo>
                    <a:cubicBezTo>
                      <a:pt x="2367047" y="101609"/>
                      <a:pt x="2409712" y="86061"/>
                      <a:pt x="2409712" y="86061"/>
                    </a:cubicBezTo>
                    <a:cubicBezTo>
                      <a:pt x="2416884" y="75303"/>
                      <a:pt x="2422086" y="62930"/>
                      <a:pt x="2431228" y="53788"/>
                    </a:cubicBezTo>
                    <a:cubicBezTo>
                      <a:pt x="2452082" y="32935"/>
                      <a:pt x="2469526" y="30265"/>
                      <a:pt x="2495774" y="21515"/>
                    </a:cubicBezTo>
                    <a:cubicBezTo>
                      <a:pt x="2571077" y="25101"/>
                      <a:pt x="2646756" y="23948"/>
                      <a:pt x="2721684" y="32273"/>
                    </a:cubicBezTo>
                    <a:cubicBezTo>
                      <a:pt x="2744224" y="34777"/>
                      <a:pt x="2786230" y="53788"/>
                      <a:pt x="2786230" y="53788"/>
                    </a:cubicBezTo>
                    <a:cubicBezTo>
                      <a:pt x="2858693" y="126251"/>
                      <a:pt x="2774846" y="53474"/>
                      <a:pt x="2861534" y="96818"/>
                    </a:cubicBezTo>
                    <a:cubicBezTo>
                      <a:pt x="2870606" y="101354"/>
                      <a:pt x="2875129" y="111998"/>
                      <a:pt x="2883049" y="118334"/>
                    </a:cubicBezTo>
                    <a:cubicBezTo>
                      <a:pt x="2893145" y="126411"/>
                      <a:pt x="2904564" y="132677"/>
                      <a:pt x="2915322" y="139849"/>
                    </a:cubicBezTo>
                    <a:cubicBezTo>
                      <a:pt x="2922494" y="150607"/>
                      <a:pt x="2927107" y="163608"/>
                      <a:pt x="2936837" y="172122"/>
                    </a:cubicBezTo>
                    <a:cubicBezTo>
                      <a:pt x="2956297" y="189150"/>
                      <a:pt x="2979868" y="200809"/>
                      <a:pt x="3001383" y="215153"/>
                    </a:cubicBezTo>
                    <a:cubicBezTo>
                      <a:pt x="3046997" y="245562"/>
                      <a:pt x="3022095" y="230888"/>
                      <a:pt x="3076687" y="258183"/>
                    </a:cubicBezTo>
                    <a:cubicBezTo>
                      <a:pt x="3096315" y="287626"/>
                      <a:pt x="3096503" y="296872"/>
                      <a:pt x="3130475" y="311971"/>
                    </a:cubicBezTo>
                    <a:cubicBezTo>
                      <a:pt x="3151200" y="321182"/>
                      <a:pt x="3195021" y="333487"/>
                      <a:pt x="3195021" y="333487"/>
                    </a:cubicBezTo>
                    <a:cubicBezTo>
                      <a:pt x="3248809" y="329901"/>
                      <a:pt x="3302807" y="328682"/>
                      <a:pt x="3356385" y="322729"/>
                    </a:cubicBezTo>
                    <a:cubicBezTo>
                      <a:pt x="3367655" y="321477"/>
                      <a:pt x="3377755" y="315086"/>
                      <a:pt x="3388658" y="311971"/>
                    </a:cubicBezTo>
                    <a:cubicBezTo>
                      <a:pt x="3402874" y="307909"/>
                      <a:pt x="3417527" y="305462"/>
                      <a:pt x="3431689" y="301214"/>
                    </a:cubicBezTo>
                    <a:cubicBezTo>
                      <a:pt x="3453412" y="294697"/>
                      <a:pt x="3473996" y="284146"/>
                      <a:pt x="3496235" y="279698"/>
                    </a:cubicBezTo>
                    <a:cubicBezTo>
                      <a:pt x="3572259" y="264494"/>
                      <a:pt x="3532680" y="274722"/>
                      <a:pt x="3614569" y="247426"/>
                    </a:cubicBezTo>
                    <a:cubicBezTo>
                      <a:pt x="3625327" y="243840"/>
                      <a:pt x="3636700" y="241739"/>
                      <a:pt x="3646842" y="236668"/>
                    </a:cubicBezTo>
                    <a:cubicBezTo>
                      <a:pt x="3661185" y="229496"/>
                      <a:pt x="3675949" y="223109"/>
                      <a:pt x="3689872" y="215153"/>
                    </a:cubicBezTo>
                    <a:cubicBezTo>
                      <a:pt x="3701098" y="208738"/>
                      <a:pt x="3710261" y="198730"/>
                      <a:pt x="3722145" y="193637"/>
                    </a:cubicBezTo>
                    <a:cubicBezTo>
                      <a:pt x="3735735" y="187813"/>
                      <a:pt x="3750832" y="186466"/>
                      <a:pt x="3765176" y="182880"/>
                    </a:cubicBezTo>
                    <a:cubicBezTo>
                      <a:pt x="4023846" y="216620"/>
                      <a:pt x="3933696" y="188853"/>
                      <a:pt x="4044875" y="225910"/>
                    </a:cubicBezTo>
                    <a:cubicBezTo>
                      <a:pt x="4151105" y="204665"/>
                      <a:pt x="4046299" y="229021"/>
                      <a:pt x="4152451" y="193637"/>
                    </a:cubicBezTo>
                    <a:cubicBezTo>
                      <a:pt x="4173138" y="186741"/>
                      <a:pt x="4207030" y="182485"/>
                      <a:pt x="4227755" y="172122"/>
                    </a:cubicBezTo>
                    <a:cubicBezTo>
                      <a:pt x="4232291" y="169854"/>
                      <a:pt x="4234926" y="164950"/>
                      <a:pt x="4238512" y="16136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Oval 10">
                <a:extLst>
                  <a:ext uri="{FF2B5EF4-FFF2-40B4-BE49-F238E27FC236}">
                    <a16:creationId xmlns:a16="http://schemas.microsoft.com/office/drawing/2014/main" id="{04233721-EDFC-4352-B48B-3A966D8F4A2B}"/>
                  </a:ext>
                </a:extLst>
              </p:cNvPr>
              <p:cNvSpPr/>
              <p:nvPr/>
            </p:nvSpPr>
            <p:spPr>
              <a:xfrm>
                <a:off x="699245" y="1640541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11">
                <a:extLst>
                  <a:ext uri="{FF2B5EF4-FFF2-40B4-BE49-F238E27FC236}">
                    <a16:creationId xmlns:a16="http://schemas.microsoft.com/office/drawing/2014/main" id="{E7D4AABA-6A9E-4979-B465-E07C59403195}"/>
                  </a:ext>
                </a:extLst>
              </p:cNvPr>
              <p:cNvSpPr/>
              <p:nvPr/>
            </p:nvSpPr>
            <p:spPr>
              <a:xfrm>
                <a:off x="1152858" y="163309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Oval 12">
                <a:extLst>
                  <a:ext uri="{FF2B5EF4-FFF2-40B4-BE49-F238E27FC236}">
                    <a16:creationId xmlns:a16="http://schemas.microsoft.com/office/drawing/2014/main" id="{4CDA6965-BC76-4BEF-ACA1-6E1B77533863}"/>
                  </a:ext>
                </a:extLst>
              </p:cNvPr>
              <p:cNvSpPr/>
              <p:nvPr/>
            </p:nvSpPr>
            <p:spPr>
              <a:xfrm>
                <a:off x="1565235" y="1453366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13">
                <a:extLst>
                  <a:ext uri="{FF2B5EF4-FFF2-40B4-BE49-F238E27FC236}">
                    <a16:creationId xmlns:a16="http://schemas.microsoft.com/office/drawing/2014/main" id="{3CB13C7F-BCBA-4516-A5F5-E336E7BC785D}"/>
                  </a:ext>
                </a:extLst>
              </p:cNvPr>
              <p:cNvSpPr/>
              <p:nvPr/>
            </p:nvSpPr>
            <p:spPr>
              <a:xfrm>
                <a:off x="2008093" y="1584681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14">
                <a:extLst>
                  <a:ext uri="{FF2B5EF4-FFF2-40B4-BE49-F238E27FC236}">
                    <a16:creationId xmlns:a16="http://schemas.microsoft.com/office/drawing/2014/main" id="{12B3E36C-4C20-4877-88F5-5F154043D8B9}"/>
                  </a:ext>
                </a:extLst>
              </p:cNvPr>
              <p:cNvSpPr/>
              <p:nvPr/>
            </p:nvSpPr>
            <p:spPr>
              <a:xfrm>
                <a:off x="2430330" y="1672814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Oval 15">
                <a:extLst>
                  <a:ext uri="{FF2B5EF4-FFF2-40B4-BE49-F238E27FC236}">
                    <a16:creationId xmlns:a16="http://schemas.microsoft.com/office/drawing/2014/main" id="{CA8DBC50-98CD-471F-B4DB-6A5638222F7C}"/>
                  </a:ext>
                </a:extLst>
              </p:cNvPr>
              <p:cNvSpPr/>
              <p:nvPr/>
            </p:nvSpPr>
            <p:spPr>
              <a:xfrm>
                <a:off x="2777267" y="155348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16">
                <a:extLst>
                  <a:ext uri="{FF2B5EF4-FFF2-40B4-BE49-F238E27FC236}">
                    <a16:creationId xmlns:a16="http://schemas.microsoft.com/office/drawing/2014/main" id="{6D12F7B1-76E4-4F2A-ACC0-105D9D868433}"/>
                  </a:ext>
                </a:extLst>
              </p:cNvPr>
              <p:cNvSpPr/>
              <p:nvPr/>
            </p:nvSpPr>
            <p:spPr>
              <a:xfrm>
                <a:off x="3168125" y="155348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17">
                <a:extLst>
                  <a:ext uri="{FF2B5EF4-FFF2-40B4-BE49-F238E27FC236}">
                    <a16:creationId xmlns:a16="http://schemas.microsoft.com/office/drawing/2014/main" id="{250D0344-9A12-4D26-8DC8-123DDA7FA309}"/>
                  </a:ext>
                </a:extLst>
              </p:cNvPr>
              <p:cNvSpPr/>
              <p:nvPr/>
            </p:nvSpPr>
            <p:spPr>
              <a:xfrm>
                <a:off x="3479648" y="174274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18">
                <a:extLst>
                  <a:ext uri="{FF2B5EF4-FFF2-40B4-BE49-F238E27FC236}">
                    <a16:creationId xmlns:a16="http://schemas.microsoft.com/office/drawing/2014/main" id="{FC403CF8-55C5-4563-AFC8-ED698F310660}"/>
                  </a:ext>
                </a:extLst>
              </p:cNvPr>
              <p:cNvSpPr/>
              <p:nvPr/>
            </p:nvSpPr>
            <p:spPr>
              <a:xfrm>
                <a:off x="3888437" y="171376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19">
                <a:extLst>
                  <a:ext uri="{FF2B5EF4-FFF2-40B4-BE49-F238E27FC236}">
                    <a16:creationId xmlns:a16="http://schemas.microsoft.com/office/drawing/2014/main" id="{C21D9FDF-3FFE-4247-8073-D2E6FECD7D8E}"/>
                  </a:ext>
                </a:extLst>
              </p:cNvPr>
              <p:cNvSpPr/>
              <p:nvPr/>
            </p:nvSpPr>
            <p:spPr>
              <a:xfrm>
                <a:off x="4235374" y="166536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: Shape 20">
                <a:extLst>
                  <a:ext uri="{FF2B5EF4-FFF2-40B4-BE49-F238E27FC236}">
                    <a16:creationId xmlns:a16="http://schemas.microsoft.com/office/drawing/2014/main" id="{19F939AF-F2D9-4563-81F7-1B1F0BF15DF2}"/>
                  </a:ext>
                </a:extLst>
              </p:cNvPr>
              <p:cNvSpPr/>
              <p:nvPr/>
            </p:nvSpPr>
            <p:spPr>
              <a:xfrm>
                <a:off x="1297004" y="1344706"/>
                <a:ext cx="198322" cy="645459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Freeform: Shape 21">
                <a:extLst>
                  <a:ext uri="{FF2B5EF4-FFF2-40B4-BE49-F238E27FC236}">
                    <a16:creationId xmlns:a16="http://schemas.microsoft.com/office/drawing/2014/main" id="{27ACD5C1-9B2E-45FA-8C74-6D71D3AB184C}"/>
                  </a:ext>
                </a:extLst>
              </p:cNvPr>
              <p:cNvSpPr/>
              <p:nvPr/>
            </p:nvSpPr>
            <p:spPr>
              <a:xfrm>
                <a:off x="1592131" y="1688951"/>
                <a:ext cx="172122" cy="516367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Freeform: Shape 22">
                <a:extLst>
                  <a:ext uri="{FF2B5EF4-FFF2-40B4-BE49-F238E27FC236}">
                    <a16:creationId xmlns:a16="http://schemas.microsoft.com/office/drawing/2014/main" id="{C46DCDC0-DC2E-4D59-8789-8DAF3E6258DD}"/>
                  </a:ext>
                </a:extLst>
              </p:cNvPr>
              <p:cNvSpPr/>
              <p:nvPr/>
            </p:nvSpPr>
            <p:spPr>
              <a:xfrm>
                <a:off x="3238053" y="1452285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Freeform: Shape 23">
                <a:extLst>
                  <a:ext uri="{FF2B5EF4-FFF2-40B4-BE49-F238E27FC236}">
                    <a16:creationId xmlns:a16="http://schemas.microsoft.com/office/drawing/2014/main" id="{EA907F34-398F-4106-A8DC-AA404E1EF9E3}"/>
                  </a:ext>
                </a:extLst>
              </p:cNvPr>
              <p:cNvSpPr/>
              <p:nvPr/>
            </p:nvSpPr>
            <p:spPr>
              <a:xfrm>
                <a:off x="3679115" y="1904106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" name="ZoneTexte 55">
                  <a:extLst>
                    <a:ext uri="{FF2B5EF4-FFF2-40B4-BE49-F238E27FC236}">
                      <a16:creationId xmlns:a16="http://schemas.microsoft.com/office/drawing/2014/main" id="{CCD0BA59-3B43-4D60-BBF7-F334A774735F}"/>
                    </a:ext>
                  </a:extLst>
                </p:cNvPr>
                <p:cNvSpPr txBox="1"/>
                <p:nvPr/>
              </p:nvSpPr>
              <p:spPr>
                <a:xfrm>
                  <a:off x="3532171" y="2849184"/>
                  <a:ext cx="22602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…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56" name="ZoneTexte 55">
                  <a:extLst>
                    <a:ext uri="{FF2B5EF4-FFF2-40B4-BE49-F238E27FC236}">
                      <a16:creationId xmlns:a16="http://schemas.microsoft.com/office/drawing/2014/main" id="{CCD0BA59-3B43-4D60-BBF7-F334A77473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32171" y="2849184"/>
                  <a:ext cx="226023" cy="276999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DB464CDC-1E00-47A8-8787-DEA9200E675C}"/>
                  </a:ext>
                </a:extLst>
              </p:cNvPr>
              <p:cNvSpPr txBox="1"/>
              <p:nvPr/>
            </p:nvSpPr>
            <p:spPr>
              <a:xfrm>
                <a:off x="835109" y="1619628"/>
                <a:ext cx="92230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&lt;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DB464CDC-1E00-47A8-8787-DEA9200E67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5109" y="1619628"/>
                <a:ext cx="922304" cy="276999"/>
              </a:xfrm>
              <a:prstGeom prst="rect">
                <a:avLst/>
              </a:prstGeom>
              <a:blipFill>
                <a:blip r:embed="rId4"/>
                <a:stretch>
                  <a:fillRect l="-5960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" name="Groupe 19">
            <a:extLst>
              <a:ext uri="{FF2B5EF4-FFF2-40B4-BE49-F238E27FC236}">
                <a16:creationId xmlns:a16="http://schemas.microsoft.com/office/drawing/2014/main" id="{502B5B8B-5E51-42BD-8541-0211E870FC05}"/>
              </a:ext>
            </a:extLst>
          </p:cNvPr>
          <p:cNvGrpSpPr/>
          <p:nvPr/>
        </p:nvGrpSpPr>
        <p:grpSpPr>
          <a:xfrm>
            <a:off x="698531" y="4505864"/>
            <a:ext cx="4374969" cy="1280360"/>
            <a:chOff x="533617" y="4204140"/>
            <a:chExt cx="4374969" cy="1280360"/>
          </a:xfrm>
        </p:grpSpPr>
        <p:grpSp>
          <p:nvGrpSpPr>
            <p:cNvPr id="103" name="Groupe 102">
              <a:extLst>
                <a:ext uri="{FF2B5EF4-FFF2-40B4-BE49-F238E27FC236}">
                  <a16:creationId xmlns:a16="http://schemas.microsoft.com/office/drawing/2014/main" id="{8B476412-CCED-4818-8795-2EC60998C3EA}"/>
                </a:ext>
              </a:extLst>
            </p:cNvPr>
            <p:cNvGrpSpPr/>
            <p:nvPr/>
          </p:nvGrpSpPr>
          <p:grpSpPr>
            <a:xfrm>
              <a:off x="593606" y="4569090"/>
              <a:ext cx="4238512" cy="915410"/>
              <a:chOff x="376517" y="1344706"/>
              <a:chExt cx="4238512" cy="915410"/>
            </a:xfrm>
          </p:grpSpPr>
          <p:sp>
            <p:nvSpPr>
              <p:cNvPr id="104" name="Freeform: Shape 4">
                <a:extLst>
                  <a:ext uri="{FF2B5EF4-FFF2-40B4-BE49-F238E27FC236}">
                    <a16:creationId xmlns:a16="http://schemas.microsoft.com/office/drawing/2014/main" id="{09F67CB2-A63F-4D34-A1D4-C75220608D04}"/>
                  </a:ext>
                </a:extLst>
              </p:cNvPr>
              <p:cNvSpPr/>
              <p:nvPr/>
            </p:nvSpPr>
            <p:spPr>
              <a:xfrm>
                <a:off x="376517" y="1506071"/>
                <a:ext cx="4238512" cy="333487"/>
              </a:xfrm>
              <a:custGeom>
                <a:avLst/>
                <a:gdLst>
                  <a:gd name="connsiteX0" fmla="*/ 0 w 4238512"/>
                  <a:gd name="connsiteY0" fmla="*/ 21515 h 333487"/>
                  <a:gd name="connsiteX1" fmla="*/ 129091 w 4238512"/>
                  <a:gd name="connsiteY1" fmla="*/ 32273 h 333487"/>
                  <a:gd name="connsiteX2" fmla="*/ 182880 w 4238512"/>
                  <a:gd name="connsiteY2" fmla="*/ 64546 h 333487"/>
                  <a:gd name="connsiteX3" fmla="*/ 215152 w 4238512"/>
                  <a:gd name="connsiteY3" fmla="*/ 75303 h 333487"/>
                  <a:gd name="connsiteX4" fmla="*/ 301214 w 4238512"/>
                  <a:gd name="connsiteY4" fmla="*/ 139849 h 333487"/>
                  <a:gd name="connsiteX5" fmla="*/ 311971 w 4238512"/>
                  <a:gd name="connsiteY5" fmla="*/ 172122 h 333487"/>
                  <a:gd name="connsiteX6" fmla="*/ 387275 w 4238512"/>
                  <a:gd name="connsiteY6" fmla="*/ 225910 h 333487"/>
                  <a:gd name="connsiteX7" fmla="*/ 462578 w 4238512"/>
                  <a:gd name="connsiteY7" fmla="*/ 258183 h 333487"/>
                  <a:gd name="connsiteX8" fmla="*/ 645458 w 4238512"/>
                  <a:gd name="connsiteY8" fmla="*/ 236668 h 333487"/>
                  <a:gd name="connsiteX9" fmla="*/ 677731 w 4238512"/>
                  <a:gd name="connsiteY9" fmla="*/ 225910 h 333487"/>
                  <a:gd name="connsiteX10" fmla="*/ 731520 w 4238512"/>
                  <a:gd name="connsiteY10" fmla="*/ 215153 h 333487"/>
                  <a:gd name="connsiteX11" fmla="*/ 785308 w 4238512"/>
                  <a:gd name="connsiteY11" fmla="*/ 172122 h 333487"/>
                  <a:gd name="connsiteX12" fmla="*/ 817581 w 4238512"/>
                  <a:gd name="connsiteY12" fmla="*/ 161364 h 333487"/>
                  <a:gd name="connsiteX13" fmla="*/ 849854 w 4238512"/>
                  <a:gd name="connsiteY13" fmla="*/ 139849 h 333487"/>
                  <a:gd name="connsiteX14" fmla="*/ 892884 w 4238512"/>
                  <a:gd name="connsiteY14" fmla="*/ 107576 h 333487"/>
                  <a:gd name="connsiteX15" fmla="*/ 978945 w 4238512"/>
                  <a:gd name="connsiteY15" fmla="*/ 86061 h 333487"/>
                  <a:gd name="connsiteX16" fmla="*/ 1011218 w 4238512"/>
                  <a:gd name="connsiteY16" fmla="*/ 64546 h 333487"/>
                  <a:gd name="connsiteX17" fmla="*/ 1032734 w 4238512"/>
                  <a:gd name="connsiteY17" fmla="*/ 43030 h 333487"/>
                  <a:gd name="connsiteX18" fmla="*/ 1097280 w 4238512"/>
                  <a:gd name="connsiteY18" fmla="*/ 21515 h 333487"/>
                  <a:gd name="connsiteX19" fmla="*/ 1215614 w 4238512"/>
                  <a:gd name="connsiteY19" fmla="*/ 0 h 333487"/>
                  <a:gd name="connsiteX20" fmla="*/ 1420009 w 4238512"/>
                  <a:gd name="connsiteY20" fmla="*/ 10757 h 333487"/>
                  <a:gd name="connsiteX21" fmla="*/ 1495312 w 4238512"/>
                  <a:gd name="connsiteY21" fmla="*/ 32273 h 333487"/>
                  <a:gd name="connsiteX22" fmla="*/ 1549101 w 4238512"/>
                  <a:gd name="connsiteY22" fmla="*/ 75303 h 333487"/>
                  <a:gd name="connsiteX23" fmla="*/ 1624404 w 4238512"/>
                  <a:gd name="connsiteY23" fmla="*/ 96818 h 333487"/>
                  <a:gd name="connsiteX24" fmla="*/ 1688950 w 4238512"/>
                  <a:gd name="connsiteY24" fmla="*/ 139849 h 333487"/>
                  <a:gd name="connsiteX25" fmla="*/ 1721223 w 4238512"/>
                  <a:gd name="connsiteY25" fmla="*/ 150607 h 333487"/>
                  <a:gd name="connsiteX26" fmla="*/ 1796527 w 4238512"/>
                  <a:gd name="connsiteY26" fmla="*/ 182880 h 333487"/>
                  <a:gd name="connsiteX27" fmla="*/ 1828800 w 4238512"/>
                  <a:gd name="connsiteY27" fmla="*/ 204395 h 333487"/>
                  <a:gd name="connsiteX28" fmla="*/ 1893345 w 4238512"/>
                  <a:gd name="connsiteY28" fmla="*/ 225910 h 333487"/>
                  <a:gd name="connsiteX29" fmla="*/ 1979407 w 4238512"/>
                  <a:gd name="connsiteY29" fmla="*/ 204395 h 333487"/>
                  <a:gd name="connsiteX30" fmla="*/ 2011680 w 4238512"/>
                  <a:gd name="connsiteY30" fmla="*/ 193637 h 333487"/>
                  <a:gd name="connsiteX31" fmla="*/ 2130014 w 4238512"/>
                  <a:gd name="connsiteY31" fmla="*/ 182880 h 333487"/>
                  <a:gd name="connsiteX32" fmla="*/ 2226832 w 4238512"/>
                  <a:gd name="connsiteY32" fmla="*/ 150607 h 333487"/>
                  <a:gd name="connsiteX33" fmla="*/ 2259105 w 4238512"/>
                  <a:gd name="connsiteY33" fmla="*/ 139849 h 333487"/>
                  <a:gd name="connsiteX34" fmla="*/ 2291378 w 4238512"/>
                  <a:gd name="connsiteY34" fmla="*/ 118334 h 333487"/>
                  <a:gd name="connsiteX35" fmla="*/ 2345167 w 4238512"/>
                  <a:gd name="connsiteY35" fmla="*/ 107576 h 333487"/>
                  <a:gd name="connsiteX36" fmla="*/ 2409712 w 4238512"/>
                  <a:gd name="connsiteY36" fmla="*/ 86061 h 333487"/>
                  <a:gd name="connsiteX37" fmla="*/ 2431228 w 4238512"/>
                  <a:gd name="connsiteY37" fmla="*/ 53788 h 333487"/>
                  <a:gd name="connsiteX38" fmla="*/ 2495774 w 4238512"/>
                  <a:gd name="connsiteY38" fmla="*/ 21515 h 333487"/>
                  <a:gd name="connsiteX39" fmla="*/ 2721684 w 4238512"/>
                  <a:gd name="connsiteY39" fmla="*/ 32273 h 333487"/>
                  <a:gd name="connsiteX40" fmla="*/ 2786230 w 4238512"/>
                  <a:gd name="connsiteY40" fmla="*/ 53788 h 333487"/>
                  <a:gd name="connsiteX41" fmla="*/ 2861534 w 4238512"/>
                  <a:gd name="connsiteY41" fmla="*/ 96818 h 333487"/>
                  <a:gd name="connsiteX42" fmla="*/ 2883049 w 4238512"/>
                  <a:gd name="connsiteY42" fmla="*/ 118334 h 333487"/>
                  <a:gd name="connsiteX43" fmla="*/ 2915322 w 4238512"/>
                  <a:gd name="connsiteY43" fmla="*/ 139849 h 333487"/>
                  <a:gd name="connsiteX44" fmla="*/ 2936837 w 4238512"/>
                  <a:gd name="connsiteY44" fmla="*/ 172122 h 333487"/>
                  <a:gd name="connsiteX45" fmla="*/ 3001383 w 4238512"/>
                  <a:gd name="connsiteY45" fmla="*/ 215153 h 333487"/>
                  <a:gd name="connsiteX46" fmla="*/ 3076687 w 4238512"/>
                  <a:gd name="connsiteY46" fmla="*/ 258183 h 333487"/>
                  <a:gd name="connsiteX47" fmla="*/ 3130475 w 4238512"/>
                  <a:gd name="connsiteY47" fmla="*/ 311971 h 333487"/>
                  <a:gd name="connsiteX48" fmla="*/ 3195021 w 4238512"/>
                  <a:gd name="connsiteY48" fmla="*/ 333487 h 333487"/>
                  <a:gd name="connsiteX49" fmla="*/ 3356385 w 4238512"/>
                  <a:gd name="connsiteY49" fmla="*/ 322729 h 333487"/>
                  <a:gd name="connsiteX50" fmla="*/ 3388658 w 4238512"/>
                  <a:gd name="connsiteY50" fmla="*/ 311971 h 333487"/>
                  <a:gd name="connsiteX51" fmla="*/ 3431689 w 4238512"/>
                  <a:gd name="connsiteY51" fmla="*/ 301214 h 333487"/>
                  <a:gd name="connsiteX52" fmla="*/ 3496235 w 4238512"/>
                  <a:gd name="connsiteY52" fmla="*/ 279698 h 333487"/>
                  <a:gd name="connsiteX53" fmla="*/ 3614569 w 4238512"/>
                  <a:gd name="connsiteY53" fmla="*/ 247426 h 333487"/>
                  <a:gd name="connsiteX54" fmla="*/ 3646842 w 4238512"/>
                  <a:gd name="connsiteY54" fmla="*/ 236668 h 333487"/>
                  <a:gd name="connsiteX55" fmla="*/ 3689872 w 4238512"/>
                  <a:gd name="connsiteY55" fmla="*/ 215153 h 333487"/>
                  <a:gd name="connsiteX56" fmla="*/ 3722145 w 4238512"/>
                  <a:gd name="connsiteY56" fmla="*/ 193637 h 333487"/>
                  <a:gd name="connsiteX57" fmla="*/ 3765176 w 4238512"/>
                  <a:gd name="connsiteY57" fmla="*/ 182880 h 333487"/>
                  <a:gd name="connsiteX58" fmla="*/ 4044875 w 4238512"/>
                  <a:gd name="connsiteY58" fmla="*/ 225910 h 333487"/>
                  <a:gd name="connsiteX59" fmla="*/ 4152451 w 4238512"/>
                  <a:gd name="connsiteY59" fmla="*/ 193637 h 333487"/>
                  <a:gd name="connsiteX60" fmla="*/ 4227755 w 4238512"/>
                  <a:gd name="connsiteY60" fmla="*/ 172122 h 333487"/>
                  <a:gd name="connsiteX61" fmla="*/ 4238512 w 4238512"/>
                  <a:gd name="connsiteY61" fmla="*/ 161364 h 33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38512" h="333487">
                    <a:moveTo>
                      <a:pt x="0" y="21515"/>
                    </a:moveTo>
                    <a:cubicBezTo>
                      <a:pt x="43030" y="25101"/>
                      <a:pt x="86290" y="26566"/>
                      <a:pt x="129091" y="32273"/>
                    </a:cubicBezTo>
                    <a:cubicBezTo>
                      <a:pt x="181335" y="39239"/>
                      <a:pt x="144090" y="41272"/>
                      <a:pt x="182880" y="64546"/>
                    </a:cubicBezTo>
                    <a:cubicBezTo>
                      <a:pt x="192603" y="70380"/>
                      <a:pt x="204395" y="71717"/>
                      <a:pt x="215152" y="75303"/>
                    </a:cubicBezTo>
                    <a:cubicBezTo>
                      <a:pt x="269523" y="129674"/>
                      <a:pt x="240039" y="109262"/>
                      <a:pt x="301214" y="139849"/>
                    </a:cubicBezTo>
                    <a:cubicBezTo>
                      <a:pt x="304800" y="150607"/>
                      <a:pt x="305380" y="162895"/>
                      <a:pt x="311971" y="172122"/>
                    </a:cubicBezTo>
                    <a:cubicBezTo>
                      <a:pt x="351037" y="226815"/>
                      <a:pt x="342457" y="206702"/>
                      <a:pt x="387275" y="225910"/>
                    </a:cubicBezTo>
                    <a:cubicBezTo>
                      <a:pt x="480327" y="265790"/>
                      <a:pt x="386892" y="232956"/>
                      <a:pt x="462578" y="258183"/>
                    </a:cubicBezTo>
                    <a:cubicBezTo>
                      <a:pt x="523538" y="251011"/>
                      <a:pt x="584757" y="245773"/>
                      <a:pt x="645458" y="236668"/>
                    </a:cubicBezTo>
                    <a:cubicBezTo>
                      <a:pt x="656672" y="234986"/>
                      <a:pt x="666730" y="228660"/>
                      <a:pt x="677731" y="225910"/>
                    </a:cubicBezTo>
                    <a:cubicBezTo>
                      <a:pt x="695470" y="221475"/>
                      <a:pt x="713590" y="218739"/>
                      <a:pt x="731520" y="215153"/>
                    </a:cubicBezTo>
                    <a:cubicBezTo>
                      <a:pt x="751533" y="195139"/>
                      <a:pt x="758164" y="185694"/>
                      <a:pt x="785308" y="172122"/>
                    </a:cubicBezTo>
                    <a:cubicBezTo>
                      <a:pt x="795450" y="167051"/>
                      <a:pt x="807439" y="166435"/>
                      <a:pt x="817581" y="161364"/>
                    </a:cubicBezTo>
                    <a:cubicBezTo>
                      <a:pt x="829145" y="155582"/>
                      <a:pt x="839333" y="147364"/>
                      <a:pt x="849854" y="139849"/>
                    </a:cubicBezTo>
                    <a:cubicBezTo>
                      <a:pt x="864444" y="129428"/>
                      <a:pt x="876334" y="114472"/>
                      <a:pt x="892884" y="107576"/>
                    </a:cubicBezTo>
                    <a:cubicBezTo>
                      <a:pt x="920179" y="96203"/>
                      <a:pt x="978945" y="86061"/>
                      <a:pt x="978945" y="86061"/>
                    </a:cubicBezTo>
                    <a:cubicBezTo>
                      <a:pt x="989703" y="78889"/>
                      <a:pt x="1001122" y="72623"/>
                      <a:pt x="1011218" y="64546"/>
                    </a:cubicBezTo>
                    <a:cubicBezTo>
                      <a:pt x="1019138" y="58210"/>
                      <a:pt x="1023662" y="47566"/>
                      <a:pt x="1032734" y="43030"/>
                    </a:cubicBezTo>
                    <a:cubicBezTo>
                      <a:pt x="1053019" y="32888"/>
                      <a:pt x="1075278" y="27016"/>
                      <a:pt x="1097280" y="21515"/>
                    </a:cubicBezTo>
                    <a:cubicBezTo>
                      <a:pt x="1164909" y="4607"/>
                      <a:pt x="1125674" y="12848"/>
                      <a:pt x="1215614" y="0"/>
                    </a:cubicBezTo>
                    <a:cubicBezTo>
                      <a:pt x="1283746" y="3586"/>
                      <a:pt x="1352040" y="4847"/>
                      <a:pt x="1420009" y="10757"/>
                    </a:cubicBezTo>
                    <a:cubicBezTo>
                      <a:pt x="1438286" y="12346"/>
                      <a:pt x="1476435" y="25980"/>
                      <a:pt x="1495312" y="32273"/>
                    </a:cubicBezTo>
                    <a:cubicBezTo>
                      <a:pt x="1515324" y="52284"/>
                      <a:pt x="1521960" y="61733"/>
                      <a:pt x="1549101" y="75303"/>
                    </a:cubicBezTo>
                    <a:cubicBezTo>
                      <a:pt x="1564537" y="83021"/>
                      <a:pt x="1610612" y="93370"/>
                      <a:pt x="1624404" y="96818"/>
                    </a:cubicBezTo>
                    <a:cubicBezTo>
                      <a:pt x="1645919" y="111162"/>
                      <a:pt x="1664419" y="131672"/>
                      <a:pt x="1688950" y="139849"/>
                    </a:cubicBezTo>
                    <a:cubicBezTo>
                      <a:pt x="1699708" y="143435"/>
                      <a:pt x="1711081" y="145536"/>
                      <a:pt x="1721223" y="150607"/>
                    </a:cubicBezTo>
                    <a:cubicBezTo>
                      <a:pt x="1795514" y="187752"/>
                      <a:pt x="1706972" y="160491"/>
                      <a:pt x="1796527" y="182880"/>
                    </a:cubicBezTo>
                    <a:cubicBezTo>
                      <a:pt x="1807285" y="190052"/>
                      <a:pt x="1816985" y="199144"/>
                      <a:pt x="1828800" y="204395"/>
                    </a:cubicBezTo>
                    <a:cubicBezTo>
                      <a:pt x="1849524" y="213606"/>
                      <a:pt x="1893345" y="225910"/>
                      <a:pt x="1893345" y="225910"/>
                    </a:cubicBezTo>
                    <a:cubicBezTo>
                      <a:pt x="1922032" y="218738"/>
                      <a:pt x="1951354" y="213746"/>
                      <a:pt x="1979407" y="204395"/>
                    </a:cubicBezTo>
                    <a:cubicBezTo>
                      <a:pt x="1990165" y="200809"/>
                      <a:pt x="2000454" y="195241"/>
                      <a:pt x="2011680" y="193637"/>
                    </a:cubicBezTo>
                    <a:cubicBezTo>
                      <a:pt x="2050889" y="188036"/>
                      <a:pt x="2090569" y="186466"/>
                      <a:pt x="2130014" y="182880"/>
                    </a:cubicBezTo>
                    <a:lnTo>
                      <a:pt x="2226832" y="150607"/>
                    </a:lnTo>
                    <a:cubicBezTo>
                      <a:pt x="2237590" y="147021"/>
                      <a:pt x="2249670" y="146139"/>
                      <a:pt x="2259105" y="139849"/>
                    </a:cubicBezTo>
                    <a:cubicBezTo>
                      <a:pt x="2269863" y="132677"/>
                      <a:pt x="2279272" y="122874"/>
                      <a:pt x="2291378" y="118334"/>
                    </a:cubicBezTo>
                    <a:cubicBezTo>
                      <a:pt x="2308499" y="111914"/>
                      <a:pt x="2327527" y="112387"/>
                      <a:pt x="2345167" y="107576"/>
                    </a:cubicBezTo>
                    <a:cubicBezTo>
                      <a:pt x="2367047" y="101609"/>
                      <a:pt x="2409712" y="86061"/>
                      <a:pt x="2409712" y="86061"/>
                    </a:cubicBezTo>
                    <a:cubicBezTo>
                      <a:pt x="2416884" y="75303"/>
                      <a:pt x="2422086" y="62930"/>
                      <a:pt x="2431228" y="53788"/>
                    </a:cubicBezTo>
                    <a:cubicBezTo>
                      <a:pt x="2452082" y="32935"/>
                      <a:pt x="2469526" y="30265"/>
                      <a:pt x="2495774" y="21515"/>
                    </a:cubicBezTo>
                    <a:cubicBezTo>
                      <a:pt x="2571077" y="25101"/>
                      <a:pt x="2646756" y="23948"/>
                      <a:pt x="2721684" y="32273"/>
                    </a:cubicBezTo>
                    <a:cubicBezTo>
                      <a:pt x="2744224" y="34777"/>
                      <a:pt x="2786230" y="53788"/>
                      <a:pt x="2786230" y="53788"/>
                    </a:cubicBezTo>
                    <a:cubicBezTo>
                      <a:pt x="2858693" y="126251"/>
                      <a:pt x="2774846" y="53474"/>
                      <a:pt x="2861534" y="96818"/>
                    </a:cubicBezTo>
                    <a:cubicBezTo>
                      <a:pt x="2870606" y="101354"/>
                      <a:pt x="2875129" y="111998"/>
                      <a:pt x="2883049" y="118334"/>
                    </a:cubicBezTo>
                    <a:cubicBezTo>
                      <a:pt x="2893145" y="126411"/>
                      <a:pt x="2904564" y="132677"/>
                      <a:pt x="2915322" y="139849"/>
                    </a:cubicBezTo>
                    <a:cubicBezTo>
                      <a:pt x="2922494" y="150607"/>
                      <a:pt x="2927107" y="163608"/>
                      <a:pt x="2936837" y="172122"/>
                    </a:cubicBezTo>
                    <a:cubicBezTo>
                      <a:pt x="2956297" y="189150"/>
                      <a:pt x="2979868" y="200809"/>
                      <a:pt x="3001383" y="215153"/>
                    </a:cubicBezTo>
                    <a:cubicBezTo>
                      <a:pt x="3046997" y="245562"/>
                      <a:pt x="3022095" y="230888"/>
                      <a:pt x="3076687" y="258183"/>
                    </a:cubicBezTo>
                    <a:cubicBezTo>
                      <a:pt x="3096315" y="287626"/>
                      <a:pt x="3096503" y="296872"/>
                      <a:pt x="3130475" y="311971"/>
                    </a:cubicBezTo>
                    <a:cubicBezTo>
                      <a:pt x="3151200" y="321182"/>
                      <a:pt x="3195021" y="333487"/>
                      <a:pt x="3195021" y="333487"/>
                    </a:cubicBezTo>
                    <a:cubicBezTo>
                      <a:pt x="3248809" y="329901"/>
                      <a:pt x="3302807" y="328682"/>
                      <a:pt x="3356385" y="322729"/>
                    </a:cubicBezTo>
                    <a:cubicBezTo>
                      <a:pt x="3367655" y="321477"/>
                      <a:pt x="3377755" y="315086"/>
                      <a:pt x="3388658" y="311971"/>
                    </a:cubicBezTo>
                    <a:cubicBezTo>
                      <a:pt x="3402874" y="307909"/>
                      <a:pt x="3417527" y="305462"/>
                      <a:pt x="3431689" y="301214"/>
                    </a:cubicBezTo>
                    <a:cubicBezTo>
                      <a:pt x="3453412" y="294697"/>
                      <a:pt x="3473996" y="284146"/>
                      <a:pt x="3496235" y="279698"/>
                    </a:cubicBezTo>
                    <a:cubicBezTo>
                      <a:pt x="3572259" y="264494"/>
                      <a:pt x="3532680" y="274722"/>
                      <a:pt x="3614569" y="247426"/>
                    </a:cubicBezTo>
                    <a:cubicBezTo>
                      <a:pt x="3625327" y="243840"/>
                      <a:pt x="3636700" y="241739"/>
                      <a:pt x="3646842" y="236668"/>
                    </a:cubicBezTo>
                    <a:cubicBezTo>
                      <a:pt x="3661185" y="229496"/>
                      <a:pt x="3675949" y="223109"/>
                      <a:pt x="3689872" y="215153"/>
                    </a:cubicBezTo>
                    <a:cubicBezTo>
                      <a:pt x="3701098" y="208738"/>
                      <a:pt x="3710261" y="198730"/>
                      <a:pt x="3722145" y="193637"/>
                    </a:cubicBezTo>
                    <a:cubicBezTo>
                      <a:pt x="3735735" y="187813"/>
                      <a:pt x="3750832" y="186466"/>
                      <a:pt x="3765176" y="182880"/>
                    </a:cubicBezTo>
                    <a:cubicBezTo>
                      <a:pt x="4023846" y="216620"/>
                      <a:pt x="3933696" y="188853"/>
                      <a:pt x="4044875" y="225910"/>
                    </a:cubicBezTo>
                    <a:cubicBezTo>
                      <a:pt x="4151105" y="204665"/>
                      <a:pt x="4046299" y="229021"/>
                      <a:pt x="4152451" y="193637"/>
                    </a:cubicBezTo>
                    <a:cubicBezTo>
                      <a:pt x="4173138" y="186741"/>
                      <a:pt x="4207030" y="182485"/>
                      <a:pt x="4227755" y="172122"/>
                    </a:cubicBezTo>
                    <a:cubicBezTo>
                      <a:pt x="4232291" y="169854"/>
                      <a:pt x="4234926" y="164950"/>
                      <a:pt x="4238512" y="16136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" name="Oval 11">
                <a:extLst>
                  <a:ext uri="{FF2B5EF4-FFF2-40B4-BE49-F238E27FC236}">
                    <a16:creationId xmlns:a16="http://schemas.microsoft.com/office/drawing/2014/main" id="{E2A282B6-6B85-4D08-8FC1-8AB36C995846}"/>
                  </a:ext>
                </a:extLst>
              </p:cNvPr>
              <p:cNvSpPr/>
              <p:nvPr/>
            </p:nvSpPr>
            <p:spPr>
              <a:xfrm>
                <a:off x="853921" y="1712220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8">
                <a:extLst>
                  <a:ext uri="{FF2B5EF4-FFF2-40B4-BE49-F238E27FC236}">
                    <a16:creationId xmlns:a16="http://schemas.microsoft.com/office/drawing/2014/main" id="{CDF859AB-F86E-40DE-9BAF-A8E6054D5FD1}"/>
                  </a:ext>
                </a:extLst>
              </p:cNvPr>
              <p:cNvSpPr/>
              <p:nvPr/>
            </p:nvSpPr>
            <p:spPr>
              <a:xfrm>
                <a:off x="3888437" y="1713769"/>
                <a:ext cx="86061" cy="96818"/>
              </a:xfrm>
              <a:prstGeom prst="ellipse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: Shape 20">
                <a:extLst>
                  <a:ext uri="{FF2B5EF4-FFF2-40B4-BE49-F238E27FC236}">
                    <a16:creationId xmlns:a16="http://schemas.microsoft.com/office/drawing/2014/main" id="{86BC3D36-64B5-40E3-8262-2635FE58BB6A}"/>
                  </a:ext>
                </a:extLst>
              </p:cNvPr>
              <p:cNvSpPr/>
              <p:nvPr/>
            </p:nvSpPr>
            <p:spPr>
              <a:xfrm>
                <a:off x="1297004" y="1344706"/>
                <a:ext cx="198322" cy="645459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: Shape 21">
                <a:extLst>
                  <a:ext uri="{FF2B5EF4-FFF2-40B4-BE49-F238E27FC236}">
                    <a16:creationId xmlns:a16="http://schemas.microsoft.com/office/drawing/2014/main" id="{372AD824-2303-40DE-9438-A363B1C97D66}"/>
                  </a:ext>
                </a:extLst>
              </p:cNvPr>
              <p:cNvSpPr/>
              <p:nvPr/>
            </p:nvSpPr>
            <p:spPr>
              <a:xfrm>
                <a:off x="1592131" y="1688951"/>
                <a:ext cx="172122" cy="516367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Freeform: Shape 22">
                <a:extLst>
                  <a:ext uri="{FF2B5EF4-FFF2-40B4-BE49-F238E27FC236}">
                    <a16:creationId xmlns:a16="http://schemas.microsoft.com/office/drawing/2014/main" id="{1721F4C5-3A2A-4F0B-98FC-5B83CB5156D0}"/>
                  </a:ext>
                </a:extLst>
              </p:cNvPr>
              <p:cNvSpPr/>
              <p:nvPr/>
            </p:nvSpPr>
            <p:spPr>
              <a:xfrm>
                <a:off x="3210807" y="1565114"/>
                <a:ext cx="506905" cy="591670"/>
              </a:xfrm>
              <a:custGeom>
                <a:avLst/>
                <a:gdLst>
                  <a:gd name="connsiteX0" fmla="*/ 0 w 506905"/>
                  <a:gd name="connsiteY0" fmla="*/ 591670 h 591670"/>
                  <a:gd name="connsiteX1" fmla="*/ 75303 w 506905"/>
                  <a:gd name="connsiteY1" fmla="*/ 537882 h 591670"/>
                  <a:gd name="connsiteX2" fmla="*/ 86061 w 506905"/>
                  <a:gd name="connsiteY2" fmla="*/ 505609 h 591670"/>
                  <a:gd name="connsiteX3" fmla="*/ 107576 w 506905"/>
                  <a:gd name="connsiteY3" fmla="*/ 473336 h 591670"/>
                  <a:gd name="connsiteX4" fmla="*/ 150607 w 506905"/>
                  <a:gd name="connsiteY4" fmla="*/ 376518 h 591670"/>
                  <a:gd name="connsiteX5" fmla="*/ 172122 w 506905"/>
                  <a:gd name="connsiteY5" fmla="*/ 311972 h 591670"/>
                  <a:gd name="connsiteX6" fmla="*/ 193637 w 506905"/>
                  <a:gd name="connsiteY6" fmla="*/ 225910 h 591670"/>
                  <a:gd name="connsiteX7" fmla="*/ 215153 w 506905"/>
                  <a:gd name="connsiteY7" fmla="*/ 32273 h 591670"/>
                  <a:gd name="connsiteX8" fmla="*/ 236668 w 506905"/>
                  <a:gd name="connsiteY8" fmla="*/ 0 h 591670"/>
                  <a:gd name="connsiteX9" fmla="*/ 365760 w 506905"/>
                  <a:gd name="connsiteY9" fmla="*/ 21515 h 591670"/>
                  <a:gd name="connsiteX10" fmla="*/ 398033 w 506905"/>
                  <a:gd name="connsiteY10" fmla="*/ 32273 h 591670"/>
                  <a:gd name="connsiteX11" fmla="*/ 430306 w 506905"/>
                  <a:gd name="connsiteY11" fmla="*/ 53788 h 591670"/>
                  <a:gd name="connsiteX12" fmla="*/ 494852 w 506905"/>
                  <a:gd name="connsiteY12" fmla="*/ 86061 h 591670"/>
                  <a:gd name="connsiteX13" fmla="*/ 505609 w 506905"/>
                  <a:gd name="connsiteY13" fmla="*/ 182880 h 591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6905" h="591670">
                    <a:moveTo>
                      <a:pt x="0" y="591670"/>
                    </a:moveTo>
                    <a:cubicBezTo>
                      <a:pt x="15719" y="582239"/>
                      <a:pt x="61689" y="560572"/>
                      <a:pt x="75303" y="537882"/>
                    </a:cubicBezTo>
                    <a:cubicBezTo>
                      <a:pt x="81137" y="528158"/>
                      <a:pt x="80990" y="515751"/>
                      <a:pt x="86061" y="505609"/>
                    </a:cubicBezTo>
                    <a:cubicBezTo>
                      <a:pt x="91843" y="494045"/>
                      <a:pt x="102325" y="485151"/>
                      <a:pt x="107576" y="473336"/>
                    </a:cubicBezTo>
                    <a:cubicBezTo>
                      <a:pt x="158782" y="358123"/>
                      <a:pt x="101917" y="449552"/>
                      <a:pt x="150607" y="376518"/>
                    </a:cubicBezTo>
                    <a:cubicBezTo>
                      <a:pt x="157779" y="355003"/>
                      <a:pt x="166622" y="333974"/>
                      <a:pt x="172122" y="311972"/>
                    </a:cubicBezTo>
                    <a:lnTo>
                      <a:pt x="193637" y="225910"/>
                    </a:lnTo>
                    <a:cubicBezTo>
                      <a:pt x="194982" y="205739"/>
                      <a:pt x="189486" y="83606"/>
                      <a:pt x="215153" y="32273"/>
                    </a:cubicBezTo>
                    <a:cubicBezTo>
                      <a:pt x="220935" y="20709"/>
                      <a:pt x="229496" y="10758"/>
                      <a:pt x="236668" y="0"/>
                    </a:cubicBezTo>
                    <a:cubicBezTo>
                      <a:pt x="306502" y="8730"/>
                      <a:pt x="310483" y="5722"/>
                      <a:pt x="365760" y="21515"/>
                    </a:cubicBezTo>
                    <a:cubicBezTo>
                      <a:pt x="376663" y="24630"/>
                      <a:pt x="387891" y="27202"/>
                      <a:pt x="398033" y="32273"/>
                    </a:cubicBezTo>
                    <a:cubicBezTo>
                      <a:pt x="409597" y="38055"/>
                      <a:pt x="418742" y="48006"/>
                      <a:pt x="430306" y="53788"/>
                    </a:cubicBezTo>
                    <a:cubicBezTo>
                      <a:pt x="519383" y="98327"/>
                      <a:pt x="402362" y="24402"/>
                      <a:pt x="494852" y="86061"/>
                    </a:cubicBezTo>
                    <a:cubicBezTo>
                      <a:pt x="512412" y="138745"/>
                      <a:pt x="505609" y="106994"/>
                      <a:pt x="505609" y="1828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Freeform: Shape 23">
                <a:extLst>
                  <a:ext uri="{FF2B5EF4-FFF2-40B4-BE49-F238E27FC236}">
                    <a16:creationId xmlns:a16="http://schemas.microsoft.com/office/drawing/2014/main" id="{DDE0D022-6008-4A96-A419-1EDC8F53BD4A}"/>
                  </a:ext>
                </a:extLst>
              </p:cNvPr>
              <p:cNvSpPr/>
              <p:nvPr/>
            </p:nvSpPr>
            <p:spPr>
              <a:xfrm rot="11394272">
                <a:off x="3652739" y="1904106"/>
                <a:ext cx="64547" cy="356010"/>
              </a:xfrm>
              <a:custGeom>
                <a:avLst/>
                <a:gdLst>
                  <a:gd name="connsiteX0" fmla="*/ 64547 w 64547"/>
                  <a:gd name="connsiteY0" fmla="*/ 0 h 356010"/>
                  <a:gd name="connsiteX1" fmla="*/ 10759 w 64547"/>
                  <a:gd name="connsiteY1" fmla="*/ 32273 h 356010"/>
                  <a:gd name="connsiteX2" fmla="*/ 10759 w 64547"/>
                  <a:gd name="connsiteY2" fmla="*/ 225911 h 356010"/>
                  <a:gd name="connsiteX3" fmla="*/ 21517 w 64547"/>
                  <a:gd name="connsiteY3" fmla="*/ 322729 h 356010"/>
                  <a:gd name="connsiteX4" fmla="*/ 43032 w 64547"/>
                  <a:gd name="connsiteY4" fmla="*/ 344245 h 356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47" h="356010">
                    <a:moveTo>
                      <a:pt x="64547" y="0"/>
                    </a:moveTo>
                    <a:cubicBezTo>
                      <a:pt x="46618" y="10758"/>
                      <a:pt x="22357" y="14876"/>
                      <a:pt x="10759" y="32273"/>
                    </a:cubicBezTo>
                    <a:cubicBezTo>
                      <a:pt x="-13001" y="67912"/>
                      <a:pt x="9874" y="216623"/>
                      <a:pt x="10759" y="225911"/>
                    </a:cubicBezTo>
                    <a:cubicBezTo>
                      <a:pt x="13838" y="258236"/>
                      <a:pt x="16179" y="290700"/>
                      <a:pt x="21517" y="322729"/>
                    </a:cubicBezTo>
                    <a:cubicBezTo>
                      <a:pt x="28580" y="365110"/>
                      <a:pt x="26624" y="360651"/>
                      <a:pt x="43032" y="344245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6" name="ZoneTexte 125">
                  <a:extLst>
                    <a:ext uri="{FF2B5EF4-FFF2-40B4-BE49-F238E27FC236}">
                      <a16:creationId xmlns:a16="http://schemas.microsoft.com/office/drawing/2014/main" id="{45691EA3-5C12-4D63-B859-D29EBE760CBD}"/>
                    </a:ext>
                  </a:extLst>
                </p:cNvPr>
                <p:cNvSpPr txBox="1"/>
                <p:nvPr/>
              </p:nvSpPr>
              <p:spPr>
                <a:xfrm>
                  <a:off x="3571863" y="5182544"/>
                  <a:ext cx="226023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…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26" name="ZoneTexte 125">
                  <a:extLst>
                    <a:ext uri="{FF2B5EF4-FFF2-40B4-BE49-F238E27FC236}">
                      <a16:creationId xmlns:a16="http://schemas.microsoft.com/office/drawing/2014/main" id="{45691EA3-5C12-4D63-B859-D29EBE760C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863" y="5182544"/>
                  <a:ext cx="226023" cy="276999"/>
                </a:xfrm>
                <a:prstGeom prst="rect">
                  <a:avLst/>
                </a:prstGeom>
                <a:blipFill>
                  <a:blip r:embed="rId1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7" name="Freeform: Shape 22">
              <a:extLst>
                <a:ext uri="{FF2B5EF4-FFF2-40B4-BE49-F238E27FC236}">
                  <a16:creationId xmlns:a16="http://schemas.microsoft.com/office/drawing/2014/main" id="{2D6EC34C-D0CD-4647-A4AA-7FE5694578DB}"/>
                </a:ext>
              </a:extLst>
            </p:cNvPr>
            <p:cNvSpPr/>
            <p:nvPr/>
          </p:nvSpPr>
          <p:spPr>
            <a:xfrm rot="8690011">
              <a:off x="2367848" y="4544500"/>
              <a:ext cx="506905" cy="591670"/>
            </a:xfrm>
            <a:custGeom>
              <a:avLst/>
              <a:gdLst>
                <a:gd name="connsiteX0" fmla="*/ 0 w 506905"/>
                <a:gd name="connsiteY0" fmla="*/ 591670 h 591670"/>
                <a:gd name="connsiteX1" fmla="*/ 75303 w 506905"/>
                <a:gd name="connsiteY1" fmla="*/ 537882 h 591670"/>
                <a:gd name="connsiteX2" fmla="*/ 86061 w 506905"/>
                <a:gd name="connsiteY2" fmla="*/ 505609 h 591670"/>
                <a:gd name="connsiteX3" fmla="*/ 107576 w 506905"/>
                <a:gd name="connsiteY3" fmla="*/ 473336 h 591670"/>
                <a:gd name="connsiteX4" fmla="*/ 150607 w 506905"/>
                <a:gd name="connsiteY4" fmla="*/ 376518 h 591670"/>
                <a:gd name="connsiteX5" fmla="*/ 172122 w 506905"/>
                <a:gd name="connsiteY5" fmla="*/ 311972 h 591670"/>
                <a:gd name="connsiteX6" fmla="*/ 193637 w 506905"/>
                <a:gd name="connsiteY6" fmla="*/ 225910 h 591670"/>
                <a:gd name="connsiteX7" fmla="*/ 215153 w 506905"/>
                <a:gd name="connsiteY7" fmla="*/ 32273 h 591670"/>
                <a:gd name="connsiteX8" fmla="*/ 236668 w 506905"/>
                <a:gd name="connsiteY8" fmla="*/ 0 h 591670"/>
                <a:gd name="connsiteX9" fmla="*/ 365760 w 506905"/>
                <a:gd name="connsiteY9" fmla="*/ 21515 h 591670"/>
                <a:gd name="connsiteX10" fmla="*/ 398033 w 506905"/>
                <a:gd name="connsiteY10" fmla="*/ 32273 h 591670"/>
                <a:gd name="connsiteX11" fmla="*/ 430306 w 506905"/>
                <a:gd name="connsiteY11" fmla="*/ 53788 h 591670"/>
                <a:gd name="connsiteX12" fmla="*/ 494852 w 506905"/>
                <a:gd name="connsiteY12" fmla="*/ 86061 h 591670"/>
                <a:gd name="connsiteX13" fmla="*/ 505609 w 506905"/>
                <a:gd name="connsiteY13" fmla="*/ 182880 h 59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905" h="591670">
                  <a:moveTo>
                    <a:pt x="0" y="591670"/>
                  </a:moveTo>
                  <a:cubicBezTo>
                    <a:pt x="15719" y="582239"/>
                    <a:pt x="61689" y="560572"/>
                    <a:pt x="75303" y="537882"/>
                  </a:cubicBezTo>
                  <a:cubicBezTo>
                    <a:pt x="81137" y="528158"/>
                    <a:pt x="80990" y="515751"/>
                    <a:pt x="86061" y="505609"/>
                  </a:cubicBezTo>
                  <a:cubicBezTo>
                    <a:pt x="91843" y="494045"/>
                    <a:pt x="102325" y="485151"/>
                    <a:pt x="107576" y="473336"/>
                  </a:cubicBezTo>
                  <a:cubicBezTo>
                    <a:pt x="158782" y="358123"/>
                    <a:pt x="101917" y="449552"/>
                    <a:pt x="150607" y="376518"/>
                  </a:cubicBezTo>
                  <a:cubicBezTo>
                    <a:pt x="157779" y="355003"/>
                    <a:pt x="166622" y="333974"/>
                    <a:pt x="172122" y="311972"/>
                  </a:cubicBezTo>
                  <a:lnTo>
                    <a:pt x="193637" y="225910"/>
                  </a:lnTo>
                  <a:cubicBezTo>
                    <a:pt x="194982" y="205739"/>
                    <a:pt x="189486" y="83606"/>
                    <a:pt x="215153" y="32273"/>
                  </a:cubicBezTo>
                  <a:cubicBezTo>
                    <a:pt x="220935" y="20709"/>
                    <a:pt x="229496" y="10758"/>
                    <a:pt x="236668" y="0"/>
                  </a:cubicBezTo>
                  <a:cubicBezTo>
                    <a:pt x="306502" y="8730"/>
                    <a:pt x="310483" y="5722"/>
                    <a:pt x="365760" y="21515"/>
                  </a:cubicBezTo>
                  <a:cubicBezTo>
                    <a:pt x="376663" y="24630"/>
                    <a:pt x="387891" y="27202"/>
                    <a:pt x="398033" y="32273"/>
                  </a:cubicBezTo>
                  <a:cubicBezTo>
                    <a:pt x="409597" y="38055"/>
                    <a:pt x="418742" y="48006"/>
                    <a:pt x="430306" y="53788"/>
                  </a:cubicBezTo>
                  <a:cubicBezTo>
                    <a:pt x="519383" y="98327"/>
                    <a:pt x="402362" y="24402"/>
                    <a:pt x="494852" y="86061"/>
                  </a:cubicBezTo>
                  <a:cubicBezTo>
                    <a:pt x="512412" y="138745"/>
                    <a:pt x="505609" y="106994"/>
                    <a:pt x="505609" y="1828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Freeform: Shape 23">
              <a:extLst>
                <a:ext uri="{FF2B5EF4-FFF2-40B4-BE49-F238E27FC236}">
                  <a16:creationId xmlns:a16="http://schemas.microsoft.com/office/drawing/2014/main" id="{36244531-E576-4BCA-B5E7-0EAD2DC95A24}"/>
                </a:ext>
              </a:extLst>
            </p:cNvPr>
            <p:cNvSpPr/>
            <p:nvPr/>
          </p:nvSpPr>
          <p:spPr>
            <a:xfrm rot="20667023">
              <a:off x="2349136" y="4516545"/>
              <a:ext cx="64547" cy="356010"/>
            </a:xfrm>
            <a:custGeom>
              <a:avLst/>
              <a:gdLst>
                <a:gd name="connsiteX0" fmla="*/ 64547 w 64547"/>
                <a:gd name="connsiteY0" fmla="*/ 0 h 356010"/>
                <a:gd name="connsiteX1" fmla="*/ 10759 w 64547"/>
                <a:gd name="connsiteY1" fmla="*/ 32273 h 356010"/>
                <a:gd name="connsiteX2" fmla="*/ 10759 w 64547"/>
                <a:gd name="connsiteY2" fmla="*/ 225911 h 356010"/>
                <a:gd name="connsiteX3" fmla="*/ 21517 w 64547"/>
                <a:gd name="connsiteY3" fmla="*/ 322729 h 356010"/>
                <a:gd name="connsiteX4" fmla="*/ 43032 w 64547"/>
                <a:gd name="connsiteY4" fmla="*/ 344245 h 35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47" h="356010">
                  <a:moveTo>
                    <a:pt x="64547" y="0"/>
                  </a:moveTo>
                  <a:cubicBezTo>
                    <a:pt x="46618" y="10758"/>
                    <a:pt x="22357" y="14876"/>
                    <a:pt x="10759" y="32273"/>
                  </a:cubicBezTo>
                  <a:cubicBezTo>
                    <a:pt x="-13001" y="67912"/>
                    <a:pt x="9874" y="216623"/>
                    <a:pt x="10759" y="225911"/>
                  </a:cubicBezTo>
                  <a:cubicBezTo>
                    <a:pt x="13838" y="258236"/>
                    <a:pt x="16179" y="290700"/>
                    <a:pt x="21517" y="322729"/>
                  </a:cubicBezTo>
                  <a:cubicBezTo>
                    <a:pt x="28580" y="365110"/>
                    <a:pt x="26624" y="360651"/>
                    <a:pt x="43032" y="3442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Freeform: Shape 20">
              <a:extLst>
                <a:ext uri="{FF2B5EF4-FFF2-40B4-BE49-F238E27FC236}">
                  <a16:creationId xmlns:a16="http://schemas.microsoft.com/office/drawing/2014/main" id="{D549E1CE-3D67-4494-9D56-A7BEB3B5922B}"/>
                </a:ext>
              </a:extLst>
            </p:cNvPr>
            <p:cNvSpPr/>
            <p:nvPr/>
          </p:nvSpPr>
          <p:spPr>
            <a:xfrm rot="10324062">
              <a:off x="735146" y="4327043"/>
              <a:ext cx="198322" cy="645459"/>
            </a:xfrm>
            <a:custGeom>
              <a:avLst/>
              <a:gdLst>
                <a:gd name="connsiteX0" fmla="*/ 4670 w 198322"/>
                <a:gd name="connsiteY0" fmla="*/ 645459 h 645459"/>
                <a:gd name="connsiteX1" fmla="*/ 36943 w 198322"/>
                <a:gd name="connsiteY1" fmla="*/ 591671 h 645459"/>
                <a:gd name="connsiteX2" fmla="*/ 79974 w 198322"/>
                <a:gd name="connsiteY2" fmla="*/ 441063 h 645459"/>
                <a:gd name="connsiteX3" fmla="*/ 47701 w 198322"/>
                <a:gd name="connsiteY3" fmla="*/ 268941 h 645459"/>
                <a:gd name="connsiteX4" fmla="*/ 26185 w 198322"/>
                <a:gd name="connsiteY4" fmla="*/ 236668 h 645459"/>
                <a:gd name="connsiteX5" fmla="*/ 15428 w 198322"/>
                <a:gd name="connsiteY5" fmla="*/ 204395 h 645459"/>
                <a:gd name="connsiteX6" fmla="*/ 15428 w 198322"/>
                <a:gd name="connsiteY6" fmla="*/ 21515 h 645459"/>
                <a:gd name="connsiteX7" fmla="*/ 47701 w 198322"/>
                <a:gd name="connsiteY7" fmla="*/ 0 h 645459"/>
                <a:gd name="connsiteX8" fmla="*/ 112247 w 198322"/>
                <a:gd name="connsiteY8" fmla="*/ 10758 h 645459"/>
                <a:gd name="connsiteX9" fmla="*/ 123004 w 198322"/>
                <a:gd name="connsiteY9" fmla="*/ 43031 h 645459"/>
                <a:gd name="connsiteX10" fmla="*/ 187550 w 198322"/>
                <a:gd name="connsiteY10" fmla="*/ 64546 h 645459"/>
                <a:gd name="connsiteX11" fmla="*/ 198308 w 198322"/>
                <a:gd name="connsiteY11" fmla="*/ 118334 h 64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322" h="645459">
                  <a:moveTo>
                    <a:pt x="4670" y="645459"/>
                  </a:moveTo>
                  <a:cubicBezTo>
                    <a:pt x="15428" y="627530"/>
                    <a:pt x="28291" y="610706"/>
                    <a:pt x="36943" y="591671"/>
                  </a:cubicBezTo>
                  <a:cubicBezTo>
                    <a:pt x="54089" y="553949"/>
                    <a:pt x="70846" y="477575"/>
                    <a:pt x="79974" y="441063"/>
                  </a:cubicBezTo>
                  <a:cubicBezTo>
                    <a:pt x="76189" y="403213"/>
                    <a:pt x="74804" y="309594"/>
                    <a:pt x="47701" y="268941"/>
                  </a:cubicBezTo>
                  <a:lnTo>
                    <a:pt x="26185" y="236668"/>
                  </a:lnTo>
                  <a:cubicBezTo>
                    <a:pt x="22599" y="225910"/>
                    <a:pt x="18543" y="215298"/>
                    <a:pt x="15428" y="204395"/>
                  </a:cubicBezTo>
                  <a:cubicBezTo>
                    <a:pt x="-3396" y="138511"/>
                    <a:pt x="-6819" y="104939"/>
                    <a:pt x="15428" y="21515"/>
                  </a:cubicBezTo>
                  <a:cubicBezTo>
                    <a:pt x="18759" y="9023"/>
                    <a:pt x="36943" y="7172"/>
                    <a:pt x="47701" y="0"/>
                  </a:cubicBezTo>
                  <a:cubicBezTo>
                    <a:pt x="69216" y="3586"/>
                    <a:pt x="93309" y="-64"/>
                    <a:pt x="112247" y="10758"/>
                  </a:cubicBezTo>
                  <a:cubicBezTo>
                    <a:pt x="122092" y="16384"/>
                    <a:pt x="113777" y="36440"/>
                    <a:pt x="123004" y="43031"/>
                  </a:cubicBezTo>
                  <a:cubicBezTo>
                    <a:pt x="141459" y="56213"/>
                    <a:pt x="187550" y="64546"/>
                    <a:pt x="187550" y="64546"/>
                  </a:cubicBezTo>
                  <a:cubicBezTo>
                    <a:pt x="199178" y="111055"/>
                    <a:pt x="198308" y="92791"/>
                    <a:pt x="198308" y="11833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Freeform: Shape 21">
              <a:extLst>
                <a:ext uri="{FF2B5EF4-FFF2-40B4-BE49-F238E27FC236}">
                  <a16:creationId xmlns:a16="http://schemas.microsoft.com/office/drawing/2014/main" id="{7C70482F-965C-4485-AC03-20DAECFE0963}"/>
                </a:ext>
              </a:extLst>
            </p:cNvPr>
            <p:cNvSpPr/>
            <p:nvPr/>
          </p:nvSpPr>
          <p:spPr>
            <a:xfrm rot="21085369">
              <a:off x="533617" y="4204140"/>
              <a:ext cx="172122" cy="516367"/>
            </a:xfrm>
            <a:custGeom>
              <a:avLst/>
              <a:gdLst>
                <a:gd name="connsiteX0" fmla="*/ 0 w 172122"/>
                <a:gd name="connsiteY0" fmla="*/ 0 h 516367"/>
                <a:gd name="connsiteX1" fmla="*/ 32273 w 172122"/>
                <a:gd name="connsiteY1" fmla="*/ 86061 h 516367"/>
                <a:gd name="connsiteX2" fmla="*/ 64546 w 172122"/>
                <a:gd name="connsiteY2" fmla="*/ 96818 h 516367"/>
                <a:gd name="connsiteX3" fmla="*/ 86061 w 172122"/>
                <a:gd name="connsiteY3" fmla="*/ 118334 h 516367"/>
                <a:gd name="connsiteX4" fmla="*/ 96818 w 172122"/>
                <a:gd name="connsiteY4" fmla="*/ 150607 h 516367"/>
                <a:gd name="connsiteX5" fmla="*/ 107576 w 172122"/>
                <a:gd name="connsiteY5" fmla="*/ 408790 h 516367"/>
                <a:gd name="connsiteX6" fmla="*/ 129091 w 172122"/>
                <a:gd name="connsiteY6" fmla="*/ 473336 h 516367"/>
                <a:gd name="connsiteX7" fmla="*/ 139849 w 172122"/>
                <a:gd name="connsiteY7" fmla="*/ 505609 h 516367"/>
                <a:gd name="connsiteX8" fmla="*/ 172122 w 172122"/>
                <a:gd name="connsiteY8" fmla="*/ 516367 h 51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122" h="516367">
                  <a:moveTo>
                    <a:pt x="0" y="0"/>
                  </a:moveTo>
                  <a:cubicBezTo>
                    <a:pt x="6541" y="39245"/>
                    <a:pt x="-1931" y="65540"/>
                    <a:pt x="32273" y="86061"/>
                  </a:cubicBezTo>
                  <a:cubicBezTo>
                    <a:pt x="41997" y="91895"/>
                    <a:pt x="53788" y="93232"/>
                    <a:pt x="64546" y="96818"/>
                  </a:cubicBezTo>
                  <a:cubicBezTo>
                    <a:pt x="71718" y="103990"/>
                    <a:pt x="80843" y="109637"/>
                    <a:pt x="86061" y="118334"/>
                  </a:cubicBezTo>
                  <a:cubicBezTo>
                    <a:pt x="91895" y="128058"/>
                    <a:pt x="95980" y="139298"/>
                    <a:pt x="96818" y="150607"/>
                  </a:cubicBezTo>
                  <a:cubicBezTo>
                    <a:pt x="103181" y="236507"/>
                    <a:pt x="99005" y="323082"/>
                    <a:pt x="107576" y="408790"/>
                  </a:cubicBezTo>
                  <a:cubicBezTo>
                    <a:pt x="109833" y="431357"/>
                    <a:pt x="121919" y="451821"/>
                    <a:pt x="129091" y="473336"/>
                  </a:cubicBezTo>
                  <a:cubicBezTo>
                    <a:pt x="132677" y="484094"/>
                    <a:pt x="129091" y="502023"/>
                    <a:pt x="139849" y="505609"/>
                  </a:cubicBezTo>
                  <a:lnTo>
                    <a:pt x="172122" y="516367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Freeform: Shape 22">
              <a:extLst>
                <a:ext uri="{FF2B5EF4-FFF2-40B4-BE49-F238E27FC236}">
                  <a16:creationId xmlns:a16="http://schemas.microsoft.com/office/drawing/2014/main" id="{8A34FC6D-338B-43AB-875F-AE3A1A9B19B4}"/>
                </a:ext>
              </a:extLst>
            </p:cNvPr>
            <p:cNvSpPr/>
            <p:nvPr/>
          </p:nvSpPr>
          <p:spPr>
            <a:xfrm rot="8690011">
              <a:off x="4401681" y="4523307"/>
              <a:ext cx="506905" cy="591670"/>
            </a:xfrm>
            <a:custGeom>
              <a:avLst/>
              <a:gdLst>
                <a:gd name="connsiteX0" fmla="*/ 0 w 506905"/>
                <a:gd name="connsiteY0" fmla="*/ 591670 h 591670"/>
                <a:gd name="connsiteX1" fmla="*/ 75303 w 506905"/>
                <a:gd name="connsiteY1" fmla="*/ 537882 h 591670"/>
                <a:gd name="connsiteX2" fmla="*/ 86061 w 506905"/>
                <a:gd name="connsiteY2" fmla="*/ 505609 h 591670"/>
                <a:gd name="connsiteX3" fmla="*/ 107576 w 506905"/>
                <a:gd name="connsiteY3" fmla="*/ 473336 h 591670"/>
                <a:gd name="connsiteX4" fmla="*/ 150607 w 506905"/>
                <a:gd name="connsiteY4" fmla="*/ 376518 h 591670"/>
                <a:gd name="connsiteX5" fmla="*/ 172122 w 506905"/>
                <a:gd name="connsiteY5" fmla="*/ 311972 h 591670"/>
                <a:gd name="connsiteX6" fmla="*/ 193637 w 506905"/>
                <a:gd name="connsiteY6" fmla="*/ 225910 h 591670"/>
                <a:gd name="connsiteX7" fmla="*/ 215153 w 506905"/>
                <a:gd name="connsiteY7" fmla="*/ 32273 h 591670"/>
                <a:gd name="connsiteX8" fmla="*/ 236668 w 506905"/>
                <a:gd name="connsiteY8" fmla="*/ 0 h 591670"/>
                <a:gd name="connsiteX9" fmla="*/ 365760 w 506905"/>
                <a:gd name="connsiteY9" fmla="*/ 21515 h 591670"/>
                <a:gd name="connsiteX10" fmla="*/ 398033 w 506905"/>
                <a:gd name="connsiteY10" fmla="*/ 32273 h 591670"/>
                <a:gd name="connsiteX11" fmla="*/ 430306 w 506905"/>
                <a:gd name="connsiteY11" fmla="*/ 53788 h 591670"/>
                <a:gd name="connsiteX12" fmla="*/ 494852 w 506905"/>
                <a:gd name="connsiteY12" fmla="*/ 86061 h 591670"/>
                <a:gd name="connsiteX13" fmla="*/ 505609 w 506905"/>
                <a:gd name="connsiteY13" fmla="*/ 182880 h 59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905" h="591670">
                  <a:moveTo>
                    <a:pt x="0" y="591670"/>
                  </a:moveTo>
                  <a:cubicBezTo>
                    <a:pt x="15719" y="582239"/>
                    <a:pt x="61689" y="560572"/>
                    <a:pt x="75303" y="537882"/>
                  </a:cubicBezTo>
                  <a:cubicBezTo>
                    <a:pt x="81137" y="528158"/>
                    <a:pt x="80990" y="515751"/>
                    <a:pt x="86061" y="505609"/>
                  </a:cubicBezTo>
                  <a:cubicBezTo>
                    <a:pt x="91843" y="494045"/>
                    <a:pt x="102325" y="485151"/>
                    <a:pt x="107576" y="473336"/>
                  </a:cubicBezTo>
                  <a:cubicBezTo>
                    <a:pt x="158782" y="358123"/>
                    <a:pt x="101917" y="449552"/>
                    <a:pt x="150607" y="376518"/>
                  </a:cubicBezTo>
                  <a:cubicBezTo>
                    <a:pt x="157779" y="355003"/>
                    <a:pt x="166622" y="333974"/>
                    <a:pt x="172122" y="311972"/>
                  </a:cubicBezTo>
                  <a:lnTo>
                    <a:pt x="193637" y="225910"/>
                  </a:lnTo>
                  <a:cubicBezTo>
                    <a:pt x="194982" y="205739"/>
                    <a:pt x="189486" y="83606"/>
                    <a:pt x="215153" y="32273"/>
                  </a:cubicBezTo>
                  <a:cubicBezTo>
                    <a:pt x="220935" y="20709"/>
                    <a:pt x="229496" y="10758"/>
                    <a:pt x="236668" y="0"/>
                  </a:cubicBezTo>
                  <a:cubicBezTo>
                    <a:pt x="306502" y="8730"/>
                    <a:pt x="310483" y="5722"/>
                    <a:pt x="365760" y="21515"/>
                  </a:cubicBezTo>
                  <a:cubicBezTo>
                    <a:pt x="376663" y="24630"/>
                    <a:pt x="387891" y="27202"/>
                    <a:pt x="398033" y="32273"/>
                  </a:cubicBezTo>
                  <a:cubicBezTo>
                    <a:pt x="409597" y="38055"/>
                    <a:pt x="418742" y="48006"/>
                    <a:pt x="430306" y="53788"/>
                  </a:cubicBezTo>
                  <a:cubicBezTo>
                    <a:pt x="519383" y="98327"/>
                    <a:pt x="402362" y="24402"/>
                    <a:pt x="494852" y="86061"/>
                  </a:cubicBezTo>
                  <a:cubicBezTo>
                    <a:pt x="512412" y="138745"/>
                    <a:pt x="505609" y="106994"/>
                    <a:pt x="505609" y="1828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Freeform: Shape 23">
              <a:extLst>
                <a:ext uri="{FF2B5EF4-FFF2-40B4-BE49-F238E27FC236}">
                  <a16:creationId xmlns:a16="http://schemas.microsoft.com/office/drawing/2014/main" id="{1BFD81EB-9218-4FC7-9F5E-E49D16A7DD39}"/>
                </a:ext>
              </a:extLst>
            </p:cNvPr>
            <p:cNvSpPr/>
            <p:nvPr/>
          </p:nvSpPr>
          <p:spPr>
            <a:xfrm rot="20667023">
              <a:off x="4382969" y="4495352"/>
              <a:ext cx="64547" cy="356010"/>
            </a:xfrm>
            <a:custGeom>
              <a:avLst/>
              <a:gdLst>
                <a:gd name="connsiteX0" fmla="*/ 64547 w 64547"/>
                <a:gd name="connsiteY0" fmla="*/ 0 h 356010"/>
                <a:gd name="connsiteX1" fmla="*/ 10759 w 64547"/>
                <a:gd name="connsiteY1" fmla="*/ 32273 h 356010"/>
                <a:gd name="connsiteX2" fmla="*/ 10759 w 64547"/>
                <a:gd name="connsiteY2" fmla="*/ 225911 h 356010"/>
                <a:gd name="connsiteX3" fmla="*/ 21517 w 64547"/>
                <a:gd name="connsiteY3" fmla="*/ 322729 h 356010"/>
                <a:gd name="connsiteX4" fmla="*/ 43032 w 64547"/>
                <a:gd name="connsiteY4" fmla="*/ 344245 h 35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47" h="356010">
                  <a:moveTo>
                    <a:pt x="64547" y="0"/>
                  </a:moveTo>
                  <a:cubicBezTo>
                    <a:pt x="46618" y="10758"/>
                    <a:pt x="22357" y="14876"/>
                    <a:pt x="10759" y="32273"/>
                  </a:cubicBezTo>
                  <a:cubicBezTo>
                    <a:pt x="-13001" y="67912"/>
                    <a:pt x="9874" y="216623"/>
                    <a:pt x="10759" y="225911"/>
                  </a:cubicBezTo>
                  <a:cubicBezTo>
                    <a:pt x="13838" y="258236"/>
                    <a:pt x="16179" y="290700"/>
                    <a:pt x="21517" y="322729"/>
                  </a:cubicBezTo>
                  <a:cubicBezTo>
                    <a:pt x="28580" y="365110"/>
                    <a:pt x="26624" y="360651"/>
                    <a:pt x="43032" y="3442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Oval 16">
              <a:extLst>
                <a:ext uri="{FF2B5EF4-FFF2-40B4-BE49-F238E27FC236}">
                  <a16:creationId xmlns:a16="http://schemas.microsoft.com/office/drawing/2014/main" id="{FBF41411-2C19-4D41-A58E-016AFB09324B}"/>
                </a:ext>
              </a:extLst>
            </p:cNvPr>
            <p:cNvSpPr/>
            <p:nvPr/>
          </p:nvSpPr>
          <p:spPr>
            <a:xfrm>
              <a:off x="2875260" y="4795455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5" name="ZoneTexte 134">
            <a:extLst>
              <a:ext uri="{FF2B5EF4-FFF2-40B4-BE49-F238E27FC236}">
                <a16:creationId xmlns:a16="http://schemas.microsoft.com/office/drawing/2014/main" id="{751666A2-5A64-4D05-96DF-54B4AFEA6046}"/>
              </a:ext>
            </a:extLst>
          </p:cNvPr>
          <p:cNvSpPr txBox="1"/>
          <p:nvPr/>
        </p:nvSpPr>
        <p:spPr>
          <a:xfrm>
            <a:off x="271640" y="1574852"/>
            <a:ext cx="6982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Case</a:t>
            </a:r>
          </a:p>
        </p:txBody>
      </p:sp>
      <p:sp>
        <p:nvSpPr>
          <p:cNvPr id="137" name="ZoneTexte 136">
            <a:extLst>
              <a:ext uri="{FF2B5EF4-FFF2-40B4-BE49-F238E27FC236}">
                <a16:creationId xmlns:a16="http://schemas.microsoft.com/office/drawing/2014/main" id="{F15986EE-BA20-4CB4-9D43-C87C5F5A5BC5}"/>
              </a:ext>
            </a:extLst>
          </p:cNvPr>
          <p:cNvSpPr txBox="1"/>
          <p:nvPr/>
        </p:nvSpPr>
        <p:spPr>
          <a:xfrm>
            <a:off x="269697" y="3882467"/>
            <a:ext cx="6982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Case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ZoneTexte 137">
                <a:extLst>
                  <a:ext uri="{FF2B5EF4-FFF2-40B4-BE49-F238E27FC236}">
                    <a16:creationId xmlns:a16="http://schemas.microsoft.com/office/drawing/2014/main" id="{FFCBA0F6-3DF8-4021-BFF8-28EB7672F740}"/>
                  </a:ext>
                </a:extLst>
              </p:cNvPr>
              <p:cNvSpPr txBox="1"/>
              <p:nvPr/>
            </p:nvSpPr>
            <p:spPr>
              <a:xfrm>
                <a:off x="907391" y="3935223"/>
                <a:ext cx="92230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dirty="0">
                  <a:solidFill>
                    <a:srgbClr val="00B050"/>
                  </a:solidFill>
                </a:endParaRPr>
              </a:p>
            </p:txBody>
          </p:sp>
        </mc:Choice>
        <mc:Fallback xmlns="">
          <p:sp>
            <p:nvSpPr>
              <p:cNvPr id="138" name="ZoneTexte 137">
                <a:extLst>
                  <a:ext uri="{FF2B5EF4-FFF2-40B4-BE49-F238E27FC236}">
                    <a16:creationId xmlns:a16="http://schemas.microsoft.com/office/drawing/2014/main" id="{FFCBA0F6-3DF8-4021-BFF8-28EB7672F7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7391" y="3935223"/>
                <a:ext cx="922304" cy="276999"/>
              </a:xfrm>
              <a:prstGeom prst="rect">
                <a:avLst/>
              </a:prstGeom>
              <a:blipFill>
                <a:blip r:embed="rId16"/>
                <a:stretch>
                  <a:fillRect l="-5960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" name="Slide Number Placeholder 8">
            <a:extLst>
              <a:ext uri="{FF2B5EF4-FFF2-40B4-BE49-F238E27FC236}">
                <a16:creationId xmlns:a16="http://schemas.microsoft.com/office/drawing/2014/main" id="{DB38C0EC-89F5-4943-B49C-CCA4E5979239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162</a:t>
            </a:fld>
            <a:endParaRPr lang="en-GB" dirty="0"/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B83A80F1-8E79-46C6-BC1C-BA6AD927208C}"/>
              </a:ext>
            </a:extLst>
          </p:cNvPr>
          <p:cNvGrpSpPr/>
          <p:nvPr/>
        </p:nvGrpSpPr>
        <p:grpSpPr>
          <a:xfrm>
            <a:off x="5190280" y="1923387"/>
            <a:ext cx="6945792" cy="4029984"/>
            <a:chOff x="5244424" y="2148833"/>
            <a:chExt cx="6945792" cy="4029984"/>
          </a:xfrm>
        </p:grpSpPr>
        <p:grpSp>
          <p:nvGrpSpPr>
            <p:cNvPr id="58" name="Groupe 57">
              <a:extLst>
                <a:ext uri="{FF2B5EF4-FFF2-40B4-BE49-F238E27FC236}">
                  <a16:creationId xmlns:a16="http://schemas.microsoft.com/office/drawing/2014/main" id="{9593C389-8218-44A9-990F-FE4692AC9B18}"/>
                </a:ext>
              </a:extLst>
            </p:cNvPr>
            <p:cNvGrpSpPr/>
            <p:nvPr/>
          </p:nvGrpSpPr>
          <p:grpSpPr>
            <a:xfrm>
              <a:off x="5244424" y="2148833"/>
              <a:ext cx="6945792" cy="3856198"/>
              <a:chOff x="2732595" y="2437224"/>
              <a:chExt cx="8126520" cy="3963190"/>
            </a:xfrm>
          </p:grpSpPr>
          <p:grpSp>
            <p:nvGrpSpPr>
              <p:cNvPr id="59" name="Groupe 58">
                <a:extLst>
                  <a:ext uri="{FF2B5EF4-FFF2-40B4-BE49-F238E27FC236}">
                    <a16:creationId xmlns:a16="http://schemas.microsoft.com/office/drawing/2014/main" id="{87E3A963-E20B-4C41-9840-C818B997A982}"/>
                  </a:ext>
                </a:extLst>
              </p:cNvPr>
              <p:cNvGrpSpPr/>
              <p:nvPr/>
            </p:nvGrpSpPr>
            <p:grpSpPr>
              <a:xfrm>
                <a:off x="2980272" y="2455903"/>
                <a:ext cx="7878843" cy="3944511"/>
                <a:chOff x="3176659" y="2512954"/>
                <a:chExt cx="7878843" cy="3944511"/>
              </a:xfrm>
            </p:grpSpPr>
            <p:pic>
              <p:nvPicPr>
                <p:cNvPr id="71" name="Image 70">
                  <a:extLst>
                    <a:ext uri="{FF2B5EF4-FFF2-40B4-BE49-F238E27FC236}">
                      <a16:creationId xmlns:a16="http://schemas.microsoft.com/office/drawing/2014/main" id="{A8E86171-7E73-4DB0-AB2E-AF0097CCAC5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176659" y="2656460"/>
                  <a:ext cx="6115904" cy="3801005"/>
                </a:xfrm>
                <a:prstGeom prst="rect">
                  <a:avLst/>
                </a:prstGeom>
              </p:spPr>
            </p:pic>
            <p:grpSp>
              <p:nvGrpSpPr>
                <p:cNvPr id="72" name="Groupe 71">
                  <a:extLst>
                    <a:ext uri="{FF2B5EF4-FFF2-40B4-BE49-F238E27FC236}">
                      <a16:creationId xmlns:a16="http://schemas.microsoft.com/office/drawing/2014/main" id="{694C9A5F-795A-4645-AD29-0CB0C57AEEFE}"/>
                    </a:ext>
                  </a:extLst>
                </p:cNvPr>
                <p:cNvGrpSpPr/>
                <p:nvPr/>
              </p:nvGrpSpPr>
              <p:grpSpPr>
                <a:xfrm>
                  <a:off x="4551725" y="2883438"/>
                  <a:ext cx="4426086" cy="3080423"/>
                  <a:chOff x="4513633" y="2853447"/>
                  <a:chExt cx="4426086" cy="3080423"/>
                </a:xfrm>
              </p:grpSpPr>
              <p:cxnSp>
                <p:nvCxnSpPr>
                  <p:cNvPr id="76" name="Connecteur droit 75">
                    <a:extLst>
                      <a:ext uri="{FF2B5EF4-FFF2-40B4-BE49-F238E27FC236}">
                        <a16:creationId xmlns:a16="http://schemas.microsoft.com/office/drawing/2014/main" id="{F88E388C-DD11-4B5C-A14E-4B9557A8D08E}"/>
                      </a:ext>
                    </a:extLst>
                  </p:cNvPr>
                  <p:cNvCxnSpPr/>
                  <p:nvPr/>
                </p:nvCxnSpPr>
                <p:spPr>
                  <a:xfrm>
                    <a:off x="7276289" y="3949430"/>
                    <a:ext cx="1663430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7" name="Connecteur droit 76">
                    <a:extLst>
                      <a:ext uri="{FF2B5EF4-FFF2-40B4-BE49-F238E27FC236}">
                        <a16:creationId xmlns:a16="http://schemas.microsoft.com/office/drawing/2014/main" id="{09E9BACF-1613-40CB-B0B6-15C18B4ABB1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015591" y="3625174"/>
                    <a:ext cx="924128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8" name="Connecteur droit 77">
                    <a:extLst>
                      <a:ext uri="{FF2B5EF4-FFF2-40B4-BE49-F238E27FC236}">
                        <a16:creationId xmlns:a16="http://schemas.microsoft.com/office/drawing/2014/main" id="{660570AC-AD53-4F5C-8A01-B355032367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7302229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Connecteur droit 78">
                    <a:extLst>
                      <a:ext uri="{FF2B5EF4-FFF2-40B4-BE49-F238E27FC236}">
                        <a16:creationId xmlns:a16="http://schemas.microsoft.com/office/drawing/2014/main" id="{0A2C234A-FF43-4AC0-B20C-AC3256556C7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762016" y="2853447"/>
                    <a:ext cx="0" cy="87873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0" name="Connecteur droit 79">
                    <a:extLst>
                      <a:ext uri="{FF2B5EF4-FFF2-40B4-BE49-F238E27FC236}">
                        <a16:creationId xmlns:a16="http://schemas.microsoft.com/office/drawing/2014/main" id="{740E34DB-4F05-45BC-83D7-F13BD19545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13633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2" name="Connecteur droit 81">
                    <a:extLst>
                      <a:ext uri="{FF2B5EF4-FFF2-40B4-BE49-F238E27FC236}">
                        <a16:creationId xmlns:a16="http://schemas.microsoft.com/office/drawing/2014/main" id="{F9D1AB85-9138-4197-B75F-D48E586CEA0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71619" y="3929974"/>
                    <a:ext cx="0" cy="2003896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3" name="ZoneTexte 72">
                      <a:extLst>
                        <a:ext uri="{FF2B5EF4-FFF2-40B4-BE49-F238E27FC236}">
                          <a16:creationId xmlns:a16="http://schemas.microsoft.com/office/drawing/2014/main" id="{9AF188A9-E241-4AB3-B342-8D7D5A9C96D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9302609" y="3832647"/>
                      <a:ext cx="910517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/</m:t>
                            </m:r>
                            <m:sSub>
                              <m:sSub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𝑀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</m:sSub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3" name="ZoneTexte 72">
                      <a:extLst>
                        <a:ext uri="{FF2B5EF4-FFF2-40B4-BE49-F238E27FC236}">
                          <a16:creationId xmlns:a16="http://schemas.microsoft.com/office/drawing/2014/main" id="{9AF188A9-E241-4AB3-B342-8D7D5A9C96D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9302609" y="3832647"/>
                      <a:ext cx="910517" cy="253053"/>
                    </a:xfrm>
                    <a:prstGeom prst="rect">
                      <a:avLst/>
                    </a:prstGeom>
                    <a:blipFill>
                      <a:blip r:embed="rId18"/>
                      <a:stretch>
                        <a:fillRect l="-8594" b="-3170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" name="ZoneTexte 73">
                      <a:extLst>
                        <a:ext uri="{FF2B5EF4-FFF2-40B4-BE49-F238E27FC236}">
                          <a16:creationId xmlns:a16="http://schemas.microsoft.com/office/drawing/2014/main" id="{5048B7DD-19A2-438D-A13B-94BC8CD917F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d>
                              <m:d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+1/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e>
                            </m:d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4" name="ZoneTexte 73">
                      <a:extLst>
                        <a:ext uri="{FF2B5EF4-FFF2-40B4-BE49-F238E27FC236}">
                          <a16:creationId xmlns:a16="http://schemas.microsoft.com/office/drawing/2014/main" id="{5048B7DD-19A2-438D-A13B-94BC8CD917F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3448" b="-325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Sup>
                              <m:sSubSup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sup>
                            </m:sSubSup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blipFill>
                      <a:blip r:embed="rId7"/>
                      <a:stretch>
                        <a:fillRect l="-8621" r="-5172" b="-97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" name="ZoneTexte 59">
                    <a:extLst>
                      <a:ext uri="{FF2B5EF4-FFF2-40B4-BE49-F238E27FC236}">
                        <a16:creationId xmlns:a16="http://schemas.microsoft.com/office/drawing/2014/main" id="{EEAE2F15-C3A1-4C6F-BFCD-E139BA2CC241}"/>
                      </a:ext>
                    </a:extLst>
                  </p:cNvPr>
                  <p:cNvSpPr txBox="1"/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0" name="ZoneTexte 59">
                    <a:extLst>
                      <a:ext uri="{FF2B5EF4-FFF2-40B4-BE49-F238E27FC236}">
                        <a16:creationId xmlns:a16="http://schemas.microsoft.com/office/drawing/2014/main" id="{EEAE2F15-C3A1-4C6F-BFCD-E139BA2CC2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6780" r="-3390" b="-1428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" name="ZoneTexte 60">
                    <a:extLst>
                      <a:ext uri="{FF2B5EF4-FFF2-40B4-BE49-F238E27FC236}">
                        <a16:creationId xmlns:a16="http://schemas.microsoft.com/office/drawing/2014/main" id="{6BCA2BDA-F330-4674-86D0-EE196D5797BD}"/>
                      </a:ext>
                    </a:extLst>
                  </p:cNvPr>
                  <p:cNvSpPr txBox="1"/>
                  <p:nvPr/>
                </p:nvSpPr>
                <p:spPr>
                  <a:xfrm>
                    <a:off x="3940891" y="2473178"/>
                    <a:ext cx="1248184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fr-BE" sz="16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>
                                    <m:sSub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sz="1600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</m:e>
                              </m:d>
                            </m:e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1" name="ZoneTexte 60">
                    <a:extLst>
                      <a:ext uri="{FF2B5EF4-FFF2-40B4-BE49-F238E27FC236}">
                        <a16:creationId xmlns:a16="http://schemas.microsoft.com/office/drawing/2014/main" id="{6BCA2BDA-F330-4674-86D0-EE196D5797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940891" y="2473178"/>
                    <a:ext cx="1248184" cy="253053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r="-1143" b="-975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C4FF070B-320A-4B1F-B4E3-AFDBB7CCC592}"/>
                  </a:ext>
                </a:extLst>
              </p:cNvPr>
              <p:cNvSpPr/>
              <p:nvPr/>
            </p:nvSpPr>
            <p:spPr>
              <a:xfrm>
                <a:off x="2732595" y="3598114"/>
                <a:ext cx="692117" cy="15672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794BF06E-56FD-41D9-9001-0EC599AEFF44}"/>
                  </a:ext>
                </a:extLst>
              </p:cNvPr>
              <p:cNvSpPr/>
              <p:nvPr/>
            </p:nvSpPr>
            <p:spPr>
              <a:xfrm>
                <a:off x="5403883" y="6033042"/>
                <a:ext cx="1308196" cy="3257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/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5970" r="-2985" b="-20455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/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30769" r="-26923" b="-5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/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/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9" name="ZoneTexte 148">
                  <a:extLst>
                    <a:ext uri="{FF2B5EF4-FFF2-40B4-BE49-F238E27FC236}">
                      <a16:creationId xmlns:a16="http://schemas.microsoft.com/office/drawing/2014/main" id="{D33A8181-F6B1-4C82-B2BA-EDE7992214D0}"/>
                    </a:ext>
                  </a:extLst>
                </p:cNvPr>
                <p:cNvSpPr txBox="1"/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149" name="ZoneTexte 148">
                  <a:extLst>
                    <a:ext uri="{FF2B5EF4-FFF2-40B4-BE49-F238E27FC236}">
                      <a16:creationId xmlns:a16="http://schemas.microsoft.com/office/drawing/2014/main" id="{D33A8181-F6B1-4C82-B2BA-EDE7992214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blipFill>
                  <a:blip r:embed="rId20"/>
                  <a:stretch>
                    <a:fillRect l="-18750" r="-3125" b="-634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0" name="ZoneTexte 149">
                  <a:extLst>
                    <a:ext uri="{FF2B5EF4-FFF2-40B4-BE49-F238E27FC236}">
                      <a16:creationId xmlns:a16="http://schemas.microsoft.com/office/drawing/2014/main" id="{E0AC779F-D623-4286-BE7F-3289AD523966}"/>
                    </a:ext>
                  </a:extLst>
                </p:cNvPr>
                <p:cNvSpPr txBox="1"/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150" name="ZoneTexte 149">
                  <a:extLst>
                    <a:ext uri="{FF2B5EF4-FFF2-40B4-BE49-F238E27FC236}">
                      <a16:creationId xmlns:a16="http://schemas.microsoft.com/office/drawing/2014/main" id="{E0AC779F-D623-4286-BE7F-3289AD5239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blipFill>
                  <a:blip r:embed="rId21"/>
                  <a:stretch>
                    <a:fillRect l="-19149" r="-17021" b="-10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6" name="Connecteur droit 85">
              <a:extLst>
                <a:ext uri="{FF2B5EF4-FFF2-40B4-BE49-F238E27FC236}">
                  <a16:creationId xmlns:a16="http://schemas.microsoft.com/office/drawing/2014/main" id="{3759EC9B-B568-4F36-BD6D-3E51BE03C78F}"/>
                </a:ext>
              </a:extLst>
            </p:cNvPr>
            <p:cNvCxnSpPr>
              <a:cxnSpLocks/>
            </p:cNvCxnSpPr>
            <p:nvPr/>
          </p:nvCxnSpPr>
          <p:spPr>
            <a:xfrm>
              <a:off x="7129341" y="3685353"/>
              <a:ext cx="0" cy="1839399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ZoneTexte 111">
                  <a:extLst>
                    <a:ext uri="{FF2B5EF4-FFF2-40B4-BE49-F238E27FC236}">
                      <a16:creationId xmlns:a16="http://schemas.microsoft.com/office/drawing/2014/main" id="{A7645BC1-CF4B-476A-ADB0-497565E9128F}"/>
                    </a:ext>
                  </a:extLst>
                </p:cNvPr>
                <p:cNvSpPr txBox="1"/>
                <p:nvPr/>
              </p:nvSpPr>
              <p:spPr>
                <a:xfrm>
                  <a:off x="6664528" y="5576986"/>
                  <a:ext cx="978858" cy="6018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Sup>
                          <m:sSubSupPr>
                            <m:ctrlP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  <m:sup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p>
                        </m:sSubSup>
                        <m:sSup>
                          <m:sSupPr>
                            <m:ctrlPr>
                              <a:rPr lang="fr-BE" sz="16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d>
                              <m:dPr>
                                <m:ctrlPr>
                                  <a:rPr lang="fr-BE" sz="1600" i="1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f>
                                  <m:fPr>
                                    <m:ctrlPr>
                                      <a:rPr lang="fr-BE" sz="1600" i="1"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sSub>
                                      <m:sSubPr>
                                        <m:ctrlP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  <m:t>𝑀</m:t>
                                        </m:r>
                                      </m:e>
                                      <m:sub>
                                        <m:r>
                                          <a:rPr lang="fr-BE" sz="1600" b="0" i="1" smtClean="0">
                                            <a:latin typeface="Cambria Math" panose="02040503050406030204" pitchFamily="18" charset="0"/>
                                          </a:rPr>
                                          <m:t>𝑠</m:t>
                                        </m:r>
                                      </m:sub>
                                    </m:sSub>
                                  </m:num>
                                  <m:den>
                                    <m:sSub>
                                      <m:sSubPr>
                                        <m:ctrlP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fr-BE" sz="1600" i="1">
                                            <a:latin typeface="Cambria Math" panose="02040503050406030204" pitchFamily="18" charset="0"/>
                                          </a:rPr>
                                          <m:t>𝑀</m:t>
                                        </m:r>
                                      </m:e>
                                      <m:sub>
                                        <m:r>
                                          <a:rPr lang="fr-BE" sz="1600" b="0" i="1" smtClean="0">
                                            <a:latin typeface="Cambria Math" panose="02040503050406030204" pitchFamily="18" charset="0"/>
                                          </a:rPr>
                                          <m:t>𝑒</m:t>
                                        </m:r>
                                      </m:sub>
                                    </m:sSub>
                                  </m:den>
                                </m:f>
                              </m:e>
                            </m:d>
                          </m:e>
                          <m:sup>
                            <m:r>
                              <a:rPr lang="fr-BE" sz="1600" i="1">
                                <a:latin typeface="Cambria Math" panose="02040503050406030204" pitchFamily="18" charset="0"/>
                              </a:rPr>
                              <m:t>2</m:t>
                            </m:r>
                          </m:sup>
                        </m:sSup>
                      </m:oMath>
                    </m:oMathPara>
                  </a14:m>
                  <a:endParaRPr lang="fr-BE" sz="1600" dirty="0"/>
                </a:p>
              </p:txBody>
            </p:sp>
          </mc:Choice>
          <mc:Fallback xmlns="">
            <p:sp>
              <p:nvSpPr>
                <p:cNvPr id="112" name="ZoneTexte 111">
                  <a:extLst>
                    <a:ext uri="{FF2B5EF4-FFF2-40B4-BE49-F238E27FC236}">
                      <a16:creationId xmlns:a16="http://schemas.microsoft.com/office/drawing/2014/main" id="{A7645BC1-CF4B-476A-ADB0-497565E912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64528" y="5576986"/>
                  <a:ext cx="978858" cy="601831"/>
                </a:xfrm>
                <a:prstGeom prst="rect">
                  <a:avLst/>
                </a:prstGeom>
                <a:blipFill>
                  <a:blip r:embed="rId2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87" name="ZoneTexte 86">
            <a:extLst>
              <a:ext uri="{FF2B5EF4-FFF2-40B4-BE49-F238E27FC236}">
                <a16:creationId xmlns:a16="http://schemas.microsoft.com/office/drawing/2014/main" id="{DE5A60A5-AEF9-457F-AB61-7C4A4349E011}"/>
              </a:ext>
            </a:extLst>
          </p:cNvPr>
          <p:cNvSpPr txBox="1"/>
          <p:nvPr/>
        </p:nvSpPr>
        <p:spPr>
          <a:xfrm>
            <a:off x="75754" y="7155095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" name="ZoneTexte 88">
            <a:extLst>
              <a:ext uri="{FF2B5EF4-FFF2-40B4-BE49-F238E27FC236}">
                <a16:creationId xmlns:a16="http://schemas.microsoft.com/office/drawing/2014/main" id="{136C82D1-5291-492D-A254-70BDEB7504B5}"/>
              </a:ext>
            </a:extLst>
          </p:cNvPr>
          <p:cNvSpPr txBox="1"/>
          <p:nvPr/>
        </p:nvSpPr>
        <p:spPr>
          <a:xfrm>
            <a:off x="65501" y="6921894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Chen, Q., Zhang, Z., &amp; Colby, R. H. 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Journal of Rheology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2016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60(6), 1031–1040.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id="{0A8A5CE3-DD77-4EF1-AFB3-17135DEECD90}"/>
              </a:ext>
            </a:extLst>
          </p:cNvPr>
          <p:cNvSpPr txBox="1"/>
          <p:nvPr/>
        </p:nvSpPr>
        <p:spPr>
          <a:xfrm>
            <a:off x="9287933" y="6031128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 et al., </a:t>
            </a:r>
            <a:r>
              <a:rPr lang="en-US" sz="16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 </a:t>
            </a:r>
            <a:r>
              <a:rPr lang="en-US" sz="1600" b="0" i="1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Rheol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2016 </a:t>
            </a:r>
            <a:endParaRPr lang="fr-BE" sz="1500" dirty="0"/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id="{06E9CAEA-B906-4B7A-8EEE-E61B45777F24}"/>
              </a:ext>
            </a:extLst>
          </p:cNvPr>
          <p:cNvSpPr txBox="1"/>
          <p:nvPr/>
        </p:nvSpPr>
        <p:spPr>
          <a:xfrm>
            <a:off x="9287933" y="5736909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et al., </a:t>
            </a:r>
            <a:r>
              <a:rPr lang="en-US" sz="1600" i="1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1991 </a:t>
            </a:r>
            <a:endParaRPr lang="fr-BE" sz="1500" dirty="0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678FADCA-30C9-45CE-897B-FEF59FE393B6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824F25B-89D6-47D5-B257-58A87467E92C}"/>
                  </a:ext>
                </a:extLst>
              </p:cNvPr>
              <p:cNvSpPr txBox="1"/>
              <p:nvPr/>
            </p:nvSpPr>
            <p:spPr>
              <a:xfrm>
                <a:off x="10365840" y="3184307"/>
                <a:ext cx="269304" cy="3107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824F25B-89D6-47D5-B257-58A87467E92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65840" y="3184307"/>
                <a:ext cx="269304" cy="310791"/>
              </a:xfrm>
              <a:prstGeom prst="rect">
                <a:avLst/>
              </a:prstGeom>
              <a:blipFill>
                <a:blip r:embed="rId23"/>
                <a:stretch>
                  <a:fillRect l="-42222" t="-17647" r="-6667" b="-4313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103333671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417BF36D-74D4-46D5-B11E-3C7C72F1BE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53832" y="4527561"/>
            <a:ext cx="2109768" cy="99465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cxnSp>
        <p:nvCxnSpPr>
          <p:cNvPr id="10" name="Straight Connector 5">
            <a:extLst>
              <a:ext uri="{FF2B5EF4-FFF2-40B4-BE49-F238E27FC236}">
                <a16:creationId xmlns:a16="http://schemas.microsoft.com/office/drawing/2014/main" id="{09291B60-EC52-4065-AE32-40F35C7EFAC9}"/>
              </a:ext>
            </a:extLst>
          </p:cNvPr>
          <p:cNvCxnSpPr>
            <a:cxnSpLocks/>
          </p:cNvCxnSpPr>
          <p:nvPr/>
        </p:nvCxnSpPr>
        <p:spPr>
          <a:xfrm>
            <a:off x="298569" y="982435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The </a:t>
            </a:r>
            <a:r>
              <a:rPr lang="fr-FR" sz="4000" dirty="0" err="1">
                <a:solidFill>
                  <a:schemeClr val="bg1"/>
                </a:solidFill>
              </a:rPr>
              <a:t>Sticky</a:t>
            </a:r>
            <a:r>
              <a:rPr lang="fr-FR" sz="4000" dirty="0">
                <a:solidFill>
                  <a:schemeClr val="bg1"/>
                </a:solidFill>
              </a:rPr>
              <a:t> reptation model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81" name="Slide Number Placeholder 8">
            <a:extLst>
              <a:ext uri="{FF2B5EF4-FFF2-40B4-BE49-F238E27FC236}">
                <a16:creationId xmlns:a16="http://schemas.microsoft.com/office/drawing/2014/main" id="{DB38C0EC-89F5-4943-B49C-CCA4E5979239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163</a:t>
            </a:fld>
            <a:endParaRPr lang="en-GB" dirty="0"/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DA6B5509-1870-485E-B49E-807427EAA955}"/>
              </a:ext>
            </a:extLst>
          </p:cNvPr>
          <p:cNvGrpSpPr/>
          <p:nvPr/>
        </p:nvGrpSpPr>
        <p:grpSpPr>
          <a:xfrm>
            <a:off x="386517" y="2472418"/>
            <a:ext cx="4359340" cy="1567869"/>
            <a:chOff x="6611480" y="3333251"/>
            <a:chExt cx="4384583" cy="13451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ZoneTexte 139">
                  <a:extLst>
                    <a:ext uri="{FF2B5EF4-FFF2-40B4-BE49-F238E27FC236}">
                      <a16:creationId xmlns:a16="http://schemas.microsoft.com/office/drawing/2014/main" id="{E00CCB6E-12B8-4B7C-BFCB-C49CC5B4B709}"/>
                    </a:ext>
                  </a:extLst>
                </p:cNvPr>
                <p:cNvSpPr txBox="1"/>
                <p:nvPr/>
              </p:nvSpPr>
              <p:spPr>
                <a:xfrm>
                  <a:off x="6611480" y="4285441"/>
                  <a:ext cx="1602006" cy="39299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</m:sSub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∝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40" name="ZoneTexte 139">
                  <a:extLst>
                    <a:ext uri="{FF2B5EF4-FFF2-40B4-BE49-F238E27FC236}">
                      <a16:creationId xmlns:a16="http://schemas.microsoft.com/office/drawing/2014/main" id="{E00CCB6E-12B8-4B7C-BFCB-C49CC5B4B7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1480" y="4285441"/>
                  <a:ext cx="1602006" cy="392993"/>
                </a:xfrm>
                <a:prstGeom prst="rect">
                  <a:avLst/>
                </a:prstGeom>
                <a:blipFill>
                  <a:blip r:embed="rId4"/>
                  <a:stretch>
                    <a:fillRect b="-307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44" name="Connecteur droit avec flèche 143">
              <a:extLst>
                <a:ext uri="{FF2B5EF4-FFF2-40B4-BE49-F238E27FC236}">
                  <a16:creationId xmlns:a16="http://schemas.microsoft.com/office/drawing/2014/main" id="{3F845B82-E391-456A-A491-80F2F62B145E}"/>
                </a:ext>
              </a:extLst>
            </p:cNvPr>
            <p:cNvCxnSpPr/>
            <p:nvPr/>
          </p:nvCxnSpPr>
          <p:spPr>
            <a:xfrm>
              <a:off x="8213486" y="4507704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7" name="ZoneTexte 146">
                  <a:extLst>
                    <a:ext uri="{FF2B5EF4-FFF2-40B4-BE49-F238E27FC236}">
                      <a16:creationId xmlns:a16="http://schemas.microsoft.com/office/drawing/2014/main" id="{C9EBE3FD-9173-413C-B47A-EEEBC06AAC2D}"/>
                    </a:ext>
                  </a:extLst>
                </p:cNvPr>
                <p:cNvSpPr txBox="1"/>
                <p:nvPr/>
              </p:nvSpPr>
              <p:spPr>
                <a:xfrm>
                  <a:off x="9394056" y="4260592"/>
                  <a:ext cx="1419957" cy="398058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fr-BE" i="1" smtClean="0">
                          <a:latin typeface="Cambria Math" panose="02040503050406030204" pitchFamily="18" charset="0"/>
                        </a:rPr>
                        <m:t>∝</m:t>
                      </m:r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sSubSup>
                        <m:sSub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bSup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147" name="ZoneTexte 146">
                  <a:extLst>
                    <a:ext uri="{FF2B5EF4-FFF2-40B4-BE49-F238E27FC236}">
                      <a16:creationId xmlns:a16="http://schemas.microsoft.com/office/drawing/2014/main" id="{C9EBE3FD-9173-413C-B47A-EEEBC06AAC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4056" y="4260592"/>
                  <a:ext cx="1419957" cy="398058"/>
                </a:xfrm>
                <a:prstGeom prst="rect">
                  <a:avLst/>
                </a:prstGeom>
                <a:blipFill>
                  <a:blip r:embed="rId5"/>
                  <a:stretch>
                    <a:fillRect b="-4615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ZoneTexte 87">
                  <a:extLst>
                    <a:ext uri="{FF2B5EF4-FFF2-40B4-BE49-F238E27FC236}">
                      <a16:creationId xmlns:a16="http://schemas.microsoft.com/office/drawing/2014/main" id="{14341293-0CCF-4B85-A882-6B19AF1520CF}"/>
                    </a:ext>
                  </a:extLst>
                </p:cNvPr>
                <p:cNvSpPr txBox="1"/>
                <p:nvPr/>
              </p:nvSpPr>
              <p:spPr>
                <a:xfrm>
                  <a:off x="7309081" y="3780644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𝑒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88" name="ZoneTexte 87">
                  <a:extLst>
                    <a:ext uri="{FF2B5EF4-FFF2-40B4-BE49-F238E27FC236}">
                      <a16:creationId xmlns:a16="http://schemas.microsoft.com/office/drawing/2014/main" id="{14341293-0CCF-4B85-A882-6B19AF1520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9081" y="3780644"/>
                  <a:ext cx="531431" cy="369332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9" name="Connecteur droit avec flèche 88">
              <a:extLst>
                <a:ext uri="{FF2B5EF4-FFF2-40B4-BE49-F238E27FC236}">
                  <a16:creationId xmlns:a16="http://schemas.microsoft.com/office/drawing/2014/main" id="{C74ED977-00AB-4168-8684-D91B02F9E450}"/>
                </a:ext>
              </a:extLst>
            </p:cNvPr>
            <p:cNvCxnSpPr/>
            <p:nvPr/>
          </p:nvCxnSpPr>
          <p:spPr>
            <a:xfrm>
              <a:off x="8177841" y="4010738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ZoneTexte 89">
                  <a:extLst>
                    <a:ext uri="{FF2B5EF4-FFF2-40B4-BE49-F238E27FC236}">
                      <a16:creationId xmlns:a16="http://schemas.microsoft.com/office/drawing/2014/main" id="{48C6EE5B-FD51-4FF8-921C-7A428BE4104E}"/>
                    </a:ext>
                  </a:extLst>
                </p:cNvPr>
                <p:cNvSpPr txBox="1"/>
                <p:nvPr/>
              </p:nvSpPr>
              <p:spPr>
                <a:xfrm>
                  <a:off x="9394056" y="3670684"/>
                  <a:ext cx="1602007" cy="588944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14:m>
                    <m:oMath xmlns:m="http://schemas.openxmlformats.org/officeDocument/2006/math">
                      <m:sSubSup>
                        <m:sSubSupPr>
                          <m:ctrlPr>
                            <a:rPr lang="fr-BE" sz="20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sz="20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  <m:r>
                        <a:rPr lang="fr-BE" i="1" smtClean="0">
                          <a:latin typeface="Cambria Math" panose="02040503050406030204" pitchFamily="18" charset="0"/>
                        </a:rPr>
                        <m:t>∝</m:t>
                      </m:r>
                    </m:oMath>
                  </a14:m>
                  <a:r>
                    <a:rPr lang="fr-BE" dirty="0"/>
                    <a:t> </a:t>
                  </a:r>
                  <a14:m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0" name="ZoneTexte 89">
                  <a:extLst>
                    <a:ext uri="{FF2B5EF4-FFF2-40B4-BE49-F238E27FC236}">
                      <a16:creationId xmlns:a16="http://schemas.microsoft.com/office/drawing/2014/main" id="{48C6EE5B-FD51-4FF8-921C-7A428BE41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94056" y="3670684"/>
                  <a:ext cx="1602007" cy="588944"/>
                </a:xfrm>
                <a:prstGeom prst="rect">
                  <a:avLst/>
                </a:prstGeom>
                <a:blipFill>
                  <a:blip r:embed="rId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ZoneTexte 90">
                  <a:extLst>
                    <a:ext uri="{FF2B5EF4-FFF2-40B4-BE49-F238E27FC236}">
                      <a16:creationId xmlns:a16="http://schemas.microsoft.com/office/drawing/2014/main" id="{0B759552-9829-4081-8CA6-37CCC89E577F}"/>
                    </a:ext>
                  </a:extLst>
                </p:cNvPr>
                <p:cNvSpPr txBox="1"/>
                <p:nvPr/>
              </p:nvSpPr>
              <p:spPr>
                <a:xfrm>
                  <a:off x="7309081" y="3333251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0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1" name="ZoneTexte 90">
                  <a:extLst>
                    <a:ext uri="{FF2B5EF4-FFF2-40B4-BE49-F238E27FC236}">
                      <a16:creationId xmlns:a16="http://schemas.microsoft.com/office/drawing/2014/main" id="{0B759552-9829-4081-8CA6-37CCC89E5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309081" y="3333251"/>
                  <a:ext cx="531431" cy="369332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2" name="Connecteur droit avec flèche 91">
              <a:extLst>
                <a:ext uri="{FF2B5EF4-FFF2-40B4-BE49-F238E27FC236}">
                  <a16:creationId xmlns:a16="http://schemas.microsoft.com/office/drawing/2014/main" id="{260F3068-432E-43CB-852D-B94E67ABEBD4}"/>
                </a:ext>
              </a:extLst>
            </p:cNvPr>
            <p:cNvCxnSpPr/>
            <p:nvPr/>
          </p:nvCxnSpPr>
          <p:spPr>
            <a:xfrm>
              <a:off x="8177840" y="3544490"/>
              <a:ext cx="1034165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ZoneTexte 92">
                  <a:extLst>
                    <a:ext uri="{FF2B5EF4-FFF2-40B4-BE49-F238E27FC236}">
                      <a16:creationId xmlns:a16="http://schemas.microsoft.com/office/drawing/2014/main" id="{C5363291-DE72-4A9F-84A9-CAE619477468}"/>
                    </a:ext>
                  </a:extLst>
                </p:cNvPr>
                <p:cNvSpPr txBox="1"/>
                <p:nvPr/>
              </p:nvSpPr>
              <p:spPr>
                <a:xfrm>
                  <a:off x="9339580" y="3333251"/>
                  <a:ext cx="531431" cy="3693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𝜏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𝑆</m:t>
                            </m:r>
                          </m:sub>
                        </m:sSub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93" name="ZoneTexte 92">
                  <a:extLst>
                    <a:ext uri="{FF2B5EF4-FFF2-40B4-BE49-F238E27FC236}">
                      <a16:creationId xmlns:a16="http://schemas.microsoft.com/office/drawing/2014/main" id="{C5363291-DE72-4A9F-84A9-CAE619477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39580" y="3333251"/>
                  <a:ext cx="531431" cy="369332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4" name="ZoneTexte 93">
                <a:extLst>
                  <a:ext uri="{FF2B5EF4-FFF2-40B4-BE49-F238E27FC236}">
                    <a16:creationId xmlns:a16="http://schemas.microsoft.com/office/drawing/2014/main" id="{AC6E7B82-6D4D-494D-8EF1-D026718C62DB}"/>
                  </a:ext>
                </a:extLst>
              </p:cNvPr>
              <p:cNvSpPr txBox="1"/>
              <p:nvPr/>
            </p:nvSpPr>
            <p:spPr>
              <a:xfrm>
                <a:off x="151024" y="1741008"/>
                <a:ext cx="483858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Analogy </a:t>
                </a:r>
                <a:r>
                  <a:rPr lang="fr-BE" dirty="0" err="1"/>
                  <a:t>with</a:t>
                </a:r>
                <a:r>
                  <a:rPr lang="fr-BE" dirty="0"/>
                  <a:t> an </a:t>
                </a:r>
                <a:r>
                  <a:rPr lang="fr-BE" dirty="0" err="1"/>
                  <a:t>entangled</a:t>
                </a:r>
                <a:r>
                  <a:rPr lang="fr-BE" dirty="0"/>
                  <a:t> </a:t>
                </a:r>
                <a:r>
                  <a:rPr lang="fr-BE" dirty="0" err="1"/>
                  <a:t>polymer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b="0" i="0" smtClean="0">
                        <a:latin typeface="Cambria Math" panose="02040503050406030204" pitchFamily="18" charset="0"/>
                      </a:rPr>
                      <m:t>(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𝑡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&gt;</m:t>
                    </m:r>
                    <m:sSub>
                      <m:sSubPr>
                        <m:ctrlPr>
                          <a:rPr lang="fr-BE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i="1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94" name="ZoneTexte 93">
                <a:extLst>
                  <a:ext uri="{FF2B5EF4-FFF2-40B4-BE49-F238E27FC236}">
                    <a16:creationId xmlns:a16="http://schemas.microsoft.com/office/drawing/2014/main" id="{AC6E7B82-6D4D-494D-8EF1-D026718C62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024" y="1741008"/>
                <a:ext cx="4838586" cy="369332"/>
              </a:xfrm>
              <a:prstGeom prst="rect">
                <a:avLst/>
              </a:prstGeom>
              <a:blipFill>
                <a:blip r:embed="rId10"/>
                <a:stretch>
                  <a:fillRect l="-1134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244202C-5CB5-4D42-889A-7C0A0C277B35}"/>
                  </a:ext>
                </a:extLst>
              </p:cNvPr>
              <p:cNvSpPr txBox="1"/>
              <p:nvPr/>
            </p:nvSpPr>
            <p:spPr>
              <a:xfrm>
                <a:off x="3906197" y="4519326"/>
                <a:ext cx="460471" cy="2772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  <m:sup>
                          <m:r>
                            <a:rPr lang="fr-BE" sz="18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id="{4244202C-5CB5-4D42-889A-7C0A0C277B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6197" y="4519326"/>
                <a:ext cx="460471" cy="277215"/>
              </a:xfrm>
              <a:prstGeom prst="rect">
                <a:avLst/>
              </a:prstGeom>
              <a:blipFill>
                <a:blip r:embed="rId11"/>
                <a:stretch>
                  <a:fillRect b="-2608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8" name="Groupe 257">
            <a:extLst>
              <a:ext uri="{FF2B5EF4-FFF2-40B4-BE49-F238E27FC236}">
                <a16:creationId xmlns:a16="http://schemas.microsoft.com/office/drawing/2014/main" id="{45C23859-7808-4B0F-80D6-C6C31FF29419}"/>
              </a:ext>
            </a:extLst>
          </p:cNvPr>
          <p:cNvGrpSpPr/>
          <p:nvPr/>
        </p:nvGrpSpPr>
        <p:grpSpPr>
          <a:xfrm>
            <a:off x="5190280" y="1923387"/>
            <a:ext cx="6945792" cy="3856198"/>
            <a:chOff x="5244424" y="2148833"/>
            <a:chExt cx="6945792" cy="3856198"/>
          </a:xfrm>
        </p:grpSpPr>
        <p:grpSp>
          <p:nvGrpSpPr>
            <p:cNvPr id="259" name="Groupe 258">
              <a:extLst>
                <a:ext uri="{FF2B5EF4-FFF2-40B4-BE49-F238E27FC236}">
                  <a16:creationId xmlns:a16="http://schemas.microsoft.com/office/drawing/2014/main" id="{1CE4B13E-30E9-4257-A943-E9A0A4536761}"/>
                </a:ext>
              </a:extLst>
            </p:cNvPr>
            <p:cNvGrpSpPr/>
            <p:nvPr/>
          </p:nvGrpSpPr>
          <p:grpSpPr>
            <a:xfrm>
              <a:off x="5244424" y="2148833"/>
              <a:ext cx="6945792" cy="3856198"/>
              <a:chOff x="2732595" y="2437224"/>
              <a:chExt cx="8126520" cy="3963190"/>
            </a:xfrm>
          </p:grpSpPr>
          <p:grpSp>
            <p:nvGrpSpPr>
              <p:cNvPr id="266" name="Groupe 265">
                <a:extLst>
                  <a:ext uri="{FF2B5EF4-FFF2-40B4-BE49-F238E27FC236}">
                    <a16:creationId xmlns:a16="http://schemas.microsoft.com/office/drawing/2014/main" id="{4837D477-A91C-4069-B8F9-E61AAEFDF5D9}"/>
                  </a:ext>
                </a:extLst>
              </p:cNvPr>
              <p:cNvGrpSpPr/>
              <p:nvPr/>
            </p:nvGrpSpPr>
            <p:grpSpPr>
              <a:xfrm>
                <a:off x="2980272" y="2455903"/>
                <a:ext cx="7878843" cy="3944511"/>
                <a:chOff x="3176659" y="2512954"/>
                <a:chExt cx="7878843" cy="3944511"/>
              </a:xfrm>
            </p:grpSpPr>
            <p:pic>
              <p:nvPicPr>
                <p:cNvPr id="275" name="Image 274">
                  <a:extLst>
                    <a:ext uri="{FF2B5EF4-FFF2-40B4-BE49-F238E27FC236}">
                      <a16:creationId xmlns:a16="http://schemas.microsoft.com/office/drawing/2014/main" id="{F6C03291-71A2-44D9-8F48-3278EF37BA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3176659" y="2656460"/>
                  <a:ext cx="6115904" cy="3801005"/>
                </a:xfrm>
                <a:prstGeom prst="rect">
                  <a:avLst/>
                </a:prstGeom>
              </p:spPr>
            </p:pic>
            <p:grpSp>
              <p:nvGrpSpPr>
                <p:cNvPr id="276" name="Groupe 275">
                  <a:extLst>
                    <a:ext uri="{FF2B5EF4-FFF2-40B4-BE49-F238E27FC236}">
                      <a16:creationId xmlns:a16="http://schemas.microsoft.com/office/drawing/2014/main" id="{6F662616-C2A5-4AF0-9D03-29BC33D45AFB}"/>
                    </a:ext>
                  </a:extLst>
                </p:cNvPr>
                <p:cNvGrpSpPr/>
                <p:nvPr/>
              </p:nvGrpSpPr>
              <p:grpSpPr>
                <a:xfrm>
                  <a:off x="4551725" y="2883438"/>
                  <a:ext cx="4426086" cy="3080423"/>
                  <a:chOff x="4513633" y="2853447"/>
                  <a:chExt cx="4426086" cy="3080423"/>
                </a:xfrm>
              </p:grpSpPr>
              <p:cxnSp>
                <p:nvCxnSpPr>
                  <p:cNvPr id="280" name="Connecteur droit 279">
                    <a:extLst>
                      <a:ext uri="{FF2B5EF4-FFF2-40B4-BE49-F238E27FC236}">
                        <a16:creationId xmlns:a16="http://schemas.microsoft.com/office/drawing/2014/main" id="{C68CE15A-21C6-4685-83A4-C7B6683B38C4}"/>
                      </a:ext>
                    </a:extLst>
                  </p:cNvPr>
                  <p:cNvCxnSpPr/>
                  <p:nvPr/>
                </p:nvCxnSpPr>
                <p:spPr>
                  <a:xfrm>
                    <a:off x="7276289" y="3949430"/>
                    <a:ext cx="1663430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1" name="Connecteur droit 280">
                    <a:extLst>
                      <a:ext uri="{FF2B5EF4-FFF2-40B4-BE49-F238E27FC236}">
                        <a16:creationId xmlns:a16="http://schemas.microsoft.com/office/drawing/2014/main" id="{F23D7AEC-E26F-4BF5-A7A0-E62CAD41E0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8015591" y="3625174"/>
                    <a:ext cx="924128" cy="0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2" name="Connecteur droit 281">
                    <a:extLst>
                      <a:ext uri="{FF2B5EF4-FFF2-40B4-BE49-F238E27FC236}">
                        <a16:creationId xmlns:a16="http://schemas.microsoft.com/office/drawing/2014/main" id="{1DAB38B8-0FBF-4AB1-BC7D-D92A8432A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7302229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3" name="Connecteur droit 282">
                    <a:extLst>
                      <a:ext uri="{FF2B5EF4-FFF2-40B4-BE49-F238E27FC236}">
                        <a16:creationId xmlns:a16="http://schemas.microsoft.com/office/drawing/2014/main" id="{192F328B-C139-4AEC-A0D2-183F1DD67F4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5762016" y="2853447"/>
                    <a:ext cx="0" cy="87873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4" name="Connecteur droit 283">
                    <a:extLst>
                      <a:ext uri="{FF2B5EF4-FFF2-40B4-BE49-F238E27FC236}">
                        <a16:creationId xmlns:a16="http://schemas.microsoft.com/office/drawing/2014/main" id="{63EAC2AB-1C6A-4638-A5B0-8F2DECFD61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513633" y="2853447"/>
                    <a:ext cx="0" cy="1095983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5" name="Connecteur droit 284">
                    <a:extLst>
                      <a:ext uri="{FF2B5EF4-FFF2-40B4-BE49-F238E27FC236}">
                        <a16:creationId xmlns:a16="http://schemas.microsoft.com/office/drawing/2014/main" id="{4241A0AA-3D3C-42E3-ADDF-BD9BD8FE92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6371619" y="3929974"/>
                    <a:ext cx="0" cy="2003896"/>
                  </a:xfrm>
                  <a:prstGeom prst="line">
                    <a:avLst/>
                  </a:prstGeom>
                  <a:ln>
                    <a:prstDash val="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78" name="ZoneTexte 277">
                      <a:extLst>
                        <a:ext uri="{FF2B5EF4-FFF2-40B4-BE49-F238E27FC236}">
                          <a16:creationId xmlns:a16="http://schemas.microsoft.com/office/drawing/2014/main" id="{84903464-B78F-4691-BA62-0D72ADED899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𝜌</m:t>
                            </m:r>
                            <m:r>
                              <a:rPr lang="fr-BE" sz="1600" b="0" i="1" smtClean="0">
                                <a:latin typeface="Cambria Math" panose="02040503050406030204" pitchFamily="18" charset="0"/>
                              </a:rPr>
                              <m:t>𝑅𝑇</m:t>
                            </m:r>
                            <m:d>
                              <m:d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d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+1/</m:t>
                                </m:r>
                                <m:sSub>
                                  <m:sSubPr>
                                    <m:ctrlP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sz="1600" b="0" i="1" smtClean="0"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e>
                            </m:d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278" name="ZoneTexte 277">
                      <a:extLst>
                        <a:ext uri="{FF2B5EF4-FFF2-40B4-BE49-F238E27FC236}">
                          <a16:creationId xmlns:a16="http://schemas.microsoft.com/office/drawing/2014/main" id="{84903464-B78F-4691-BA62-0D72ADED899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986150" y="3497013"/>
                      <a:ext cx="2069352" cy="253053"/>
                    </a:xfrm>
                    <a:prstGeom prst="rect">
                      <a:avLst/>
                    </a:prstGeom>
                    <a:blipFill>
                      <a:blip r:embed="rId13"/>
                      <a:stretch>
                        <a:fillRect l="-3448" b="-325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79" name="ZoneTexte 278">
                      <a:extLst>
                        <a:ext uri="{FF2B5EF4-FFF2-40B4-BE49-F238E27FC236}">
                          <a16:creationId xmlns:a16="http://schemas.microsoft.com/office/drawing/2014/main" id="{E8C3A0E2-F5C9-4665-9C8A-A8D8EAB729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Sup>
                              <m:sSubSupPr>
                                <m:ctrlP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b="0" i="1" smtClean="0"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sup>
                            </m:sSubSup>
                          </m:oMath>
                        </m:oMathPara>
                      </a14:m>
                      <a:endParaRPr lang="fr-BE" sz="1600" dirty="0"/>
                    </a:p>
                  </p:txBody>
                </p:sp>
              </mc:Choice>
              <mc:Fallback xmlns="">
                <p:sp>
                  <p:nvSpPr>
                    <p:cNvPr id="75" name="ZoneTexte 74">
                      <a:extLst>
                        <a:ext uri="{FF2B5EF4-FFF2-40B4-BE49-F238E27FC236}">
                          <a16:creationId xmlns:a16="http://schemas.microsoft.com/office/drawing/2014/main" id="{DCF53CB4-AE6E-4FD3-B63E-B6BEE96BD1A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112854" y="2512954"/>
                      <a:ext cx="417186" cy="253053"/>
                    </a:xfrm>
                    <a:prstGeom prst="rect">
                      <a:avLst/>
                    </a:prstGeom>
                    <a:blipFill>
                      <a:blip r:embed="rId15"/>
                      <a:stretch>
                        <a:fillRect l="-8621" r="-5172" b="-975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fr-BE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/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  <m:sup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267" name="ZoneTexte 266">
                    <a:extLst>
                      <a:ext uri="{FF2B5EF4-FFF2-40B4-BE49-F238E27FC236}">
                        <a16:creationId xmlns:a16="http://schemas.microsoft.com/office/drawing/2014/main" id="{503B9877-0C02-48CE-AFE9-A80B74D548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470713" y="2437224"/>
                    <a:ext cx="417185" cy="259182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6780" t="-2439" r="-3390" b="-1707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/>
                  <p:nvPr/>
                </p:nvSpPr>
                <p:spPr>
                  <a:xfrm>
                    <a:off x="4214701" y="2442468"/>
                    <a:ext cx="531892" cy="28751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lang="fr-BE" sz="16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sSubSup>
                                <m:sSubSupPr>
                                  <m:ctrlP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</m:ctrlPr>
                                </m:sSubSupPr>
                                <m:e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𝑑</m:t>
                                  </m:r>
                                </m:sub>
                                <m:sup>
                                  <m:r>
                                    <a:rPr lang="fr-BE" sz="1600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bSup>
                            </m:e>
                            <m:sup>
                              <m:r>
                                <a:rPr lang="fr-BE" sz="1600" i="1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268" name="ZoneTexte 267">
                    <a:extLst>
                      <a:ext uri="{FF2B5EF4-FFF2-40B4-BE49-F238E27FC236}">
                        <a16:creationId xmlns:a16="http://schemas.microsoft.com/office/drawing/2014/main" id="{AD46D8DF-9FF7-4649-A86B-9386BA5C3E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214701" y="2442468"/>
                    <a:ext cx="531892" cy="287519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5333" r="-2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DE7D1626-0495-4A7B-9075-72CB77E1C349}"/>
                  </a:ext>
                </a:extLst>
              </p:cNvPr>
              <p:cNvSpPr/>
              <p:nvPr/>
            </p:nvSpPr>
            <p:spPr>
              <a:xfrm>
                <a:off x="2732595" y="3598114"/>
                <a:ext cx="692117" cy="156727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p:sp>
            <p:nvSpPr>
              <p:cNvPr id="270" name="Rectangle 269">
                <a:extLst>
                  <a:ext uri="{FF2B5EF4-FFF2-40B4-BE49-F238E27FC236}">
                    <a16:creationId xmlns:a16="http://schemas.microsoft.com/office/drawing/2014/main" id="{5203C960-E31D-49E8-989D-18CDAB309ECD}"/>
                  </a:ext>
                </a:extLst>
              </p:cNvPr>
              <p:cNvSpPr/>
              <p:nvPr/>
            </p:nvSpPr>
            <p:spPr>
              <a:xfrm>
                <a:off x="5403883" y="6033042"/>
                <a:ext cx="1308196" cy="3257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BE"/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1" name="ZoneTexte 270">
                    <a:extLst>
                      <a:ext uri="{FF2B5EF4-FFF2-40B4-BE49-F238E27FC236}">
                        <a16:creationId xmlns:a16="http://schemas.microsoft.com/office/drawing/2014/main" id="{4FA0B30B-62A1-4F86-9F6F-C10EA1856CD2}"/>
                      </a:ext>
                    </a:extLst>
                  </p:cNvPr>
                  <p:cNvSpPr txBox="1"/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sz="160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  <m:sup>
                              <m:r>
                                <a:rPr lang="fr-BE" sz="1600" b="0" i="1" smtClean="0"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bSup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5" name="ZoneTexte 64">
                    <a:extLst>
                      <a:ext uri="{FF2B5EF4-FFF2-40B4-BE49-F238E27FC236}">
                        <a16:creationId xmlns:a16="http://schemas.microsoft.com/office/drawing/2014/main" id="{1E5864EF-666F-43D4-839C-DFD782D46E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20844" y="6034729"/>
                    <a:ext cx="475327" cy="277107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5970" r="-2985" b="-20455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2" name="ZoneTexte 271">
                    <a:extLst>
                      <a:ext uri="{FF2B5EF4-FFF2-40B4-BE49-F238E27FC236}">
                        <a16:creationId xmlns:a16="http://schemas.microsoft.com/office/drawing/2014/main" id="{9D1DB0BD-6D8A-4FB3-9CD8-52832ACF02E0}"/>
                      </a:ext>
                    </a:extLst>
                  </p:cNvPr>
                  <p:cNvSpPr txBox="1"/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8" name="ZoneTexte 67">
                    <a:extLst>
                      <a:ext uri="{FF2B5EF4-FFF2-40B4-BE49-F238E27FC236}">
                        <a16:creationId xmlns:a16="http://schemas.microsoft.com/office/drawing/2014/main" id="{C0413E85-2DB5-415D-BF96-4BFEEC775C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038972" y="4499911"/>
                    <a:ext cx="187550" cy="253053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l="-30769" r="-26923" b="-50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3" name="ZoneTexte 272">
                    <a:extLst>
                      <a:ext uri="{FF2B5EF4-FFF2-40B4-BE49-F238E27FC236}">
                        <a16:creationId xmlns:a16="http://schemas.microsoft.com/office/drawing/2014/main" id="{07948460-0B88-4760-B196-2B75CE5F819F}"/>
                      </a:ext>
                    </a:extLst>
                  </p:cNvPr>
                  <p:cNvSpPr txBox="1"/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69" name="ZoneTexte 68">
                    <a:extLst>
                      <a:ext uri="{FF2B5EF4-FFF2-40B4-BE49-F238E27FC236}">
                        <a16:creationId xmlns:a16="http://schemas.microsoft.com/office/drawing/2014/main" id="{E4E80852-B89F-4B1A-91C2-020C5FE0B8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219590" y="3647927"/>
                    <a:ext cx="520685" cy="253053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74" name="ZoneTexte 273">
                    <a:extLst>
                      <a:ext uri="{FF2B5EF4-FFF2-40B4-BE49-F238E27FC236}">
                        <a16:creationId xmlns:a16="http://schemas.microsoft.com/office/drawing/2014/main" id="{6246651C-D0B9-486E-B176-9CE06E167524}"/>
                      </a:ext>
                    </a:extLst>
                  </p:cNvPr>
                  <p:cNvSpPr txBox="1"/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0.5</m:t>
                          </m:r>
                        </m:oMath>
                      </m:oMathPara>
                    </a14:m>
                    <a:endParaRPr lang="fr-BE" sz="1600" dirty="0"/>
                  </a:p>
                </p:txBody>
              </p:sp>
            </mc:Choice>
            <mc:Fallback xmlns="">
              <p:sp>
                <p:nvSpPr>
                  <p:cNvPr id="70" name="ZoneTexte 69">
                    <a:extLst>
                      <a:ext uri="{FF2B5EF4-FFF2-40B4-BE49-F238E27FC236}">
                        <a16:creationId xmlns:a16="http://schemas.microsoft.com/office/drawing/2014/main" id="{C681A397-CAEC-403B-A3D1-96A9055873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777032" y="3321115"/>
                    <a:ext cx="520685" cy="253053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 b="-7500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/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260" name="ZoneTexte 259">
                  <a:extLst>
                    <a:ext uri="{FF2B5EF4-FFF2-40B4-BE49-F238E27FC236}">
                      <a16:creationId xmlns:a16="http://schemas.microsoft.com/office/drawing/2014/main" id="{E0D11459-3273-4FDB-AAA7-56C1E032CD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69008" y="2407760"/>
                  <a:ext cx="390363" cy="384721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3125" b="-634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/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261" name="ZoneTexte 260">
                  <a:extLst>
                    <a:ext uri="{FF2B5EF4-FFF2-40B4-BE49-F238E27FC236}">
                      <a16:creationId xmlns:a16="http://schemas.microsoft.com/office/drawing/2014/main" id="{ED8E58B1-45FE-40D8-8866-97018C7ADC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279306" y="5575417"/>
                  <a:ext cx="284441" cy="343427"/>
                </a:xfrm>
                <a:prstGeom prst="rect">
                  <a:avLst/>
                </a:prstGeom>
                <a:blipFill>
                  <a:blip r:embed="rId23"/>
                  <a:stretch>
                    <a:fillRect l="-19149" r="-17021" b="-1071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id="{E1AE9924-3EA3-4A6B-9552-449113C16C56}"/>
                </a:ext>
              </a:extLst>
            </p:cNvPr>
            <p:cNvCxnSpPr>
              <a:cxnSpLocks/>
            </p:cNvCxnSpPr>
            <p:nvPr/>
          </p:nvCxnSpPr>
          <p:spPr>
            <a:xfrm>
              <a:off x="7129341" y="3685353"/>
              <a:ext cx="0" cy="1839399"/>
            </a:xfrm>
            <a:prstGeom prst="line">
              <a:avLst/>
            </a:prstGeom>
            <a:ln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/>
                <p:nvPr/>
              </p:nvSpPr>
              <p:spPr>
                <a:xfrm>
                  <a:off x="6982065" y="5612478"/>
                  <a:ext cx="439992" cy="26930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16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sSubSup>
                              <m:sSubSupPr>
                                <m:ctrlPr>
                                  <a:rPr lang="fr-BE" sz="1600" i="1"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𝜏</m:t>
                                </m:r>
                              </m:e>
                              <m:sub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</m:sub>
                              <m:sup>
                                <m:r>
                                  <a:rPr lang="fr-BE" sz="1600" i="1">
                                    <a:latin typeface="Cambria Math" panose="02040503050406030204" pitchFamily="18" charset="0"/>
                                  </a:rPr>
                                  <m:t>∗</m:t>
                                </m:r>
                              </m:sup>
                            </m:sSubSup>
                          </m:e>
                          <m:sup>
                            <m:r>
                              <a:rPr lang="fr-BE" sz="1600" i="1">
                                <a:latin typeface="Cambria Math" panose="02040503050406030204" pitchFamily="18" charset="0"/>
                              </a:rPr>
                              <m:t>−1</m:t>
                            </m:r>
                          </m:sup>
                        </m:sSup>
                      </m:oMath>
                    </m:oMathPara>
                  </a14:m>
                  <a:endParaRPr lang="fr-BE" sz="1600" dirty="0"/>
                </a:p>
              </p:txBody>
            </p:sp>
          </mc:Choice>
          <mc:Fallback xmlns="">
            <p:sp>
              <p:nvSpPr>
                <p:cNvPr id="265" name="ZoneTexte 264">
                  <a:extLst>
                    <a:ext uri="{FF2B5EF4-FFF2-40B4-BE49-F238E27FC236}">
                      <a16:creationId xmlns:a16="http://schemas.microsoft.com/office/drawing/2014/main" id="{D28F5EF2-3780-4491-9A62-879F3E3BFC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982065" y="5612478"/>
                  <a:ext cx="439992" cy="269304"/>
                </a:xfrm>
                <a:prstGeom prst="rect">
                  <a:avLst/>
                </a:prstGeom>
                <a:blipFill>
                  <a:blip r:embed="rId24"/>
                  <a:stretch>
                    <a:fillRect l="-5479" t="-4545" r="-2740" b="-9091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88" name="ZoneTexte 287">
            <a:extLst>
              <a:ext uri="{FF2B5EF4-FFF2-40B4-BE49-F238E27FC236}">
                <a16:creationId xmlns:a16="http://schemas.microsoft.com/office/drawing/2014/main" id="{DF4BC488-5316-4505-9E17-4618B7DBD0C2}"/>
              </a:ext>
            </a:extLst>
          </p:cNvPr>
          <p:cNvSpPr txBox="1"/>
          <p:nvPr/>
        </p:nvSpPr>
        <p:spPr>
          <a:xfrm>
            <a:off x="-12559" y="7065640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91" name="Flèche : droite 290">
            <a:extLst>
              <a:ext uri="{FF2B5EF4-FFF2-40B4-BE49-F238E27FC236}">
                <a16:creationId xmlns:a16="http://schemas.microsoft.com/office/drawing/2014/main" id="{9B6E5F74-657F-4CCC-B531-A560A1888E78}"/>
              </a:ext>
            </a:extLst>
          </p:cNvPr>
          <p:cNvSpPr/>
          <p:nvPr/>
        </p:nvSpPr>
        <p:spPr>
          <a:xfrm>
            <a:off x="2238096" y="5043566"/>
            <a:ext cx="685923" cy="32252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3" name="ZoneTexte 292">
                <a:extLst>
                  <a:ext uri="{FF2B5EF4-FFF2-40B4-BE49-F238E27FC236}">
                    <a16:creationId xmlns:a16="http://schemas.microsoft.com/office/drawing/2014/main" id="{A47FD13B-1B67-45D9-9534-598299CBF780}"/>
                  </a:ext>
                </a:extLst>
              </p:cNvPr>
              <p:cNvSpPr txBox="1"/>
              <p:nvPr/>
            </p:nvSpPr>
            <p:spPr>
              <a:xfrm>
                <a:off x="4879765" y="5530755"/>
                <a:ext cx="270465" cy="370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80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</m:sub>
                        <m:sup>
                          <m:r>
                            <a:rPr lang="fr-BE" sz="1800" b="0" i="1" smtClean="0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bSup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293" name="ZoneTexte 292">
                <a:extLst>
                  <a:ext uri="{FF2B5EF4-FFF2-40B4-BE49-F238E27FC236}">
                    <a16:creationId xmlns:a16="http://schemas.microsoft.com/office/drawing/2014/main" id="{A47FD13B-1B67-45D9-9534-598299CBF7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79765" y="5530755"/>
                <a:ext cx="270465" cy="370101"/>
              </a:xfrm>
              <a:prstGeom prst="rect">
                <a:avLst/>
              </a:prstGeom>
              <a:blipFill>
                <a:blip r:embed="rId26"/>
                <a:stretch>
                  <a:fillRect r="-33333" b="-163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4" name="ZoneTexte 293">
            <a:extLst>
              <a:ext uri="{FF2B5EF4-FFF2-40B4-BE49-F238E27FC236}">
                <a16:creationId xmlns:a16="http://schemas.microsoft.com/office/drawing/2014/main" id="{9BC878CF-FB8F-417E-A04D-4DF5D397F383}"/>
              </a:ext>
            </a:extLst>
          </p:cNvPr>
          <p:cNvSpPr txBox="1"/>
          <p:nvPr/>
        </p:nvSpPr>
        <p:spPr>
          <a:xfrm>
            <a:off x="3389037" y="5580938"/>
            <a:ext cx="169196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400" dirty="0"/>
              <a:t>Tube </a:t>
            </a:r>
            <a:r>
              <a:rPr lang="fr-BE" sz="1400" dirty="0" err="1"/>
              <a:t>with</a:t>
            </a:r>
            <a:r>
              <a:rPr lang="fr-BE" sz="1400" dirty="0"/>
              <a:t> a </a:t>
            </a:r>
            <a:r>
              <a:rPr lang="fr-BE" sz="1400" dirty="0" err="1"/>
              <a:t>lifetime</a:t>
            </a:r>
            <a:r>
              <a:rPr lang="fr-BE" sz="1400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/>
              <p:nvPr/>
            </p:nvSpPr>
            <p:spPr>
              <a:xfrm>
                <a:off x="2024153" y="4610805"/>
                <a:ext cx="105904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𝑡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&gt;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96" name="ZoneTexte 295">
                <a:extLst>
                  <a:ext uri="{FF2B5EF4-FFF2-40B4-BE49-F238E27FC236}">
                    <a16:creationId xmlns:a16="http://schemas.microsoft.com/office/drawing/2014/main" id="{7A51700A-5B54-469A-B9F5-33A66C16BC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24153" y="4610805"/>
                <a:ext cx="1059046" cy="369332"/>
              </a:xfrm>
              <a:prstGeom prst="rect">
                <a:avLst/>
              </a:prstGeom>
              <a:blipFill>
                <a:blip r:embed="rId2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5" name="Groupe 14">
            <a:extLst>
              <a:ext uri="{FF2B5EF4-FFF2-40B4-BE49-F238E27FC236}">
                <a16:creationId xmlns:a16="http://schemas.microsoft.com/office/drawing/2014/main" id="{5CB853E3-BFEC-4CEB-BEB7-1DC4114EF05A}"/>
              </a:ext>
            </a:extLst>
          </p:cNvPr>
          <p:cNvGrpSpPr/>
          <p:nvPr/>
        </p:nvGrpSpPr>
        <p:grpSpPr>
          <a:xfrm>
            <a:off x="211570" y="4815459"/>
            <a:ext cx="1602639" cy="851804"/>
            <a:chOff x="342941" y="4663994"/>
            <a:chExt cx="1602639" cy="851804"/>
          </a:xfrm>
        </p:grpSpPr>
        <p:grpSp>
          <p:nvGrpSpPr>
            <p:cNvPr id="14" name="Groupe 13">
              <a:extLst>
                <a:ext uri="{FF2B5EF4-FFF2-40B4-BE49-F238E27FC236}">
                  <a16:creationId xmlns:a16="http://schemas.microsoft.com/office/drawing/2014/main" id="{026BAAF0-4710-42C7-B4EF-E081BD083597}"/>
                </a:ext>
              </a:extLst>
            </p:cNvPr>
            <p:cNvGrpSpPr/>
            <p:nvPr/>
          </p:nvGrpSpPr>
          <p:grpSpPr>
            <a:xfrm>
              <a:off x="342941" y="4663994"/>
              <a:ext cx="1602639" cy="851804"/>
              <a:chOff x="4907277" y="1545607"/>
              <a:chExt cx="3371022" cy="1664070"/>
            </a:xfrm>
          </p:grpSpPr>
          <p:sp>
            <p:nvSpPr>
              <p:cNvPr id="315" name="Freeform 574">
                <a:extLst>
                  <a:ext uri="{FF2B5EF4-FFF2-40B4-BE49-F238E27FC236}">
                    <a16:creationId xmlns:a16="http://schemas.microsoft.com/office/drawing/2014/main" id="{BAD200FD-30FC-4246-8D1C-94983083DFAB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5126210" y="1900772"/>
                <a:ext cx="208091" cy="645957"/>
              </a:xfrm>
              <a:custGeom>
                <a:avLst/>
                <a:gdLst>
                  <a:gd name="T0" fmla="*/ 0 w 192"/>
                  <a:gd name="T1" fmla="*/ 689984 h 336"/>
                  <a:gd name="T2" fmla="*/ 110165 w 192"/>
                  <a:gd name="T3" fmla="*/ 492846 h 336"/>
                  <a:gd name="T4" fmla="*/ 55082 w 192"/>
                  <a:gd name="T5" fmla="*/ 295707 h 336"/>
                  <a:gd name="T6" fmla="*/ 55082 w 192"/>
                  <a:gd name="T7" fmla="*/ 98569 h 336"/>
                  <a:gd name="T8" fmla="*/ 220329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6" name="Freeform 575">
                <a:extLst>
                  <a:ext uri="{FF2B5EF4-FFF2-40B4-BE49-F238E27FC236}">
                    <a16:creationId xmlns:a16="http://schemas.microsoft.com/office/drawing/2014/main" id="{376FF595-F134-4F3A-A262-2896864571F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257068">
                <a:off x="6527190" y="897474"/>
                <a:ext cx="819968" cy="2682251"/>
              </a:xfrm>
              <a:custGeom>
                <a:avLst/>
                <a:gdLst>
                  <a:gd name="T0" fmla="*/ 0 w 192"/>
                  <a:gd name="T1" fmla="*/ 2865069 h 336"/>
                  <a:gd name="T2" fmla="*/ 434095 w 192"/>
                  <a:gd name="T3" fmla="*/ 2046478 h 336"/>
                  <a:gd name="T4" fmla="*/ 217048 w 192"/>
                  <a:gd name="T5" fmla="*/ 1227887 h 336"/>
                  <a:gd name="T6" fmla="*/ 217048 w 192"/>
                  <a:gd name="T7" fmla="*/ 409296 h 336"/>
                  <a:gd name="T8" fmla="*/ 868190 w 192"/>
                  <a:gd name="T9" fmla="*/ 0 h 3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336"/>
                  <a:gd name="T17" fmla="*/ 192 w 192"/>
                  <a:gd name="T18" fmla="*/ 336 h 3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336">
                    <a:moveTo>
                      <a:pt x="0" y="336"/>
                    </a:moveTo>
                    <a:cubicBezTo>
                      <a:pt x="44" y="304"/>
                      <a:pt x="88" y="272"/>
                      <a:pt x="96" y="240"/>
                    </a:cubicBezTo>
                    <a:cubicBezTo>
                      <a:pt x="104" y="208"/>
                      <a:pt x="56" y="176"/>
                      <a:pt x="48" y="144"/>
                    </a:cubicBezTo>
                    <a:cubicBezTo>
                      <a:pt x="40" y="112"/>
                      <a:pt x="24" y="72"/>
                      <a:pt x="48" y="48"/>
                    </a:cubicBezTo>
                    <a:cubicBezTo>
                      <a:pt x="72" y="24"/>
                      <a:pt x="168" y="8"/>
                      <a:pt x="19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fr-BE"/>
              </a:p>
            </p:txBody>
          </p:sp>
          <p:sp>
            <p:nvSpPr>
              <p:cNvPr id="317" name="Freeform: Shape 164">
                <a:extLst>
                  <a:ext uri="{FF2B5EF4-FFF2-40B4-BE49-F238E27FC236}">
                    <a16:creationId xmlns:a16="http://schemas.microsoft.com/office/drawing/2014/main" id="{A26C5480-07AA-42F3-8B30-123D7C676A56}"/>
                  </a:ext>
                </a:extLst>
              </p:cNvPr>
              <p:cNvSpPr/>
              <p:nvPr/>
            </p:nvSpPr>
            <p:spPr>
              <a:xfrm rot="1967439">
                <a:off x="5455670" y="173479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8" name="Freeform: Shape 167">
                <a:extLst>
                  <a:ext uri="{FF2B5EF4-FFF2-40B4-BE49-F238E27FC236}">
                    <a16:creationId xmlns:a16="http://schemas.microsoft.com/office/drawing/2014/main" id="{827CE17A-9DF0-4966-A219-6B4EE55F9EAD}"/>
                  </a:ext>
                </a:extLst>
              </p:cNvPr>
              <p:cNvSpPr/>
              <p:nvPr/>
            </p:nvSpPr>
            <p:spPr>
              <a:xfrm rot="1967439">
                <a:off x="5623369" y="1803566"/>
                <a:ext cx="290945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" name="Freeform: Shape 168">
                <a:extLst>
                  <a:ext uri="{FF2B5EF4-FFF2-40B4-BE49-F238E27FC236}">
                    <a16:creationId xmlns:a16="http://schemas.microsoft.com/office/drawing/2014/main" id="{A9290B84-AB2A-4086-8D3C-DCBFE9924D98}"/>
                  </a:ext>
                </a:extLst>
              </p:cNvPr>
              <p:cNvSpPr/>
              <p:nvPr/>
            </p:nvSpPr>
            <p:spPr>
              <a:xfrm>
                <a:off x="7135092" y="1628734"/>
                <a:ext cx="224700" cy="381927"/>
              </a:xfrm>
              <a:custGeom>
                <a:avLst/>
                <a:gdLst>
                  <a:gd name="connsiteX0" fmla="*/ 0 w 224700"/>
                  <a:gd name="connsiteY0" fmla="*/ 0 h 381927"/>
                  <a:gd name="connsiteX1" fmla="*/ 207818 w 224700"/>
                  <a:gd name="connsiteY1" fmla="*/ 332509 h 381927"/>
                  <a:gd name="connsiteX2" fmla="*/ 197427 w 224700"/>
                  <a:gd name="connsiteY2" fmla="*/ 374073 h 381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00" h="381927">
                    <a:moveTo>
                      <a:pt x="0" y="0"/>
                    </a:moveTo>
                    <a:cubicBezTo>
                      <a:pt x="87456" y="135081"/>
                      <a:pt x="174913" y="270163"/>
                      <a:pt x="207818" y="332509"/>
                    </a:cubicBezTo>
                    <a:cubicBezTo>
                      <a:pt x="240723" y="394855"/>
                      <a:pt x="219075" y="384464"/>
                      <a:pt x="197427" y="374073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0" name="Freeform: Shape 169">
                <a:extLst>
                  <a:ext uri="{FF2B5EF4-FFF2-40B4-BE49-F238E27FC236}">
                    <a16:creationId xmlns:a16="http://schemas.microsoft.com/office/drawing/2014/main" id="{AF35E912-2246-4E32-BEC0-ED45AC2A0D1C}"/>
                  </a:ext>
                </a:extLst>
              </p:cNvPr>
              <p:cNvSpPr/>
              <p:nvPr/>
            </p:nvSpPr>
            <p:spPr>
              <a:xfrm>
                <a:off x="7394864" y="1545607"/>
                <a:ext cx="290946" cy="706533"/>
              </a:xfrm>
              <a:custGeom>
                <a:avLst/>
                <a:gdLst>
                  <a:gd name="connsiteX0" fmla="*/ 0 w 290946"/>
                  <a:gd name="connsiteY0" fmla="*/ 602673 h 706533"/>
                  <a:gd name="connsiteX1" fmla="*/ 10391 w 290946"/>
                  <a:gd name="connsiteY1" fmla="*/ 654627 h 706533"/>
                  <a:gd name="connsiteX2" fmla="*/ 155864 w 290946"/>
                  <a:gd name="connsiteY2" fmla="*/ 685800 h 706533"/>
                  <a:gd name="connsiteX3" fmla="*/ 145473 w 290946"/>
                  <a:gd name="connsiteY3" fmla="*/ 353291 h 706533"/>
                  <a:gd name="connsiteX4" fmla="*/ 166255 w 290946"/>
                  <a:gd name="connsiteY4" fmla="*/ 259773 h 706533"/>
                  <a:gd name="connsiteX5" fmla="*/ 187037 w 290946"/>
                  <a:gd name="connsiteY5" fmla="*/ 228600 h 706533"/>
                  <a:gd name="connsiteX6" fmla="*/ 238991 w 290946"/>
                  <a:gd name="connsiteY6" fmla="*/ 135082 h 706533"/>
                  <a:gd name="connsiteX7" fmla="*/ 270164 w 290946"/>
                  <a:gd name="connsiteY7" fmla="*/ 41564 h 706533"/>
                  <a:gd name="connsiteX8" fmla="*/ 290946 w 290946"/>
                  <a:gd name="connsiteY8" fmla="*/ 0 h 70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0946" h="706533">
                    <a:moveTo>
                      <a:pt x="0" y="602673"/>
                    </a:moveTo>
                    <a:cubicBezTo>
                      <a:pt x="3464" y="619991"/>
                      <a:pt x="6560" y="637387"/>
                      <a:pt x="10391" y="654627"/>
                    </a:cubicBezTo>
                    <a:cubicBezTo>
                      <a:pt x="29403" y="740182"/>
                      <a:pt x="13916" y="696719"/>
                      <a:pt x="155864" y="685800"/>
                    </a:cubicBezTo>
                    <a:cubicBezTo>
                      <a:pt x="183716" y="518690"/>
                      <a:pt x="156672" y="711654"/>
                      <a:pt x="145473" y="353291"/>
                    </a:cubicBezTo>
                    <a:cubicBezTo>
                      <a:pt x="145003" y="338265"/>
                      <a:pt x="155783" y="280716"/>
                      <a:pt x="166255" y="259773"/>
                    </a:cubicBezTo>
                    <a:cubicBezTo>
                      <a:pt x="171840" y="248603"/>
                      <a:pt x="181965" y="240012"/>
                      <a:pt x="187037" y="228600"/>
                    </a:cubicBezTo>
                    <a:cubicBezTo>
                      <a:pt x="227724" y="137056"/>
                      <a:pt x="182094" y="191980"/>
                      <a:pt x="238991" y="135082"/>
                    </a:cubicBezTo>
                    <a:lnTo>
                      <a:pt x="270164" y="41564"/>
                    </a:lnTo>
                    <a:cubicBezTo>
                      <a:pt x="282104" y="5744"/>
                      <a:pt x="272810" y="18136"/>
                      <a:pt x="290946" y="0"/>
                    </a:cubicBezTo>
                  </a:path>
                </a:pathLst>
              </a:custGeom>
              <a:noFill/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24" name="Group 173">
                <a:extLst>
                  <a:ext uri="{FF2B5EF4-FFF2-40B4-BE49-F238E27FC236}">
                    <a16:creationId xmlns:a16="http://schemas.microsoft.com/office/drawing/2014/main" id="{B69A3F03-68C3-4876-9280-F02279E79B70}"/>
                  </a:ext>
                </a:extLst>
              </p:cNvPr>
              <p:cNvGrpSpPr/>
              <p:nvPr/>
            </p:nvGrpSpPr>
            <p:grpSpPr>
              <a:xfrm rot="2147218">
                <a:off x="6041300" y="2522669"/>
                <a:ext cx="541153" cy="687008"/>
                <a:chOff x="6711702" y="2731601"/>
                <a:chExt cx="541153" cy="687008"/>
              </a:xfrm>
            </p:grpSpPr>
            <p:sp>
              <p:nvSpPr>
                <p:cNvPr id="325" name="Freeform: Shape 174">
                  <a:extLst>
                    <a:ext uri="{FF2B5EF4-FFF2-40B4-BE49-F238E27FC236}">
                      <a16:creationId xmlns:a16="http://schemas.microsoft.com/office/drawing/2014/main" id="{75880C98-C507-4C29-8E92-88BA6A7B884F}"/>
                    </a:ext>
                  </a:extLst>
                </p:cNvPr>
                <p:cNvSpPr/>
                <p:nvPr/>
              </p:nvSpPr>
              <p:spPr>
                <a:xfrm>
                  <a:off x="6711702" y="2731601"/>
                  <a:ext cx="541153" cy="468799"/>
                </a:xfrm>
                <a:custGeom>
                  <a:avLst/>
                  <a:gdLst>
                    <a:gd name="connsiteX0" fmla="*/ 541153 w 541153"/>
                    <a:gd name="connsiteY0" fmla="*/ 468799 h 468799"/>
                    <a:gd name="connsiteX1" fmla="*/ 416462 w 541153"/>
                    <a:gd name="connsiteY1" fmla="*/ 458408 h 468799"/>
                    <a:gd name="connsiteX2" fmla="*/ 354116 w 541153"/>
                    <a:gd name="connsiteY2" fmla="*/ 427235 h 468799"/>
                    <a:gd name="connsiteX3" fmla="*/ 281380 w 541153"/>
                    <a:gd name="connsiteY3" fmla="*/ 396063 h 468799"/>
                    <a:gd name="connsiteX4" fmla="*/ 270989 w 541153"/>
                    <a:gd name="connsiteY4" fmla="*/ 364890 h 468799"/>
                    <a:gd name="connsiteX5" fmla="*/ 260598 w 541153"/>
                    <a:gd name="connsiteY5" fmla="*/ 157072 h 468799"/>
                    <a:gd name="connsiteX6" fmla="*/ 219034 w 541153"/>
                    <a:gd name="connsiteY6" fmla="*/ 94726 h 468799"/>
                    <a:gd name="connsiteX7" fmla="*/ 167080 w 541153"/>
                    <a:gd name="connsiteY7" fmla="*/ 53163 h 468799"/>
                    <a:gd name="connsiteX8" fmla="*/ 146298 w 541153"/>
                    <a:gd name="connsiteY8" fmla="*/ 21990 h 468799"/>
                    <a:gd name="connsiteX9" fmla="*/ 42389 w 541153"/>
                    <a:gd name="connsiteY9" fmla="*/ 11599 h 468799"/>
                    <a:gd name="connsiteX10" fmla="*/ 11216 w 541153"/>
                    <a:gd name="connsiteY10" fmla="*/ 42772 h 468799"/>
                    <a:gd name="connsiteX11" fmla="*/ 21607 w 541153"/>
                    <a:gd name="connsiteY11" fmla="*/ 125899 h 468799"/>
                    <a:gd name="connsiteX12" fmla="*/ 52780 w 541153"/>
                    <a:gd name="connsiteY12" fmla="*/ 167463 h 468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153" h="468799">
                      <a:moveTo>
                        <a:pt x="541153" y="468799"/>
                      </a:moveTo>
                      <a:cubicBezTo>
                        <a:pt x="499589" y="465335"/>
                        <a:pt x="457804" y="463920"/>
                        <a:pt x="416462" y="458408"/>
                      </a:cubicBezTo>
                      <a:cubicBezTo>
                        <a:pt x="385400" y="454266"/>
                        <a:pt x="380768" y="442465"/>
                        <a:pt x="354116" y="427235"/>
                      </a:cubicBezTo>
                      <a:cubicBezTo>
                        <a:pt x="318166" y="406692"/>
                        <a:pt x="316351" y="407720"/>
                        <a:pt x="281380" y="396063"/>
                      </a:cubicBezTo>
                      <a:cubicBezTo>
                        <a:pt x="277916" y="385672"/>
                        <a:pt x="271938" y="375802"/>
                        <a:pt x="270989" y="364890"/>
                      </a:cubicBezTo>
                      <a:cubicBezTo>
                        <a:pt x="264980" y="295792"/>
                        <a:pt x="273696" y="225183"/>
                        <a:pt x="260598" y="157072"/>
                      </a:cubicBezTo>
                      <a:cubicBezTo>
                        <a:pt x="255881" y="132545"/>
                        <a:pt x="232889" y="115508"/>
                        <a:pt x="219034" y="94726"/>
                      </a:cubicBezTo>
                      <a:cubicBezTo>
                        <a:pt x="192177" y="54440"/>
                        <a:pt x="210100" y="67503"/>
                        <a:pt x="167080" y="53163"/>
                      </a:cubicBezTo>
                      <a:cubicBezTo>
                        <a:pt x="160153" y="42772"/>
                        <a:pt x="155129" y="30821"/>
                        <a:pt x="146298" y="21990"/>
                      </a:cubicBezTo>
                      <a:cubicBezTo>
                        <a:pt x="109783" y="-14525"/>
                        <a:pt x="98001" y="3654"/>
                        <a:pt x="42389" y="11599"/>
                      </a:cubicBezTo>
                      <a:cubicBezTo>
                        <a:pt x="31998" y="21990"/>
                        <a:pt x="18507" y="30013"/>
                        <a:pt x="11216" y="42772"/>
                      </a:cubicBezTo>
                      <a:cubicBezTo>
                        <a:pt x="-10238" y="80315"/>
                        <a:pt x="2363" y="92222"/>
                        <a:pt x="21607" y="125899"/>
                      </a:cubicBezTo>
                      <a:cubicBezTo>
                        <a:pt x="37273" y="153315"/>
                        <a:pt x="36631" y="151314"/>
                        <a:pt x="52780" y="16746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6" name="Freeform: Shape 175">
                  <a:extLst>
                    <a:ext uri="{FF2B5EF4-FFF2-40B4-BE49-F238E27FC236}">
                      <a16:creationId xmlns:a16="http://schemas.microsoft.com/office/drawing/2014/main" id="{9D8B4055-6035-4902-9C34-C293AC6C871B}"/>
                    </a:ext>
                  </a:extLst>
                </p:cNvPr>
                <p:cNvSpPr/>
                <p:nvPr/>
              </p:nvSpPr>
              <p:spPr>
                <a:xfrm>
                  <a:off x="6816436" y="3044536"/>
                  <a:ext cx="85755" cy="374073"/>
                </a:xfrm>
                <a:custGeom>
                  <a:avLst/>
                  <a:gdLst>
                    <a:gd name="connsiteX0" fmla="*/ 0 w 85755"/>
                    <a:gd name="connsiteY0" fmla="*/ 0 h 374073"/>
                    <a:gd name="connsiteX1" fmla="*/ 10391 w 85755"/>
                    <a:gd name="connsiteY1" fmla="*/ 62346 h 374073"/>
                    <a:gd name="connsiteX2" fmla="*/ 51955 w 85755"/>
                    <a:gd name="connsiteY2" fmla="*/ 124691 h 374073"/>
                    <a:gd name="connsiteX3" fmla="*/ 62346 w 85755"/>
                    <a:gd name="connsiteY3" fmla="*/ 155864 h 374073"/>
                    <a:gd name="connsiteX4" fmla="*/ 83128 w 85755"/>
                    <a:gd name="connsiteY4" fmla="*/ 187037 h 374073"/>
                    <a:gd name="connsiteX5" fmla="*/ 83128 w 85755"/>
                    <a:gd name="connsiteY5" fmla="*/ 374073 h 374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755" h="374073">
                      <a:moveTo>
                        <a:pt x="0" y="0"/>
                      </a:moveTo>
                      <a:cubicBezTo>
                        <a:pt x="3464" y="20782"/>
                        <a:pt x="2288" y="42898"/>
                        <a:pt x="10391" y="62346"/>
                      </a:cubicBezTo>
                      <a:cubicBezTo>
                        <a:pt x="19997" y="85401"/>
                        <a:pt x="51955" y="124691"/>
                        <a:pt x="51955" y="124691"/>
                      </a:cubicBezTo>
                      <a:cubicBezTo>
                        <a:pt x="55419" y="135082"/>
                        <a:pt x="57448" y="146067"/>
                        <a:pt x="62346" y="155864"/>
                      </a:cubicBezTo>
                      <a:cubicBezTo>
                        <a:pt x="67931" y="167034"/>
                        <a:pt x="81944" y="174605"/>
                        <a:pt x="83128" y="187037"/>
                      </a:cubicBezTo>
                      <a:cubicBezTo>
                        <a:pt x="89039" y="249101"/>
                        <a:pt x="83128" y="311728"/>
                        <a:pt x="83128" y="374073"/>
                      </a:cubicBezTo>
                    </a:path>
                  </a:pathLst>
                </a:custGeom>
                <a:no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33" name="Oval 10">
              <a:extLst>
                <a:ext uri="{FF2B5EF4-FFF2-40B4-BE49-F238E27FC236}">
                  <a16:creationId xmlns:a16="http://schemas.microsoft.com/office/drawing/2014/main" id="{5B8FB77B-01CC-4436-ACF7-D9A1C39ECFB6}"/>
                </a:ext>
              </a:extLst>
            </p:cNvPr>
            <p:cNvSpPr/>
            <p:nvPr/>
          </p:nvSpPr>
          <p:spPr>
            <a:xfrm>
              <a:off x="1117538" y="51663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Oval 10">
              <a:extLst>
                <a:ext uri="{FF2B5EF4-FFF2-40B4-BE49-F238E27FC236}">
                  <a16:creationId xmlns:a16="http://schemas.microsoft.com/office/drawing/2014/main" id="{3FC03FA6-C860-44A1-B54C-E353E5282E41}"/>
                </a:ext>
              </a:extLst>
            </p:cNvPr>
            <p:cNvSpPr/>
            <p:nvPr/>
          </p:nvSpPr>
          <p:spPr>
            <a:xfrm>
              <a:off x="1254920" y="5105081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Oval 10">
              <a:extLst>
                <a:ext uri="{FF2B5EF4-FFF2-40B4-BE49-F238E27FC236}">
                  <a16:creationId xmlns:a16="http://schemas.microsoft.com/office/drawing/2014/main" id="{8DA8D01A-68CC-4A57-98DA-23DCC7167893}"/>
                </a:ext>
              </a:extLst>
            </p:cNvPr>
            <p:cNvSpPr/>
            <p:nvPr/>
          </p:nvSpPr>
          <p:spPr>
            <a:xfrm>
              <a:off x="1398556" y="500144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Oval 10">
              <a:extLst>
                <a:ext uri="{FF2B5EF4-FFF2-40B4-BE49-F238E27FC236}">
                  <a16:creationId xmlns:a16="http://schemas.microsoft.com/office/drawing/2014/main" id="{887CCE44-52F1-4B34-A74F-FF5CB8EEDF3A}"/>
                </a:ext>
              </a:extLst>
            </p:cNvPr>
            <p:cNvSpPr/>
            <p:nvPr/>
          </p:nvSpPr>
          <p:spPr>
            <a:xfrm>
              <a:off x="1681618" y="492197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Oval 10">
              <a:extLst>
                <a:ext uri="{FF2B5EF4-FFF2-40B4-BE49-F238E27FC236}">
                  <a16:creationId xmlns:a16="http://schemas.microsoft.com/office/drawing/2014/main" id="{80298B51-42CC-4B01-971F-4ED59AD8A48D}"/>
                </a:ext>
              </a:extLst>
            </p:cNvPr>
            <p:cNvSpPr/>
            <p:nvPr/>
          </p:nvSpPr>
          <p:spPr>
            <a:xfrm>
              <a:off x="752394" y="5129285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Oval 10">
              <a:extLst>
                <a:ext uri="{FF2B5EF4-FFF2-40B4-BE49-F238E27FC236}">
                  <a16:creationId xmlns:a16="http://schemas.microsoft.com/office/drawing/2014/main" id="{5E25AD18-56A1-4847-977C-912BF191AFBC}"/>
                </a:ext>
              </a:extLst>
            </p:cNvPr>
            <p:cNvSpPr/>
            <p:nvPr/>
          </p:nvSpPr>
          <p:spPr>
            <a:xfrm>
              <a:off x="856026" y="5214629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Oval 10">
              <a:extLst>
                <a:ext uri="{FF2B5EF4-FFF2-40B4-BE49-F238E27FC236}">
                  <a16:creationId xmlns:a16="http://schemas.microsoft.com/office/drawing/2014/main" id="{5238DD82-BF29-46AF-8264-04195CB6F13D}"/>
                </a:ext>
              </a:extLst>
            </p:cNvPr>
            <p:cNvSpPr/>
            <p:nvPr/>
          </p:nvSpPr>
          <p:spPr>
            <a:xfrm>
              <a:off x="1834018" y="4982938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Oval 10">
              <a:extLst>
                <a:ext uri="{FF2B5EF4-FFF2-40B4-BE49-F238E27FC236}">
                  <a16:creationId xmlns:a16="http://schemas.microsoft.com/office/drawing/2014/main" id="{F877DD8C-09B2-4962-A116-6EF6A2084360}"/>
                </a:ext>
              </a:extLst>
            </p:cNvPr>
            <p:cNvSpPr/>
            <p:nvPr/>
          </p:nvSpPr>
          <p:spPr>
            <a:xfrm>
              <a:off x="401458" y="5049994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Oval 10">
              <a:extLst>
                <a:ext uri="{FF2B5EF4-FFF2-40B4-BE49-F238E27FC236}">
                  <a16:creationId xmlns:a16="http://schemas.microsoft.com/office/drawing/2014/main" id="{CD537EC8-9D88-47E9-9343-29F13A4F246A}"/>
                </a:ext>
              </a:extLst>
            </p:cNvPr>
            <p:cNvSpPr/>
            <p:nvPr/>
          </p:nvSpPr>
          <p:spPr>
            <a:xfrm>
              <a:off x="523378" y="4970746"/>
              <a:ext cx="52515" cy="48409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5" name="ZoneTexte 74">
            <a:extLst>
              <a:ext uri="{FF2B5EF4-FFF2-40B4-BE49-F238E27FC236}">
                <a16:creationId xmlns:a16="http://schemas.microsoft.com/office/drawing/2014/main" id="{12A5EB54-20F5-4932-8D39-514EB7D07C01}"/>
              </a:ext>
            </a:extLst>
          </p:cNvPr>
          <p:cNvSpPr txBox="1"/>
          <p:nvPr/>
        </p:nvSpPr>
        <p:spPr>
          <a:xfrm>
            <a:off x="9287933" y="6031128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 et al., </a:t>
            </a:r>
            <a:r>
              <a:rPr lang="en-US" sz="16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 </a:t>
            </a:r>
            <a:r>
              <a:rPr lang="en-US" sz="1600" b="0" i="1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Rheol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2016 </a:t>
            </a:r>
            <a:endParaRPr lang="fr-BE" sz="1500" dirty="0"/>
          </a:p>
        </p:txBody>
      </p:sp>
      <p:sp>
        <p:nvSpPr>
          <p:cNvPr id="78" name="ZoneTexte 77">
            <a:extLst>
              <a:ext uri="{FF2B5EF4-FFF2-40B4-BE49-F238E27FC236}">
                <a16:creationId xmlns:a16="http://schemas.microsoft.com/office/drawing/2014/main" id="{3A7576BC-007C-44F6-9A8B-E7C40FBA93C9}"/>
              </a:ext>
            </a:extLst>
          </p:cNvPr>
          <p:cNvSpPr txBox="1"/>
          <p:nvPr/>
        </p:nvSpPr>
        <p:spPr>
          <a:xfrm>
            <a:off x="9287933" y="5736909"/>
            <a:ext cx="61575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5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et al., </a:t>
            </a:r>
            <a:r>
              <a:rPr lang="en-US" sz="1600" i="1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Macromol</a:t>
            </a:r>
            <a:r>
              <a:rPr lang="en-US" sz="15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 1991 </a:t>
            </a:r>
            <a:endParaRPr lang="fr-BE" sz="1500" dirty="0"/>
          </a:p>
        </p:txBody>
      </p:sp>
      <p:sp>
        <p:nvSpPr>
          <p:cNvPr id="82" name="ZoneTexte 81">
            <a:extLst>
              <a:ext uri="{FF2B5EF4-FFF2-40B4-BE49-F238E27FC236}">
                <a16:creationId xmlns:a16="http://schemas.microsoft.com/office/drawing/2014/main" id="{351FFF91-A61B-4C95-9426-A3714DFB4379}"/>
              </a:ext>
            </a:extLst>
          </p:cNvPr>
          <p:cNvSpPr txBox="1"/>
          <p:nvPr/>
        </p:nvSpPr>
        <p:spPr>
          <a:xfrm>
            <a:off x="30405" y="7400483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Leibler</a:t>
            </a:r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L., Rubinstein, M., &amp; Colby, R. H.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1991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24(16), 4701–4707.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3" name="ZoneTexte 82">
            <a:extLst>
              <a:ext uri="{FF2B5EF4-FFF2-40B4-BE49-F238E27FC236}">
                <a16:creationId xmlns:a16="http://schemas.microsoft.com/office/drawing/2014/main" id="{C3D22E65-D70F-4088-B692-2D3C486CE610}"/>
              </a:ext>
            </a:extLst>
          </p:cNvPr>
          <p:cNvSpPr txBox="1"/>
          <p:nvPr/>
        </p:nvSpPr>
        <p:spPr>
          <a:xfrm>
            <a:off x="20152" y="7167282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Chen, Q., Zhang, Z., &amp; Colby, R. H. 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Journal of Rheology </a:t>
            </a:r>
            <a:r>
              <a:rPr lang="en-US" sz="1200" b="1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2016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60(6), 1031–1040.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410272E3-5739-4884-873E-0F0ABBDD5189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ZoneTexte 84">
                <a:extLst>
                  <a:ext uri="{FF2B5EF4-FFF2-40B4-BE49-F238E27FC236}">
                    <a16:creationId xmlns:a16="http://schemas.microsoft.com/office/drawing/2014/main" id="{A65C3A33-FE54-4493-83C1-9845505DE2B2}"/>
                  </a:ext>
                </a:extLst>
              </p:cNvPr>
              <p:cNvSpPr txBox="1"/>
              <p:nvPr/>
            </p:nvSpPr>
            <p:spPr>
              <a:xfrm>
                <a:off x="10591588" y="3241194"/>
                <a:ext cx="778225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𝜌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𝑅𝑇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85" name="ZoneTexte 84">
                <a:extLst>
                  <a:ext uri="{FF2B5EF4-FFF2-40B4-BE49-F238E27FC236}">
                    <a16:creationId xmlns:a16="http://schemas.microsoft.com/office/drawing/2014/main" id="{A65C3A33-FE54-4493-83C1-9845505DE2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91588" y="3241194"/>
                <a:ext cx="778225" cy="246221"/>
              </a:xfrm>
              <a:prstGeom prst="rect">
                <a:avLst/>
              </a:prstGeom>
              <a:blipFill>
                <a:blip r:embed="rId28"/>
                <a:stretch>
                  <a:fillRect l="-8594" b="-3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/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6" name="ZoneTexte 85">
                <a:extLst>
                  <a:ext uri="{FF2B5EF4-FFF2-40B4-BE49-F238E27FC236}">
                    <a16:creationId xmlns:a16="http://schemas.microsoft.com/office/drawing/2014/main" id="{1977CD90-3BE0-4D49-8B8A-77469405F5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19566" y="3199873"/>
                <a:ext cx="269304" cy="310791"/>
              </a:xfrm>
              <a:prstGeom prst="rect">
                <a:avLst/>
              </a:prstGeom>
              <a:blipFill>
                <a:blip r:embed="rId29"/>
                <a:stretch>
                  <a:fillRect r="-681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259523815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Time – </a:t>
            </a:r>
            <a:r>
              <a:rPr lang="fr-BE" sz="4000" dirty="0" err="1">
                <a:solidFill>
                  <a:schemeClr val="bg1"/>
                </a:solidFill>
              </a:rPr>
              <a:t>Temperature</a:t>
            </a:r>
            <a:r>
              <a:rPr lang="fr-BE" sz="4000" dirty="0">
                <a:solidFill>
                  <a:schemeClr val="bg1"/>
                </a:solidFill>
              </a:rPr>
              <a:t> superposition </a:t>
            </a:r>
            <a:r>
              <a:rPr lang="fr-BE" sz="4000" dirty="0" err="1">
                <a:solidFill>
                  <a:schemeClr val="bg1"/>
                </a:solidFill>
              </a:rPr>
              <a:t>principle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22" name="Flèche : bas 21">
            <a:extLst>
              <a:ext uri="{FF2B5EF4-FFF2-40B4-BE49-F238E27FC236}">
                <a16:creationId xmlns:a16="http://schemas.microsoft.com/office/drawing/2014/main" id="{77896CFE-9137-46C3-89DE-6C6B181034CE}"/>
              </a:ext>
            </a:extLst>
          </p:cNvPr>
          <p:cNvSpPr/>
          <p:nvPr/>
        </p:nvSpPr>
        <p:spPr>
          <a:xfrm>
            <a:off x="2848540" y="3855965"/>
            <a:ext cx="390393" cy="625754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26" name="Tableau 26">
                <a:extLst>
                  <a:ext uri="{FF2B5EF4-FFF2-40B4-BE49-F238E27FC236}">
                    <a16:creationId xmlns:a16="http://schemas.microsoft.com/office/drawing/2014/main" id="{1E77413D-D91D-4BAD-B447-9ED9E15EE9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25676574"/>
                  </p:ext>
                </p:extLst>
              </p:nvPr>
            </p:nvGraphicFramePr>
            <p:xfrm>
              <a:off x="9920760" y="5714787"/>
              <a:ext cx="1538980" cy="74866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769490">
                      <a:extLst>
                        <a:ext uri="{9D8B030D-6E8A-4147-A177-3AD203B41FA5}">
                          <a16:colId xmlns:a16="http://schemas.microsoft.com/office/drawing/2014/main" val="226101263"/>
                        </a:ext>
                      </a:extLst>
                    </a:gridCol>
                    <a:gridCol w="769490">
                      <a:extLst>
                        <a:ext uri="{9D8B030D-6E8A-4147-A177-3AD203B41FA5}">
                          <a16:colId xmlns:a16="http://schemas.microsoft.com/office/drawing/2014/main" val="2463338514"/>
                        </a:ext>
                      </a:extLst>
                    </a:gridCol>
                  </a:tblGrid>
                  <a:tr h="353055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𝑬</m:t>
                                    </m:r>
                                  </m:e>
                                  <m:sub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𝒂</m:t>
                                    </m:r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𝒁𝒏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fr-BE" dirty="0"/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𝑬</m:t>
                                    </m:r>
                                  </m:e>
                                  <m:sub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𝒂</m:t>
                                    </m:r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,</m:t>
                                    </m:r>
                                    <m:r>
                                      <a:rPr lang="fr-BE" b="1" i="1" smtClean="0">
                                        <a:latin typeface="Cambria Math" panose="02040503050406030204" pitchFamily="18" charset="0"/>
                                      </a:rPr>
                                      <m:t>𝑪𝒖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fr-BE" dirty="0"/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265792055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27.2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52.1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499326567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26" name="Tableau 26">
                <a:extLst>
                  <a:ext uri="{FF2B5EF4-FFF2-40B4-BE49-F238E27FC236}">
                    <a16:creationId xmlns:a16="http://schemas.microsoft.com/office/drawing/2014/main" id="{1E77413D-D91D-4BAD-B447-9ED9E15EE903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925676574"/>
                  </p:ext>
                </p:extLst>
              </p:nvPr>
            </p:nvGraphicFramePr>
            <p:xfrm>
              <a:off x="9920760" y="5714787"/>
              <a:ext cx="1538980" cy="748665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769490">
                      <a:extLst>
                        <a:ext uri="{9D8B030D-6E8A-4147-A177-3AD203B41FA5}">
                          <a16:colId xmlns:a16="http://schemas.microsoft.com/office/drawing/2014/main" val="226101263"/>
                        </a:ext>
                      </a:extLst>
                    </a:gridCol>
                    <a:gridCol w="769490">
                      <a:extLst>
                        <a:ext uri="{9D8B030D-6E8A-4147-A177-3AD203B41FA5}">
                          <a16:colId xmlns:a16="http://schemas.microsoft.com/office/drawing/2014/main" val="2463338514"/>
                        </a:ext>
                      </a:extLst>
                    </a:gridCol>
                  </a:tblGrid>
                  <a:tr h="377825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3"/>
                          <a:stretch>
                            <a:fillRect l="-787" t="-1587" r="-103150" b="-11904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3"/>
                          <a:stretch>
                            <a:fillRect l="-101587" t="-1587" r="-3968" b="-119048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1265792055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27.2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52.1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1499326567"/>
                      </a:ext>
                    </a:extLst>
                  </a:tr>
                </a:tbl>
              </a:graphicData>
            </a:graphic>
          </p:graphicFrame>
        </mc:Fallback>
      </mc:AlternateContent>
      <p:sp>
        <p:nvSpPr>
          <p:cNvPr id="27" name="ZoneTexte 26">
            <a:extLst>
              <a:ext uri="{FF2B5EF4-FFF2-40B4-BE49-F238E27FC236}">
                <a16:creationId xmlns:a16="http://schemas.microsoft.com/office/drawing/2014/main" id="{DF9DFA3B-44A3-4B8B-A2F2-B8FBE19E5526}"/>
              </a:ext>
            </a:extLst>
          </p:cNvPr>
          <p:cNvSpPr txBox="1"/>
          <p:nvPr/>
        </p:nvSpPr>
        <p:spPr>
          <a:xfrm>
            <a:off x="11401601" y="6098094"/>
            <a:ext cx="11693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kJ/mol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4491A4C-0246-43FE-B627-EE09F992F7C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6034" y="3733704"/>
            <a:ext cx="272362" cy="257640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id="{FB5A2857-35A9-4B62-BEFC-089605ECCAA7}"/>
              </a:ext>
            </a:extLst>
          </p:cNvPr>
          <p:cNvSpPr txBox="1"/>
          <p:nvPr/>
        </p:nvSpPr>
        <p:spPr>
          <a:xfrm rot="16200000">
            <a:off x="5964691" y="3270710"/>
            <a:ext cx="835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,</a:t>
            </a:r>
          </a:p>
        </p:txBody>
      </p:sp>
      <p:sp>
        <p:nvSpPr>
          <p:cNvPr id="15" name="Slide Number Placeholder 8">
            <a:extLst>
              <a:ext uri="{FF2B5EF4-FFF2-40B4-BE49-F238E27FC236}">
                <a16:creationId xmlns:a16="http://schemas.microsoft.com/office/drawing/2014/main" id="{76940A14-3EEA-410F-A7D1-9A9DFE8E8111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164</a:t>
            </a:fld>
            <a:endParaRPr lang="en-GB" dirty="0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575A8DC3-46C2-463F-9BC0-5F7AB6F232B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67099" y="4513881"/>
            <a:ext cx="2734551" cy="2240259"/>
          </a:xfrm>
          <a:prstGeom prst="rect">
            <a:avLst/>
          </a:prstGeom>
        </p:spPr>
      </p:pic>
      <p:pic>
        <p:nvPicPr>
          <p:cNvPr id="16" name="Image 15">
            <a:extLst>
              <a:ext uri="{FF2B5EF4-FFF2-40B4-BE49-F238E27FC236}">
                <a16:creationId xmlns:a16="http://schemas.microsoft.com/office/drawing/2014/main" id="{5B7F8313-0BF6-417B-8B04-B9B4AEC789F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05711" y="4548544"/>
            <a:ext cx="2731827" cy="2240259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A28E152D-4017-4E69-98B4-E5CBA9F9701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70405" y="1168747"/>
            <a:ext cx="3107886" cy="2568576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594AB729-57AF-4E1B-8F1D-DB74D253DCF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59299" y="1271712"/>
            <a:ext cx="5580704" cy="4505003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BE2C0829-99E4-43F7-8F15-A84A9E1DD3F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473425" y="1441819"/>
            <a:ext cx="2131142" cy="1725762"/>
          </a:xfrm>
          <a:prstGeom prst="rect">
            <a:avLst/>
          </a:prstGeom>
        </p:spPr>
      </p:pic>
      <p:cxnSp>
        <p:nvCxnSpPr>
          <p:cNvPr id="31" name="Connecteur droit 30">
            <a:extLst>
              <a:ext uri="{FF2B5EF4-FFF2-40B4-BE49-F238E27FC236}">
                <a16:creationId xmlns:a16="http://schemas.microsoft.com/office/drawing/2014/main" id="{347903DE-F208-4A02-8FB2-52CCA809C038}"/>
              </a:ext>
            </a:extLst>
          </p:cNvPr>
          <p:cNvCxnSpPr/>
          <p:nvPr/>
        </p:nvCxnSpPr>
        <p:spPr>
          <a:xfrm flipH="1">
            <a:off x="10368793" y="2304700"/>
            <a:ext cx="245704" cy="18683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Connecteur droit 31">
            <a:extLst>
              <a:ext uri="{FF2B5EF4-FFF2-40B4-BE49-F238E27FC236}">
                <a16:creationId xmlns:a16="http://schemas.microsoft.com/office/drawing/2014/main" id="{333B1BBA-E20F-4F18-BAFC-4AC8D17809D6}"/>
              </a:ext>
            </a:extLst>
          </p:cNvPr>
          <p:cNvCxnSpPr>
            <a:cxnSpLocks/>
          </p:cNvCxnSpPr>
          <p:nvPr/>
        </p:nvCxnSpPr>
        <p:spPr>
          <a:xfrm flipH="1">
            <a:off x="10370127" y="2491530"/>
            <a:ext cx="30040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B35E1568-5C93-4F27-A033-C11C6CE6F50A}"/>
                  </a:ext>
                </a:extLst>
              </p:cNvPr>
              <p:cNvSpPr txBox="1"/>
              <p:nvPr/>
            </p:nvSpPr>
            <p:spPr>
              <a:xfrm>
                <a:off x="10722310" y="2245309"/>
                <a:ext cx="507318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sz="16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sz="16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fr-BE" sz="1600" b="0" i="1" smtClean="0">
                          <a:latin typeface="Cambria Math" panose="02040503050406030204" pitchFamily="18" charset="0"/>
                        </a:rPr>
                        <m:t>𝑅</m:t>
                      </m:r>
                    </m:oMath>
                  </m:oMathPara>
                </a14:m>
                <a:endParaRPr lang="fr-BE" sz="1600" dirty="0"/>
              </a:p>
            </p:txBody>
          </p:sp>
        </mc:Choice>
        <mc:Fallback xmlns=""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B35E1568-5C93-4F27-A033-C11C6CE6F50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22310" y="2245309"/>
                <a:ext cx="507318" cy="246221"/>
              </a:xfrm>
              <a:prstGeom prst="rect">
                <a:avLst/>
              </a:prstGeom>
              <a:blipFill>
                <a:blip r:embed="rId11"/>
                <a:stretch>
                  <a:fillRect l="-9639" r="-7229" b="-3170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1C5203C-CAF8-4138-95BB-2B35307FDC2E}"/>
                  </a:ext>
                </a:extLst>
              </p:cNvPr>
              <p:cNvSpPr txBox="1"/>
              <p:nvPr/>
            </p:nvSpPr>
            <p:spPr>
              <a:xfrm>
                <a:off x="7127525" y="5927073"/>
                <a:ext cx="2536848" cy="59657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sz="15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5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  <m:sup>
                          <m:r>
                            <a:rPr lang="fr-BE" sz="1500" b="0" i="1" smtClean="0">
                              <a:latin typeface="Cambria Math" panose="02040503050406030204" pitchFamily="18" charset="0"/>
                            </a:rPr>
                            <m:t>′</m:t>
                          </m:r>
                        </m:sup>
                      </m:sSubSup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1500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e>
                        <m:sub>
                          <m:r>
                            <a:rPr lang="fr-BE" sz="1500" b="0" i="1" smtClean="0">
                              <a:latin typeface="Cambria Math" panose="02040503050406030204" pitchFamily="18" charset="0"/>
                            </a:rPr>
                            <m:t>𝑇</m:t>
                          </m:r>
                        </m:sub>
                      </m:sSub>
                      <m:func>
                        <m:func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sz="15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sz="15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b>
                                      <m: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  <m:t>𝑎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fr-BE" sz="1500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fr-BE" sz="15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  <m:t>𝑇</m:t>
                                      </m:r>
                                    </m:den>
                                  </m:f>
                                  <m:r>
                                    <a:rPr lang="fr-BE" sz="1500" b="0" i="1" smtClean="0">
                                      <a:latin typeface="Cambria Math" panose="02040503050406030204" pitchFamily="18" charset="0"/>
                                    </a:rPr>
                                    <m:t> −</m:t>
                                  </m:r>
                                  <m:f>
                                    <m:fPr>
                                      <m:ctrlP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sz="1500" b="0" i="1" smtClean="0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sz="1500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sz="1500" b="0" i="1" smtClean="0">
                                              <a:latin typeface="Cambria Math" panose="02040503050406030204" pitchFamily="18" charset="0"/>
                                            </a:rPr>
                                            <m:t>𝑇</m:t>
                                          </m:r>
                                        </m:e>
                                        <m:sub>
                                          <m:r>
                                            <a:rPr lang="fr-BE" sz="1500" b="0" i="1" smtClean="0">
                                              <a:latin typeface="Cambria Math" panose="02040503050406030204" pitchFamily="18" charset="0"/>
                                            </a:rPr>
                                            <m:t>𝑟𝑒𝑓</m:t>
                                          </m:r>
                                          <m:r>
                                            <a:rPr lang="fr-BE" sz="1500" b="0" i="1" smtClean="0">
                                              <a:latin typeface="Cambria Math" panose="02040503050406030204" pitchFamily="18" charset="0"/>
                                            </a:rPr>
                                            <m:t>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d>
                        </m:e>
                      </m:func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1C5203C-CAF8-4138-95BB-2B35307FDC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7525" y="5927073"/>
                <a:ext cx="2536848" cy="596574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424D34C6-D333-42C1-9FEE-6C8DA7163837}"/>
                  </a:ext>
                </a:extLst>
              </p:cNvPr>
              <p:cNvSpPr txBox="1"/>
              <p:nvPr/>
            </p:nvSpPr>
            <p:spPr>
              <a:xfrm>
                <a:off x="1769316" y="1267276"/>
                <a:ext cx="1013098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0.5 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eq</m:t>
                      </m:r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.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424D34C6-D333-42C1-9FEE-6C8DA71638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9316" y="1267276"/>
                <a:ext cx="1013098" cy="230832"/>
              </a:xfrm>
              <a:prstGeom prst="rect">
                <a:avLst/>
              </a:prstGeom>
              <a:blipFill>
                <a:blip r:embed="rId13"/>
                <a:stretch>
                  <a:fillRect l="-4217" r="-1807" b="-263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19FB7DFA-D334-4ACA-91CF-22BAAE722817}"/>
                  </a:ext>
                </a:extLst>
              </p:cNvPr>
              <p:cNvSpPr txBox="1"/>
              <p:nvPr/>
            </p:nvSpPr>
            <p:spPr>
              <a:xfrm>
                <a:off x="575304" y="4674167"/>
                <a:ext cx="1013098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0.5 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eq</m:t>
                      </m:r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.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19FB7DFA-D334-4ACA-91CF-22BAAE7228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5304" y="4674167"/>
                <a:ext cx="1013098" cy="230832"/>
              </a:xfrm>
              <a:prstGeom prst="rect">
                <a:avLst/>
              </a:prstGeom>
              <a:blipFill>
                <a:blip r:embed="rId14"/>
                <a:stretch>
                  <a:fillRect l="-4192" r="-1198" b="-263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D61E2F59-C595-4ACE-8F4C-847E6BFAFD0B}"/>
                  </a:ext>
                </a:extLst>
              </p:cNvPr>
              <p:cNvSpPr txBox="1"/>
              <p:nvPr/>
            </p:nvSpPr>
            <p:spPr>
              <a:xfrm>
                <a:off x="3760207" y="4674167"/>
                <a:ext cx="1013098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0.5 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eq</m:t>
                      </m:r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.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D61E2F59-C595-4ACE-8F4C-847E6BFAFD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60207" y="4674167"/>
                <a:ext cx="1013098" cy="230832"/>
              </a:xfrm>
              <a:prstGeom prst="rect">
                <a:avLst/>
              </a:prstGeom>
              <a:blipFill>
                <a:blip r:embed="rId15"/>
                <a:stretch>
                  <a:fillRect l="-4217" r="-1205" b="-263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Rectangle 2">
            <a:extLst>
              <a:ext uri="{FF2B5EF4-FFF2-40B4-BE49-F238E27FC236}">
                <a16:creationId xmlns:a16="http://schemas.microsoft.com/office/drawing/2014/main" id="{E183DAF3-1E71-4A59-AEC6-021CB838223C}"/>
              </a:ext>
            </a:extLst>
          </p:cNvPr>
          <p:cNvSpPr/>
          <p:nvPr/>
        </p:nvSpPr>
        <p:spPr>
          <a:xfrm>
            <a:off x="6183241" y="5991693"/>
            <a:ext cx="687897" cy="553673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C21A267-1BAF-42D2-8785-115C2081249F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952168749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15" name="Image 14">
            <a:extLst>
              <a:ext uri="{FF2B5EF4-FFF2-40B4-BE49-F238E27FC236}">
                <a16:creationId xmlns:a16="http://schemas.microsoft.com/office/drawing/2014/main" id="{5B09219E-547A-4F29-B31A-27E85F00E0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93877" y="1784008"/>
            <a:ext cx="3798449" cy="3035788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C1101A1F-195F-43AD-8600-53356824D29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6200000">
            <a:off x="5288618" y="5077075"/>
            <a:ext cx="1280529" cy="1309993"/>
          </a:xfrm>
          <a:prstGeom prst="rect">
            <a:avLst/>
          </a:prstGeom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90776233-5659-4596-A310-5B7C1A18BAE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85461" y="5083222"/>
            <a:ext cx="1309994" cy="1285235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A3146D98-464C-429D-8FE7-41D63AF7C2A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38105" y="5034522"/>
            <a:ext cx="1309994" cy="1395098"/>
          </a:xfrm>
          <a:prstGeom prst="rect">
            <a:avLst/>
          </a:prstGeom>
        </p:spPr>
      </p:pic>
      <p:cxnSp>
        <p:nvCxnSpPr>
          <p:cNvPr id="33" name="Connecteur droit avec flèche 32">
            <a:extLst>
              <a:ext uri="{FF2B5EF4-FFF2-40B4-BE49-F238E27FC236}">
                <a16:creationId xmlns:a16="http://schemas.microsoft.com/office/drawing/2014/main" id="{4421956D-A14B-4D65-902F-33800B364031}"/>
              </a:ext>
            </a:extLst>
          </p:cNvPr>
          <p:cNvCxnSpPr>
            <a:cxnSpLocks/>
          </p:cNvCxnSpPr>
          <p:nvPr/>
        </p:nvCxnSpPr>
        <p:spPr>
          <a:xfrm>
            <a:off x="1994175" y="6469595"/>
            <a:ext cx="8920329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ZoneTexte 34">
            <a:extLst>
              <a:ext uri="{FF2B5EF4-FFF2-40B4-BE49-F238E27FC236}">
                <a16:creationId xmlns:a16="http://schemas.microsoft.com/office/drawing/2014/main" id="{4E44FE82-1F36-4222-AB2D-FDAC8085CE3A}"/>
              </a:ext>
            </a:extLst>
          </p:cNvPr>
          <p:cNvSpPr txBox="1"/>
          <p:nvPr/>
        </p:nvSpPr>
        <p:spPr>
          <a:xfrm>
            <a:off x="10215729" y="6007450"/>
            <a:ext cx="14331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Ions</a:t>
            </a:r>
          </a:p>
        </p:txBody>
      </p:sp>
      <p:cxnSp>
        <p:nvCxnSpPr>
          <p:cNvPr id="37" name="Connecteur droit avec flèche 36">
            <a:extLst>
              <a:ext uri="{FF2B5EF4-FFF2-40B4-BE49-F238E27FC236}">
                <a16:creationId xmlns:a16="http://schemas.microsoft.com/office/drawing/2014/main" id="{BFDFC08C-7DAB-4F12-B1F4-3796BD15369F}"/>
              </a:ext>
            </a:extLst>
          </p:cNvPr>
          <p:cNvCxnSpPr>
            <a:cxnSpLocks/>
          </p:cNvCxnSpPr>
          <p:nvPr/>
        </p:nvCxnSpPr>
        <p:spPr>
          <a:xfrm flipV="1">
            <a:off x="10741957" y="6012158"/>
            <a:ext cx="144140" cy="369332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ZoneTexte 2">
            <a:extLst>
              <a:ext uri="{FF2B5EF4-FFF2-40B4-BE49-F238E27FC236}">
                <a16:creationId xmlns:a16="http://schemas.microsoft.com/office/drawing/2014/main" id="{E56E7743-8A9F-47C1-B112-539EB02D698D}"/>
              </a:ext>
            </a:extLst>
          </p:cNvPr>
          <p:cNvSpPr txBox="1"/>
          <p:nvPr/>
        </p:nvSpPr>
        <p:spPr>
          <a:xfrm>
            <a:off x="221765" y="1119893"/>
            <a:ext cx="5212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Effect</a:t>
            </a:r>
            <a:r>
              <a:rPr lang="fr-BE" dirty="0"/>
              <a:t> of the </a:t>
            </a:r>
            <a:r>
              <a:rPr lang="fr-BE" dirty="0" err="1"/>
              <a:t>density</a:t>
            </a:r>
            <a:r>
              <a:rPr lang="fr-BE" dirty="0"/>
              <a:t> of ions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A5BC44E-073B-442D-9584-8299226ECF4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CA2C576-76D2-44B8-851C-42949589E711}"/>
              </a:ext>
            </a:extLst>
          </p:cNvPr>
          <p:cNvSpPr txBox="1"/>
          <p:nvPr/>
        </p:nvSpPr>
        <p:spPr>
          <a:xfrm>
            <a:off x="5591624" y="4662255"/>
            <a:ext cx="10006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1"/>
                </a:solidFill>
              </a:rPr>
              <a:t>0.5 eq.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9D93BDFA-749F-4AE1-8158-9DB7160F8430}"/>
              </a:ext>
            </a:extLst>
          </p:cNvPr>
          <p:cNvSpPr txBox="1"/>
          <p:nvPr/>
        </p:nvSpPr>
        <p:spPr>
          <a:xfrm>
            <a:off x="4869749" y="650957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Stoechiometric</a:t>
            </a:r>
            <a:r>
              <a:rPr lang="fr-BE" dirty="0">
                <a:solidFill>
                  <a:schemeClr val="accent1"/>
                </a:solidFill>
              </a:rPr>
              <a:t> </a:t>
            </a:r>
            <a:r>
              <a:rPr lang="fr-BE" dirty="0" err="1">
                <a:solidFill>
                  <a:schemeClr val="accent1"/>
                </a:solidFill>
              </a:rPr>
              <a:t>amount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id="{E97BC0DA-5BA0-4319-93F0-E281E48EC33A}"/>
              </a:ext>
            </a:extLst>
          </p:cNvPr>
          <p:cNvSpPr txBox="1"/>
          <p:nvPr/>
        </p:nvSpPr>
        <p:spPr>
          <a:xfrm>
            <a:off x="8710091" y="650957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accent1"/>
                </a:solidFill>
              </a:rPr>
              <a:t>Excess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3BFCD66C-0995-4E02-92BC-AF0968CCD842}"/>
              </a:ext>
            </a:extLst>
          </p:cNvPr>
          <p:cNvSpPr txBox="1"/>
          <p:nvPr/>
        </p:nvSpPr>
        <p:spPr>
          <a:xfrm>
            <a:off x="2596792" y="6509571"/>
            <a:ext cx="28141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>
                <a:solidFill>
                  <a:schemeClr val="accent1"/>
                </a:solidFill>
              </a:rPr>
              <a:t>Deficiency</a:t>
            </a:r>
            <a:endParaRPr lang="fr-BE" dirty="0">
              <a:solidFill>
                <a:schemeClr val="accent1"/>
              </a:solidFill>
            </a:endParaRPr>
          </a:p>
        </p:txBody>
      </p:sp>
      <p:sp>
        <p:nvSpPr>
          <p:cNvPr id="23" name="Slide Number Placeholder 8">
            <a:extLst>
              <a:ext uri="{FF2B5EF4-FFF2-40B4-BE49-F238E27FC236}">
                <a16:creationId xmlns:a16="http://schemas.microsoft.com/office/drawing/2014/main" id="{157C2A2B-8AD6-499C-9ADB-4B80A8BA86C7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165</a:t>
            </a:fld>
            <a:endParaRPr lang="en-GB" dirty="0"/>
          </a:p>
        </p:txBody>
      </p:sp>
      <p:pic>
        <p:nvPicPr>
          <p:cNvPr id="17" name="Image 16">
            <a:extLst>
              <a:ext uri="{FF2B5EF4-FFF2-40B4-BE49-F238E27FC236}">
                <a16:creationId xmlns:a16="http://schemas.microsoft.com/office/drawing/2014/main" id="{14E68D38-4BCA-4EA8-8ED3-DDA2DEEE50F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03922" y="1642338"/>
            <a:ext cx="4014883" cy="3247708"/>
          </a:xfrm>
          <a:prstGeom prst="rect">
            <a:avLst/>
          </a:prstGeom>
        </p:spPr>
      </p:pic>
      <p:pic>
        <p:nvPicPr>
          <p:cNvPr id="27" name="Image 26">
            <a:extLst>
              <a:ext uri="{FF2B5EF4-FFF2-40B4-BE49-F238E27FC236}">
                <a16:creationId xmlns:a16="http://schemas.microsoft.com/office/drawing/2014/main" id="{13CB6519-3341-49B6-85E2-9E11DAF850C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83879" y="1616713"/>
            <a:ext cx="4014883" cy="32398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655818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56E7743-8A9F-47C1-B112-539EB02D698D}"/>
              </a:ext>
            </a:extLst>
          </p:cNvPr>
          <p:cNvSpPr txBox="1"/>
          <p:nvPr/>
        </p:nvSpPr>
        <p:spPr>
          <a:xfrm>
            <a:off x="221765" y="1413465"/>
            <a:ext cx="5212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Effect</a:t>
            </a:r>
            <a:r>
              <a:rPr lang="fr-BE" dirty="0"/>
              <a:t> of the </a:t>
            </a:r>
            <a:r>
              <a:rPr lang="fr-BE" dirty="0" err="1"/>
              <a:t>density</a:t>
            </a:r>
            <a:r>
              <a:rPr lang="fr-BE" dirty="0"/>
              <a:t> of ions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A5BC44E-073B-442D-9584-8299226ECF4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3" name="Slide Number Placeholder 8">
            <a:extLst>
              <a:ext uri="{FF2B5EF4-FFF2-40B4-BE49-F238E27FC236}">
                <a16:creationId xmlns:a16="http://schemas.microsoft.com/office/drawing/2014/main" id="{157C2A2B-8AD6-499C-9ADB-4B80A8BA86C7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166</a:t>
            </a:fld>
            <a:endParaRPr lang="en-GB" dirty="0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DEF06C67-25F3-4BE3-8140-730B357E37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6307" y="2220119"/>
            <a:ext cx="4316763" cy="3643685"/>
          </a:xfrm>
          <a:prstGeom prst="rect">
            <a:avLst/>
          </a:prstGeom>
        </p:spPr>
      </p:pic>
      <p:pic>
        <p:nvPicPr>
          <p:cNvPr id="17" name="Image 16">
            <a:extLst>
              <a:ext uri="{FF2B5EF4-FFF2-40B4-BE49-F238E27FC236}">
                <a16:creationId xmlns:a16="http://schemas.microsoft.com/office/drawing/2014/main" id="{21603F5C-EE6B-46F1-A984-81ED58D004C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41407" y="1521113"/>
            <a:ext cx="3316240" cy="2773492"/>
          </a:xfrm>
          <a:prstGeom prst="rect">
            <a:avLst/>
          </a:prstGeom>
        </p:spPr>
      </p:pic>
      <p:sp>
        <p:nvSpPr>
          <p:cNvPr id="27" name="ZoneTexte 26">
            <a:extLst>
              <a:ext uri="{FF2B5EF4-FFF2-40B4-BE49-F238E27FC236}">
                <a16:creationId xmlns:a16="http://schemas.microsoft.com/office/drawing/2014/main" id="{329935C7-B481-4640-BA38-A6FEA1928F24}"/>
              </a:ext>
            </a:extLst>
          </p:cNvPr>
          <p:cNvSpPr txBox="1"/>
          <p:nvPr/>
        </p:nvSpPr>
        <p:spPr>
          <a:xfrm>
            <a:off x="6199463" y="1133639"/>
            <a:ext cx="19043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1.25 eq. Cu</a:t>
            </a:r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id="{710024C5-16C9-4761-992D-C0BDF54A1B6D}"/>
              </a:ext>
            </a:extLst>
          </p:cNvPr>
          <p:cNvSpPr txBox="1"/>
          <p:nvPr/>
        </p:nvSpPr>
        <p:spPr>
          <a:xfrm>
            <a:off x="9631958" y="1131001"/>
            <a:ext cx="19043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2.5 eq. Cu</a:t>
            </a:r>
          </a:p>
        </p:txBody>
      </p:sp>
      <p:pic>
        <p:nvPicPr>
          <p:cNvPr id="34" name="Image 33">
            <a:extLst>
              <a:ext uri="{FF2B5EF4-FFF2-40B4-BE49-F238E27FC236}">
                <a16:creationId xmlns:a16="http://schemas.microsoft.com/office/drawing/2014/main" id="{62A98E58-7AA5-4A4F-9A73-484C4353078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75551" y="1520181"/>
            <a:ext cx="3334144" cy="2773492"/>
          </a:xfrm>
          <a:prstGeom prst="rect">
            <a:avLst/>
          </a:prstGeom>
        </p:spPr>
      </p:pic>
      <p:cxnSp>
        <p:nvCxnSpPr>
          <p:cNvPr id="39" name="Connecteur droit avec flèche 38">
            <a:extLst>
              <a:ext uri="{FF2B5EF4-FFF2-40B4-BE49-F238E27FC236}">
                <a16:creationId xmlns:a16="http://schemas.microsoft.com/office/drawing/2014/main" id="{372356BA-EAFB-4FFD-889C-F7685AFCACAB}"/>
              </a:ext>
            </a:extLst>
          </p:cNvPr>
          <p:cNvCxnSpPr/>
          <p:nvPr/>
        </p:nvCxnSpPr>
        <p:spPr>
          <a:xfrm>
            <a:off x="6462900" y="4570528"/>
            <a:ext cx="67325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ZoneTexte 39">
            <a:extLst>
              <a:ext uri="{FF2B5EF4-FFF2-40B4-BE49-F238E27FC236}">
                <a16:creationId xmlns:a16="http://schemas.microsoft.com/office/drawing/2014/main" id="{7670AC27-8003-4070-8A20-75CF27D7C015}"/>
              </a:ext>
            </a:extLst>
          </p:cNvPr>
          <p:cNvSpPr txBox="1"/>
          <p:nvPr/>
        </p:nvSpPr>
        <p:spPr>
          <a:xfrm>
            <a:off x="7233396" y="4385862"/>
            <a:ext cx="37035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Presence</a:t>
            </a:r>
            <a:r>
              <a:rPr lang="fr-BE" dirty="0"/>
              <a:t> of  </a:t>
            </a:r>
            <a:r>
              <a:rPr lang="fr-BE" dirty="0" err="1"/>
              <a:t>aggregates</a:t>
            </a:r>
            <a:r>
              <a:rPr lang="fr-BE" dirty="0"/>
              <a:t> in the system </a:t>
            </a: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26C5129D-1A6A-4C30-AC17-487D4D366B4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451537" y="5262596"/>
            <a:ext cx="1970070" cy="1498247"/>
          </a:xfrm>
          <a:prstGeom prst="rect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0200011C-5E54-4F1D-B7E2-AEEE18013159}"/>
              </a:ext>
            </a:extLst>
          </p:cNvPr>
          <p:cNvSpPr txBox="1"/>
          <p:nvPr/>
        </p:nvSpPr>
        <p:spPr>
          <a:xfrm>
            <a:off x="9336203" y="4901793"/>
            <a:ext cx="26113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 err="1"/>
              <a:t>Hopping</a:t>
            </a:r>
            <a:r>
              <a:rPr lang="fr-BE" sz="1600" i="1" dirty="0"/>
              <a:t> of an </a:t>
            </a:r>
            <a:r>
              <a:rPr lang="fr-BE" sz="1600" i="1" dirty="0" err="1"/>
              <a:t>aggregate</a:t>
            </a:r>
            <a:r>
              <a:rPr lang="fr-BE" sz="1600" i="1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F398D36-0F61-40DD-BEFE-53CB3AC53E46}"/>
                  </a:ext>
                </a:extLst>
              </p:cNvPr>
              <p:cNvSpPr txBox="1"/>
              <p:nvPr/>
            </p:nvSpPr>
            <p:spPr>
              <a:xfrm>
                <a:off x="11451730" y="5794629"/>
                <a:ext cx="6234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h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≫ </m:t>
                    </m:r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4F398D36-0F61-40DD-BEFE-53CB3AC53E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451730" y="5794629"/>
                <a:ext cx="623440" cy="276999"/>
              </a:xfrm>
              <a:prstGeom prst="rect">
                <a:avLst/>
              </a:prstGeom>
              <a:blipFill>
                <a:blip r:embed="rId7"/>
                <a:stretch>
                  <a:fillRect l="-13725" b="-1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2" name="Image 21">
            <a:extLst>
              <a:ext uri="{FF2B5EF4-FFF2-40B4-BE49-F238E27FC236}">
                <a16:creationId xmlns:a16="http://schemas.microsoft.com/office/drawing/2014/main" id="{B3A7F639-D0A2-4890-976B-29A792AD67E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892883" y="5311445"/>
            <a:ext cx="1608714" cy="1466507"/>
          </a:xfrm>
          <a:prstGeom prst="rect">
            <a:avLst/>
          </a:prstGeom>
        </p:spPr>
      </p:pic>
      <p:sp>
        <p:nvSpPr>
          <p:cNvPr id="35" name="ZoneTexte 34">
            <a:extLst>
              <a:ext uri="{FF2B5EF4-FFF2-40B4-BE49-F238E27FC236}">
                <a16:creationId xmlns:a16="http://schemas.microsoft.com/office/drawing/2014/main" id="{B61AB99D-3C87-4D38-8EAA-76A01964E542}"/>
              </a:ext>
            </a:extLst>
          </p:cNvPr>
          <p:cNvSpPr txBox="1"/>
          <p:nvPr/>
        </p:nvSpPr>
        <p:spPr>
          <a:xfrm>
            <a:off x="6612420" y="4918571"/>
            <a:ext cx="26113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600" i="1" dirty="0"/>
              <a:t>Reptation of the </a:t>
            </a:r>
            <a:r>
              <a:rPr lang="fr-BE" sz="1600" i="1" dirty="0" err="1"/>
              <a:t>chains</a:t>
            </a:r>
            <a:endParaRPr lang="fr-BE" sz="1600" i="1" dirty="0"/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058B466E-5C88-4B4B-92FA-9FF33E82ED91}"/>
              </a:ext>
            </a:extLst>
          </p:cNvPr>
          <p:cNvSpPr txBox="1"/>
          <p:nvPr/>
        </p:nvSpPr>
        <p:spPr>
          <a:xfrm>
            <a:off x="0" y="6580729"/>
            <a:ext cx="61575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Semenov, A. N., &amp; Rubinstein, M. 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Macromolecules </a:t>
            </a:r>
            <a:r>
              <a:rPr lang="en-US" sz="1200" b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2002</a:t>
            </a:r>
            <a:r>
              <a:rPr lang="en-US" sz="1200" b="0" i="1" dirty="0">
                <a:solidFill>
                  <a:srgbClr val="00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35(12), 4821–4837.</a:t>
            </a:r>
            <a:endParaRPr lang="fr-BE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24" name="Connecteur droit avec flèche 23">
            <a:extLst>
              <a:ext uri="{FF2B5EF4-FFF2-40B4-BE49-F238E27FC236}">
                <a16:creationId xmlns:a16="http://schemas.microsoft.com/office/drawing/2014/main" id="{3CACA78A-7660-4D1B-8D19-07D9C2F330A1}"/>
              </a:ext>
            </a:extLst>
          </p:cNvPr>
          <p:cNvCxnSpPr/>
          <p:nvPr/>
        </p:nvCxnSpPr>
        <p:spPr>
          <a:xfrm>
            <a:off x="382280" y="6123495"/>
            <a:ext cx="67325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ZoneTexte 24">
            <a:extLst>
              <a:ext uri="{FF2B5EF4-FFF2-40B4-BE49-F238E27FC236}">
                <a16:creationId xmlns:a16="http://schemas.microsoft.com/office/drawing/2014/main" id="{3523AF8A-F48B-49C5-973B-08F0C86E39B2}"/>
              </a:ext>
            </a:extLst>
          </p:cNvPr>
          <p:cNvSpPr txBox="1"/>
          <p:nvPr/>
        </p:nvSpPr>
        <p:spPr>
          <a:xfrm>
            <a:off x="1152776" y="5938829"/>
            <a:ext cx="37035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No formation of mono-</a:t>
            </a:r>
            <a:r>
              <a:rPr lang="fr-BE" dirty="0" err="1"/>
              <a:t>complex</a:t>
            </a:r>
            <a:endParaRPr lang="fr-BE" dirty="0"/>
          </a:p>
        </p:txBody>
      </p:sp>
    </p:spTree>
    <p:extLst>
      <p:ext uri="{BB962C8B-B14F-4D97-AF65-F5344CB8AC3E}">
        <p14:creationId xmlns:p14="http://schemas.microsoft.com/office/powerpoint/2010/main" val="777064689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448" y="0"/>
            <a:ext cx="10826870" cy="1325563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fr-FR" dirty="0" err="1">
                <a:solidFill>
                  <a:schemeClr val="accent1">
                    <a:lumMod val="75000"/>
                  </a:schemeClr>
                </a:solidFill>
              </a:rPr>
              <a:t>Outline</a:t>
            </a:r>
            <a:r>
              <a:rPr lang="fr-FR" dirty="0">
                <a:solidFill>
                  <a:schemeClr val="accent1">
                    <a:lumMod val="75000"/>
                  </a:schemeClr>
                </a:solidFill>
              </a:rPr>
              <a:t> </a:t>
            </a:r>
            <a:endParaRPr lang="en-GB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Linear</a:t>
            </a:r>
            <a:r>
              <a:rPr lang="fr-FR" sz="4000" dirty="0">
                <a:solidFill>
                  <a:schemeClr val="bg1"/>
                </a:solidFill>
              </a:rPr>
              <a:t> </a:t>
            </a:r>
            <a:r>
              <a:rPr lang="fr-FR" sz="4000" dirty="0" err="1">
                <a:solidFill>
                  <a:schemeClr val="bg1"/>
                </a:solidFill>
              </a:rPr>
              <a:t>Viscoelasticity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56E7743-8A9F-47C1-B112-539EB02D698D}"/>
              </a:ext>
            </a:extLst>
          </p:cNvPr>
          <p:cNvSpPr txBox="1"/>
          <p:nvPr/>
        </p:nvSpPr>
        <p:spPr>
          <a:xfrm>
            <a:off x="221765" y="1436615"/>
            <a:ext cx="5212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Effect</a:t>
            </a:r>
            <a:r>
              <a:rPr lang="fr-BE" dirty="0"/>
              <a:t> of the nature of the ions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A5BC44E-073B-442D-9584-8299226ECF4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3" name="Slide Number Placeholder 8">
            <a:extLst>
              <a:ext uri="{FF2B5EF4-FFF2-40B4-BE49-F238E27FC236}">
                <a16:creationId xmlns:a16="http://schemas.microsoft.com/office/drawing/2014/main" id="{157C2A2B-8AD6-499C-9ADB-4B80A8BA86C7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167</a:t>
            </a:fld>
            <a:endParaRPr lang="en-GB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33ED9F7-4570-41F6-86E4-7C1979E306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5732" y="2220119"/>
            <a:ext cx="4703135" cy="393303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FEE44D3C-7EE6-436A-B5D1-689EAF2EAB37}"/>
                  </a:ext>
                </a:extLst>
              </p:cNvPr>
              <p:cNvSpPr txBox="1"/>
              <p:nvPr/>
            </p:nvSpPr>
            <p:spPr>
              <a:xfrm>
                <a:off x="7762837" y="4797598"/>
                <a:ext cx="6476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Zn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FEE44D3C-7EE6-436A-B5D1-689EAF2EAB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62837" y="4797598"/>
                <a:ext cx="647613" cy="276999"/>
              </a:xfrm>
              <a:prstGeom prst="rect">
                <a:avLst/>
              </a:prstGeom>
              <a:blipFill>
                <a:blip r:embed="rId4"/>
                <a:stretch>
                  <a:fillRect l="-7477" t="-2222" r="-12150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ZoneTexte 3">
            <a:extLst>
              <a:ext uri="{FF2B5EF4-FFF2-40B4-BE49-F238E27FC236}">
                <a16:creationId xmlns:a16="http://schemas.microsoft.com/office/drawing/2014/main" id="{B9EB83C0-75E5-4067-A78B-1244447B11AB}"/>
              </a:ext>
            </a:extLst>
          </p:cNvPr>
          <p:cNvSpPr txBox="1"/>
          <p:nvPr/>
        </p:nvSpPr>
        <p:spPr>
          <a:xfrm>
            <a:off x="8376894" y="4762717"/>
            <a:ext cx="263434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is</a:t>
            </a:r>
            <a:r>
              <a:rPr lang="fr-BE" dirty="0"/>
              <a:t> </a:t>
            </a:r>
            <a:r>
              <a:rPr lang="fr-BE" dirty="0" err="1"/>
              <a:t>much</a:t>
            </a:r>
            <a:r>
              <a:rPr lang="fr-BE" dirty="0"/>
              <a:t> more labile </a:t>
            </a:r>
            <a:r>
              <a:rPr lang="fr-BE" dirty="0" err="1"/>
              <a:t>than</a:t>
            </a:r>
            <a:r>
              <a:rPr lang="fr-BE" dirty="0"/>
              <a:t>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8E52F52D-96D5-49B4-ADAC-9F30DBDF3DF0}"/>
                  </a:ext>
                </a:extLst>
              </p:cNvPr>
              <p:cNvSpPr txBox="1"/>
              <p:nvPr/>
            </p:nvSpPr>
            <p:spPr>
              <a:xfrm>
                <a:off x="10836990" y="4805987"/>
                <a:ext cx="65402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Cu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(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II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8E52F52D-96D5-49B4-ADAC-9F30DBDF3D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36990" y="4805987"/>
                <a:ext cx="654025" cy="276999"/>
              </a:xfrm>
              <a:prstGeom prst="rect">
                <a:avLst/>
              </a:prstGeom>
              <a:blipFill>
                <a:blip r:embed="rId5"/>
                <a:stretch>
                  <a:fillRect l="-8411" t="-2174" r="-13084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7" name="Tableau 7">
                <a:extLst>
                  <a:ext uri="{FF2B5EF4-FFF2-40B4-BE49-F238E27FC236}">
                    <a16:creationId xmlns:a16="http://schemas.microsoft.com/office/drawing/2014/main" id="{CF5BEFE5-2021-4233-9C89-1F1C7C574DF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50910921"/>
                  </p:ext>
                </p:extLst>
              </p:nvPr>
            </p:nvGraphicFramePr>
            <p:xfrm>
              <a:off x="6787879" y="3134013"/>
              <a:ext cx="4703136" cy="761238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567712">
                      <a:extLst>
                        <a:ext uri="{9D8B030D-6E8A-4147-A177-3AD203B41FA5}">
                          <a16:colId xmlns:a16="http://schemas.microsoft.com/office/drawing/2014/main" val="1073254208"/>
                        </a:ext>
                      </a:extLst>
                    </a:gridCol>
                    <a:gridCol w="1567712">
                      <a:extLst>
                        <a:ext uri="{9D8B030D-6E8A-4147-A177-3AD203B41FA5}">
                          <a16:colId xmlns:a16="http://schemas.microsoft.com/office/drawing/2014/main" val="1649327588"/>
                        </a:ext>
                      </a:extLst>
                    </a:gridCol>
                    <a:gridCol w="1567712">
                      <a:extLst>
                        <a:ext uri="{9D8B030D-6E8A-4147-A177-3AD203B41FA5}">
                          <a16:colId xmlns:a16="http://schemas.microsoft.com/office/drawing/2014/main" val="982087792"/>
                        </a:ext>
                      </a:extLst>
                    </a:gridCol>
                  </a:tblGrid>
                  <a:tr h="370840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𝝉</m:t>
                                  </m:r>
                                </m:e>
                                <m:sub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𝒓𝒆𝒑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dirty="0"/>
                            <a:t>[s]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𝝉</m:t>
                                  </m:r>
                                </m:e>
                                <m:sub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𝒁𝒏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dirty="0"/>
                            <a:t> [s]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 xmlns:m="http://schemas.openxmlformats.org/officeDocument/2006/math">
                              <m:sSub>
                                <m:sSubPr>
                                  <m:ctrlP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𝝉</m:t>
                                  </m:r>
                                </m:e>
                                <m:sub>
                                  <m:r>
                                    <a:rPr lang="fr-BE" b="1" i="1" smtClean="0">
                                      <a:latin typeface="Cambria Math" panose="02040503050406030204" pitchFamily="18" charset="0"/>
                                    </a:rPr>
                                    <m:t>𝑪𝒖</m:t>
                                  </m:r>
                                </m:sub>
                              </m:sSub>
                            </m:oMath>
                          </a14:m>
                          <a:r>
                            <a:rPr lang="fr-BE" dirty="0"/>
                            <a:t> [s]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2310891259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1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75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5000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307487236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7" name="Tableau 7">
                <a:extLst>
                  <a:ext uri="{FF2B5EF4-FFF2-40B4-BE49-F238E27FC236}">
                    <a16:creationId xmlns:a16="http://schemas.microsoft.com/office/drawing/2014/main" id="{CF5BEFE5-2021-4233-9C89-1F1C7C574DF5}"/>
                  </a:ext>
                </a:extLst>
              </p:cNvPr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50910921"/>
                  </p:ext>
                </p:extLst>
              </p:nvPr>
            </p:nvGraphicFramePr>
            <p:xfrm>
              <a:off x="6787879" y="3134013"/>
              <a:ext cx="4703136" cy="761238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1567712">
                      <a:extLst>
                        <a:ext uri="{9D8B030D-6E8A-4147-A177-3AD203B41FA5}">
                          <a16:colId xmlns:a16="http://schemas.microsoft.com/office/drawing/2014/main" val="1073254208"/>
                        </a:ext>
                      </a:extLst>
                    </a:gridCol>
                    <a:gridCol w="1567712">
                      <a:extLst>
                        <a:ext uri="{9D8B030D-6E8A-4147-A177-3AD203B41FA5}">
                          <a16:colId xmlns:a16="http://schemas.microsoft.com/office/drawing/2014/main" val="1649327588"/>
                        </a:ext>
                      </a:extLst>
                    </a:gridCol>
                    <a:gridCol w="1567712">
                      <a:extLst>
                        <a:ext uri="{9D8B030D-6E8A-4147-A177-3AD203B41FA5}">
                          <a16:colId xmlns:a16="http://schemas.microsoft.com/office/drawing/2014/main" val="982087792"/>
                        </a:ext>
                      </a:extLst>
                    </a:gridCol>
                  </a:tblGrid>
                  <a:tr h="390398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7"/>
                          <a:stretch>
                            <a:fillRect l="-388" t="-7813" r="-201163" b="-11875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7"/>
                          <a:stretch>
                            <a:fillRect l="-100778" t="-7813" r="-101946" b="-11875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>
                        <a:blipFill>
                          <a:blip r:embed="rId7"/>
                          <a:stretch>
                            <a:fillRect l="-200000" t="-7813" r="-1550" b="-118750"/>
                          </a:stretch>
                        </a:blipFill>
                      </a:tcPr>
                    </a:tc>
                    <a:extLst>
                      <a:ext uri="{0D108BD9-81ED-4DB2-BD59-A6C34878D82A}">
                        <a16:rowId xmlns:a16="http://schemas.microsoft.com/office/drawing/2014/main" val="2310891259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1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75</a:t>
                          </a:r>
                        </a:p>
                      </a:txBody>
                      <a:tcPr/>
                    </a:tc>
                    <a:tc>
                      <a:txBody>
                        <a:bodyPr/>
                        <a:lstStyle/>
                        <a:p>
                          <a:r>
                            <a:rPr lang="fr-BE" dirty="0"/>
                            <a:t>5000</a:t>
                          </a:r>
                        </a:p>
                      </a:txBody>
                      <a:tcPr/>
                    </a:tc>
                    <a:extLst>
                      <a:ext uri="{0D108BD9-81ED-4DB2-BD59-A6C34878D82A}">
                        <a16:rowId xmlns:a16="http://schemas.microsoft.com/office/drawing/2014/main" val="307487236"/>
                      </a:ext>
                    </a:extLst>
                  </a:tr>
                </a:tbl>
              </a:graphicData>
            </a:graphic>
          </p:graphicFrame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E2BD2DB-9213-4E27-B266-9C1C641B7E34}"/>
                  </a:ext>
                </a:extLst>
              </p:cNvPr>
              <p:cNvSpPr txBox="1"/>
              <p:nvPr/>
            </p:nvSpPr>
            <p:spPr>
              <a:xfrm>
                <a:off x="8064853" y="2585713"/>
                <a:ext cx="412714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i="1" dirty="0"/>
                  <a:t>Relaxation times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endParaRPr lang="fr-BE" i="1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DE2BD2DB-9213-4E27-B266-9C1C641B7E3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64853" y="2585713"/>
                <a:ext cx="4127147" cy="369332"/>
              </a:xfrm>
              <a:prstGeom prst="rect">
                <a:avLst/>
              </a:prstGeom>
              <a:blipFill>
                <a:blip r:embed="rId8"/>
                <a:stretch>
                  <a:fillRect l="-1329" t="-8197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" name="Connecteur droit avec flèche 17">
            <a:extLst>
              <a:ext uri="{FF2B5EF4-FFF2-40B4-BE49-F238E27FC236}">
                <a16:creationId xmlns:a16="http://schemas.microsoft.com/office/drawing/2014/main" id="{5C3D0BE2-35AD-4C25-B71E-4AD692E7E211}"/>
              </a:ext>
            </a:extLst>
          </p:cNvPr>
          <p:cNvCxnSpPr/>
          <p:nvPr/>
        </p:nvCxnSpPr>
        <p:spPr>
          <a:xfrm flipV="1">
            <a:off x="6787879" y="4944487"/>
            <a:ext cx="752354" cy="838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1844327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Modelling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/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  <m:nary>
                                <m:naryPr>
                                  <m:chr m:val="∑"/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=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𝑡𝑜𝑡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 b="0" i="0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</m:num>
                                            <m:den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0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/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𝑠𝑡𝑖𝑐𝑘𝑦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/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100" b="1" i="1" smtClean="0">
                          <a:latin typeface="Cambria Math" panose="02040503050406030204" pitchFamily="18" charset="0"/>
                        </a:rPr>
                        <m:t>𝑮</m:t>
                      </m:r>
                      <m:d>
                        <m:dPr>
                          <m:ctrlPr>
                            <a:rPr lang="fr-BE" sz="2100" b="1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 smtClean="0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fr-BE" sz="2100" b="1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𝑹𝒐𝒖𝒔𝒆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fr-BE" sz="2100" b="1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𝑺𝒕𝒊𝒄𝒌𝒚</m:t>
                          </m:r>
                          <m:r>
                            <a:rPr lang="fr-BE" sz="2100" b="1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𝑹𝒐𝒖𝒔𝒆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fr-BE" sz="2100" b="1" i="1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𝑹𝒆𝒑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</m:oMath>
                  </m:oMathPara>
                </a14:m>
                <a:endParaRPr lang="fr-BE" sz="2100" b="1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blipFill>
                <a:blip r:embed="rId5"/>
                <a:stretch>
                  <a:fillRect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7D0C003C-5301-404B-87CF-C6B1C3C219FF}"/>
              </a:ext>
            </a:extLst>
          </p:cNvPr>
          <p:cNvSpPr txBox="1"/>
          <p:nvPr/>
        </p:nvSpPr>
        <p:spPr>
          <a:xfrm>
            <a:off x="200829" y="1713496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1.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2FB46084-B329-4BCE-860B-0F52EEE4CEF2}"/>
              </a:ext>
            </a:extLst>
          </p:cNvPr>
          <p:cNvSpPr txBox="1"/>
          <p:nvPr/>
        </p:nvSpPr>
        <p:spPr>
          <a:xfrm>
            <a:off x="209455" y="3114801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2.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24F4F36-F9FA-4038-861D-80C7E37AEA4B}"/>
              </a:ext>
            </a:extLst>
          </p:cNvPr>
          <p:cNvSpPr/>
          <p:nvPr/>
        </p:nvSpPr>
        <p:spPr>
          <a:xfrm>
            <a:off x="7907813" y="3251301"/>
            <a:ext cx="591557" cy="152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3" name="ZoneTexte 62">
            <a:extLst>
              <a:ext uri="{FF2B5EF4-FFF2-40B4-BE49-F238E27FC236}">
                <a16:creationId xmlns:a16="http://schemas.microsoft.com/office/drawing/2014/main" id="{8D407149-7E8C-4E6A-8B27-F7A872104BD8}"/>
              </a:ext>
            </a:extLst>
          </p:cNvPr>
          <p:cNvSpPr txBox="1"/>
          <p:nvPr/>
        </p:nvSpPr>
        <p:spPr>
          <a:xfrm>
            <a:off x="235333" y="4516837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3.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Reptation (Time-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Marching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Algorithm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)</a:t>
            </a:r>
          </a:p>
        </p:txBody>
      </p:sp>
      <p:grpSp>
        <p:nvGrpSpPr>
          <p:cNvPr id="75" name="Groupe 74">
            <a:extLst>
              <a:ext uri="{FF2B5EF4-FFF2-40B4-BE49-F238E27FC236}">
                <a16:creationId xmlns:a16="http://schemas.microsoft.com/office/drawing/2014/main" id="{F619F264-9C48-4A24-9661-C5396BBC9250}"/>
              </a:ext>
            </a:extLst>
          </p:cNvPr>
          <p:cNvGrpSpPr/>
          <p:nvPr/>
        </p:nvGrpSpPr>
        <p:grpSpPr>
          <a:xfrm>
            <a:off x="8041742" y="3149819"/>
            <a:ext cx="3426427" cy="2183947"/>
            <a:chOff x="8805843" y="3163256"/>
            <a:chExt cx="2938107" cy="1973506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D35F0886-331C-43AA-93D4-A98F7F019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162865" y="3251301"/>
              <a:ext cx="2581085" cy="162931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/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blipFill>
                  <a:blip r:embed="rId7"/>
                  <a:stretch>
                    <a:fillRect l="-94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/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blipFill>
                  <a:blip r:embed="rId8"/>
                  <a:stretch>
                    <a:fillRect l="-9091" r="-727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/>
                <p:nvPr/>
              </p:nvSpPr>
              <p:spPr>
                <a:xfrm>
                  <a:off x="11459509" y="3604138"/>
                  <a:ext cx="229230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1.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3604138"/>
                  <a:ext cx="229230" cy="276999"/>
                </a:xfrm>
                <a:prstGeom prst="rect">
                  <a:avLst/>
                </a:prstGeom>
                <a:blipFill>
                  <a:blip r:embed="rId9"/>
                  <a:stretch>
                    <a:fillRect l="-1136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/>
                <p:nvPr/>
              </p:nvSpPr>
              <p:spPr>
                <a:xfrm>
                  <a:off x="10064620" y="3792867"/>
                  <a:ext cx="229230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2.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64620" y="3792867"/>
                  <a:ext cx="229230" cy="276999"/>
                </a:xfrm>
                <a:prstGeom prst="rect">
                  <a:avLst/>
                </a:prstGeom>
                <a:blipFill>
                  <a:blip r:embed="rId10"/>
                  <a:stretch>
                    <a:fillRect l="-1136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/>
                <p:nvPr/>
              </p:nvSpPr>
              <p:spPr>
                <a:xfrm>
                  <a:off x="9367176" y="3584237"/>
                  <a:ext cx="229230" cy="2769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3.</m:t>
                        </m:r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67176" y="3584237"/>
                  <a:ext cx="229230" cy="276999"/>
                </a:xfrm>
                <a:prstGeom prst="rect">
                  <a:avLst/>
                </a:prstGeom>
                <a:blipFill>
                  <a:blip r:embed="rId11"/>
                  <a:stretch>
                    <a:fillRect l="-11364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/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blipFill>
                <a:blip r:embed="rId12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/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nary>
                        <m:naryPr>
                          <m:chr m:val="∑"/>
                          <m:supHide m:val="on"/>
                          <m:ctrlPr>
                            <a:rPr lang="fr-BE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  <m:nary>
                        <m:nary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𝑓𝑙𝑢𝑐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/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func>
                        <m:func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/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𝑓𝑙𝑢𝑐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𝑓𝑙𝑢𝑐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Groupe 85">
            <a:extLst>
              <a:ext uri="{FF2B5EF4-FFF2-40B4-BE49-F238E27FC236}">
                <a16:creationId xmlns:a16="http://schemas.microsoft.com/office/drawing/2014/main" id="{C2100690-C938-4743-857E-11F3A12EC8C2}"/>
              </a:ext>
            </a:extLst>
          </p:cNvPr>
          <p:cNvGrpSpPr/>
          <p:nvPr/>
        </p:nvGrpSpPr>
        <p:grpSpPr>
          <a:xfrm>
            <a:off x="7650180" y="2206899"/>
            <a:ext cx="2876016" cy="714683"/>
            <a:chOff x="7982311" y="2329783"/>
            <a:chExt cx="2876016" cy="7146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/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𝑡𝑜𝑡</m:t>
                            </m:r>
                          </m:sub>
                        </m:sSub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</m:den>
                            </m:f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F82CBC6-D052-4EC1-B891-B80D735D4848}"/>
                </a:ext>
              </a:extLst>
            </p:cNvPr>
            <p:cNvSpPr txBox="1"/>
            <p:nvPr/>
          </p:nvSpPr>
          <p:spPr>
            <a:xfrm>
              <a:off x="7982311" y="2506060"/>
              <a:ext cx="95836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 err="1">
                  <a:solidFill>
                    <a:schemeClr val="bg2">
                      <a:lumMod val="75000"/>
                    </a:schemeClr>
                  </a:solidFill>
                </a:rPr>
                <a:t>with</a:t>
              </a:r>
              <a:endParaRPr lang="fr-BE" dirty="0">
                <a:solidFill>
                  <a:schemeClr val="bg2">
                    <a:lumMod val="75000"/>
                  </a:schemeClr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/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ZoneTexte 90">
            <a:extLst>
              <a:ext uri="{FF2B5EF4-FFF2-40B4-BE49-F238E27FC236}">
                <a16:creationId xmlns:a16="http://schemas.microsoft.com/office/drawing/2014/main" id="{1FD4ADF3-7C76-42BF-B90F-5C0760748DAB}"/>
              </a:ext>
            </a:extLst>
          </p:cNvPr>
          <p:cNvSpPr txBox="1"/>
          <p:nvPr/>
        </p:nvSpPr>
        <p:spPr>
          <a:xfrm>
            <a:off x="10431698" y="2391148"/>
            <a:ext cx="5563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bg2">
                    <a:lumMod val="75000"/>
                  </a:schemeClr>
                </a:solidFill>
              </a:rPr>
              <a:t>and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3C115F-9126-4A7C-BABC-3469937EF889}"/>
              </a:ext>
            </a:extLst>
          </p:cNvPr>
          <p:cNvSpPr txBox="1"/>
          <p:nvPr/>
        </p:nvSpPr>
        <p:spPr>
          <a:xfrm>
            <a:off x="0" y="6860223"/>
            <a:ext cx="709669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Van Ruymbeke, E., Bailly, C., </a:t>
            </a:r>
            <a:r>
              <a:rPr lang="fr-BE" sz="1200" b="0" i="0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Keunings</a:t>
            </a:r>
            <a:r>
              <a:rPr lang="fr-BE" sz="12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, R., &amp; </a:t>
            </a:r>
            <a:r>
              <a:rPr lang="fr-BE" sz="1200" b="0" i="0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Vlassopoulos</a:t>
            </a:r>
            <a:r>
              <a:rPr lang="fr-BE" sz="12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, D. (2006)</a:t>
            </a:r>
            <a:r>
              <a:rPr lang="fr-BE" sz="1200" b="0" i="1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. </a:t>
            </a:r>
            <a:r>
              <a:rPr lang="fr-BE" sz="1200" b="0" i="1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Macromolecules</a:t>
            </a:r>
            <a:r>
              <a:rPr lang="fr-BE" sz="1200" b="0" i="1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, 39(18), 6248–6259.</a:t>
            </a:r>
            <a:endParaRPr lang="fr-BE" sz="1200" dirty="0">
              <a:solidFill>
                <a:schemeClr val="bg2">
                  <a:lumMod val="75000"/>
                </a:schemeClr>
              </a:solidFill>
              <a:latin typeface="Arno Pro"/>
            </a:endParaRPr>
          </a:p>
        </p:txBody>
      </p:sp>
      <p:sp>
        <p:nvSpPr>
          <p:cNvPr id="97" name="ZoneTexte 96">
            <a:extLst>
              <a:ext uri="{FF2B5EF4-FFF2-40B4-BE49-F238E27FC236}">
                <a16:creationId xmlns:a16="http://schemas.microsoft.com/office/drawing/2014/main" id="{BC7A53D7-3A0B-4F64-A654-7F07B1DAB637}"/>
              </a:ext>
            </a:extLst>
          </p:cNvPr>
          <p:cNvSpPr txBox="1"/>
          <p:nvPr/>
        </p:nvSpPr>
        <p:spPr>
          <a:xfrm>
            <a:off x="4661077" y="4534411"/>
            <a:ext cx="3246736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Van Ruymbeke et al., </a:t>
            </a:r>
            <a:r>
              <a:rPr lang="fr-BE" sz="1500" b="0" i="1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Macromol</a:t>
            </a:r>
            <a:r>
              <a:rPr lang="fr-BE" sz="1500" b="0" i="1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. 2006</a:t>
            </a:r>
            <a:endParaRPr lang="fr-BE" sz="1500" dirty="0">
              <a:solidFill>
                <a:schemeClr val="bg2">
                  <a:lumMod val="75000"/>
                </a:schemeClr>
              </a:solidFill>
              <a:latin typeface="Arno Pro"/>
            </a:endParaRPr>
          </a:p>
        </p:txBody>
      </p:sp>
    </p:spTree>
    <p:extLst>
      <p:ext uri="{BB962C8B-B14F-4D97-AF65-F5344CB8AC3E}">
        <p14:creationId xmlns:p14="http://schemas.microsoft.com/office/powerpoint/2010/main" val="115445121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Modelling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/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  <m:nary>
                                <m:naryPr>
                                  <m:chr m:val="∑"/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=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𝑡𝑜𝑡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 b="0" i="0" smtClean="0"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r>
                                                <a:rPr lang="fr-BE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</m:num>
                                            <m:den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latin typeface="Cambria Math" panose="02040503050406030204" pitchFamily="18" charset="0"/>
                                                    </a:rPr>
                                                    <m:t>0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func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/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𝑠𝑡𝑖𝑐𝑘𝑦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/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sz="2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𝑹𝒐𝒖𝒔𝒆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fr-BE" sz="210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𝑆𝑡𝑖𝑐𝑘𝑦</m:t>
                          </m:r>
                          <m:r>
                            <a:rPr lang="fr-BE" sz="2100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𝑅𝑒𝑝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lang="fr-BE" sz="2100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blipFill>
                <a:blip r:embed="rId5"/>
                <a:stretch>
                  <a:fillRect b="-97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7D0C003C-5301-404B-87CF-C6B1C3C219FF}"/>
              </a:ext>
            </a:extLst>
          </p:cNvPr>
          <p:cNvSpPr txBox="1"/>
          <p:nvPr/>
        </p:nvSpPr>
        <p:spPr>
          <a:xfrm>
            <a:off x="200829" y="1713496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i="1" dirty="0"/>
              <a:t>1. </a:t>
            </a:r>
            <a:r>
              <a:rPr lang="fr-BE" b="1" i="1" dirty="0" err="1"/>
              <a:t>Rouse</a:t>
            </a:r>
            <a:r>
              <a:rPr lang="fr-BE" b="1" i="1" dirty="0"/>
              <a:t> </a:t>
            </a:r>
            <a:r>
              <a:rPr lang="fr-BE" b="1" i="1" dirty="0" err="1"/>
              <a:t>Regime</a:t>
            </a:r>
            <a:endParaRPr lang="fr-BE" b="1" i="1" dirty="0"/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2FB46084-B329-4BCE-860B-0F52EEE4CEF2}"/>
              </a:ext>
            </a:extLst>
          </p:cNvPr>
          <p:cNvSpPr txBox="1"/>
          <p:nvPr/>
        </p:nvSpPr>
        <p:spPr>
          <a:xfrm>
            <a:off x="209455" y="3114801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2.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24F4F36-F9FA-4038-861D-80C7E37AEA4B}"/>
              </a:ext>
            </a:extLst>
          </p:cNvPr>
          <p:cNvSpPr/>
          <p:nvPr/>
        </p:nvSpPr>
        <p:spPr>
          <a:xfrm>
            <a:off x="7907813" y="3251301"/>
            <a:ext cx="591557" cy="152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3" name="ZoneTexte 62">
            <a:extLst>
              <a:ext uri="{FF2B5EF4-FFF2-40B4-BE49-F238E27FC236}">
                <a16:creationId xmlns:a16="http://schemas.microsoft.com/office/drawing/2014/main" id="{8D407149-7E8C-4E6A-8B27-F7A872104BD8}"/>
              </a:ext>
            </a:extLst>
          </p:cNvPr>
          <p:cNvSpPr txBox="1"/>
          <p:nvPr/>
        </p:nvSpPr>
        <p:spPr>
          <a:xfrm>
            <a:off x="235333" y="4516837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3.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Reptation (Time-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Marching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Algorithm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)</a:t>
            </a:r>
          </a:p>
        </p:txBody>
      </p:sp>
      <p:grpSp>
        <p:nvGrpSpPr>
          <p:cNvPr id="75" name="Groupe 74">
            <a:extLst>
              <a:ext uri="{FF2B5EF4-FFF2-40B4-BE49-F238E27FC236}">
                <a16:creationId xmlns:a16="http://schemas.microsoft.com/office/drawing/2014/main" id="{F619F264-9C48-4A24-9661-C5396BBC9250}"/>
              </a:ext>
            </a:extLst>
          </p:cNvPr>
          <p:cNvGrpSpPr/>
          <p:nvPr/>
        </p:nvGrpSpPr>
        <p:grpSpPr>
          <a:xfrm>
            <a:off x="8041742" y="3149819"/>
            <a:ext cx="3426427" cy="2183947"/>
            <a:chOff x="8805843" y="3163256"/>
            <a:chExt cx="2938107" cy="1973506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D35F0886-331C-43AA-93D4-A98F7F019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162865" y="3251301"/>
              <a:ext cx="2581085" cy="162931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/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blipFill>
                  <a:blip r:embed="rId7"/>
                  <a:stretch>
                    <a:fillRect l="-94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/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blipFill>
                  <a:blip r:embed="rId8"/>
                  <a:stretch>
                    <a:fillRect l="-9091" r="-727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/>
                <p:nvPr/>
              </p:nvSpPr>
              <p:spPr>
                <a:xfrm>
                  <a:off x="11459509" y="3604138"/>
                  <a:ext cx="204808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.</m:t>
                        </m:r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3604138"/>
                  <a:ext cx="204808" cy="250308"/>
                </a:xfrm>
                <a:prstGeom prst="rect">
                  <a:avLst/>
                </a:prstGeom>
                <a:blipFill>
                  <a:blip r:embed="rId9"/>
                  <a:stretch>
                    <a:fillRect l="-25641" r="-2564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/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blipFill>
                  <a:blip r:embed="rId10"/>
                  <a:stretch>
                    <a:fillRect l="-26316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/>
                <p:nvPr/>
              </p:nvSpPr>
              <p:spPr>
                <a:xfrm>
                  <a:off x="9367176" y="3584237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67176" y="3584237"/>
                  <a:ext cx="196560" cy="250308"/>
                </a:xfrm>
                <a:prstGeom prst="rect">
                  <a:avLst/>
                </a:prstGeom>
                <a:blipFill>
                  <a:blip r:embed="rId11"/>
                  <a:stretch>
                    <a:fillRect l="-27027" r="-2703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/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blipFill>
                <a:blip r:embed="rId12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/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nary>
                        <m:naryPr>
                          <m:chr m:val="∑"/>
                          <m:supHide m:val="on"/>
                          <m:ctrlPr>
                            <a:rPr lang="fr-BE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  <m:nary>
                        <m:nary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𝑓𝑙𝑢𝑐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/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func>
                        <m:func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/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𝑓𝑙𝑢𝑐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𝑓𝑙𝑢𝑐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Groupe 85">
            <a:extLst>
              <a:ext uri="{FF2B5EF4-FFF2-40B4-BE49-F238E27FC236}">
                <a16:creationId xmlns:a16="http://schemas.microsoft.com/office/drawing/2014/main" id="{C2100690-C938-4743-857E-11F3A12EC8C2}"/>
              </a:ext>
            </a:extLst>
          </p:cNvPr>
          <p:cNvGrpSpPr/>
          <p:nvPr/>
        </p:nvGrpSpPr>
        <p:grpSpPr>
          <a:xfrm>
            <a:off x="7650180" y="2206899"/>
            <a:ext cx="2876016" cy="714683"/>
            <a:chOff x="7982311" y="2329783"/>
            <a:chExt cx="2876016" cy="7146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/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𝑡𝑜𝑡</m:t>
                            </m:r>
                          </m:sub>
                        </m:s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</m:den>
                            </m:f>
                            <m:r>
                              <a:rPr lang="fr-BE" b="0" i="1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oMath>
                    </m:oMathPara>
                  </a14:m>
                  <a:endParaRPr lang="fr-BE" dirty="0"/>
                </a:p>
              </p:txBody>
            </p:sp>
          </mc:Choice>
          <mc:Fallback xmlns="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F82CBC6-D052-4EC1-B891-B80D735D4848}"/>
                </a:ext>
              </a:extLst>
            </p:cNvPr>
            <p:cNvSpPr txBox="1"/>
            <p:nvPr/>
          </p:nvSpPr>
          <p:spPr>
            <a:xfrm>
              <a:off x="7982311" y="2506060"/>
              <a:ext cx="95836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 err="1"/>
                <a:t>with</a:t>
              </a:r>
              <a:endParaRPr lang="fr-BE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/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ZoneTexte 90">
            <a:extLst>
              <a:ext uri="{FF2B5EF4-FFF2-40B4-BE49-F238E27FC236}">
                <a16:creationId xmlns:a16="http://schemas.microsoft.com/office/drawing/2014/main" id="{1FD4ADF3-7C76-42BF-B90F-5C0760748DAB}"/>
              </a:ext>
            </a:extLst>
          </p:cNvPr>
          <p:cNvSpPr txBox="1"/>
          <p:nvPr/>
        </p:nvSpPr>
        <p:spPr>
          <a:xfrm>
            <a:off x="10431698" y="2391148"/>
            <a:ext cx="5563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and</a:t>
            </a:r>
          </a:p>
        </p:txBody>
      </p:sp>
      <p:sp>
        <p:nvSpPr>
          <p:cNvPr id="29" name="Slide Number Placeholder 8">
            <a:extLst>
              <a:ext uri="{FF2B5EF4-FFF2-40B4-BE49-F238E27FC236}">
                <a16:creationId xmlns:a16="http://schemas.microsoft.com/office/drawing/2014/main" id="{EF6EAB8F-AC2F-46A5-BAA5-FA7D10019E9C}"/>
              </a:ext>
            </a:extLst>
          </p:cNvPr>
          <p:cNvSpPr txBox="1">
            <a:spLocks/>
          </p:cNvSpPr>
          <p:nvPr/>
        </p:nvSpPr>
        <p:spPr>
          <a:xfrm>
            <a:off x="11567438" y="6489107"/>
            <a:ext cx="510022" cy="3240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169</a:t>
            </a:fld>
            <a:endParaRPr lang="en-GB" dirty="0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3C115F-9126-4A7C-BABC-3469937EF889}"/>
              </a:ext>
            </a:extLst>
          </p:cNvPr>
          <p:cNvSpPr txBox="1"/>
          <p:nvPr/>
        </p:nvSpPr>
        <p:spPr>
          <a:xfrm>
            <a:off x="-27556" y="6955941"/>
            <a:ext cx="709669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Van Ruymbeke, E., Bailly, C.,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Keunings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R., &amp;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Vlassopoulos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D. (2006)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. </a:t>
            </a:r>
            <a:r>
              <a:rPr lang="fr-BE" sz="1200" b="0" i="1" dirty="0" err="1">
                <a:solidFill>
                  <a:srgbClr val="000000"/>
                </a:solidFill>
                <a:effectLst/>
                <a:latin typeface="Arno Pro"/>
              </a:rPr>
              <a:t>Macromolecules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, 39(18), 6248–6259.</a:t>
            </a:r>
            <a:endParaRPr lang="fr-BE" sz="1200" dirty="0">
              <a:latin typeface="Arno Pro"/>
            </a:endParaRPr>
          </a:p>
        </p:txBody>
      </p:sp>
      <p:sp>
        <p:nvSpPr>
          <p:cNvPr id="97" name="ZoneTexte 96">
            <a:extLst>
              <a:ext uri="{FF2B5EF4-FFF2-40B4-BE49-F238E27FC236}">
                <a16:creationId xmlns:a16="http://schemas.microsoft.com/office/drawing/2014/main" id="{BC7A53D7-3A0B-4F64-A654-7F07B1DAB637}"/>
              </a:ext>
            </a:extLst>
          </p:cNvPr>
          <p:cNvSpPr txBox="1"/>
          <p:nvPr/>
        </p:nvSpPr>
        <p:spPr>
          <a:xfrm>
            <a:off x="4661077" y="4534411"/>
            <a:ext cx="3246736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Van Ruymbeke et al., </a:t>
            </a:r>
            <a:r>
              <a:rPr lang="fr-BE" sz="1500" b="0" i="1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Macromol</a:t>
            </a:r>
            <a:r>
              <a:rPr lang="fr-BE" sz="1500" b="0" i="1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. 2006</a:t>
            </a:r>
            <a:endParaRPr lang="fr-BE" sz="1500" dirty="0">
              <a:solidFill>
                <a:schemeClr val="bg2">
                  <a:lumMod val="75000"/>
                </a:schemeClr>
              </a:solidFill>
              <a:latin typeface="Arno Pro"/>
            </a:endParaRPr>
          </a:p>
        </p:txBody>
      </p:sp>
    </p:spTree>
    <p:extLst>
      <p:ext uri="{BB962C8B-B14F-4D97-AF65-F5344CB8AC3E}">
        <p14:creationId xmlns:p14="http://schemas.microsoft.com/office/powerpoint/2010/main" val="945988601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Modelling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/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  <m:nary>
                                <m:naryPr>
                                  <m:chr m:val="∑"/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=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𝑡𝑜𝑡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 b="0" i="0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</m:num>
                                            <m:den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0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/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𝑠𝑡𝑖𝑐𝑘𝑦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/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sz="2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210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𝑺𝒕𝒊𝒄𝒌𝒚</m:t>
                          </m:r>
                          <m:r>
                            <a:rPr lang="fr-BE" sz="2100" b="1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𝑹𝒐𝒖𝒔𝒆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  <m:r>
                        <a:rPr lang="fr-BE" sz="2100" b="1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𝑅𝑒𝑝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</m:oMath>
                  </m:oMathPara>
                </a14:m>
                <a:endParaRPr lang="fr-BE" sz="2100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blipFill>
                <a:blip r:embed="rId5"/>
                <a:stretch>
                  <a:fillRect b="-125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7D0C003C-5301-404B-87CF-C6B1C3C219FF}"/>
              </a:ext>
            </a:extLst>
          </p:cNvPr>
          <p:cNvSpPr txBox="1"/>
          <p:nvPr/>
        </p:nvSpPr>
        <p:spPr>
          <a:xfrm>
            <a:off x="200829" y="1713496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1.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2FB46084-B329-4BCE-860B-0F52EEE4CEF2}"/>
              </a:ext>
            </a:extLst>
          </p:cNvPr>
          <p:cNvSpPr txBox="1"/>
          <p:nvPr/>
        </p:nvSpPr>
        <p:spPr>
          <a:xfrm>
            <a:off x="209455" y="3114801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i="1" dirty="0"/>
              <a:t>2. </a:t>
            </a:r>
            <a:r>
              <a:rPr lang="fr-BE" b="1" i="1" dirty="0" err="1"/>
              <a:t>Sticky</a:t>
            </a:r>
            <a:r>
              <a:rPr lang="fr-BE" b="1" i="1" dirty="0"/>
              <a:t> </a:t>
            </a:r>
            <a:r>
              <a:rPr lang="fr-BE" b="1" i="1" dirty="0" err="1"/>
              <a:t>Rouse</a:t>
            </a:r>
            <a:r>
              <a:rPr lang="fr-BE" b="1" i="1" dirty="0"/>
              <a:t> </a:t>
            </a:r>
            <a:r>
              <a:rPr lang="fr-BE" b="1" i="1" dirty="0" err="1"/>
              <a:t>Regime</a:t>
            </a:r>
            <a:endParaRPr lang="fr-BE" b="1" i="1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24F4F36-F9FA-4038-861D-80C7E37AEA4B}"/>
              </a:ext>
            </a:extLst>
          </p:cNvPr>
          <p:cNvSpPr/>
          <p:nvPr/>
        </p:nvSpPr>
        <p:spPr>
          <a:xfrm>
            <a:off x="7907813" y="3251301"/>
            <a:ext cx="591557" cy="152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3" name="ZoneTexte 62">
            <a:extLst>
              <a:ext uri="{FF2B5EF4-FFF2-40B4-BE49-F238E27FC236}">
                <a16:creationId xmlns:a16="http://schemas.microsoft.com/office/drawing/2014/main" id="{8D407149-7E8C-4E6A-8B27-F7A872104BD8}"/>
              </a:ext>
            </a:extLst>
          </p:cNvPr>
          <p:cNvSpPr txBox="1"/>
          <p:nvPr/>
        </p:nvSpPr>
        <p:spPr>
          <a:xfrm>
            <a:off x="235333" y="4516837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3.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Reptation (Time-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Marching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Algorithm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)</a:t>
            </a:r>
          </a:p>
        </p:txBody>
      </p:sp>
      <p:grpSp>
        <p:nvGrpSpPr>
          <p:cNvPr id="75" name="Groupe 74">
            <a:extLst>
              <a:ext uri="{FF2B5EF4-FFF2-40B4-BE49-F238E27FC236}">
                <a16:creationId xmlns:a16="http://schemas.microsoft.com/office/drawing/2014/main" id="{F619F264-9C48-4A24-9661-C5396BBC9250}"/>
              </a:ext>
            </a:extLst>
          </p:cNvPr>
          <p:cNvGrpSpPr/>
          <p:nvPr/>
        </p:nvGrpSpPr>
        <p:grpSpPr>
          <a:xfrm>
            <a:off x="8041742" y="3149819"/>
            <a:ext cx="3426427" cy="2183947"/>
            <a:chOff x="8805843" y="3163256"/>
            <a:chExt cx="2938107" cy="1973506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D35F0886-331C-43AA-93D4-A98F7F019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162865" y="3251301"/>
              <a:ext cx="2581085" cy="162931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/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blipFill>
                  <a:blip r:embed="rId7"/>
                  <a:stretch>
                    <a:fillRect l="-94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/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blipFill>
                  <a:blip r:embed="rId8"/>
                  <a:stretch>
                    <a:fillRect l="-9091" r="-727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/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blipFill>
                  <a:blip r:embed="rId9"/>
                  <a:stretch>
                    <a:fillRect l="-27027" r="-2703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/>
                <p:nvPr/>
              </p:nvSpPr>
              <p:spPr>
                <a:xfrm>
                  <a:off x="10064620" y="3792867"/>
                  <a:ext cx="204808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.</m:t>
                        </m:r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64620" y="3792867"/>
                  <a:ext cx="204808" cy="250308"/>
                </a:xfrm>
                <a:prstGeom prst="rect">
                  <a:avLst/>
                </a:prstGeom>
                <a:blipFill>
                  <a:blip r:embed="rId10"/>
                  <a:stretch>
                    <a:fillRect l="-25641" r="-2564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/>
                <p:nvPr/>
              </p:nvSpPr>
              <p:spPr>
                <a:xfrm>
                  <a:off x="9367176" y="3584237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3.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67176" y="3584237"/>
                  <a:ext cx="196560" cy="250308"/>
                </a:xfrm>
                <a:prstGeom prst="rect">
                  <a:avLst/>
                </a:prstGeom>
                <a:blipFill>
                  <a:blip r:embed="rId11"/>
                  <a:stretch>
                    <a:fillRect l="-27027" r="-2703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/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blipFill>
                <a:blip r:embed="rId12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/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nary>
                        <m:naryPr>
                          <m:chr m:val="∑"/>
                          <m:supHide m:val="on"/>
                          <m:ctrlPr>
                            <a:rPr lang="fr-BE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  <m:nary>
                        <m:nary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𝑓𝑙𝑢𝑐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/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func>
                        <m:func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sSub>
                                    <m:sSub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/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𝑓𝑙𝑢𝑐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𝑓𝑙𝑢𝑐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Groupe 85">
            <a:extLst>
              <a:ext uri="{FF2B5EF4-FFF2-40B4-BE49-F238E27FC236}">
                <a16:creationId xmlns:a16="http://schemas.microsoft.com/office/drawing/2014/main" id="{C2100690-C938-4743-857E-11F3A12EC8C2}"/>
              </a:ext>
            </a:extLst>
          </p:cNvPr>
          <p:cNvGrpSpPr/>
          <p:nvPr/>
        </p:nvGrpSpPr>
        <p:grpSpPr>
          <a:xfrm>
            <a:off x="7650180" y="2206899"/>
            <a:ext cx="2876016" cy="714683"/>
            <a:chOff x="7982311" y="2329783"/>
            <a:chExt cx="2876016" cy="7146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/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𝑡𝑜𝑡</m:t>
                            </m:r>
                          </m:sub>
                        </m:sSub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</m:den>
                            </m:f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F82CBC6-D052-4EC1-B891-B80D735D4848}"/>
                </a:ext>
              </a:extLst>
            </p:cNvPr>
            <p:cNvSpPr txBox="1"/>
            <p:nvPr/>
          </p:nvSpPr>
          <p:spPr>
            <a:xfrm>
              <a:off x="7982311" y="2506060"/>
              <a:ext cx="95836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 err="1">
                  <a:solidFill>
                    <a:schemeClr val="bg2">
                      <a:lumMod val="75000"/>
                    </a:schemeClr>
                  </a:solidFill>
                </a:rPr>
                <a:t>with</a:t>
              </a:r>
              <a:endParaRPr lang="fr-BE" dirty="0">
                <a:solidFill>
                  <a:schemeClr val="bg2">
                    <a:lumMod val="75000"/>
                  </a:schemeClr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/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ZoneTexte 90">
            <a:extLst>
              <a:ext uri="{FF2B5EF4-FFF2-40B4-BE49-F238E27FC236}">
                <a16:creationId xmlns:a16="http://schemas.microsoft.com/office/drawing/2014/main" id="{1FD4ADF3-7C76-42BF-B90F-5C0760748DAB}"/>
              </a:ext>
            </a:extLst>
          </p:cNvPr>
          <p:cNvSpPr txBox="1"/>
          <p:nvPr/>
        </p:nvSpPr>
        <p:spPr>
          <a:xfrm>
            <a:off x="10431698" y="2391148"/>
            <a:ext cx="5563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bg2">
                    <a:lumMod val="75000"/>
                  </a:schemeClr>
                </a:solidFill>
              </a:rPr>
              <a:t>and</a:t>
            </a:r>
          </a:p>
        </p:txBody>
      </p:sp>
      <p:sp>
        <p:nvSpPr>
          <p:cNvPr id="29" name="Slide Number Placeholder 8">
            <a:extLst>
              <a:ext uri="{FF2B5EF4-FFF2-40B4-BE49-F238E27FC236}">
                <a16:creationId xmlns:a16="http://schemas.microsoft.com/office/drawing/2014/main" id="{EF6EAB8F-AC2F-46A5-BAA5-FA7D10019E9C}"/>
              </a:ext>
            </a:extLst>
          </p:cNvPr>
          <p:cNvSpPr txBox="1">
            <a:spLocks/>
          </p:cNvSpPr>
          <p:nvPr/>
        </p:nvSpPr>
        <p:spPr>
          <a:xfrm>
            <a:off x="11567438" y="6489107"/>
            <a:ext cx="510022" cy="3240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170</a:t>
            </a:fld>
            <a:endParaRPr lang="en-GB" dirty="0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3C115F-9126-4A7C-BABC-3469937EF889}"/>
              </a:ext>
            </a:extLst>
          </p:cNvPr>
          <p:cNvSpPr txBox="1"/>
          <p:nvPr/>
        </p:nvSpPr>
        <p:spPr>
          <a:xfrm>
            <a:off x="105432" y="6971422"/>
            <a:ext cx="709669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Van Ruymbeke, E., Bailly, C.,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Keunings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R., &amp;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Vlassopoulos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D. (2006)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. </a:t>
            </a:r>
            <a:r>
              <a:rPr lang="fr-BE" sz="1200" b="0" i="1" dirty="0" err="1">
                <a:solidFill>
                  <a:srgbClr val="000000"/>
                </a:solidFill>
                <a:effectLst/>
                <a:latin typeface="Arno Pro"/>
              </a:rPr>
              <a:t>Macromolecules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, 39(18), 6248–6259.</a:t>
            </a:r>
            <a:endParaRPr lang="fr-BE" sz="1200" dirty="0">
              <a:latin typeface="Arno Pro"/>
            </a:endParaRPr>
          </a:p>
        </p:txBody>
      </p:sp>
      <p:sp>
        <p:nvSpPr>
          <p:cNvPr id="97" name="ZoneTexte 96">
            <a:extLst>
              <a:ext uri="{FF2B5EF4-FFF2-40B4-BE49-F238E27FC236}">
                <a16:creationId xmlns:a16="http://schemas.microsoft.com/office/drawing/2014/main" id="{BC7A53D7-3A0B-4F64-A654-7F07B1DAB637}"/>
              </a:ext>
            </a:extLst>
          </p:cNvPr>
          <p:cNvSpPr txBox="1"/>
          <p:nvPr/>
        </p:nvSpPr>
        <p:spPr>
          <a:xfrm>
            <a:off x="4661077" y="4534411"/>
            <a:ext cx="3246736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0" i="0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Van Ruymbeke et al., </a:t>
            </a:r>
            <a:r>
              <a:rPr lang="fr-BE" sz="1500" b="0" i="1" dirty="0" err="1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Macromol</a:t>
            </a:r>
            <a:r>
              <a:rPr lang="fr-BE" sz="1500" b="0" i="1" dirty="0">
                <a:solidFill>
                  <a:schemeClr val="bg2">
                    <a:lumMod val="75000"/>
                  </a:schemeClr>
                </a:solidFill>
                <a:effectLst/>
                <a:latin typeface="Arno Pro"/>
              </a:rPr>
              <a:t>. 2006</a:t>
            </a:r>
            <a:endParaRPr lang="fr-BE" sz="1500" dirty="0">
              <a:solidFill>
                <a:schemeClr val="bg2">
                  <a:lumMod val="75000"/>
                </a:schemeClr>
              </a:solidFill>
              <a:latin typeface="Arno Pro"/>
            </a:endParaRPr>
          </a:p>
        </p:txBody>
      </p:sp>
    </p:spTree>
    <p:extLst>
      <p:ext uri="{BB962C8B-B14F-4D97-AF65-F5344CB8AC3E}">
        <p14:creationId xmlns:p14="http://schemas.microsoft.com/office/powerpoint/2010/main" val="1484691512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Modelling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/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  <m:nary>
                                <m:naryPr>
                                  <m:chr m:val="∑"/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=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𝑡𝑜𝑡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 b="0" i="0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</m:num>
                                            <m:den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0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/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𝑠𝑡𝑖𝑐𝑘𝑦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/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sz="2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210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𝑆𝑡𝑖𝑐𝑘𝑦</m:t>
                          </m:r>
                          <m:r>
                            <a:rPr lang="fr-BE" sz="2100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𝑹𝒆𝒑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</m:oMath>
                  </m:oMathPara>
                </a14:m>
                <a:endParaRPr lang="fr-BE" sz="2100" b="1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blipFill>
                <a:blip r:embed="rId5"/>
                <a:stretch>
                  <a:fillRect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7D0C003C-5301-404B-87CF-C6B1C3C219FF}"/>
              </a:ext>
            </a:extLst>
          </p:cNvPr>
          <p:cNvSpPr txBox="1"/>
          <p:nvPr/>
        </p:nvSpPr>
        <p:spPr>
          <a:xfrm>
            <a:off x="200829" y="1713496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1.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2FB46084-B329-4BCE-860B-0F52EEE4CEF2}"/>
              </a:ext>
            </a:extLst>
          </p:cNvPr>
          <p:cNvSpPr txBox="1"/>
          <p:nvPr/>
        </p:nvSpPr>
        <p:spPr>
          <a:xfrm>
            <a:off x="209455" y="3114801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2.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24F4F36-F9FA-4038-861D-80C7E37AEA4B}"/>
              </a:ext>
            </a:extLst>
          </p:cNvPr>
          <p:cNvSpPr/>
          <p:nvPr/>
        </p:nvSpPr>
        <p:spPr>
          <a:xfrm>
            <a:off x="7907813" y="3251301"/>
            <a:ext cx="591557" cy="152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75" name="Groupe 74">
            <a:extLst>
              <a:ext uri="{FF2B5EF4-FFF2-40B4-BE49-F238E27FC236}">
                <a16:creationId xmlns:a16="http://schemas.microsoft.com/office/drawing/2014/main" id="{F619F264-9C48-4A24-9661-C5396BBC9250}"/>
              </a:ext>
            </a:extLst>
          </p:cNvPr>
          <p:cNvGrpSpPr/>
          <p:nvPr/>
        </p:nvGrpSpPr>
        <p:grpSpPr>
          <a:xfrm>
            <a:off x="8041742" y="3149819"/>
            <a:ext cx="3426427" cy="2183947"/>
            <a:chOff x="8805843" y="3163256"/>
            <a:chExt cx="2938107" cy="1973506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D35F0886-331C-43AA-93D4-A98F7F019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162865" y="3251301"/>
              <a:ext cx="2581085" cy="162931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/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blipFill>
                  <a:blip r:embed="rId7"/>
                  <a:stretch>
                    <a:fillRect l="-94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/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blipFill>
                  <a:blip r:embed="rId8"/>
                  <a:stretch>
                    <a:fillRect l="-9091" r="-727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/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blipFill>
                  <a:blip r:embed="rId9"/>
                  <a:stretch>
                    <a:fillRect l="-27027" r="-2703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/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blipFill>
                  <a:blip r:embed="rId10"/>
                  <a:stretch>
                    <a:fillRect l="-26316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/>
                <p:nvPr/>
              </p:nvSpPr>
              <p:spPr>
                <a:xfrm>
                  <a:off x="9367176" y="3584237"/>
                  <a:ext cx="204808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.</m:t>
                        </m:r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67176" y="3584237"/>
                  <a:ext cx="204808" cy="250308"/>
                </a:xfrm>
                <a:prstGeom prst="rect">
                  <a:avLst/>
                </a:prstGeom>
                <a:blipFill>
                  <a:blip r:embed="rId11"/>
                  <a:stretch>
                    <a:fillRect l="-25641" r="-2564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/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blipFill>
                <a:blip r:embed="rId12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/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nary>
                        <m:naryPr>
                          <m:chr m:val="∑"/>
                          <m:supHide m:val="on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  <m:nary>
                        <m:nary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𝑓𝑙𝑢𝑐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/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)=</m:t>
                      </m:r>
                      <m:func>
                        <m:func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/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𝑓𝑙𝑢𝑐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𝑓𝑙𝑢𝑐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Groupe 85">
            <a:extLst>
              <a:ext uri="{FF2B5EF4-FFF2-40B4-BE49-F238E27FC236}">
                <a16:creationId xmlns:a16="http://schemas.microsoft.com/office/drawing/2014/main" id="{C2100690-C938-4743-857E-11F3A12EC8C2}"/>
              </a:ext>
            </a:extLst>
          </p:cNvPr>
          <p:cNvGrpSpPr/>
          <p:nvPr/>
        </p:nvGrpSpPr>
        <p:grpSpPr>
          <a:xfrm>
            <a:off x="7650180" y="2206899"/>
            <a:ext cx="2876016" cy="714683"/>
            <a:chOff x="7982311" y="2329783"/>
            <a:chExt cx="2876016" cy="7146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/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𝑡𝑜𝑡</m:t>
                            </m:r>
                          </m:sub>
                        </m:sSub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</m:den>
                            </m:f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F82CBC6-D052-4EC1-B891-B80D735D4848}"/>
                </a:ext>
              </a:extLst>
            </p:cNvPr>
            <p:cNvSpPr txBox="1"/>
            <p:nvPr/>
          </p:nvSpPr>
          <p:spPr>
            <a:xfrm>
              <a:off x="7982311" y="2506060"/>
              <a:ext cx="95836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 err="1">
                  <a:solidFill>
                    <a:schemeClr val="bg2">
                      <a:lumMod val="75000"/>
                    </a:schemeClr>
                  </a:solidFill>
                </a:rPr>
                <a:t>with</a:t>
              </a:r>
              <a:endParaRPr lang="fr-BE" dirty="0">
                <a:solidFill>
                  <a:schemeClr val="bg2">
                    <a:lumMod val="75000"/>
                  </a:schemeClr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/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38998" y="2227362"/>
                <a:ext cx="1467989" cy="65768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ZoneTexte 90">
            <a:extLst>
              <a:ext uri="{FF2B5EF4-FFF2-40B4-BE49-F238E27FC236}">
                <a16:creationId xmlns:a16="http://schemas.microsoft.com/office/drawing/2014/main" id="{1FD4ADF3-7C76-42BF-B90F-5C0760748DAB}"/>
              </a:ext>
            </a:extLst>
          </p:cNvPr>
          <p:cNvSpPr txBox="1"/>
          <p:nvPr/>
        </p:nvSpPr>
        <p:spPr>
          <a:xfrm>
            <a:off x="10431698" y="2391148"/>
            <a:ext cx="5563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bg2">
                    <a:lumMod val="75000"/>
                  </a:schemeClr>
                </a:solidFill>
              </a:rPr>
              <a:t>and</a:t>
            </a:r>
          </a:p>
        </p:txBody>
      </p:sp>
      <p:sp>
        <p:nvSpPr>
          <p:cNvPr id="29" name="Slide Number Placeholder 8">
            <a:extLst>
              <a:ext uri="{FF2B5EF4-FFF2-40B4-BE49-F238E27FC236}">
                <a16:creationId xmlns:a16="http://schemas.microsoft.com/office/drawing/2014/main" id="{EF6EAB8F-AC2F-46A5-BAA5-FA7D10019E9C}"/>
              </a:ext>
            </a:extLst>
          </p:cNvPr>
          <p:cNvSpPr txBox="1">
            <a:spLocks/>
          </p:cNvSpPr>
          <p:nvPr/>
        </p:nvSpPr>
        <p:spPr>
          <a:xfrm>
            <a:off x="11567438" y="6489107"/>
            <a:ext cx="510022" cy="3240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171</a:t>
            </a:fld>
            <a:endParaRPr lang="en-GB" dirty="0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3C115F-9126-4A7C-BABC-3469937EF889}"/>
              </a:ext>
            </a:extLst>
          </p:cNvPr>
          <p:cNvSpPr txBox="1"/>
          <p:nvPr/>
        </p:nvSpPr>
        <p:spPr>
          <a:xfrm>
            <a:off x="143848" y="6968442"/>
            <a:ext cx="709669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Van Ruymbeke, E., Bailly, C.,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Keunings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R., &amp;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Vlassopoulos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D. (2006)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. </a:t>
            </a:r>
            <a:r>
              <a:rPr lang="fr-BE" sz="1200" b="0" i="1" dirty="0" err="1">
                <a:solidFill>
                  <a:srgbClr val="000000"/>
                </a:solidFill>
                <a:effectLst/>
                <a:latin typeface="Arno Pro"/>
              </a:rPr>
              <a:t>Macromolecules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, 39(18), 6248–6259.</a:t>
            </a:r>
            <a:endParaRPr lang="fr-BE" sz="1200" dirty="0">
              <a:latin typeface="Arno Pro"/>
            </a:endParaRPr>
          </a:p>
        </p:txBody>
      </p:sp>
      <p:sp>
        <p:nvSpPr>
          <p:cNvPr id="71" name="ZoneTexte 70">
            <a:extLst>
              <a:ext uri="{FF2B5EF4-FFF2-40B4-BE49-F238E27FC236}">
                <a16:creationId xmlns:a16="http://schemas.microsoft.com/office/drawing/2014/main" id="{C4A5D6D6-E558-4FCF-8C16-BDAB2F9590CA}"/>
              </a:ext>
            </a:extLst>
          </p:cNvPr>
          <p:cNvSpPr txBox="1"/>
          <p:nvPr/>
        </p:nvSpPr>
        <p:spPr>
          <a:xfrm>
            <a:off x="235333" y="4516837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i="1" dirty="0"/>
              <a:t>3. </a:t>
            </a:r>
            <a:r>
              <a:rPr lang="fr-BE" b="1" i="1" dirty="0" err="1"/>
              <a:t>Sticky</a:t>
            </a:r>
            <a:r>
              <a:rPr lang="fr-BE" b="1" i="1" dirty="0"/>
              <a:t> Reptation (Time-</a:t>
            </a:r>
            <a:r>
              <a:rPr lang="fr-BE" b="1" i="1" dirty="0" err="1"/>
              <a:t>Marching</a:t>
            </a:r>
            <a:r>
              <a:rPr lang="fr-BE" b="1" i="1" dirty="0"/>
              <a:t> </a:t>
            </a:r>
            <a:r>
              <a:rPr lang="fr-BE" b="1" i="1" dirty="0" err="1"/>
              <a:t>Algorithm</a:t>
            </a:r>
            <a:r>
              <a:rPr lang="fr-BE" b="1" i="1" dirty="0"/>
              <a:t>)</a:t>
            </a:r>
          </a:p>
        </p:txBody>
      </p:sp>
      <p:sp>
        <p:nvSpPr>
          <p:cNvPr id="76" name="ZoneTexte 75">
            <a:extLst>
              <a:ext uri="{FF2B5EF4-FFF2-40B4-BE49-F238E27FC236}">
                <a16:creationId xmlns:a16="http://schemas.microsoft.com/office/drawing/2014/main" id="{BA47CBBB-DF78-44C0-B908-7886EBCB4D3B}"/>
              </a:ext>
            </a:extLst>
          </p:cNvPr>
          <p:cNvSpPr txBox="1"/>
          <p:nvPr/>
        </p:nvSpPr>
        <p:spPr>
          <a:xfrm>
            <a:off x="4788401" y="4545986"/>
            <a:ext cx="3246736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0" i="0" dirty="0">
                <a:solidFill>
                  <a:srgbClr val="000000"/>
                </a:solidFill>
                <a:effectLst/>
                <a:latin typeface="Arno Pro"/>
              </a:rPr>
              <a:t>Van Ruymbeke et al., </a:t>
            </a:r>
            <a:r>
              <a:rPr lang="fr-BE" sz="1500" b="0" i="1" dirty="0" err="1">
                <a:solidFill>
                  <a:srgbClr val="000000"/>
                </a:solidFill>
                <a:effectLst/>
                <a:latin typeface="Arno Pro"/>
              </a:rPr>
              <a:t>Macromol</a:t>
            </a:r>
            <a:r>
              <a:rPr lang="fr-BE" sz="1500" b="0" i="1" dirty="0">
                <a:solidFill>
                  <a:srgbClr val="000000"/>
                </a:solidFill>
                <a:effectLst/>
                <a:latin typeface="Arno Pro"/>
              </a:rPr>
              <a:t>. 2006</a:t>
            </a:r>
            <a:endParaRPr lang="fr-BE" sz="1500" dirty="0">
              <a:latin typeface="Arno Pro"/>
            </a:endParaRPr>
          </a:p>
        </p:txBody>
      </p:sp>
    </p:spTree>
    <p:extLst>
      <p:ext uri="{BB962C8B-B14F-4D97-AF65-F5344CB8AC3E}">
        <p14:creationId xmlns:p14="http://schemas.microsoft.com/office/powerpoint/2010/main" val="1574080173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 err="1">
                <a:solidFill>
                  <a:schemeClr val="bg1"/>
                </a:solidFill>
              </a:rPr>
              <a:t>Modelling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/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𝐺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  <m:nary>
                                <m:naryPr>
                                  <m:chr m:val="∑"/>
                                  <m:ctrl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naryPr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=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m:rPr>
                                              <m:brk m:alnAt="23"/>
                                            </m:r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  <m:r>
                                    <a:rPr lang="fr-BE" b="0" i="1" smtClean="0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+1</m:t>
                                  </m:r>
                                </m:sub>
                                <m:sup>
                                  <m:sSub>
                                    <m:sSub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𝑡𝑜𝑡</m:t>
                                      </m:r>
                                    </m:sub>
                                  </m:sSub>
                                </m:sup>
                                <m:e>
                                  <m:func>
                                    <m:funcPr>
                                      <m:ctrlPr>
                                        <a:rPr lang="fr-BE" b="0" i="1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fr-BE" b="0" i="0" smtClean="0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exp</m:t>
                                      </m:r>
                                    </m:fName>
                                    <m:e>
                                      <m:d>
                                        <m:d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d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f>
                                            <m:fPr>
                                              <m:ctrlP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fPr>
                                            <m:num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𝑝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r>
                                                <a:rPr lang="fr-BE" b="0" i="1" smtClean="0">
                                                  <a:solidFill>
                                                    <a:schemeClr val="bg2">
                                                      <a:lumMod val="75000"/>
                                                    </a:schemeClr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𝑡</m:t>
                                              </m:r>
                                            </m:num>
                                            <m:den>
                                              <m:sSup>
                                                <m:sSup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𝑁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2</m:t>
                                                  </m:r>
                                                </m:sup>
                                              </m:sSup>
                                              <m:sSub>
                                                <m:sSubPr>
                                                  <m:ctrlP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bPr>
                                                <m:e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𝜏</m:t>
                                                  </m:r>
                                                </m:e>
                                                <m:sub>
                                                  <m:r>
                                                    <a:rPr lang="fr-BE" b="0" i="1" smtClean="0">
                                                      <a:solidFill>
                                                        <a:schemeClr val="bg2">
                                                          <a:lumMod val="75000"/>
                                                        </a:schemeClr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0</m:t>
                                                  </m:r>
                                                </m:sub>
                                              </m:sSub>
                                            </m:den>
                                          </m:f>
                                        </m:e>
                                      </m:d>
                                    </m:e>
                                  </m:func>
                                </m:e>
                              </m:nary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5352D9B-6174-44E3-864F-0AB323CBA5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047" y="2125936"/>
                <a:ext cx="6508833" cy="9779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/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𝑠𝑡𝑖𝑐𝑘𝑦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sSub>
                            <m:sSub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i="1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solidFill>
                                        <a:schemeClr val="bg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i="1">
                                          <a:solidFill>
                                            <a:schemeClr val="bg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𝑆</m:t>
                                          </m:r>
                                        </m:sub>
                                      </m:sSub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𝑍</m:t>
                                          </m:r>
                                        </m:e>
                                        <m:sub>
                                          <m:r>
                                            <a:rPr lang="fr-BE" i="1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solidFill>
                                                <a:schemeClr val="bg2">
                                                  <a:lumMod val="75000"/>
                                                </a:schemeClr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B9485F82-00E5-4E00-9B3C-EC25C85DBE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728" y="3510928"/>
                <a:ext cx="6524735" cy="81310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/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𝐺</m:t>
                      </m:r>
                      <m:d>
                        <m:dPr>
                          <m:ctrlPr>
                            <a:rPr lang="fr-BE" sz="2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sz="210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𝑆𝑡𝑖𝑐𝑘𝑦</m:t>
                          </m:r>
                          <m:r>
                            <a:rPr lang="fr-BE" sz="2100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𝑅𝑜𝑢𝑠𝑒</m:t>
                          </m:r>
                        </m:sub>
                      </m:sSub>
                      <m:d>
                        <m:dPr>
                          <m:ctrlP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i="1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sz="2100" i="1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𝑮</m:t>
                          </m:r>
                        </m:e>
                        <m:sub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𝑹𝒆𝒑</m:t>
                          </m:r>
                        </m:sub>
                      </m:sSub>
                      <m:d>
                        <m:dPr>
                          <m:ctrlPr>
                            <a:rPr lang="fr-BE" sz="21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sz="2100" b="1" i="1">
                              <a:latin typeface="Cambria Math" panose="02040503050406030204" pitchFamily="18" charset="0"/>
                            </a:rPr>
                            <m:t>𝒕</m:t>
                          </m:r>
                        </m:e>
                      </m:d>
                    </m:oMath>
                  </m:oMathPara>
                </a14:m>
                <a:endParaRPr lang="fr-BE" sz="2100" b="1" dirty="0"/>
              </a:p>
            </p:txBody>
          </p:sp>
        </mc:Choice>
        <mc:Fallback xmlns=""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8555544E-8034-4BA9-9F30-232EF55C86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631052" y="1183550"/>
                <a:ext cx="7884515" cy="440955"/>
              </a:xfrm>
              <a:prstGeom prst="rect">
                <a:avLst/>
              </a:prstGeom>
              <a:blipFill>
                <a:blip r:embed="rId5"/>
                <a:stretch>
                  <a:fillRect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ZoneTexte 1">
            <a:extLst>
              <a:ext uri="{FF2B5EF4-FFF2-40B4-BE49-F238E27FC236}">
                <a16:creationId xmlns:a16="http://schemas.microsoft.com/office/drawing/2014/main" id="{7D0C003C-5301-404B-87CF-C6B1C3C219FF}"/>
              </a:ext>
            </a:extLst>
          </p:cNvPr>
          <p:cNvSpPr txBox="1"/>
          <p:nvPr/>
        </p:nvSpPr>
        <p:spPr>
          <a:xfrm>
            <a:off x="200829" y="1713496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1.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2FB46084-B329-4BCE-860B-0F52EEE4CEF2}"/>
              </a:ext>
            </a:extLst>
          </p:cNvPr>
          <p:cNvSpPr txBox="1"/>
          <p:nvPr/>
        </p:nvSpPr>
        <p:spPr>
          <a:xfrm>
            <a:off x="209455" y="3114801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2.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Sticky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Rouse</a:t>
            </a:r>
            <a:r>
              <a:rPr lang="fr-BE" i="1" dirty="0">
                <a:solidFill>
                  <a:schemeClr val="bg2">
                    <a:lumMod val="75000"/>
                  </a:schemeClr>
                </a:solidFill>
              </a:rPr>
              <a:t> </a:t>
            </a:r>
            <a:r>
              <a:rPr lang="fr-BE" i="1" dirty="0" err="1">
                <a:solidFill>
                  <a:schemeClr val="bg2">
                    <a:lumMod val="75000"/>
                  </a:schemeClr>
                </a:solidFill>
              </a:rPr>
              <a:t>Regime</a:t>
            </a:r>
            <a:endParaRPr lang="fr-BE" i="1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24F4F36-F9FA-4038-861D-80C7E37AEA4B}"/>
              </a:ext>
            </a:extLst>
          </p:cNvPr>
          <p:cNvSpPr/>
          <p:nvPr/>
        </p:nvSpPr>
        <p:spPr>
          <a:xfrm>
            <a:off x="7907813" y="3251301"/>
            <a:ext cx="591557" cy="152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75" name="Groupe 74">
            <a:extLst>
              <a:ext uri="{FF2B5EF4-FFF2-40B4-BE49-F238E27FC236}">
                <a16:creationId xmlns:a16="http://schemas.microsoft.com/office/drawing/2014/main" id="{F619F264-9C48-4A24-9661-C5396BBC9250}"/>
              </a:ext>
            </a:extLst>
          </p:cNvPr>
          <p:cNvGrpSpPr/>
          <p:nvPr/>
        </p:nvGrpSpPr>
        <p:grpSpPr>
          <a:xfrm>
            <a:off x="8041742" y="3149819"/>
            <a:ext cx="3426427" cy="2183947"/>
            <a:chOff x="8805843" y="3163256"/>
            <a:chExt cx="2938107" cy="1973506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D35F0886-331C-43AA-93D4-A98F7F019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162865" y="3251301"/>
              <a:ext cx="2581085" cy="1629310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/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𝐺</m:t>
                            </m:r>
                          </m:e>
                          <m:sup>
                            <m:r>
                              <a:rPr lang="fr-BE" sz="2500" b="0" i="1" smtClean="0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0" name="ZoneTexte 59">
                  <a:extLst>
                    <a:ext uri="{FF2B5EF4-FFF2-40B4-BE49-F238E27FC236}">
                      <a16:creationId xmlns:a16="http://schemas.microsoft.com/office/drawing/2014/main" id="{3E771C03-3A59-45D7-A172-AC11FFCAC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05843" y="3163256"/>
                  <a:ext cx="390363" cy="384721"/>
                </a:xfrm>
                <a:prstGeom prst="rect">
                  <a:avLst/>
                </a:prstGeom>
                <a:blipFill>
                  <a:blip r:embed="rId7"/>
                  <a:stretch>
                    <a:fillRect l="-9459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/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sz="2500" b="0" i="1" smtClean="0">
                            <a:latin typeface="Cambria Math" panose="02040503050406030204" pitchFamily="18" charset="0"/>
                          </a:rPr>
                          <m:t>𝜔</m:t>
                        </m:r>
                      </m:oMath>
                    </m:oMathPara>
                  </a14:m>
                  <a:endParaRPr lang="fr-BE" sz="2500" dirty="0"/>
                </a:p>
              </p:txBody>
            </p:sp>
          </mc:Choice>
          <mc:Fallback xmlns="">
            <p:sp>
              <p:nvSpPr>
                <p:cNvPr id="61" name="ZoneTexte 60">
                  <a:extLst>
                    <a:ext uri="{FF2B5EF4-FFF2-40B4-BE49-F238E27FC236}">
                      <a16:creationId xmlns:a16="http://schemas.microsoft.com/office/drawing/2014/main" id="{7E432C76-D3D8-4486-9FE2-2BB7EE3C7D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4793335"/>
                  <a:ext cx="284441" cy="343427"/>
                </a:xfrm>
                <a:prstGeom prst="rect">
                  <a:avLst/>
                </a:prstGeom>
                <a:blipFill>
                  <a:blip r:embed="rId8"/>
                  <a:stretch>
                    <a:fillRect l="-9091" r="-7273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/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2" name="ZoneTexte 71">
                  <a:extLst>
                    <a:ext uri="{FF2B5EF4-FFF2-40B4-BE49-F238E27FC236}">
                      <a16:creationId xmlns:a16="http://schemas.microsoft.com/office/drawing/2014/main" id="{CCB4AAE7-3AA6-4A6F-8A75-E673923B99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1459509" y="3604138"/>
                  <a:ext cx="196560" cy="250308"/>
                </a:xfrm>
                <a:prstGeom prst="rect">
                  <a:avLst/>
                </a:prstGeom>
                <a:blipFill>
                  <a:blip r:embed="rId9"/>
                  <a:stretch>
                    <a:fillRect l="-27027" r="-2703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/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2.</m:t>
                        </m:r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73" name="ZoneTexte 72">
                  <a:extLst>
                    <a:ext uri="{FF2B5EF4-FFF2-40B4-BE49-F238E27FC236}">
                      <a16:creationId xmlns:a16="http://schemas.microsoft.com/office/drawing/2014/main" id="{C887E8B6-15C2-4632-A69E-7920AC01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0064620" y="3792867"/>
                  <a:ext cx="196560" cy="250308"/>
                </a:xfrm>
                <a:prstGeom prst="rect">
                  <a:avLst/>
                </a:prstGeom>
                <a:blipFill>
                  <a:blip r:embed="rId10"/>
                  <a:stretch>
                    <a:fillRect l="-26316" b="-6667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/>
                <p:nvPr/>
              </p:nvSpPr>
              <p:spPr>
                <a:xfrm>
                  <a:off x="9367176" y="3584237"/>
                  <a:ext cx="204808" cy="25030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  <m:r>
                          <a:rPr lang="fr-BE" b="1" i="1" smtClean="0">
                            <a:latin typeface="Cambria Math" panose="02040503050406030204" pitchFamily="18" charset="0"/>
                          </a:rPr>
                          <m:t>.</m:t>
                        </m:r>
                      </m:oMath>
                    </m:oMathPara>
                  </a14:m>
                  <a:endParaRPr lang="fr-BE" b="1" dirty="0"/>
                </a:p>
              </p:txBody>
            </p:sp>
          </mc:Choice>
          <mc:Fallback xmlns="">
            <p:sp>
              <p:nvSpPr>
                <p:cNvPr id="74" name="ZoneTexte 73">
                  <a:extLst>
                    <a:ext uri="{FF2B5EF4-FFF2-40B4-BE49-F238E27FC236}">
                      <a16:creationId xmlns:a16="http://schemas.microsoft.com/office/drawing/2014/main" id="{A92D179E-DC81-462A-92FF-429A3EDFD5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367176" y="3584237"/>
                  <a:ext cx="204808" cy="250308"/>
                </a:xfrm>
                <a:prstGeom prst="rect">
                  <a:avLst/>
                </a:prstGeom>
                <a:blipFill>
                  <a:blip r:embed="rId11"/>
                  <a:stretch>
                    <a:fillRect l="-25641" r="-2564" b="-6522"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/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 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7" name="ZoneTexte 76">
                <a:extLst>
                  <a:ext uri="{FF2B5EF4-FFF2-40B4-BE49-F238E27FC236}">
                    <a16:creationId xmlns:a16="http://schemas.microsoft.com/office/drawing/2014/main" id="{4C0EA657-84F4-420F-BC4E-799629BC1D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273" y="5157577"/>
                <a:ext cx="2088173" cy="390748"/>
              </a:xfrm>
              <a:prstGeom prst="rect">
                <a:avLst/>
              </a:prstGeom>
              <a:blipFill>
                <a:blip r:embed="rId12"/>
                <a:stretch>
                  <a:fillRect b="-468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/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nary>
                        <m:naryPr>
                          <m:chr m:val="∑"/>
                          <m:supHide m:val="on"/>
                          <m:ctrlPr>
                            <a:rPr lang="fr-BE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7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𝜙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  <m:nary>
                        <m:nary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0</m:t>
                          </m:r>
                        </m:sub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1</m:t>
                          </m:r>
                        </m:sup>
                        <m:e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𝑓𝑙𝑢𝑐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𝑟𝑒𝑝</m:t>
                              </m:r>
                            </m:sub>
                          </m:sSub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79" name="ZoneTexte 78">
                <a:extLst>
                  <a:ext uri="{FF2B5EF4-FFF2-40B4-BE49-F238E27FC236}">
                    <a16:creationId xmlns:a16="http://schemas.microsoft.com/office/drawing/2014/main" id="{8EBD9DD0-9CB6-4A24-9B31-87ECF8F371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492" y="4975127"/>
                <a:ext cx="5341405" cy="790153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/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𝑟𝑒𝑝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)=</m:t>
                      </m:r>
                      <m:func>
                        <m:func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𝑖</m:t>
                                      </m:r>
                                    </m:sub>
                                  </m:sSub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</m:sSub>
                                  <m:sSubSup>
                                    <m:sSubSup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𝑠</m:t>
                                      </m:r>
                                    </m:sub>
                                    <m:sup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bSup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2" name="ZoneTexte 81">
                <a:extLst>
                  <a:ext uri="{FF2B5EF4-FFF2-40B4-BE49-F238E27FC236}">
                    <a16:creationId xmlns:a16="http://schemas.microsoft.com/office/drawing/2014/main" id="{19C43062-5037-46D8-B3C3-28D8AFB0DB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0461" y="5860605"/>
                <a:ext cx="2753318" cy="622350"/>
              </a:xfrm>
              <a:prstGeom prst="rect">
                <a:avLst/>
              </a:prstGeom>
              <a:blipFill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/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𝑓𝑙𝑢𝑐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𝑥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𝑗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,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)=</m:t>
                      </m:r>
                      <m:d>
                        <m:d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𝜏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𝑓𝑙𝑢𝑐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𝑥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𝑗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𝑖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3" name="ZoneTexte 82">
                <a:extLst>
                  <a:ext uri="{FF2B5EF4-FFF2-40B4-BE49-F238E27FC236}">
                    <a16:creationId xmlns:a16="http://schemas.microsoft.com/office/drawing/2014/main" id="{E2539755-5563-4470-BBE0-168FF1F457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89414" y="5885758"/>
                <a:ext cx="2840586" cy="628314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Groupe 85">
            <a:extLst>
              <a:ext uri="{FF2B5EF4-FFF2-40B4-BE49-F238E27FC236}">
                <a16:creationId xmlns:a16="http://schemas.microsoft.com/office/drawing/2014/main" id="{C2100690-C938-4743-857E-11F3A12EC8C2}"/>
              </a:ext>
            </a:extLst>
          </p:cNvPr>
          <p:cNvGrpSpPr/>
          <p:nvPr/>
        </p:nvGrpSpPr>
        <p:grpSpPr>
          <a:xfrm>
            <a:off x="7597140" y="2299232"/>
            <a:ext cx="2876016" cy="714683"/>
            <a:chOff x="7982311" y="2329783"/>
            <a:chExt cx="2876016" cy="714683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/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𝑍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𝑡𝑜𝑡</m:t>
                            </m:r>
                          </m:sub>
                        </m:sSub>
                        <m:r>
                          <a:rPr lang="fr-BE" b="0" i="1" smtClean="0">
                            <a:solidFill>
                              <a:schemeClr val="bg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sSub>
                          <m:sSub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𝑀</m:t>
                            </m:r>
                          </m:e>
                          <m:sub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𝑤</m:t>
                            </m:r>
                          </m:sub>
                        </m:sSub>
                        <m:d>
                          <m:dPr>
                            <m:ctrlP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𝑒</m:t>
                                    </m:r>
                                  </m:sub>
                                </m:sSub>
                              </m:den>
                            </m:f>
                            <m:r>
                              <a:rPr lang="fr-BE" b="0" i="1" smtClean="0">
                                <a:solidFill>
                                  <a:schemeClr val="bg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BE" b="0" i="1" smtClean="0">
                                    <a:solidFill>
                                      <a:schemeClr val="bg2">
                                        <a:lumMod val="75000"/>
                                      </a:schemeClr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sSub>
                                  <m:sSubPr>
                                    <m:ctrlP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𝑀</m:t>
                                    </m:r>
                                  </m:e>
                                  <m:sub>
                                    <m:r>
                                      <a:rPr lang="fr-BE" b="0" i="1" smtClean="0">
                                        <a:solidFill>
                                          <a:schemeClr val="bg2">
                                            <a:lumMod val="75000"/>
                                          </a:schemeClr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𝑠</m:t>
                                    </m:r>
                                  </m:sub>
                                </m:sSub>
                              </m:den>
                            </m:f>
                          </m:e>
                        </m:d>
                      </m:oMath>
                    </m:oMathPara>
                  </a14:m>
                  <a:endParaRPr lang="fr-BE" dirty="0">
                    <a:solidFill>
                      <a:schemeClr val="bg2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id="{C8DBEA49-512E-46AC-BAC1-8CCC7EE022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9370" y="2329783"/>
                  <a:ext cx="2358957" cy="714683"/>
                </a:xfrm>
                <a:prstGeom prst="rect">
                  <a:avLst/>
                </a:prstGeom>
                <a:blipFill>
                  <a:blip r:embed="rId1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fr-BE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F82CBC6-D052-4EC1-B891-B80D735D4848}"/>
                </a:ext>
              </a:extLst>
            </p:cNvPr>
            <p:cNvSpPr txBox="1"/>
            <p:nvPr/>
          </p:nvSpPr>
          <p:spPr>
            <a:xfrm>
              <a:off x="7982311" y="2506060"/>
              <a:ext cx="95836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BE" dirty="0" err="1">
                  <a:solidFill>
                    <a:schemeClr val="bg2">
                      <a:lumMod val="75000"/>
                    </a:schemeClr>
                  </a:solidFill>
                </a:rPr>
                <a:t>with</a:t>
              </a:r>
              <a:endParaRPr lang="fr-BE" dirty="0">
                <a:solidFill>
                  <a:schemeClr val="bg2">
                    <a:lumMod val="75000"/>
                  </a:schemeClr>
                </a:solidFill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/>
              <p:nvPr/>
            </p:nvSpPr>
            <p:spPr>
              <a:xfrm>
                <a:off x="10685958" y="2319695"/>
                <a:ext cx="1467989" cy="6576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solidFill>
                            <a:schemeClr val="bg2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𝜌</m:t>
                          </m:r>
                          <m:r>
                            <a:rPr lang="fr-BE" b="0" i="1" smtClean="0">
                              <a:solidFill>
                                <a:schemeClr val="bg2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𝑅𝑇</m:t>
                          </m:r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𝑀</m:t>
                              </m:r>
                            </m:e>
                            <m:sub>
                              <m:r>
                                <a:rPr lang="fr-BE" b="0" i="1" smtClean="0">
                                  <a:solidFill>
                                    <a:schemeClr val="bg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>
                  <a:solidFill>
                    <a:schemeClr val="bg2">
                      <a:lumMod val="7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88" name="ZoneTexte 87">
                <a:extLst>
                  <a:ext uri="{FF2B5EF4-FFF2-40B4-BE49-F238E27FC236}">
                    <a16:creationId xmlns:a16="http://schemas.microsoft.com/office/drawing/2014/main" id="{EB982FAC-FB56-497C-95EC-3ACB4680EB0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685958" y="2319695"/>
                <a:ext cx="1467989" cy="657681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ZoneTexte 90">
            <a:extLst>
              <a:ext uri="{FF2B5EF4-FFF2-40B4-BE49-F238E27FC236}">
                <a16:creationId xmlns:a16="http://schemas.microsoft.com/office/drawing/2014/main" id="{1FD4ADF3-7C76-42BF-B90F-5C0760748DAB}"/>
              </a:ext>
            </a:extLst>
          </p:cNvPr>
          <p:cNvSpPr txBox="1"/>
          <p:nvPr/>
        </p:nvSpPr>
        <p:spPr>
          <a:xfrm>
            <a:off x="10378658" y="2483481"/>
            <a:ext cx="5563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>
                <a:solidFill>
                  <a:schemeClr val="bg2">
                    <a:lumMod val="75000"/>
                  </a:schemeClr>
                </a:solidFill>
              </a:rPr>
              <a:t>and</a:t>
            </a:r>
          </a:p>
        </p:txBody>
      </p:sp>
      <p:sp>
        <p:nvSpPr>
          <p:cNvPr id="29" name="Slide Number Placeholder 8">
            <a:extLst>
              <a:ext uri="{FF2B5EF4-FFF2-40B4-BE49-F238E27FC236}">
                <a16:creationId xmlns:a16="http://schemas.microsoft.com/office/drawing/2014/main" id="{EF6EAB8F-AC2F-46A5-BAA5-FA7D10019E9C}"/>
              </a:ext>
            </a:extLst>
          </p:cNvPr>
          <p:cNvSpPr txBox="1">
            <a:spLocks/>
          </p:cNvSpPr>
          <p:nvPr/>
        </p:nvSpPr>
        <p:spPr>
          <a:xfrm>
            <a:off x="11567438" y="6489107"/>
            <a:ext cx="510022" cy="3240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172</a:t>
            </a:fld>
            <a:endParaRPr lang="en-GB" dirty="0"/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F33C115F-9126-4A7C-BABC-3469937EF889}"/>
              </a:ext>
            </a:extLst>
          </p:cNvPr>
          <p:cNvSpPr txBox="1"/>
          <p:nvPr/>
        </p:nvSpPr>
        <p:spPr>
          <a:xfrm>
            <a:off x="105432" y="6982997"/>
            <a:ext cx="7096691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Van Ruymbeke, E., Bailly, C.,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Keunings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R., &amp; </a:t>
            </a:r>
            <a:r>
              <a:rPr lang="fr-BE" sz="1200" b="0" i="0" dirty="0" err="1">
                <a:solidFill>
                  <a:srgbClr val="000000"/>
                </a:solidFill>
                <a:effectLst/>
                <a:latin typeface="Arno Pro"/>
              </a:rPr>
              <a:t>Vlassopoulos</a:t>
            </a:r>
            <a:r>
              <a:rPr lang="fr-BE" sz="1200" b="0" i="0" dirty="0">
                <a:solidFill>
                  <a:srgbClr val="000000"/>
                </a:solidFill>
                <a:effectLst/>
                <a:latin typeface="Arno Pro"/>
              </a:rPr>
              <a:t>, D. (2006)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. </a:t>
            </a:r>
            <a:r>
              <a:rPr lang="fr-BE" sz="1200" b="0" i="1" dirty="0" err="1">
                <a:solidFill>
                  <a:srgbClr val="000000"/>
                </a:solidFill>
                <a:effectLst/>
                <a:latin typeface="Arno Pro"/>
              </a:rPr>
              <a:t>Macromolecules</a:t>
            </a:r>
            <a:r>
              <a:rPr lang="fr-BE" sz="1200" b="0" i="1" dirty="0">
                <a:solidFill>
                  <a:srgbClr val="000000"/>
                </a:solidFill>
                <a:effectLst/>
                <a:latin typeface="Arno Pro"/>
              </a:rPr>
              <a:t>, 39(18), 6248–6259.</a:t>
            </a:r>
            <a:endParaRPr lang="fr-BE" sz="1200" dirty="0">
              <a:latin typeface="Arno Pro"/>
            </a:endParaRPr>
          </a:p>
        </p:txBody>
      </p:sp>
      <p:cxnSp>
        <p:nvCxnSpPr>
          <p:cNvPr id="7" name="Connecteur droit avec flèche 6">
            <a:extLst>
              <a:ext uri="{FF2B5EF4-FFF2-40B4-BE49-F238E27FC236}">
                <a16:creationId xmlns:a16="http://schemas.microsoft.com/office/drawing/2014/main" id="{B5047B36-5FCE-4FC9-85C1-083EF8D27083}"/>
              </a:ext>
            </a:extLst>
          </p:cNvPr>
          <p:cNvCxnSpPr>
            <a:cxnSpLocks/>
          </p:cNvCxnSpPr>
          <p:nvPr/>
        </p:nvCxnSpPr>
        <p:spPr>
          <a:xfrm>
            <a:off x="7724121" y="6207044"/>
            <a:ext cx="608996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e 2">
            <a:extLst>
              <a:ext uri="{FF2B5EF4-FFF2-40B4-BE49-F238E27FC236}">
                <a16:creationId xmlns:a16="http://schemas.microsoft.com/office/drawing/2014/main" id="{79D0CFC5-1978-C58F-4EF6-B4725E30BB8B}"/>
              </a:ext>
            </a:extLst>
          </p:cNvPr>
          <p:cNvGrpSpPr/>
          <p:nvPr/>
        </p:nvGrpSpPr>
        <p:grpSpPr>
          <a:xfrm>
            <a:off x="8907403" y="1135755"/>
            <a:ext cx="3495630" cy="1096244"/>
            <a:chOff x="8692617" y="5500807"/>
            <a:chExt cx="3796229" cy="1313317"/>
          </a:xfrm>
        </p:grpSpPr>
        <p:grpSp>
          <p:nvGrpSpPr>
            <p:cNvPr id="19" name="Groupe 18">
              <a:extLst>
                <a:ext uri="{FF2B5EF4-FFF2-40B4-BE49-F238E27FC236}">
                  <a16:creationId xmlns:a16="http://schemas.microsoft.com/office/drawing/2014/main" id="{08B3C03A-448E-4D38-B13B-206AB56B0220}"/>
                </a:ext>
              </a:extLst>
            </p:cNvPr>
            <p:cNvGrpSpPr/>
            <p:nvPr/>
          </p:nvGrpSpPr>
          <p:grpSpPr>
            <a:xfrm>
              <a:off x="8692617" y="5500807"/>
              <a:ext cx="3796229" cy="995942"/>
              <a:chOff x="8761531" y="5687241"/>
              <a:chExt cx="3164964" cy="810841"/>
            </a:xfrm>
          </p:grpSpPr>
          <p:grpSp>
            <p:nvGrpSpPr>
              <p:cNvPr id="35" name="Groupe 34">
                <a:extLst>
                  <a:ext uri="{FF2B5EF4-FFF2-40B4-BE49-F238E27FC236}">
                    <a16:creationId xmlns:a16="http://schemas.microsoft.com/office/drawing/2014/main" id="{F968F0FA-31FB-406A-9E1C-93B99F5BB51C}"/>
                  </a:ext>
                </a:extLst>
              </p:cNvPr>
              <p:cNvGrpSpPr/>
              <p:nvPr/>
            </p:nvGrpSpPr>
            <p:grpSpPr>
              <a:xfrm>
                <a:off x="8761531" y="5880663"/>
                <a:ext cx="3164964" cy="617419"/>
                <a:chOff x="397135" y="1349882"/>
                <a:chExt cx="4238512" cy="772629"/>
              </a:xfrm>
            </p:grpSpPr>
            <p:sp>
              <p:nvSpPr>
                <p:cNvPr id="36" name="Freeform: Shape 4">
                  <a:extLst>
                    <a:ext uri="{FF2B5EF4-FFF2-40B4-BE49-F238E27FC236}">
                      <a16:creationId xmlns:a16="http://schemas.microsoft.com/office/drawing/2014/main" id="{E378E41F-4F1B-490D-AFDB-E72901C2CD4F}"/>
                    </a:ext>
                  </a:extLst>
                </p:cNvPr>
                <p:cNvSpPr/>
                <p:nvPr/>
              </p:nvSpPr>
              <p:spPr>
                <a:xfrm>
                  <a:off x="397135" y="1506071"/>
                  <a:ext cx="4238512" cy="333487"/>
                </a:xfrm>
                <a:custGeom>
                  <a:avLst/>
                  <a:gdLst>
                    <a:gd name="connsiteX0" fmla="*/ 0 w 4238512"/>
                    <a:gd name="connsiteY0" fmla="*/ 21515 h 333487"/>
                    <a:gd name="connsiteX1" fmla="*/ 129091 w 4238512"/>
                    <a:gd name="connsiteY1" fmla="*/ 32273 h 333487"/>
                    <a:gd name="connsiteX2" fmla="*/ 182880 w 4238512"/>
                    <a:gd name="connsiteY2" fmla="*/ 64546 h 333487"/>
                    <a:gd name="connsiteX3" fmla="*/ 215152 w 4238512"/>
                    <a:gd name="connsiteY3" fmla="*/ 75303 h 333487"/>
                    <a:gd name="connsiteX4" fmla="*/ 301214 w 4238512"/>
                    <a:gd name="connsiteY4" fmla="*/ 139849 h 333487"/>
                    <a:gd name="connsiteX5" fmla="*/ 311971 w 4238512"/>
                    <a:gd name="connsiteY5" fmla="*/ 172122 h 333487"/>
                    <a:gd name="connsiteX6" fmla="*/ 387275 w 4238512"/>
                    <a:gd name="connsiteY6" fmla="*/ 225910 h 333487"/>
                    <a:gd name="connsiteX7" fmla="*/ 462578 w 4238512"/>
                    <a:gd name="connsiteY7" fmla="*/ 258183 h 333487"/>
                    <a:gd name="connsiteX8" fmla="*/ 645458 w 4238512"/>
                    <a:gd name="connsiteY8" fmla="*/ 236668 h 333487"/>
                    <a:gd name="connsiteX9" fmla="*/ 677731 w 4238512"/>
                    <a:gd name="connsiteY9" fmla="*/ 225910 h 333487"/>
                    <a:gd name="connsiteX10" fmla="*/ 731520 w 4238512"/>
                    <a:gd name="connsiteY10" fmla="*/ 215153 h 333487"/>
                    <a:gd name="connsiteX11" fmla="*/ 785308 w 4238512"/>
                    <a:gd name="connsiteY11" fmla="*/ 172122 h 333487"/>
                    <a:gd name="connsiteX12" fmla="*/ 817581 w 4238512"/>
                    <a:gd name="connsiteY12" fmla="*/ 161364 h 333487"/>
                    <a:gd name="connsiteX13" fmla="*/ 849854 w 4238512"/>
                    <a:gd name="connsiteY13" fmla="*/ 139849 h 333487"/>
                    <a:gd name="connsiteX14" fmla="*/ 892884 w 4238512"/>
                    <a:gd name="connsiteY14" fmla="*/ 107576 h 333487"/>
                    <a:gd name="connsiteX15" fmla="*/ 978945 w 4238512"/>
                    <a:gd name="connsiteY15" fmla="*/ 86061 h 333487"/>
                    <a:gd name="connsiteX16" fmla="*/ 1011218 w 4238512"/>
                    <a:gd name="connsiteY16" fmla="*/ 64546 h 333487"/>
                    <a:gd name="connsiteX17" fmla="*/ 1032734 w 4238512"/>
                    <a:gd name="connsiteY17" fmla="*/ 43030 h 333487"/>
                    <a:gd name="connsiteX18" fmla="*/ 1097280 w 4238512"/>
                    <a:gd name="connsiteY18" fmla="*/ 21515 h 333487"/>
                    <a:gd name="connsiteX19" fmla="*/ 1215614 w 4238512"/>
                    <a:gd name="connsiteY19" fmla="*/ 0 h 333487"/>
                    <a:gd name="connsiteX20" fmla="*/ 1420009 w 4238512"/>
                    <a:gd name="connsiteY20" fmla="*/ 10757 h 333487"/>
                    <a:gd name="connsiteX21" fmla="*/ 1495312 w 4238512"/>
                    <a:gd name="connsiteY21" fmla="*/ 32273 h 333487"/>
                    <a:gd name="connsiteX22" fmla="*/ 1549101 w 4238512"/>
                    <a:gd name="connsiteY22" fmla="*/ 75303 h 333487"/>
                    <a:gd name="connsiteX23" fmla="*/ 1624404 w 4238512"/>
                    <a:gd name="connsiteY23" fmla="*/ 96818 h 333487"/>
                    <a:gd name="connsiteX24" fmla="*/ 1688950 w 4238512"/>
                    <a:gd name="connsiteY24" fmla="*/ 139849 h 333487"/>
                    <a:gd name="connsiteX25" fmla="*/ 1721223 w 4238512"/>
                    <a:gd name="connsiteY25" fmla="*/ 150607 h 333487"/>
                    <a:gd name="connsiteX26" fmla="*/ 1796527 w 4238512"/>
                    <a:gd name="connsiteY26" fmla="*/ 182880 h 333487"/>
                    <a:gd name="connsiteX27" fmla="*/ 1828800 w 4238512"/>
                    <a:gd name="connsiteY27" fmla="*/ 204395 h 333487"/>
                    <a:gd name="connsiteX28" fmla="*/ 1893345 w 4238512"/>
                    <a:gd name="connsiteY28" fmla="*/ 225910 h 333487"/>
                    <a:gd name="connsiteX29" fmla="*/ 1979407 w 4238512"/>
                    <a:gd name="connsiteY29" fmla="*/ 204395 h 333487"/>
                    <a:gd name="connsiteX30" fmla="*/ 2011680 w 4238512"/>
                    <a:gd name="connsiteY30" fmla="*/ 193637 h 333487"/>
                    <a:gd name="connsiteX31" fmla="*/ 2130014 w 4238512"/>
                    <a:gd name="connsiteY31" fmla="*/ 182880 h 333487"/>
                    <a:gd name="connsiteX32" fmla="*/ 2226832 w 4238512"/>
                    <a:gd name="connsiteY32" fmla="*/ 150607 h 333487"/>
                    <a:gd name="connsiteX33" fmla="*/ 2259105 w 4238512"/>
                    <a:gd name="connsiteY33" fmla="*/ 139849 h 333487"/>
                    <a:gd name="connsiteX34" fmla="*/ 2291378 w 4238512"/>
                    <a:gd name="connsiteY34" fmla="*/ 118334 h 333487"/>
                    <a:gd name="connsiteX35" fmla="*/ 2345167 w 4238512"/>
                    <a:gd name="connsiteY35" fmla="*/ 107576 h 333487"/>
                    <a:gd name="connsiteX36" fmla="*/ 2409712 w 4238512"/>
                    <a:gd name="connsiteY36" fmla="*/ 86061 h 333487"/>
                    <a:gd name="connsiteX37" fmla="*/ 2431228 w 4238512"/>
                    <a:gd name="connsiteY37" fmla="*/ 53788 h 333487"/>
                    <a:gd name="connsiteX38" fmla="*/ 2495774 w 4238512"/>
                    <a:gd name="connsiteY38" fmla="*/ 21515 h 333487"/>
                    <a:gd name="connsiteX39" fmla="*/ 2721684 w 4238512"/>
                    <a:gd name="connsiteY39" fmla="*/ 32273 h 333487"/>
                    <a:gd name="connsiteX40" fmla="*/ 2786230 w 4238512"/>
                    <a:gd name="connsiteY40" fmla="*/ 53788 h 333487"/>
                    <a:gd name="connsiteX41" fmla="*/ 2861534 w 4238512"/>
                    <a:gd name="connsiteY41" fmla="*/ 96818 h 333487"/>
                    <a:gd name="connsiteX42" fmla="*/ 2883049 w 4238512"/>
                    <a:gd name="connsiteY42" fmla="*/ 118334 h 333487"/>
                    <a:gd name="connsiteX43" fmla="*/ 2915322 w 4238512"/>
                    <a:gd name="connsiteY43" fmla="*/ 139849 h 333487"/>
                    <a:gd name="connsiteX44" fmla="*/ 2936837 w 4238512"/>
                    <a:gd name="connsiteY44" fmla="*/ 172122 h 333487"/>
                    <a:gd name="connsiteX45" fmla="*/ 3001383 w 4238512"/>
                    <a:gd name="connsiteY45" fmla="*/ 215153 h 333487"/>
                    <a:gd name="connsiteX46" fmla="*/ 3076687 w 4238512"/>
                    <a:gd name="connsiteY46" fmla="*/ 258183 h 333487"/>
                    <a:gd name="connsiteX47" fmla="*/ 3130475 w 4238512"/>
                    <a:gd name="connsiteY47" fmla="*/ 311971 h 333487"/>
                    <a:gd name="connsiteX48" fmla="*/ 3195021 w 4238512"/>
                    <a:gd name="connsiteY48" fmla="*/ 333487 h 333487"/>
                    <a:gd name="connsiteX49" fmla="*/ 3356385 w 4238512"/>
                    <a:gd name="connsiteY49" fmla="*/ 322729 h 333487"/>
                    <a:gd name="connsiteX50" fmla="*/ 3388658 w 4238512"/>
                    <a:gd name="connsiteY50" fmla="*/ 311971 h 333487"/>
                    <a:gd name="connsiteX51" fmla="*/ 3431689 w 4238512"/>
                    <a:gd name="connsiteY51" fmla="*/ 301214 h 333487"/>
                    <a:gd name="connsiteX52" fmla="*/ 3496235 w 4238512"/>
                    <a:gd name="connsiteY52" fmla="*/ 279698 h 333487"/>
                    <a:gd name="connsiteX53" fmla="*/ 3614569 w 4238512"/>
                    <a:gd name="connsiteY53" fmla="*/ 247426 h 333487"/>
                    <a:gd name="connsiteX54" fmla="*/ 3646842 w 4238512"/>
                    <a:gd name="connsiteY54" fmla="*/ 236668 h 333487"/>
                    <a:gd name="connsiteX55" fmla="*/ 3689872 w 4238512"/>
                    <a:gd name="connsiteY55" fmla="*/ 215153 h 333487"/>
                    <a:gd name="connsiteX56" fmla="*/ 3722145 w 4238512"/>
                    <a:gd name="connsiteY56" fmla="*/ 193637 h 333487"/>
                    <a:gd name="connsiteX57" fmla="*/ 3765176 w 4238512"/>
                    <a:gd name="connsiteY57" fmla="*/ 182880 h 333487"/>
                    <a:gd name="connsiteX58" fmla="*/ 4044875 w 4238512"/>
                    <a:gd name="connsiteY58" fmla="*/ 225910 h 333487"/>
                    <a:gd name="connsiteX59" fmla="*/ 4152451 w 4238512"/>
                    <a:gd name="connsiteY59" fmla="*/ 193637 h 333487"/>
                    <a:gd name="connsiteX60" fmla="*/ 4227755 w 4238512"/>
                    <a:gd name="connsiteY60" fmla="*/ 172122 h 333487"/>
                    <a:gd name="connsiteX61" fmla="*/ 4238512 w 4238512"/>
                    <a:gd name="connsiteY61" fmla="*/ 161364 h 33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4238512" h="333487">
                      <a:moveTo>
                        <a:pt x="0" y="21515"/>
                      </a:moveTo>
                      <a:cubicBezTo>
                        <a:pt x="43030" y="25101"/>
                        <a:pt x="86290" y="26566"/>
                        <a:pt x="129091" y="32273"/>
                      </a:cubicBezTo>
                      <a:cubicBezTo>
                        <a:pt x="181335" y="39239"/>
                        <a:pt x="144090" y="41272"/>
                        <a:pt x="182880" y="64546"/>
                      </a:cubicBezTo>
                      <a:cubicBezTo>
                        <a:pt x="192603" y="70380"/>
                        <a:pt x="204395" y="71717"/>
                        <a:pt x="215152" y="75303"/>
                      </a:cubicBezTo>
                      <a:cubicBezTo>
                        <a:pt x="269523" y="129674"/>
                        <a:pt x="240039" y="109262"/>
                        <a:pt x="301214" y="139849"/>
                      </a:cubicBezTo>
                      <a:cubicBezTo>
                        <a:pt x="304800" y="150607"/>
                        <a:pt x="305380" y="162895"/>
                        <a:pt x="311971" y="172122"/>
                      </a:cubicBezTo>
                      <a:cubicBezTo>
                        <a:pt x="351037" y="226815"/>
                        <a:pt x="342457" y="206702"/>
                        <a:pt x="387275" y="225910"/>
                      </a:cubicBezTo>
                      <a:cubicBezTo>
                        <a:pt x="480327" y="265790"/>
                        <a:pt x="386892" y="232956"/>
                        <a:pt x="462578" y="258183"/>
                      </a:cubicBezTo>
                      <a:cubicBezTo>
                        <a:pt x="523538" y="251011"/>
                        <a:pt x="584757" y="245773"/>
                        <a:pt x="645458" y="236668"/>
                      </a:cubicBezTo>
                      <a:cubicBezTo>
                        <a:pt x="656672" y="234986"/>
                        <a:pt x="666730" y="228660"/>
                        <a:pt x="677731" y="225910"/>
                      </a:cubicBezTo>
                      <a:cubicBezTo>
                        <a:pt x="695470" y="221475"/>
                        <a:pt x="713590" y="218739"/>
                        <a:pt x="731520" y="215153"/>
                      </a:cubicBezTo>
                      <a:cubicBezTo>
                        <a:pt x="751533" y="195139"/>
                        <a:pt x="758164" y="185694"/>
                        <a:pt x="785308" y="172122"/>
                      </a:cubicBezTo>
                      <a:cubicBezTo>
                        <a:pt x="795450" y="167051"/>
                        <a:pt x="807439" y="166435"/>
                        <a:pt x="817581" y="161364"/>
                      </a:cubicBezTo>
                      <a:cubicBezTo>
                        <a:pt x="829145" y="155582"/>
                        <a:pt x="839333" y="147364"/>
                        <a:pt x="849854" y="139849"/>
                      </a:cubicBezTo>
                      <a:cubicBezTo>
                        <a:pt x="864444" y="129428"/>
                        <a:pt x="876334" y="114472"/>
                        <a:pt x="892884" y="107576"/>
                      </a:cubicBezTo>
                      <a:cubicBezTo>
                        <a:pt x="920179" y="96203"/>
                        <a:pt x="978945" y="86061"/>
                        <a:pt x="978945" y="86061"/>
                      </a:cubicBezTo>
                      <a:cubicBezTo>
                        <a:pt x="989703" y="78889"/>
                        <a:pt x="1001122" y="72623"/>
                        <a:pt x="1011218" y="64546"/>
                      </a:cubicBezTo>
                      <a:cubicBezTo>
                        <a:pt x="1019138" y="58210"/>
                        <a:pt x="1023662" y="47566"/>
                        <a:pt x="1032734" y="43030"/>
                      </a:cubicBezTo>
                      <a:cubicBezTo>
                        <a:pt x="1053019" y="32888"/>
                        <a:pt x="1075278" y="27016"/>
                        <a:pt x="1097280" y="21515"/>
                      </a:cubicBezTo>
                      <a:cubicBezTo>
                        <a:pt x="1164909" y="4607"/>
                        <a:pt x="1125674" y="12848"/>
                        <a:pt x="1215614" y="0"/>
                      </a:cubicBezTo>
                      <a:cubicBezTo>
                        <a:pt x="1283746" y="3586"/>
                        <a:pt x="1352040" y="4847"/>
                        <a:pt x="1420009" y="10757"/>
                      </a:cubicBezTo>
                      <a:cubicBezTo>
                        <a:pt x="1438286" y="12346"/>
                        <a:pt x="1476435" y="25980"/>
                        <a:pt x="1495312" y="32273"/>
                      </a:cubicBezTo>
                      <a:cubicBezTo>
                        <a:pt x="1515324" y="52284"/>
                        <a:pt x="1521960" y="61733"/>
                        <a:pt x="1549101" y="75303"/>
                      </a:cubicBezTo>
                      <a:cubicBezTo>
                        <a:pt x="1564537" y="83021"/>
                        <a:pt x="1610612" y="93370"/>
                        <a:pt x="1624404" y="96818"/>
                      </a:cubicBezTo>
                      <a:cubicBezTo>
                        <a:pt x="1645919" y="111162"/>
                        <a:pt x="1664419" y="131672"/>
                        <a:pt x="1688950" y="139849"/>
                      </a:cubicBezTo>
                      <a:cubicBezTo>
                        <a:pt x="1699708" y="143435"/>
                        <a:pt x="1711081" y="145536"/>
                        <a:pt x="1721223" y="150607"/>
                      </a:cubicBezTo>
                      <a:cubicBezTo>
                        <a:pt x="1795514" y="187752"/>
                        <a:pt x="1706972" y="160491"/>
                        <a:pt x="1796527" y="182880"/>
                      </a:cubicBezTo>
                      <a:cubicBezTo>
                        <a:pt x="1807285" y="190052"/>
                        <a:pt x="1816985" y="199144"/>
                        <a:pt x="1828800" y="204395"/>
                      </a:cubicBezTo>
                      <a:cubicBezTo>
                        <a:pt x="1849524" y="213606"/>
                        <a:pt x="1893345" y="225910"/>
                        <a:pt x="1893345" y="225910"/>
                      </a:cubicBezTo>
                      <a:cubicBezTo>
                        <a:pt x="1922032" y="218738"/>
                        <a:pt x="1951354" y="213746"/>
                        <a:pt x="1979407" y="204395"/>
                      </a:cubicBezTo>
                      <a:cubicBezTo>
                        <a:pt x="1990165" y="200809"/>
                        <a:pt x="2000454" y="195241"/>
                        <a:pt x="2011680" y="193637"/>
                      </a:cubicBezTo>
                      <a:cubicBezTo>
                        <a:pt x="2050889" y="188036"/>
                        <a:pt x="2090569" y="186466"/>
                        <a:pt x="2130014" y="182880"/>
                      </a:cubicBezTo>
                      <a:lnTo>
                        <a:pt x="2226832" y="150607"/>
                      </a:lnTo>
                      <a:cubicBezTo>
                        <a:pt x="2237590" y="147021"/>
                        <a:pt x="2249670" y="146139"/>
                        <a:pt x="2259105" y="139849"/>
                      </a:cubicBezTo>
                      <a:cubicBezTo>
                        <a:pt x="2269863" y="132677"/>
                        <a:pt x="2279272" y="122874"/>
                        <a:pt x="2291378" y="118334"/>
                      </a:cubicBezTo>
                      <a:cubicBezTo>
                        <a:pt x="2308499" y="111914"/>
                        <a:pt x="2327527" y="112387"/>
                        <a:pt x="2345167" y="107576"/>
                      </a:cubicBezTo>
                      <a:cubicBezTo>
                        <a:pt x="2367047" y="101609"/>
                        <a:pt x="2409712" y="86061"/>
                        <a:pt x="2409712" y="86061"/>
                      </a:cubicBezTo>
                      <a:cubicBezTo>
                        <a:pt x="2416884" y="75303"/>
                        <a:pt x="2422086" y="62930"/>
                        <a:pt x="2431228" y="53788"/>
                      </a:cubicBezTo>
                      <a:cubicBezTo>
                        <a:pt x="2452082" y="32935"/>
                        <a:pt x="2469526" y="30265"/>
                        <a:pt x="2495774" y="21515"/>
                      </a:cubicBezTo>
                      <a:cubicBezTo>
                        <a:pt x="2571077" y="25101"/>
                        <a:pt x="2646756" y="23948"/>
                        <a:pt x="2721684" y="32273"/>
                      </a:cubicBezTo>
                      <a:cubicBezTo>
                        <a:pt x="2744224" y="34777"/>
                        <a:pt x="2786230" y="53788"/>
                        <a:pt x="2786230" y="53788"/>
                      </a:cubicBezTo>
                      <a:cubicBezTo>
                        <a:pt x="2858693" y="126251"/>
                        <a:pt x="2774846" y="53474"/>
                        <a:pt x="2861534" y="96818"/>
                      </a:cubicBezTo>
                      <a:cubicBezTo>
                        <a:pt x="2870606" y="101354"/>
                        <a:pt x="2875129" y="111998"/>
                        <a:pt x="2883049" y="118334"/>
                      </a:cubicBezTo>
                      <a:cubicBezTo>
                        <a:pt x="2893145" y="126411"/>
                        <a:pt x="2904564" y="132677"/>
                        <a:pt x="2915322" y="139849"/>
                      </a:cubicBezTo>
                      <a:cubicBezTo>
                        <a:pt x="2922494" y="150607"/>
                        <a:pt x="2927107" y="163608"/>
                        <a:pt x="2936837" y="172122"/>
                      </a:cubicBezTo>
                      <a:cubicBezTo>
                        <a:pt x="2956297" y="189150"/>
                        <a:pt x="2979868" y="200809"/>
                        <a:pt x="3001383" y="215153"/>
                      </a:cubicBezTo>
                      <a:cubicBezTo>
                        <a:pt x="3046997" y="245562"/>
                        <a:pt x="3022095" y="230888"/>
                        <a:pt x="3076687" y="258183"/>
                      </a:cubicBezTo>
                      <a:cubicBezTo>
                        <a:pt x="3096315" y="287626"/>
                        <a:pt x="3096503" y="296872"/>
                        <a:pt x="3130475" y="311971"/>
                      </a:cubicBezTo>
                      <a:cubicBezTo>
                        <a:pt x="3151200" y="321182"/>
                        <a:pt x="3195021" y="333487"/>
                        <a:pt x="3195021" y="333487"/>
                      </a:cubicBezTo>
                      <a:cubicBezTo>
                        <a:pt x="3248809" y="329901"/>
                        <a:pt x="3302807" y="328682"/>
                        <a:pt x="3356385" y="322729"/>
                      </a:cubicBezTo>
                      <a:cubicBezTo>
                        <a:pt x="3367655" y="321477"/>
                        <a:pt x="3377755" y="315086"/>
                        <a:pt x="3388658" y="311971"/>
                      </a:cubicBezTo>
                      <a:cubicBezTo>
                        <a:pt x="3402874" y="307909"/>
                        <a:pt x="3417527" y="305462"/>
                        <a:pt x="3431689" y="301214"/>
                      </a:cubicBezTo>
                      <a:cubicBezTo>
                        <a:pt x="3453412" y="294697"/>
                        <a:pt x="3473996" y="284146"/>
                        <a:pt x="3496235" y="279698"/>
                      </a:cubicBezTo>
                      <a:cubicBezTo>
                        <a:pt x="3572259" y="264494"/>
                        <a:pt x="3532680" y="274722"/>
                        <a:pt x="3614569" y="247426"/>
                      </a:cubicBezTo>
                      <a:cubicBezTo>
                        <a:pt x="3625327" y="243840"/>
                        <a:pt x="3636700" y="241739"/>
                        <a:pt x="3646842" y="236668"/>
                      </a:cubicBezTo>
                      <a:cubicBezTo>
                        <a:pt x="3661185" y="229496"/>
                        <a:pt x="3675949" y="223109"/>
                        <a:pt x="3689872" y="215153"/>
                      </a:cubicBezTo>
                      <a:cubicBezTo>
                        <a:pt x="3701098" y="208738"/>
                        <a:pt x="3710261" y="198730"/>
                        <a:pt x="3722145" y="193637"/>
                      </a:cubicBezTo>
                      <a:cubicBezTo>
                        <a:pt x="3735735" y="187813"/>
                        <a:pt x="3750832" y="186466"/>
                        <a:pt x="3765176" y="182880"/>
                      </a:cubicBezTo>
                      <a:cubicBezTo>
                        <a:pt x="4023846" y="216620"/>
                        <a:pt x="3933696" y="188853"/>
                        <a:pt x="4044875" y="225910"/>
                      </a:cubicBezTo>
                      <a:cubicBezTo>
                        <a:pt x="4151105" y="204665"/>
                        <a:pt x="4046299" y="229021"/>
                        <a:pt x="4152451" y="193637"/>
                      </a:cubicBezTo>
                      <a:cubicBezTo>
                        <a:pt x="4173138" y="186741"/>
                        <a:pt x="4207030" y="182485"/>
                        <a:pt x="4227755" y="172122"/>
                      </a:cubicBezTo>
                      <a:cubicBezTo>
                        <a:pt x="4232291" y="169854"/>
                        <a:pt x="4234926" y="164950"/>
                        <a:pt x="4238512" y="16136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7" name="Oval 10">
                  <a:extLst>
                    <a:ext uri="{FF2B5EF4-FFF2-40B4-BE49-F238E27FC236}">
                      <a16:creationId xmlns:a16="http://schemas.microsoft.com/office/drawing/2014/main" id="{84CF5FD1-5A43-490F-947A-AEE9835E2A8B}"/>
                    </a:ext>
                  </a:extLst>
                </p:cNvPr>
                <p:cNvSpPr/>
                <p:nvPr/>
              </p:nvSpPr>
              <p:spPr>
                <a:xfrm>
                  <a:off x="699245" y="1640541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" name="Oval 11">
                  <a:extLst>
                    <a:ext uri="{FF2B5EF4-FFF2-40B4-BE49-F238E27FC236}">
                      <a16:creationId xmlns:a16="http://schemas.microsoft.com/office/drawing/2014/main" id="{461DD44A-566D-45A2-9D55-62A40611BA24}"/>
                    </a:ext>
                  </a:extLst>
                </p:cNvPr>
                <p:cNvSpPr/>
                <p:nvPr/>
              </p:nvSpPr>
              <p:spPr>
                <a:xfrm>
                  <a:off x="1152858" y="163309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" name="Oval 12">
                  <a:extLst>
                    <a:ext uri="{FF2B5EF4-FFF2-40B4-BE49-F238E27FC236}">
                      <a16:creationId xmlns:a16="http://schemas.microsoft.com/office/drawing/2014/main" id="{4B2BEF5A-91E1-4670-A999-5141A409019E}"/>
                    </a:ext>
                  </a:extLst>
                </p:cNvPr>
                <p:cNvSpPr/>
                <p:nvPr/>
              </p:nvSpPr>
              <p:spPr>
                <a:xfrm>
                  <a:off x="1565235" y="1453366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" name="Oval 13">
                  <a:extLst>
                    <a:ext uri="{FF2B5EF4-FFF2-40B4-BE49-F238E27FC236}">
                      <a16:creationId xmlns:a16="http://schemas.microsoft.com/office/drawing/2014/main" id="{C8A22CA0-71DF-49DC-B46A-76DCEEAE6FEE}"/>
                    </a:ext>
                  </a:extLst>
                </p:cNvPr>
                <p:cNvSpPr/>
                <p:nvPr/>
              </p:nvSpPr>
              <p:spPr>
                <a:xfrm>
                  <a:off x="2008093" y="1584681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" name="Oval 14">
                  <a:extLst>
                    <a:ext uri="{FF2B5EF4-FFF2-40B4-BE49-F238E27FC236}">
                      <a16:creationId xmlns:a16="http://schemas.microsoft.com/office/drawing/2014/main" id="{36FB9FC2-8D51-480A-8B2F-EEAC7DDC0F34}"/>
                    </a:ext>
                  </a:extLst>
                </p:cNvPr>
                <p:cNvSpPr/>
                <p:nvPr/>
              </p:nvSpPr>
              <p:spPr>
                <a:xfrm>
                  <a:off x="2430330" y="1672814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Oval 15">
                  <a:extLst>
                    <a:ext uri="{FF2B5EF4-FFF2-40B4-BE49-F238E27FC236}">
                      <a16:creationId xmlns:a16="http://schemas.microsoft.com/office/drawing/2014/main" id="{5C3A136A-63BD-48E8-BEBA-B590E8D14544}"/>
                    </a:ext>
                  </a:extLst>
                </p:cNvPr>
                <p:cNvSpPr/>
                <p:nvPr/>
              </p:nvSpPr>
              <p:spPr>
                <a:xfrm>
                  <a:off x="2777267" y="155348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" name="Oval 16">
                  <a:extLst>
                    <a:ext uri="{FF2B5EF4-FFF2-40B4-BE49-F238E27FC236}">
                      <a16:creationId xmlns:a16="http://schemas.microsoft.com/office/drawing/2014/main" id="{BCBE749D-98B5-432C-A60A-5629DA27A701}"/>
                    </a:ext>
                  </a:extLst>
                </p:cNvPr>
                <p:cNvSpPr/>
                <p:nvPr/>
              </p:nvSpPr>
              <p:spPr>
                <a:xfrm>
                  <a:off x="3168125" y="155348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" name="Oval 17">
                  <a:extLst>
                    <a:ext uri="{FF2B5EF4-FFF2-40B4-BE49-F238E27FC236}">
                      <a16:creationId xmlns:a16="http://schemas.microsoft.com/office/drawing/2014/main" id="{DD281832-409C-4674-A6F1-ECD09C9F0B87}"/>
                    </a:ext>
                  </a:extLst>
                </p:cNvPr>
                <p:cNvSpPr/>
                <p:nvPr/>
              </p:nvSpPr>
              <p:spPr>
                <a:xfrm>
                  <a:off x="3479648" y="174274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" name="Oval 18">
                  <a:extLst>
                    <a:ext uri="{FF2B5EF4-FFF2-40B4-BE49-F238E27FC236}">
                      <a16:creationId xmlns:a16="http://schemas.microsoft.com/office/drawing/2014/main" id="{58FB7C92-5752-4BC8-85C7-B6A6615A0F0D}"/>
                    </a:ext>
                  </a:extLst>
                </p:cNvPr>
                <p:cNvSpPr/>
                <p:nvPr/>
              </p:nvSpPr>
              <p:spPr>
                <a:xfrm>
                  <a:off x="3888437" y="171376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" name="Oval 19">
                  <a:extLst>
                    <a:ext uri="{FF2B5EF4-FFF2-40B4-BE49-F238E27FC236}">
                      <a16:creationId xmlns:a16="http://schemas.microsoft.com/office/drawing/2014/main" id="{8ADBDC32-190F-47D9-AEA2-B92CCFFA7E53}"/>
                    </a:ext>
                  </a:extLst>
                </p:cNvPr>
                <p:cNvSpPr/>
                <p:nvPr/>
              </p:nvSpPr>
              <p:spPr>
                <a:xfrm>
                  <a:off x="4235374" y="166536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" name="Freeform: Shape 20">
                  <a:extLst>
                    <a:ext uri="{FF2B5EF4-FFF2-40B4-BE49-F238E27FC236}">
                      <a16:creationId xmlns:a16="http://schemas.microsoft.com/office/drawing/2014/main" id="{BD4459C0-E174-40D8-86C5-E3EB1F88F232}"/>
                    </a:ext>
                  </a:extLst>
                </p:cNvPr>
                <p:cNvSpPr/>
                <p:nvPr/>
              </p:nvSpPr>
              <p:spPr>
                <a:xfrm>
                  <a:off x="1308348" y="1349882"/>
                  <a:ext cx="198322" cy="645459"/>
                </a:xfrm>
                <a:custGeom>
                  <a:avLst/>
                  <a:gdLst>
                    <a:gd name="connsiteX0" fmla="*/ 4670 w 198322"/>
                    <a:gd name="connsiteY0" fmla="*/ 645459 h 645459"/>
                    <a:gd name="connsiteX1" fmla="*/ 36943 w 198322"/>
                    <a:gd name="connsiteY1" fmla="*/ 591671 h 645459"/>
                    <a:gd name="connsiteX2" fmla="*/ 79974 w 198322"/>
                    <a:gd name="connsiteY2" fmla="*/ 441063 h 645459"/>
                    <a:gd name="connsiteX3" fmla="*/ 47701 w 198322"/>
                    <a:gd name="connsiteY3" fmla="*/ 268941 h 645459"/>
                    <a:gd name="connsiteX4" fmla="*/ 26185 w 198322"/>
                    <a:gd name="connsiteY4" fmla="*/ 236668 h 645459"/>
                    <a:gd name="connsiteX5" fmla="*/ 15428 w 198322"/>
                    <a:gd name="connsiteY5" fmla="*/ 204395 h 645459"/>
                    <a:gd name="connsiteX6" fmla="*/ 15428 w 198322"/>
                    <a:gd name="connsiteY6" fmla="*/ 21515 h 645459"/>
                    <a:gd name="connsiteX7" fmla="*/ 47701 w 198322"/>
                    <a:gd name="connsiteY7" fmla="*/ 0 h 645459"/>
                    <a:gd name="connsiteX8" fmla="*/ 112247 w 198322"/>
                    <a:gd name="connsiteY8" fmla="*/ 10758 h 645459"/>
                    <a:gd name="connsiteX9" fmla="*/ 123004 w 198322"/>
                    <a:gd name="connsiteY9" fmla="*/ 43031 h 645459"/>
                    <a:gd name="connsiteX10" fmla="*/ 187550 w 198322"/>
                    <a:gd name="connsiteY10" fmla="*/ 64546 h 645459"/>
                    <a:gd name="connsiteX11" fmla="*/ 198308 w 198322"/>
                    <a:gd name="connsiteY11" fmla="*/ 118334 h 645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8322" h="645459">
                      <a:moveTo>
                        <a:pt x="4670" y="645459"/>
                      </a:moveTo>
                      <a:cubicBezTo>
                        <a:pt x="15428" y="627530"/>
                        <a:pt x="28291" y="610706"/>
                        <a:pt x="36943" y="591671"/>
                      </a:cubicBezTo>
                      <a:cubicBezTo>
                        <a:pt x="54089" y="553949"/>
                        <a:pt x="70846" y="477575"/>
                        <a:pt x="79974" y="441063"/>
                      </a:cubicBezTo>
                      <a:cubicBezTo>
                        <a:pt x="76189" y="403213"/>
                        <a:pt x="74804" y="309594"/>
                        <a:pt x="47701" y="268941"/>
                      </a:cubicBezTo>
                      <a:lnTo>
                        <a:pt x="26185" y="236668"/>
                      </a:lnTo>
                      <a:cubicBezTo>
                        <a:pt x="22599" y="225910"/>
                        <a:pt x="18543" y="215298"/>
                        <a:pt x="15428" y="204395"/>
                      </a:cubicBezTo>
                      <a:cubicBezTo>
                        <a:pt x="-3396" y="138511"/>
                        <a:pt x="-6819" y="104939"/>
                        <a:pt x="15428" y="21515"/>
                      </a:cubicBezTo>
                      <a:cubicBezTo>
                        <a:pt x="18759" y="9023"/>
                        <a:pt x="36943" y="7172"/>
                        <a:pt x="47701" y="0"/>
                      </a:cubicBezTo>
                      <a:cubicBezTo>
                        <a:pt x="69216" y="3586"/>
                        <a:pt x="93309" y="-64"/>
                        <a:pt x="112247" y="10758"/>
                      </a:cubicBezTo>
                      <a:cubicBezTo>
                        <a:pt x="122092" y="16384"/>
                        <a:pt x="113777" y="36440"/>
                        <a:pt x="123004" y="43031"/>
                      </a:cubicBezTo>
                      <a:cubicBezTo>
                        <a:pt x="141459" y="56213"/>
                        <a:pt x="187550" y="64546"/>
                        <a:pt x="187550" y="64546"/>
                      </a:cubicBezTo>
                      <a:cubicBezTo>
                        <a:pt x="199178" y="111055"/>
                        <a:pt x="198308" y="92791"/>
                        <a:pt x="198308" y="11833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Freeform: Shape 21">
                  <a:extLst>
                    <a:ext uri="{FF2B5EF4-FFF2-40B4-BE49-F238E27FC236}">
                      <a16:creationId xmlns:a16="http://schemas.microsoft.com/office/drawing/2014/main" id="{F97A27DB-97AF-466F-92C6-4607835B6D55}"/>
                    </a:ext>
                  </a:extLst>
                </p:cNvPr>
                <p:cNvSpPr/>
                <p:nvPr/>
              </p:nvSpPr>
              <p:spPr>
                <a:xfrm>
                  <a:off x="1558100" y="1606144"/>
                  <a:ext cx="172122" cy="516367"/>
                </a:xfrm>
                <a:custGeom>
                  <a:avLst/>
                  <a:gdLst>
                    <a:gd name="connsiteX0" fmla="*/ 0 w 172122"/>
                    <a:gd name="connsiteY0" fmla="*/ 0 h 516367"/>
                    <a:gd name="connsiteX1" fmla="*/ 32273 w 172122"/>
                    <a:gd name="connsiteY1" fmla="*/ 86061 h 516367"/>
                    <a:gd name="connsiteX2" fmla="*/ 64546 w 172122"/>
                    <a:gd name="connsiteY2" fmla="*/ 96818 h 516367"/>
                    <a:gd name="connsiteX3" fmla="*/ 86061 w 172122"/>
                    <a:gd name="connsiteY3" fmla="*/ 118334 h 516367"/>
                    <a:gd name="connsiteX4" fmla="*/ 96818 w 172122"/>
                    <a:gd name="connsiteY4" fmla="*/ 150607 h 516367"/>
                    <a:gd name="connsiteX5" fmla="*/ 107576 w 172122"/>
                    <a:gd name="connsiteY5" fmla="*/ 408790 h 516367"/>
                    <a:gd name="connsiteX6" fmla="*/ 129091 w 172122"/>
                    <a:gd name="connsiteY6" fmla="*/ 473336 h 516367"/>
                    <a:gd name="connsiteX7" fmla="*/ 139849 w 172122"/>
                    <a:gd name="connsiteY7" fmla="*/ 505609 h 516367"/>
                    <a:gd name="connsiteX8" fmla="*/ 172122 w 172122"/>
                    <a:gd name="connsiteY8" fmla="*/ 516367 h 516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2122" h="516367">
                      <a:moveTo>
                        <a:pt x="0" y="0"/>
                      </a:moveTo>
                      <a:cubicBezTo>
                        <a:pt x="6541" y="39245"/>
                        <a:pt x="-1931" y="65540"/>
                        <a:pt x="32273" y="86061"/>
                      </a:cubicBezTo>
                      <a:cubicBezTo>
                        <a:pt x="41997" y="91895"/>
                        <a:pt x="53788" y="93232"/>
                        <a:pt x="64546" y="96818"/>
                      </a:cubicBezTo>
                      <a:cubicBezTo>
                        <a:pt x="71718" y="103990"/>
                        <a:pt x="80843" y="109637"/>
                        <a:pt x="86061" y="118334"/>
                      </a:cubicBezTo>
                      <a:cubicBezTo>
                        <a:pt x="91895" y="128058"/>
                        <a:pt x="95980" y="139298"/>
                        <a:pt x="96818" y="150607"/>
                      </a:cubicBezTo>
                      <a:cubicBezTo>
                        <a:pt x="103181" y="236507"/>
                        <a:pt x="99005" y="323082"/>
                        <a:pt x="107576" y="408790"/>
                      </a:cubicBezTo>
                      <a:cubicBezTo>
                        <a:pt x="109833" y="431357"/>
                        <a:pt x="121919" y="451821"/>
                        <a:pt x="129091" y="473336"/>
                      </a:cubicBezTo>
                      <a:cubicBezTo>
                        <a:pt x="132677" y="484094"/>
                        <a:pt x="129091" y="502023"/>
                        <a:pt x="139849" y="505609"/>
                      </a:cubicBezTo>
                      <a:lnTo>
                        <a:pt x="172122" y="516367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7" name="Freeform: Shape 20">
                <a:extLst>
                  <a:ext uri="{FF2B5EF4-FFF2-40B4-BE49-F238E27FC236}">
                    <a16:creationId xmlns:a16="http://schemas.microsoft.com/office/drawing/2014/main" id="{B0BCEAED-7CBE-4163-8696-7A173A8D12C4}"/>
                  </a:ext>
                </a:extLst>
              </p:cNvPr>
              <p:cNvSpPr/>
              <p:nvPr/>
            </p:nvSpPr>
            <p:spPr>
              <a:xfrm rot="12286421">
                <a:off x="10157506" y="5834837"/>
                <a:ext cx="148090" cy="515792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Freeform: Shape 21">
                <a:extLst>
                  <a:ext uri="{FF2B5EF4-FFF2-40B4-BE49-F238E27FC236}">
                    <a16:creationId xmlns:a16="http://schemas.microsoft.com/office/drawing/2014/main" id="{B583B306-26AE-4F57-9B82-ED55D08A3595}"/>
                  </a:ext>
                </a:extLst>
              </p:cNvPr>
              <p:cNvSpPr/>
              <p:nvPr/>
            </p:nvSpPr>
            <p:spPr>
              <a:xfrm rot="12567337">
                <a:off x="10121871" y="5687241"/>
                <a:ext cx="128526" cy="412633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5" name="Connecteur droit 14">
                <a:extLst>
                  <a:ext uri="{FF2B5EF4-FFF2-40B4-BE49-F238E27FC236}">
                    <a16:creationId xmlns:a16="http://schemas.microsoft.com/office/drawing/2014/main" id="{FC15DFF0-18D9-48B0-B3DE-7E721882F1C8}"/>
                  </a:ext>
                </a:extLst>
              </p:cNvPr>
              <p:cNvCxnSpPr>
                <a:cxnSpLocks/>
                <a:stCxn id="36" idx="39"/>
              </p:cNvCxnSpPr>
              <p:nvPr/>
            </p:nvCxnSpPr>
            <p:spPr>
              <a:xfrm>
                <a:off x="10793856" y="6031255"/>
                <a:ext cx="256375" cy="37028"/>
              </a:xfrm>
              <a:prstGeom prst="line">
                <a:avLst/>
              </a:prstGeom>
              <a:ln w="12700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2F26326-F1D2-44C5-AB29-1007DC2D4938}"/>
                </a:ext>
              </a:extLst>
            </p:cNvPr>
            <p:cNvSpPr/>
            <p:nvPr/>
          </p:nvSpPr>
          <p:spPr>
            <a:xfrm>
              <a:off x="11082784" y="5744517"/>
              <a:ext cx="1348197" cy="69342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32" name="Groupe 31">
              <a:extLst>
                <a:ext uri="{FF2B5EF4-FFF2-40B4-BE49-F238E27FC236}">
                  <a16:creationId xmlns:a16="http://schemas.microsoft.com/office/drawing/2014/main" id="{73BC2E70-DD13-4456-A036-BCB406C00961}"/>
                </a:ext>
              </a:extLst>
            </p:cNvPr>
            <p:cNvGrpSpPr/>
            <p:nvPr/>
          </p:nvGrpSpPr>
          <p:grpSpPr>
            <a:xfrm>
              <a:off x="8761365" y="5599848"/>
              <a:ext cx="2731181" cy="1214276"/>
              <a:chOff x="8761365" y="5530398"/>
              <a:chExt cx="2731181" cy="1214276"/>
            </a:xfrm>
          </p:grpSpPr>
          <p:cxnSp>
            <p:nvCxnSpPr>
              <p:cNvPr id="21" name="Connecteur droit 20">
                <a:extLst>
                  <a:ext uri="{FF2B5EF4-FFF2-40B4-BE49-F238E27FC236}">
                    <a16:creationId xmlns:a16="http://schemas.microsoft.com/office/drawing/2014/main" id="{6F038392-64D5-4440-AA8B-46327A812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28492" y="5942988"/>
                <a:ext cx="564054" cy="37453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Connecteur droit 26">
                <a:extLst>
                  <a:ext uri="{FF2B5EF4-FFF2-40B4-BE49-F238E27FC236}">
                    <a16:creationId xmlns:a16="http://schemas.microsoft.com/office/drawing/2014/main" id="{7DC32B86-49A1-402B-8CCE-8AEC24C2D2DA}"/>
                  </a:ext>
                </a:extLst>
              </p:cNvPr>
              <p:cNvCxnSpPr/>
              <p:nvPr/>
            </p:nvCxnSpPr>
            <p:spPr>
              <a:xfrm>
                <a:off x="9001742" y="5530398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Connecteur droit 77">
                <a:extLst>
                  <a:ext uri="{FF2B5EF4-FFF2-40B4-BE49-F238E27FC236}">
                    <a16:creationId xmlns:a16="http://schemas.microsoft.com/office/drawing/2014/main" id="{D95DFD5F-027E-436D-99DC-7ED8F350A816}"/>
                  </a:ext>
                </a:extLst>
              </p:cNvPr>
              <p:cNvCxnSpPr/>
              <p:nvPr/>
            </p:nvCxnSpPr>
            <p:spPr>
              <a:xfrm>
                <a:off x="9408021" y="5531650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" name="Connecteur droit 79">
                <a:extLst>
                  <a:ext uri="{FF2B5EF4-FFF2-40B4-BE49-F238E27FC236}">
                    <a16:creationId xmlns:a16="http://schemas.microsoft.com/office/drawing/2014/main" id="{0BD15FBB-C51F-4250-BC07-D5E6373B4C7D}"/>
                  </a:ext>
                </a:extLst>
              </p:cNvPr>
              <p:cNvCxnSpPr/>
              <p:nvPr/>
            </p:nvCxnSpPr>
            <p:spPr>
              <a:xfrm>
                <a:off x="9775355" y="5530398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Connecteur droit 80">
                <a:extLst>
                  <a:ext uri="{FF2B5EF4-FFF2-40B4-BE49-F238E27FC236}">
                    <a16:creationId xmlns:a16="http://schemas.microsoft.com/office/drawing/2014/main" id="{2EB4E05C-75AC-4A85-9303-3E173398A294}"/>
                  </a:ext>
                </a:extLst>
              </p:cNvPr>
              <p:cNvCxnSpPr/>
              <p:nvPr/>
            </p:nvCxnSpPr>
            <p:spPr>
              <a:xfrm>
                <a:off x="10174014" y="5531650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Connecteur droit 86">
                <a:extLst>
                  <a:ext uri="{FF2B5EF4-FFF2-40B4-BE49-F238E27FC236}">
                    <a16:creationId xmlns:a16="http://schemas.microsoft.com/office/drawing/2014/main" id="{A1F558D9-931E-479A-B950-7BBB4E9F779A}"/>
                  </a:ext>
                </a:extLst>
              </p:cNvPr>
              <p:cNvCxnSpPr/>
              <p:nvPr/>
            </p:nvCxnSpPr>
            <p:spPr>
              <a:xfrm>
                <a:off x="10545073" y="5543025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Connecteur droit 88">
                <a:extLst>
                  <a:ext uri="{FF2B5EF4-FFF2-40B4-BE49-F238E27FC236}">
                    <a16:creationId xmlns:a16="http://schemas.microsoft.com/office/drawing/2014/main" id="{347D6E8F-4C3F-4C16-804D-127DC2C8D20C}"/>
                  </a:ext>
                </a:extLst>
              </p:cNvPr>
              <p:cNvCxnSpPr/>
              <p:nvPr/>
            </p:nvCxnSpPr>
            <p:spPr>
              <a:xfrm>
                <a:off x="10864778" y="5551207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" name="ZoneTexte 29">
                    <a:extLst>
                      <a:ext uri="{FF2B5EF4-FFF2-40B4-BE49-F238E27FC236}">
                        <a16:creationId xmlns:a16="http://schemas.microsoft.com/office/drawing/2014/main" id="{85BCD003-7C97-45F5-9096-51CF084A74DA}"/>
                      </a:ext>
                    </a:extLst>
                  </p:cNvPr>
                  <p:cNvSpPr txBox="1"/>
                  <p:nvPr/>
                </p:nvSpPr>
                <p:spPr>
                  <a:xfrm>
                    <a:off x="8761365" y="6493259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𝛼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ZoneTexte 29">
                    <a:extLst>
                      <a:ext uri="{FF2B5EF4-FFF2-40B4-BE49-F238E27FC236}">
                        <a16:creationId xmlns:a16="http://schemas.microsoft.com/office/drawing/2014/main" id="{85BCD003-7C97-45F5-9096-51CF084A74D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761365" y="6493259"/>
                    <a:ext cx="135284" cy="230832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31818" r="-2727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65E8DD25-9D72-4DC1-91B5-2C0DCF2CA489}"/>
                      </a:ext>
                    </a:extLst>
                  </p:cNvPr>
                  <p:cNvSpPr txBox="1"/>
                  <p:nvPr/>
                </p:nvSpPr>
                <p:spPr>
                  <a:xfrm>
                    <a:off x="9126617" y="651162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65E8DD25-9D72-4DC1-91B5-2C0DCF2CA4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26617" y="6511622"/>
                    <a:ext cx="135284" cy="230832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l="-63636" r="-59091" b="-3421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2" name="ZoneTexte 91">
                    <a:extLst>
                      <a:ext uri="{FF2B5EF4-FFF2-40B4-BE49-F238E27FC236}">
                        <a16:creationId xmlns:a16="http://schemas.microsoft.com/office/drawing/2014/main" id="{A6A03707-663F-461F-84FB-D75290416705}"/>
                      </a:ext>
                    </a:extLst>
                  </p:cNvPr>
                  <p:cNvSpPr txBox="1"/>
                  <p:nvPr/>
                </p:nvSpPr>
                <p:spPr>
                  <a:xfrm>
                    <a:off x="9529462" y="6508877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𝛾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2" name="ZoneTexte 91">
                    <a:extLst>
                      <a:ext uri="{FF2B5EF4-FFF2-40B4-BE49-F238E27FC236}">
                        <a16:creationId xmlns:a16="http://schemas.microsoft.com/office/drawing/2014/main" id="{A6A03707-663F-461F-84FB-D752904167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29462" y="6508877"/>
                    <a:ext cx="135284" cy="230832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l="-40909" r="-31818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3" name="ZoneTexte 92">
                    <a:extLst>
                      <a:ext uri="{FF2B5EF4-FFF2-40B4-BE49-F238E27FC236}">
                        <a16:creationId xmlns:a16="http://schemas.microsoft.com/office/drawing/2014/main" id="{2DC74198-2261-4E3F-BEA8-77A2F8561940}"/>
                      </a:ext>
                    </a:extLst>
                  </p:cNvPr>
                  <p:cNvSpPr txBox="1"/>
                  <p:nvPr/>
                </p:nvSpPr>
                <p:spPr>
                  <a:xfrm>
                    <a:off x="9910399" y="651384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𝛿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3" name="ZoneTexte 92">
                    <a:extLst>
                      <a:ext uri="{FF2B5EF4-FFF2-40B4-BE49-F238E27FC236}">
                        <a16:creationId xmlns:a16="http://schemas.microsoft.com/office/drawing/2014/main" id="{2DC74198-2261-4E3F-BEA8-77A2F856194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910399" y="6513842"/>
                    <a:ext cx="135284" cy="230832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 l="-45455" r="-36364" b="-526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" name="ZoneTexte 93">
                    <a:extLst>
                      <a:ext uri="{FF2B5EF4-FFF2-40B4-BE49-F238E27FC236}">
                        <a16:creationId xmlns:a16="http://schemas.microsoft.com/office/drawing/2014/main" id="{942F66D0-1783-47AD-96EE-F64F983F9AD2}"/>
                      </a:ext>
                    </a:extLst>
                  </p:cNvPr>
                  <p:cNvSpPr txBox="1"/>
                  <p:nvPr/>
                </p:nvSpPr>
                <p:spPr>
                  <a:xfrm>
                    <a:off x="10287148" y="6508877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𝜖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4" name="ZoneTexte 93">
                    <a:extLst>
                      <a:ext uri="{FF2B5EF4-FFF2-40B4-BE49-F238E27FC236}">
                        <a16:creationId xmlns:a16="http://schemas.microsoft.com/office/drawing/2014/main" id="{942F66D0-1783-47AD-96EE-F64F983F9A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287148" y="6508877"/>
                    <a:ext cx="135284" cy="230832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22727" r="-1363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" name="ZoneTexte 94">
                    <a:extLst>
                      <a:ext uri="{FF2B5EF4-FFF2-40B4-BE49-F238E27FC236}">
                        <a16:creationId xmlns:a16="http://schemas.microsoft.com/office/drawing/2014/main" id="{C6033509-D87D-4024-9D13-31D31B568FDB}"/>
                      </a:ext>
                    </a:extLst>
                  </p:cNvPr>
                  <p:cNvSpPr txBox="1"/>
                  <p:nvPr/>
                </p:nvSpPr>
                <p:spPr>
                  <a:xfrm>
                    <a:off x="10638218" y="650876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ZoneTexte 94">
                    <a:extLst>
                      <a:ext uri="{FF2B5EF4-FFF2-40B4-BE49-F238E27FC236}">
                        <a16:creationId xmlns:a16="http://schemas.microsoft.com/office/drawing/2014/main" id="{C6033509-D87D-4024-9D13-31D31B568F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638218" y="6508762"/>
                    <a:ext cx="135284" cy="230832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l="-50000" r="-50000" b="-3421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B87DC43F-08D4-441E-AB1A-A80FD95BF932}"/>
                      </a:ext>
                    </a:extLst>
                  </p:cNvPr>
                  <p:cNvSpPr txBox="1"/>
                  <p:nvPr/>
                </p:nvSpPr>
                <p:spPr>
                  <a:xfrm>
                    <a:off x="11025564" y="6513535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… 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B87DC43F-08D4-441E-AB1A-A80FD95BF9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25564" y="6513535"/>
                    <a:ext cx="135284" cy="230832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 l="-13636" r="-40909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sp>
        <p:nvSpPr>
          <p:cNvPr id="71" name="ZoneTexte 70">
            <a:extLst>
              <a:ext uri="{FF2B5EF4-FFF2-40B4-BE49-F238E27FC236}">
                <a16:creationId xmlns:a16="http://schemas.microsoft.com/office/drawing/2014/main" id="{C4A5D6D6-E558-4FCF-8C16-BDAB2F9590CA}"/>
              </a:ext>
            </a:extLst>
          </p:cNvPr>
          <p:cNvSpPr txBox="1"/>
          <p:nvPr/>
        </p:nvSpPr>
        <p:spPr>
          <a:xfrm>
            <a:off x="235333" y="4516837"/>
            <a:ext cx="677573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i="1" dirty="0"/>
              <a:t>3. </a:t>
            </a:r>
            <a:r>
              <a:rPr lang="fr-BE" b="1" i="1" dirty="0" err="1"/>
              <a:t>Sticky</a:t>
            </a:r>
            <a:r>
              <a:rPr lang="fr-BE" b="1" i="1" dirty="0"/>
              <a:t> Reptation (Time-</a:t>
            </a:r>
            <a:r>
              <a:rPr lang="fr-BE" b="1" i="1" dirty="0" err="1"/>
              <a:t>Marching</a:t>
            </a:r>
            <a:r>
              <a:rPr lang="fr-BE" b="1" i="1" dirty="0"/>
              <a:t> </a:t>
            </a:r>
            <a:r>
              <a:rPr lang="fr-BE" b="1" i="1" dirty="0" err="1"/>
              <a:t>Algorithm</a:t>
            </a:r>
            <a:r>
              <a:rPr lang="fr-BE" b="1" i="1" dirty="0"/>
              <a:t>)</a:t>
            </a:r>
          </a:p>
        </p:txBody>
      </p:sp>
      <p:sp>
        <p:nvSpPr>
          <p:cNvPr id="76" name="ZoneTexte 75">
            <a:extLst>
              <a:ext uri="{FF2B5EF4-FFF2-40B4-BE49-F238E27FC236}">
                <a16:creationId xmlns:a16="http://schemas.microsoft.com/office/drawing/2014/main" id="{BA47CBBB-DF78-44C0-B908-7886EBCB4D3B}"/>
              </a:ext>
            </a:extLst>
          </p:cNvPr>
          <p:cNvSpPr txBox="1"/>
          <p:nvPr/>
        </p:nvSpPr>
        <p:spPr>
          <a:xfrm>
            <a:off x="4788401" y="4545986"/>
            <a:ext cx="3246736" cy="3231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BE" sz="1500" b="0" i="0" dirty="0">
                <a:solidFill>
                  <a:srgbClr val="000000"/>
                </a:solidFill>
                <a:effectLst/>
                <a:latin typeface="Arno Pro"/>
              </a:rPr>
              <a:t>Van Ruymbeke et al., </a:t>
            </a:r>
            <a:r>
              <a:rPr lang="fr-BE" sz="1500" b="0" i="1" dirty="0" err="1">
                <a:solidFill>
                  <a:srgbClr val="000000"/>
                </a:solidFill>
                <a:effectLst/>
                <a:latin typeface="Arno Pro"/>
              </a:rPr>
              <a:t>Macromol</a:t>
            </a:r>
            <a:r>
              <a:rPr lang="fr-BE" sz="1500" b="0" i="1" dirty="0">
                <a:solidFill>
                  <a:srgbClr val="000000"/>
                </a:solidFill>
                <a:effectLst/>
                <a:latin typeface="Arno Pro"/>
              </a:rPr>
              <a:t>. 2006</a:t>
            </a:r>
            <a:endParaRPr lang="fr-BE" sz="1500" dirty="0">
              <a:latin typeface="Arno Pro"/>
            </a:endParaRPr>
          </a:p>
        </p:txBody>
      </p:sp>
      <p:grpSp>
        <p:nvGrpSpPr>
          <p:cNvPr id="131" name="Groupe 130">
            <a:extLst>
              <a:ext uri="{FF2B5EF4-FFF2-40B4-BE49-F238E27FC236}">
                <a16:creationId xmlns:a16="http://schemas.microsoft.com/office/drawing/2014/main" id="{71FBE5F8-F7D2-6B05-4D66-2E78F1DAAF7A}"/>
              </a:ext>
            </a:extLst>
          </p:cNvPr>
          <p:cNvGrpSpPr/>
          <p:nvPr/>
        </p:nvGrpSpPr>
        <p:grpSpPr>
          <a:xfrm>
            <a:off x="8817944" y="5387359"/>
            <a:ext cx="3796229" cy="1313317"/>
            <a:chOff x="8692617" y="5500807"/>
            <a:chExt cx="3796229" cy="1313317"/>
          </a:xfrm>
        </p:grpSpPr>
        <p:grpSp>
          <p:nvGrpSpPr>
            <p:cNvPr id="132" name="Groupe 131">
              <a:extLst>
                <a:ext uri="{FF2B5EF4-FFF2-40B4-BE49-F238E27FC236}">
                  <a16:creationId xmlns:a16="http://schemas.microsoft.com/office/drawing/2014/main" id="{D7B878FF-0588-F9FF-D57D-A587FBF1F7EB}"/>
                </a:ext>
              </a:extLst>
            </p:cNvPr>
            <p:cNvGrpSpPr/>
            <p:nvPr/>
          </p:nvGrpSpPr>
          <p:grpSpPr>
            <a:xfrm>
              <a:off x="8692617" y="5500807"/>
              <a:ext cx="3796229" cy="995942"/>
              <a:chOff x="8761531" y="5687241"/>
              <a:chExt cx="3164964" cy="810841"/>
            </a:xfrm>
          </p:grpSpPr>
          <p:grpSp>
            <p:nvGrpSpPr>
              <p:cNvPr id="149" name="Groupe 148">
                <a:extLst>
                  <a:ext uri="{FF2B5EF4-FFF2-40B4-BE49-F238E27FC236}">
                    <a16:creationId xmlns:a16="http://schemas.microsoft.com/office/drawing/2014/main" id="{74749C06-80C2-780F-93C9-E1AC3548B546}"/>
                  </a:ext>
                </a:extLst>
              </p:cNvPr>
              <p:cNvGrpSpPr/>
              <p:nvPr/>
            </p:nvGrpSpPr>
            <p:grpSpPr>
              <a:xfrm>
                <a:off x="8761531" y="5880663"/>
                <a:ext cx="3164964" cy="617419"/>
                <a:chOff x="397135" y="1349882"/>
                <a:chExt cx="4238512" cy="772629"/>
              </a:xfrm>
            </p:grpSpPr>
            <p:sp>
              <p:nvSpPr>
                <p:cNvPr id="153" name="Freeform: Shape 4">
                  <a:extLst>
                    <a:ext uri="{FF2B5EF4-FFF2-40B4-BE49-F238E27FC236}">
                      <a16:creationId xmlns:a16="http://schemas.microsoft.com/office/drawing/2014/main" id="{A0586AFE-D86A-CDB6-B91C-9D0491B1F6CE}"/>
                    </a:ext>
                  </a:extLst>
                </p:cNvPr>
                <p:cNvSpPr/>
                <p:nvPr/>
              </p:nvSpPr>
              <p:spPr>
                <a:xfrm>
                  <a:off x="397135" y="1506071"/>
                  <a:ext cx="4238512" cy="333487"/>
                </a:xfrm>
                <a:custGeom>
                  <a:avLst/>
                  <a:gdLst>
                    <a:gd name="connsiteX0" fmla="*/ 0 w 4238512"/>
                    <a:gd name="connsiteY0" fmla="*/ 21515 h 333487"/>
                    <a:gd name="connsiteX1" fmla="*/ 129091 w 4238512"/>
                    <a:gd name="connsiteY1" fmla="*/ 32273 h 333487"/>
                    <a:gd name="connsiteX2" fmla="*/ 182880 w 4238512"/>
                    <a:gd name="connsiteY2" fmla="*/ 64546 h 333487"/>
                    <a:gd name="connsiteX3" fmla="*/ 215152 w 4238512"/>
                    <a:gd name="connsiteY3" fmla="*/ 75303 h 333487"/>
                    <a:gd name="connsiteX4" fmla="*/ 301214 w 4238512"/>
                    <a:gd name="connsiteY4" fmla="*/ 139849 h 333487"/>
                    <a:gd name="connsiteX5" fmla="*/ 311971 w 4238512"/>
                    <a:gd name="connsiteY5" fmla="*/ 172122 h 333487"/>
                    <a:gd name="connsiteX6" fmla="*/ 387275 w 4238512"/>
                    <a:gd name="connsiteY6" fmla="*/ 225910 h 333487"/>
                    <a:gd name="connsiteX7" fmla="*/ 462578 w 4238512"/>
                    <a:gd name="connsiteY7" fmla="*/ 258183 h 333487"/>
                    <a:gd name="connsiteX8" fmla="*/ 645458 w 4238512"/>
                    <a:gd name="connsiteY8" fmla="*/ 236668 h 333487"/>
                    <a:gd name="connsiteX9" fmla="*/ 677731 w 4238512"/>
                    <a:gd name="connsiteY9" fmla="*/ 225910 h 333487"/>
                    <a:gd name="connsiteX10" fmla="*/ 731520 w 4238512"/>
                    <a:gd name="connsiteY10" fmla="*/ 215153 h 333487"/>
                    <a:gd name="connsiteX11" fmla="*/ 785308 w 4238512"/>
                    <a:gd name="connsiteY11" fmla="*/ 172122 h 333487"/>
                    <a:gd name="connsiteX12" fmla="*/ 817581 w 4238512"/>
                    <a:gd name="connsiteY12" fmla="*/ 161364 h 333487"/>
                    <a:gd name="connsiteX13" fmla="*/ 849854 w 4238512"/>
                    <a:gd name="connsiteY13" fmla="*/ 139849 h 333487"/>
                    <a:gd name="connsiteX14" fmla="*/ 892884 w 4238512"/>
                    <a:gd name="connsiteY14" fmla="*/ 107576 h 333487"/>
                    <a:gd name="connsiteX15" fmla="*/ 978945 w 4238512"/>
                    <a:gd name="connsiteY15" fmla="*/ 86061 h 333487"/>
                    <a:gd name="connsiteX16" fmla="*/ 1011218 w 4238512"/>
                    <a:gd name="connsiteY16" fmla="*/ 64546 h 333487"/>
                    <a:gd name="connsiteX17" fmla="*/ 1032734 w 4238512"/>
                    <a:gd name="connsiteY17" fmla="*/ 43030 h 333487"/>
                    <a:gd name="connsiteX18" fmla="*/ 1097280 w 4238512"/>
                    <a:gd name="connsiteY18" fmla="*/ 21515 h 333487"/>
                    <a:gd name="connsiteX19" fmla="*/ 1215614 w 4238512"/>
                    <a:gd name="connsiteY19" fmla="*/ 0 h 333487"/>
                    <a:gd name="connsiteX20" fmla="*/ 1420009 w 4238512"/>
                    <a:gd name="connsiteY20" fmla="*/ 10757 h 333487"/>
                    <a:gd name="connsiteX21" fmla="*/ 1495312 w 4238512"/>
                    <a:gd name="connsiteY21" fmla="*/ 32273 h 333487"/>
                    <a:gd name="connsiteX22" fmla="*/ 1549101 w 4238512"/>
                    <a:gd name="connsiteY22" fmla="*/ 75303 h 333487"/>
                    <a:gd name="connsiteX23" fmla="*/ 1624404 w 4238512"/>
                    <a:gd name="connsiteY23" fmla="*/ 96818 h 333487"/>
                    <a:gd name="connsiteX24" fmla="*/ 1688950 w 4238512"/>
                    <a:gd name="connsiteY24" fmla="*/ 139849 h 333487"/>
                    <a:gd name="connsiteX25" fmla="*/ 1721223 w 4238512"/>
                    <a:gd name="connsiteY25" fmla="*/ 150607 h 333487"/>
                    <a:gd name="connsiteX26" fmla="*/ 1796527 w 4238512"/>
                    <a:gd name="connsiteY26" fmla="*/ 182880 h 333487"/>
                    <a:gd name="connsiteX27" fmla="*/ 1828800 w 4238512"/>
                    <a:gd name="connsiteY27" fmla="*/ 204395 h 333487"/>
                    <a:gd name="connsiteX28" fmla="*/ 1893345 w 4238512"/>
                    <a:gd name="connsiteY28" fmla="*/ 225910 h 333487"/>
                    <a:gd name="connsiteX29" fmla="*/ 1979407 w 4238512"/>
                    <a:gd name="connsiteY29" fmla="*/ 204395 h 333487"/>
                    <a:gd name="connsiteX30" fmla="*/ 2011680 w 4238512"/>
                    <a:gd name="connsiteY30" fmla="*/ 193637 h 333487"/>
                    <a:gd name="connsiteX31" fmla="*/ 2130014 w 4238512"/>
                    <a:gd name="connsiteY31" fmla="*/ 182880 h 333487"/>
                    <a:gd name="connsiteX32" fmla="*/ 2226832 w 4238512"/>
                    <a:gd name="connsiteY32" fmla="*/ 150607 h 333487"/>
                    <a:gd name="connsiteX33" fmla="*/ 2259105 w 4238512"/>
                    <a:gd name="connsiteY33" fmla="*/ 139849 h 333487"/>
                    <a:gd name="connsiteX34" fmla="*/ 2291378 w 4238512"/>
                    <a:gd name="connsiteY34" fmla="*/ 118334 h 333487"/>
                    <a:gd name="connsiteX35" fmla="*/ 2345167 w 4238512"/>
                    <a:gd name="connsiteY35" fmla="*/ 107576 h 333487"/>
                    <a:gd name="connsiteX36" fmla="*/ 2409712 w 4238512"/>
                    <a:gd name="connsiteY36" fmla="*/ 86061 h 333487"/>
                    <a:gd name="connsiteX37" fmla="*/ 2431228 w 4238512"/>
                    <a:gd name="connsiteY37" fmla="*/ 53788 h 333487"/>
                    <a:gd name="connsiteX38" fmla="*/ 2495774 w 4238512"/>
                    <a:gd name="connsiteY38" fmla="*/ 21515 h 333487"/>
                    <a:gd name="connsiteX39" fmla="*/ 2721684 w 4238512"/>
                    <a:gd name="connsiteY39" fmla="*/ 32273 h 333487"/>
                    <a:gd name="connsiteX40" fmla="*/ 2786230 w 4238512"/>
                    <a:gd name="connsiteY40" fmla="*/ 53788 h 333487"/>
                    <a:gd name="connsiteX41" fmla="*/ 2861534 w 4238512"/>
                    <a:gd name="connsiteY41" fmla="*/ 96818 h 333487"/>
                    <a:gd name="connsiteX42" fmla="*/ 2883049 w 4238512"/>
                    <a:gd name="connsiteY42" fmla="*/ 118334 h 333487"/>
                    <a:gd name="connsiteX43" fmla="*/ 2915322 w 4238512"/>
                    <a:gd name="connsiteY43" fmla="*/ 139849 h 333487"/>
                    <a:gd name="connsiteX44" fmla="*/ 2936837 w 4238512"/>
                    <a:gd name="connsiteY44" fmla="*/ 172122 h 333487"/>
                    <a:gd name="connsiteX45" fmla="*/ 3001383 w 4238512"/>
                    <a:gd name="connsiteY45" fmla="*/ 215153 h 333487"/>
                    <a:gd name="connsiteX46" fmla="*/ 3076687 w 4238512"/>
                    <a:gd name="connsiteY46" fmla="*/ 258183 h 333487"/>
                    <a:gd name="connsiteX47" fmla="*/ 3130475 w 4238512"/>
                    <a:gd name="connsiteY47" fmla="*/ 311971 h 333487"/>
                    <a:gd name="connsiteX48" fmla="*/ 3195021 w 4238512"/>
                    <a:gd name="connsiteY48" fmla="*/ 333487 h 333487"/>
                    <a:gd name="connsiteX49" fmla="*/ 3356385 w 4238512"/>
                    <a:gd name="connsiteY49" fmla="*/ 322729 h 333487"/>
                    <a:gd name="connsiteX50" fmla="*/ 3388658 w 4238512"/>
                    <a:gd name="connsiteY50" fmla="*/ 311971 h 333487"/>
                    <a:gd name="connsiteX51" fmla="*/ 3431689 w 4238512"/>
                    <a:gd name="connsiteY51" fmla="*/ 301214 h 333487"/>
                    <a:gd name="connsiteX52" fmla="*/ 3496235 w 4238512"/>
                    <a:gd name="connsiteY52" fmla="*/ 279698 h 333487"/>
                    <a:gd name="connsiteX53" fmla="*/ 3614569 w 4238512"/>
                    <a:gd name="connsiteY53" fmla="*/ 247426 h 333487"/>
                    <a:gd name="connsiteX54" fmla="*/ 3646842 w 4238512"/>
                    <a:gd name="connsiteY54" fmla="*/ 236668 h 333487"/>
                    <a:gd name="connsiteX55" fmla="*/ 3689872 w 4238512"/>
                    <a:gd name="connsiteY55" fmla="*/ 215153 h 333487"/>
                    <a:gd name="connsiteX56" fmla="*/ 3722145 w 4238512"/>
                    <a:gd name="connsiteY56" fmla="*/ 193637 h 333487"/>
                    <a:gd name="connsiteX57" fmla="*/ 3765176 w 4238512"/>
                    <a:gd name="connsiteY57" fmla="*/ 182880 h 333487"/>
                    <a:gd name="connsiteX58" fmla="*/ 4044875 w 4238512"/>
                    <a:gd name="connsiteY58" fmla="*/ 225910 h 333487"/>
                    <a:gd name="connsiteX59" fmla="*/ 4152451 w 4238512"/>
                    <a:gd name="connsiteY59" fmla="*/ 193637 h 333487"/>
                    <a:gd name="connsiteX60" fmla="*/ 4227755 w 4238512"/>
                    <a:gd name="connsiteY60" fmla="*/ 172122 h 333487"/>
                    <a:gd name="connsiteX61" fmla="*/ 4238512 w 4238512"/>
                    <a:gd name="connsiteY61" fmla="*/ 161364 h 333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4238512" h="333487">
                      <a:moveTo>
                        <a:pt x="0" y="21515"/>
                      </a:moveTo>
                      <a:cubicBezTo>
                        <a:pt x="43030" y="25101"/>
                        <a:pt x="86290" y="26566"/>
                        <a:pt x="129091" y="32273"/>
                      </a:cubicBezTo>
                      <a:cubicBezTo>
                        <a:pt x="181335" y="39239"/>
                        <a:pt x="144090" y="41272"/>
                        <a:pt x="182880" y="64546"/>
                      </a:cubicBezTo>
                      <a:cubicBezTo>
                        <a:pt x="192603" y="70380"/>
                        <a:pt x="204395" y="71717"/>
                        <a:pt x="215152" y="75303"/>
                      </a:cubicBezTo>
                      <a:cubicBezTo>
                        <a:pt x="269523" y="129674"/>
                        <a:pt x="240039" y="109262"/>
                        <a:pt x="301214" y="139849"/>
                      </a:cubicBezTo>
                      <a:cubicBezTo>
                        <a:pt x="304800" y="150607"/>
                        <a:pt x="305380" y="162895"/>
                        <a:pt x="311971" y="172122"/>
                      </a:cubicBezTo>
                      <a:cubicBezTo>
                        <a:pt x="351037" y="226815"/>
                        <a:pt x="342457" y="206702"/>
                        <a:pt x="387275" y="225910"/>
                      </a:cubicBezTo>
                      <a:cubicBezTo>
                        <a:pt x="480327" y="265790"/>
                        <a:pt x="386892" y="232956"/>
                        <a:pt x="462578" y="258183"/>
                      </a:cubicBezTo>
                      <a:cubicBezTo>
                        <a:pt x="523538" y="251011"/>
                        <a:pt x="584757" y="245773"/>
                        <a:pt x="645458" y="236668"/>
                      </a:cubicBezTo>
                      <a:cubicBezTo>
                        <a:pt x="656672" y="234986"/>
                        <a:pt x="666730" y="228660"/>
                        <a:pt x="677731" y="225910"/>
                      </a:cubicBezTo>
                      <a:cubicBezTo>
                        <a:pt x="695470" y="221475"/>
                        <a:pt x="713590" y="218739"/>
                        <a:pt x="731520" y="215153"/>
                      </a:cubicBezTo>
                      <a:cubicBezTo>
                        <a:pt x="751533" y="195139"/>
                        <a:pt x="758164" y="185694"/>
                        <a:pt x="785308" y="172122"/>
                      </a:cubicBezTo>
                      <a:cubicBezTo>
                        <a:pt x="795450" y="167051"/>
                        <a:pt x="807439" y="166435"/>
                        <a:pt x="817581" y="161364"/>
                      </a:cubicBezTo>
                      <a:cubicBezTo>
                        <a:pt x="829145" y="155582"/>
                        <a:pt x="839333" y="147364"/>
                        <a:pt x="849854" y="139849"/>
                      </a:cubicBezTo>
                      <a:cubicBezTo>
                        <a:pt x="864444" y="129428"/>
                        <a:pt x="876334" y="114472"/>
                        <a:pt x="892884" y="107576"/>
                      </a:cubicBezTo>
                      <a:cubicBezTo>
                        <a:pt x="920179" y="96203"/>
                        <a:pt x="978945" y="86061"/>
                        <a:pt x="978945" y="86061"/>
                      </a:cubicBezTo>
                      <a:cubicBezTo>
                        <a:pt x="989703" y="78889"/>
                        <a:pt x="1001122" y="72623"/>
                        <a:pt x="1011218" y="64546"/>
                      </a:cubicBezTo>
                      <a:cubicBezTo>
                        <a:pt x="1019138" y="58210"/>
                        <a:pt x="1023662" y="47566"/>
                        <a:pt x="1032734" y="43030"/>
                      </a:cubicBezTo>
                      <a:cubicBezTo>
                        <a:pt x="1053019" y="32888"/>
                        <a:pt x="1075278" y="27016"/>
                        <a:pt x="1097280" y="21515"/>
                      </a:cubicBezTo>
                      <a:cubicBezTo>
                        <a:pt x="1164909" y="4607"/>
                        <a:pt x="1125674" y="12848"/>
                        <a:pt x="1215614" y="0"/>
                      </a:cubicBezTo>
                      <a:cubicBezTo>
                        <a:pt x="1283746" y="3586"/>
                        <a:pt x="1352040" y="4847"/>
                        <a:pt x="1420009" y="10757"/>
                      </a:cubicBezTo>
                      <a:cubicBezTo>
                        <a:pt x="1438286" y="12346"/>
                        <a:pt x="1476435" y="25980"/>
                        <a:pt x="1495312" y="32273"/>
                      </a:cubicBezTo>
                      <a:cubicBezTo>
                        <a:pt x="1515324" y="52284"/>
                        <a:pt x="1521960" y="61733"/>
                        <a:pt x="1549101" y="75303"/>
                      </a:cubicBezTo>
                      <a:cubicBezTo>
                        <a:pt x="1564537" y="83021"/>
                        <a:pt x="1610612" y="93370"/>
                        <a:pt x="1624404" y="96818"/>
                      </a:cubicBezTo>
                      <a:cubicBezTo>
                        <a:pt x="1645919" y="111162"/>
                        <a:pt x="1664419" y="131672"/>
                        <a:pt x="1688950" y="139849"/>
                      </a:cubicBezTo>
                      <a:cubicBezTo>
                        <a:pt x="1699708" y="143435"/>
                        <a:pt x="1711081" y="145536"/>
                        <a:pt x="1721223" y="150607"/>
                      </a:cubicBezTo>
                      <a:cubicBezTo>
                        <a:pt x="1795514" y="187752"/>
                        <a:pt x="1706972" y="160491"/>
                        <a:pt x="1796527" y="182880"/>
                      </a:cubicBezTo>
                      <a:cubicBezTo>
                        <a:pt x="1807285" y="190052"/>
                        <a:pt x="1816985" y="199144"/>
                        <a:pt x="1828800" y="204395"/>
                      </a:cubicBezTo>
                      <a:cubicBezTo>
                        <a:pt x="1849524" y="213606"/>
                        <a:pt x="1893345" y="225910"/>
                        <a:pt x="1893345" y="225910"/>
                      </a:cubicBezTo>
                      <a:cubicBezTo>
                        <a:pt x="1922032" y="218738"/>
                        <a:pt x="1951354" y="213746"/>
                        <a:pt x="1979407" y="204395"/>
                      </a:cubicBezTo>
                      <a:cubicBezTo>
                        <a:pt x="1990165" y="200809"/>
                        <a:pt x="2000454" y="195241"/>
                        <a:pt x="2011680" y="193637"/>
                      </a:cubicBezTo>
                      <a:cubicBezTo>
                        <a:pt x="2050889" y="188036"/>
                        <a:pt x="2090569" y="186466"/>
                        <a:pt x="2130014" y="182880"/>
                      </a:cubicBezTo>
                      <a:lnTo>
                        <a:pt x="2226832" y="150607"/>
                      </a:lnTo>
                      <a:cubicBezTo>
                        <a:pt x="2237590" y="147021"/>
                        <a:pt x="2249670" y="146139"/>
                        <a:pt x="2259105" y="139849"/>
                      </a:cubicBezTo>
                      <a:cubicBezTo>
                        <a:pt x="2269863" y="132677"/>
                        <a:pt x="2279272" y="122874"/>
                        <a:pt x="2291378" y="118334"/>
                      </a:cubicBezTo>
                      <a:cubicBezTo>
                        <a:pt x="2308499" y="111914"/>
                        <a:pt x="2327527" y="112387"/>
                        <a:pt x="2345167" y="107576"/>
                      </a:cubicBezTo>
                      <a:cubicBezTo>
                        <a:pt x="2367047" y="101609"/>
                        <a:pt x="2409712" y="86061"/>
                        <a:pt x="2409712" y="86061"/>
                      </a:cubicBezTo>
                      <a:cubicBezTo>
                        <a:pt x="2416884" y="75303"/>
                        <a:pt x="2422086" y="62930"/>
                        <a:pt x="2431228" y="53788"/>
                      </a:cubicBezTo>
                      <a:cubicBezTo>
                        <a:pt x="2452082" y="32935"/>
                        <a:pt x="2469526" y="30265"/>
                        <a:pt x="2495774" y="21515"/>
                      </a:cubicBezTo>
                      <a:cubicBezTo>
                        <a:pt x="2571077" y="25101"/>
                        <a:pt x="2646756" y="23948"/>
                        <a:pt x="2721684" y="32273"/>
                      </a:cubicBezTo>
                      <a:cubicBezTo>
                        <a:pt x="2744224" y="34777"/>
                        <a:pt x="2786230" y="53788"/>
                        <a:pt x="2786230" y="53788"/>
                      </a:cubicBezTo>
                      <a:cubicBezTo>
                        <a:pt x="2858693" y="126251"/>
                        <a:pt x="2774846" y="53474"/>
                        <a:pt x="2861534" y="96818"/>
                      </a:cubicBezTo>
                      <a:cubicBezTo>
                        <a:pt x="2870606" y="101354"/>
                        <a:pt x="2875129" y="111998"/>
                        <a:pt x="2883049" y="118334"/>
                      </a:cubicBezTo>
                      <a:cubicBezTo>
                        <a:pt x="2893145" y="126411"/>
                        <a:pt x="2904564" y="132677"/>
                        <a:pt x="2915322" y="139849"/>
                      </a:cubicBezTo>
                      <a:cubicBezTo>
                        <a:pt x="2922494" y="150607"/>
                        <a:pt x="2927107" y="163608"/>
                        <a:pt x="2936837" y="172122"/>
                      </a:cubicBezTo>
                      <a:cubicBezTo>
                        <a:pt x="2956297" y="189150"/>
                        <a:pt x="2979868" y="200809"/>
                        <a:pt x="3001383" y="215153"/>
                      </a:cubicBezTo>
                      <a:cubicBezTo>
                        <a:pt x="3046997" y="245562"/>
                        <a:pt x="3022095" y="230888"/>
                        <a:pt x="3076687" y="258183"/>
                      </a:cubicBezTo>
                      <a:cubicBezTo>
                        <a:pt x="3096315" y="287626"/>
                        <a:pt x="3096503" y="296872"/>
                        <a:pt x="3130475" y="311971"/>
                      </a:cubicBezTo>
                      <a:cubicBezTo>
                        <a:pt x="3151200" y="321182"/>
                        <a:pt x="3195021" y="333487"/>
                        <a:pt x="3195021" y="333487"/>
                      </a:cubicBezTo>
                      <a:cubicBezTo>
                        <a:pt x="3248809" y="329901"/>
                        <a:pt x="3302807" y="328682"/>
                        <a:pt x="3356385" y="322729"/>
                      </a:cubicBezTo>
                      <a:cubicBezTo>
                        <a:pt x="3367655" y="321477"/>
                        <a:pt x="3377755" y="315086"/>
                        <a:pt x="3388658" y="311971"/>
                      </a:cubicBezTo>
                      <a:cubicBezTo>
                        <a:pt x="3402874" y="307909"/>
                        <a:pt x="3417527" y="305462"/>
                        <a:pt x="3431689" y="301214"/>
                      </a:cubicBezTo>
                      <a:cubicBezTo>
                        <a:pt x="3453412" y="294697"/>
                        <a:pt x="3473996" y="284146"/>
                        <a:pt x="3496235" y="279698"/>
                      </a:cubicBezTo>
                      <a:cubicBezTo>
                        <a:pt x="3572259" y="264494"/>
                        <a:pt x="3532680" y="274722"/>
                        <a:pt x="3614569" y="247426"/>
                      </a:cubicBezTo>
                      <a:cubicBezTo>
                        <a:pt x="3625327" y="243840"/>
                        <a:pt x="3636700" y="241739"/>
                        <a:pt x="3646842" y="236668"/>
                      </a:cubicBezTo>
                      <a:cubicBezTo>
                        <a:pt x="3661185" y="229496"/>
                        <a:pt x="3675949" y="223109"/>
                        <a:pt x="3689872" y="215153"/>
                      </a:cubicBezTo>
                      <a:cubicBezTo>
                        <a:pt x="3701098" y="208738"/>
                        <a:pt x="3710261" y="198730"/>
                        <a:pt x="3722145" y="193637"/>
                      </a:cubicBezTo>
                      <a:cubicBezTo>
                        <a:pt x="3735735" y="187813"/>
                        <a:pt x="3750832" y="186466"/>
                        <a:pt x="3765176" y="182880"/>
                      </a:cubicBezTo>
                      <a:cubicBezTo>
                        <a:pt x="4023846" y="216620"/>
                        <a:pt x="3933696" y="188853"/>
                        <a:pt x="4044875" y="225910"/>
                      </a:cubicBezTo>
                      <a:cubicBezTo>
                        <a:pt x="4151105" y="204665"/>
                        <a:pt x="4046299" y="229021"/>
                        <a:pt x="4152451" y="193637"/>
                      </a:cubicBezTo>
                      <a:cubicBezTo>
                        <a:pt x="4173138" y="186741"/>
                        <a:pt x="4207030" y="182485"/>
                        <a:pt x="4227755" y="172122"/>
                      </a:cubicBezTo>
                      <a:cubicBezTo>
                        <a:pt x="4232291" y="169854"/>
                        <a:pt x="4234926" y="164950"/>
                        <a:pt x="4238512" y="16136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4" name="Oval 10">
                  <a:extLst>
                    <a:ext uri="{FF2B5EF4-FFF2-40B4-BE49-F238E27FC236}">
                      <a16:creationId xmlns:a16="http://schemas.microsoft.com/office/drawing/2014/main" id="{B39BCA6A-C1EC-80F3-7B3B-AE48F702ABD8}"/>
                    </a:ext>
                  </a:extLst>
                </p:cNvPr>
                <p:cNvSpPr/>
                <p:nvPr/>
              </p:nvSpPr>
              <p:spPr>
                <a:xfrm>
                  <a:off x="699245" y="1640541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5" name="Oval 11">
                  <a:extLst>
                    <a:ext uri="{FF2B5EF4-FFF2-40B4-BE49-F238E27FC236}">
                      <a16:creationId xmlns:a16="http://schemas.microsoft.com/office/drawing/2014/main" id="{E6105AF3-1161-6C69-1C8D-7F9392C31F01}"/>
                    </a:ext>
                  </a:extLst>
                </p:cNvPr>
                <p:cNvSpPr/>
                <p:nvPr/>
              </p:nvSpPr>
              <p:spPr>
                <a:xfrm>
                  <a:off x="1152858" y="163309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Oval 12">
                  <a:extLst>
                    <a:ext uri="{FF2B5EF4-FFF2-40B4-BE49-F238E27FC236}">
                      <a16:creationId xmlns:a16="http://schemas.microsoft.com/office/drawing/2014/main" id="{0E176089-0725-E969-ABDC-4A3B27453502}"/>
                    </a:ext>
                  </a:extLst>
                </p:cNvPr>
                <p:cNvSpPr/>
                <p:nvPr/>
              </p:nvSpPr>
              <p:spPr>
                <a:xfrm>
                  <a:off x="1565235" y="1453366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7" name="Oval 13">
                  <a:extLst>
                    <a:ext uri="{FF2B5EF4-FFF2-40B4-BE49-F238E27FC236}">
                      <a16:creationId xmlns:a16="http://schemas.microsoft.com/office/drawing/2014/main" id="{8F989B10-0AB0-AB7C-F197-42DEFC814233}"/>
                    </a:ext>
                  </a:extLst>
                </p:cNvPr>
                <p:cNvSpPr/>
                <p:nvPr/>
              </p:nvSpPr>
              <p:spPr>
                <a:xfrm>
                  <a:off x="2008093" y="1584681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8" name="Oval 14">
                  <a:extLst>
                    <a:ext uri="{FF2B5EF4-FFF2-40B4-BE49-F238E27FC236}">
                      <a16:creationId xmlns:a16="http://schemas.microsoft.com/office/drawing/2014/main" id="{01321550-8BCF-80BE-15E6-AD70C5FFD776}"/>
                    </a:ext>
                  </a:extLst>
                </p:cNvPr>
                <p:cNvSpPr/>
                <p:nvPr/>
              </p:nvSpPr>
              <p:spPr>
                <a:xfrm>
                  <a:off x="2430330" y="1672814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9" name="Oval 15">
                  <a:extLst>
                    <a:ext uri="{FF2B5EF4-FFF2-40B4-BE49-F238E27FC236}">
                      <a16:creationId xmlns:a16="http://schemas.microsoft.com/office/drawing/2014/main" id="{7C8C60D1-EAEC-32D2-57F6-441F8B91EF24}"/>
                    </a:ext>
                  </a:extLst>
                </p:cNvPr>
                <p:cNvSpPr/>
                <p:nvPr/>
              </p:nvSpPr>
              <p:spPr>
                <a:xfrm>
                  <a:off x="2777267" y="155348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Oval 16">
                  <a:extLst>
                    <a:ext uri="{FF2B5EF4-FFF2-40B4-BE49-F238E27FC236}">
                      <a16:creationId xmlns:a16="http://schemas.microsoft.com/office/drawing/2014/main" id="{2A68B496-65B8-2CF3-A5AE-D7BAD52B233A}"/>
                    </a:ext>
                  </a:extLst>
                </p:cNvPr>
                <p:cNvSpPr/>
                <p:nvPr/>
              </p:nvSpPr>
              <p:spPr>
                <a:xfrm>
                  <a:off x="3168125" y="155348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Oval 17">
                  <a:extLst>
                    <a:ext uri="{FF2B5EF4-FFF2-40B4-BE49-F238E27FC236}">
                      <a16:creationId xmlns:a16="http://schemas.microsoft.com/office/drawing/2014/main" id="{90D2D296-9E08-0910-6F17-CCB45364AADA}"/>
                    </a:ext>
                  </a:extLst>
                </p:cNvPr>
                <p:cNvSpPr/>
                <p:nvPr/>
              </p:nvSpPr>
              <p:spPr>
                <a:xfrm>
                  <a:off x="3479648" y="174274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2" name="Oval 18">
                  <a:extLst>
                    <a:ext uri="{FF2B5EF4-FFF2-40B4-BE49-F238E27FC236}">
                      <a16:creationId xmlns:a16="http://schemas.microsoft.com/office/drawing/2014/main" id="{3B400E44-06A0-515E-438E-E57A861AA242}"/>
                    </a:ext>
                  </a:extLst>
                </p:cNvPr>
                <p:cNvSpPr/>
                <p:nvPr/>
              </p:nvSpPr>
              <p:spPr>
                <a:xfrm>
                  <a:off x="3888437" y="1713769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Oval 19">
                  <a:extLst>
                    <a:ext uri="{FF2B5EF4-FFF2-40B4-BE49-F238E27FC236}">
                      <a16:creationId xmlns:a16="http://schemas.microsoft.com/office/drawing/2014/main" id="{693CB5D2-3BF0-6073-2761-99B4DCA9E2C8}"/>
                    </a:ext>
                  </a:extLst>
                </p:cNvPr>
                <p:cNvSpPr/>
                <p:nvPr/>
              </p:nvSpPr>
              <p:spPr>
                <a:xfrm>
                  <a:off x="4235374" y="1665360"/>
                  <a:ext cx="86061" cy="96818"/>
                </a:xfrm>
                <a:prstGeom prst="ellipse">
                  <a:avLst/>
                </a:prstGeom>
                <a:solidFill>
                  <a:srgbClr val="FF0000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4" name="Freeform: Shape 20">
                  <a:extLst>
                    <a:ext uri="{FF2B5EF4-FFF2-40B4-BE49-F238E27FC236}">
                      <a16:creationId xmlns:a16="http://schemas.microsoft.com/office/drawing/2014/main" id="{F390B9D8-7674-7F87-0286-4E0961B88382}"/>
                    </a:ext>
                  </a:extLst>
                </p:cNvPr>
                <p:cNvSpPr/>
                <p:nvPr/>
              </p:nvSpPr>
              <p:spPr>
                <a:xfrm>
                  <a:off x="1308348" y="1349882"/>
                  <a:ext cx="198322" cy="645459"/>
                </a:xfrm>
                <a:custGeom>
                  <a:avLst/>
                  <a:gdLst>
                    <a:gd name="connsiteX0" fmla="*/ 4670 w 198322"/>
                    <a:gd name="connsiteY0" fmla="*/ 645459 h 645459"/>
                    <a:gd name="connsiteX1" fmla="*/ 36943 w 198322"/>
                    <a:gd name="connsiteY1" fmla="*/ 591671 h 645459"/>
                    <a:gd name="connsiteX2" fmla="*/ 79974 w 198322"/>
                    <a:gd name="connsiteY2" fmla="*/ 441063 h 645459"/>
                    <a:gd name="connsiteX3" fmla="*/ 47701 w 198322"/>
                    <a:gd name="connsiteY3" fmla="*/ 268941 h 645459"/>
                    <a:gd name="connsiteX4" fmla="*/ 26185 w 198322"/>
                    <a:gd name="connsiteY4" fmla="*/ 236668 h 645459"/>
                    <a:gd name="connsiteX5" fmla="*/ 15428 w 198322"/>
                    <a:gd name="connsiteY5" fmla="*/ 204395 h 645459"/>
                    <a:gd name="connsiteX6" fmla="*/ 15428 w 198322"/>
                    <a:gd name="connsiteY6" fmla="*/ 21515 h 645459"/>
                    <a:gd name="connsiteX7" fmla="*/ 47701 w 198322"/>
                    <a:gd name="connsiteY7" fmla="*/ 0 h 645459"/>
                    <a:gd name="connsiteX8" fmla="*/ 112247 w 198322"/>
                    <a:gd name="connsiteY8" fmla="*/ 10758 h 645459"/>
                    <a:gd name="connsiteX9" fmla="*/ 123004 w 198322"/>
                    <a:gd name="connsiteY9" fmla="*/ 43031 h 645459"/>
                    <a:gd name="connsiteX10" fmla="*/ 187550 w 198322"/>
                    <a:gd name="connsiteY10" fmla="*/ 64546 h 645459"/>
                    <a:gd name="connsiteX11" fmla="*/ 198308 w 198322"/>
                    <a:gd name="connsiteY11" fmla="*/ 118334 h 645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8322" h="645459">
                      <a:moveTo>
                        <a:pt x="4670" y="645459"/>
                      </a:moveTo>
                      <a:cubicBezTo>
                        <a:pt x="15428" y="627530"/>
                        <a:pt x="28291" y="610706"/>
                        <a:pt x="36943" y="591671"/>
                      </a:cubicBezTo>
                      <a:cubicBezTo>
                        <a:pt x="54089" y="553949"/>
                        <a:pt x="70846" y="477575"/>
                        <a:pt x="79974" y="441063"/>
                      </a:cubicBezTo>
                      <a:cubicBezTo>
                        <a:pt x="76189" y="403213"/>
                        <a:pt x="74804" y="309594"/>
                        <a:pt x="47701" y="268941"/>
                      </a:cubicBezTo>
                      <a:lnTo>
                        <a:pt x="26185" y="236668"/>
                      </a:lnTo>
                      <a:cubicBezTo>
                        <a:pt x="22599" y="225910"/>
                        <a:pt x="18543" y="215298"/>
                        <a:pt x="15428" y="204395"/>
                      </a:cubicBezTo>
                      <a:cubicBezTo>
                        <a:pt x="-3396" y="138511"/>
                        <a:pt x="-6819" y="104939"/>
                        <a:pt x="15428" y="21515"/>
                      </a:cubicBezTo>
                      <a:cubicBezTo>
                        <a:pt x="18759" y="9023"/>
                        <a:pt x="36943" y="7172"/>
                        <a:pt x="47701" y="0"/>
                      </a:cubicBezTo>
                      <a:cubicBezTo>
                        <a:pt x="69216" y="3586"/>
                        <a:pt x="93309" y="-64"/>
                        <a:pt x="112247" y="10758"/>
                      </a:cubicBezTo>
                      <a:cubicBezTo>
                        <a:pt x="122092" y="16384"/>
                        <a:pt x="113777" y="36440"/>
                        <a:pt x="123004" y="43031"/>
                      </a:cubicBezTo>
                      <a:cubicBezTo>
                        <a:pt x="141459" y="56213"/>
                        <a:pt x="187550" y="64546"/>
                        <a:pt x="187550" y="64546"/>
                      </a:cubicBezTo>
                      <a:cubicBezTo>
                        <a:pt x="199178" y="111055"/>
                        <a:pt x="198308" y="92791"/>
                        <a:pt x="198308" y="118334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5" name="Freeform: Shape 21">
                  <a:extLst>
                    <a:ext uri="{FF2B5EF4-FFF2-40B4-BE49-F238E27FC236}">
                      <a16:creationId xmlns:a16="http://schemas.microsoft.com/office/drawing/2014/main" id="{126CA52E-D36B-AEAC-64DE-028253612A84}"/>
                    </a:ext>
                  </a:extLst>
                </p:cNvPr>
                <p:cNvSpPr/>
                <p:nvPr/>
              </p:nvSpPr>
              <p:spPr>
                <a:xfrm>
                  <a:off x="1558100" y="1606144"/>
                  <a:ext cx="172122" cy="516367"/>
                </a:xfrm>
                <a:custGeom>
                  <a:avLst/>
                  <a:gdLst>
                    <a:gd name="connsiteX0" fmla="*/ 0 w 172122"/>
                    <a:gd name="connsiteY0" fmla="*/ 0 h 516367"/>
                    <a:gd name="connsiteX1" fmla="*/ 32273 w 172122"/>
                    <a:gd name="connsiteY1" fmla="*/ 86061 h 516367"/>
                    <a:gd name="connsiteX2" fmla="*/ 64546 w 172122"/>
                    <a:gd name="connsiteY2" fmla="*/ 96818 h 516367"/>
                    <a:gd name="connsiteX3" fmla="*/ 86061 w 172122"/>
                    <a:gd name="connsiteY3" fmla="*/ 118334 h 516367"/>
                    <a:gd name="connsiteX4" fmla="*/ 96818 w 172122"/>
                    <a:gd name="connsiteY4" fmla="*/ 150607 h 516367"/>
                    <a:gd name="connsiteX5" fmla="*/ 107576 w 172122"/>
                    <a:gd name="connsiteY5" fmla="*/ 408790 h 516367"/>
                    <a:gd name="connsiteX6" fmla="*/ 129091 w 172122"/>
                    <a:gd name="connsiteY6" fmla="*/ 473336 h 516367"/>
                    <a:gd name="connsiteX7" fmla="*/ 139849 w 172122"/>
                    <a:gd name="connsiteY7" fmla="*/ 505609 h 516367"/>
                    <a:gd name="connsiteX8" fmla="*/ 172122 w 172122"/>
                    <a:gd name="connsiteY8" fmla="*/ 516367 h 516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2122" h="516367">
                      <a:moveTo>
                        <a:pt x="0" y="0"/>
                      </a:moveTo>
                      <a:cubicBezTo>
                        <a:pt x="6541" y="39245"/>
                        <a:pt x="-1931" y="65540"/>
                        <a:pt x="32273" y="86061"/>
                      </a:cubicBezTo>
                      <a:cubicBezTo>
                        <a:pt x="41997" y="91895"/>
                        <a:pt x="53788" y="93232"/>
                        <a:pt x="64546" y="96818"/>
                      </a:cubicBezTo>
                      <a:cubicBezTo>
                        <a:pt x="71718" y="103990"/>
                        <a:pt x="80843" y="109637"/>
                        <a:pt x="86061" y="118334"/>
                      </a:cubicBezTo>
                      <a:cubicBezTo>
                        <a:pt x="91895" y="128058"/>
                        <a:pt x="95980" y="139298"/>
                        <a:pt x="96818" y="150607"/>
                      </a:cubicBezTo>
                      <a:cubicBezTo>
                        <a:pt x="103181" y="236507"/>
                        <a:pt x="99005" y="323082"/>
                        <a:pt x="107576" y="408790"/>
                      </a:cubicBezTo>
                      <a:cubicBezTo>
                        <a:pt x="109833" y="431357"/>
                        <a:pt x="121919" y="451821"/>
                        <a:pt x="129091" y="473336"/>
                      </a:cubicBezTo>
                      <a:cubicBezTo>
                        <a:pt x="132677" y="484094"/>
                        <a:pt x="129091" y="502023"/>
                        <a:pt x="139849" y="505609"/>
                      </a:cubicBezTo>
                      <a:lnTo>
                        <a:pt x="172122" y="516367"/>
                      </a:ln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0" name="Freeform: Shape 20">
                <a:extLst>
                  <a:ext uri="{FF2B5EF4-FFF2-40B4-BE49-F238E27FC236}">
                    <a16:creationId xmlns:a16="http://schemas.microsoft.com/office/drawing/2014/main" id="{D08A0488-D7E3-7D0E-0995-9D307AE33F78}"/>
                  </a:ext>
                </a:extLst>
              </p:cNvPr>
              <p:cNvSpPr/>
              <p:nvPr/>
            </p:nvSpPr>
            <p:spPr>
              <a:xfrm rot="12286421">
                <a:off x="10157506" y="5834837"/>
                <a:ext cx="148090" cy="515792"/>
              </a:xfrm>
              <a:custGeom>
                <a:avLst/>
                <a:gdLst>
                  <a:gd name="connsiteX0" fmla="*/ 4670 w 198322"/>
                  <a:gd name="connsiteY0" fmla="*/ 645459 h 645459"/>
                  <a:gd name="connsiteX1" fmla="*/ 36943 w 198322"/>
                  <a:gd name="connsiteY1" fmla="*/ 591671 h 645459"/>
                  <a:gd name="connsiteX2" fmla="*/ 79974 w 198322"/>
                  <a:gd name="connsiteY2" fmla="*/ 441063 h 645459"/>
                  <a:gd name="connsiteX3" fmla="*/ 47701 w 198322"/>
                  <a:gd name="connsiteY3" fmla="*/ 268941 h 645459"/>
                  <a:gd name="connsiteX4" fmla="*/ 26185 w 198322"/>
                  <a:gd name="connsiteY4" fmla="*/ 236668 h 645459"/>
                  <a:gd name="connsiteX5" fmla="*/ 15428 w 198322"/>
                  <a:gd name="connsiteY5" fmla="*/ 204395 h 645459"/>
                  <a:gd name="connsiteX6" fmla="*/ 15428 w 198322"/>
                  <a:gd name="connsiteY6" fmla="*/ 21515 h 645459"/>
                  <a:gd name="connsiteX7" fmla="*/ 47701 w 198322"/>
                  <a:gd name="connsiteY7" fmla="*/ 0 h 645459"/>
                  <a:gd name="connsiteX8" fmla="*/ 112247 w 198322"/>
                  <a:gd name="connsiteY8" fmla="*/ 10758 h 645459"/>
                  <a:gd name="connsiteX9" fmla="*/ 123004 w 198322"/>
                  <a:gd name="connsiteY9" fmla="*/ 43031 h 645459"/>
                  <a:gd name="connsiteX10" fmla="*/ 187550 w 198322"/>
                  <a:gd name="connsiteY10" fmla="*/ 64546 h 645459"/>
                  <a:gd name="connsiteX11" fmla="*/ 198308 w 198322"/>
                  <a:gd name="connsiteY11" fmla="*/ 118334 h 64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322" h="645459">
                    <a:moveTo>
                      <a:pt x="4670" y="645459"/>
                    </a:moveTo>
                    <a:cubicBezTo>
                      <a:pt x="15428" y="627530"/>
                      <a:pt x="28291" y="610706"/>
                      <a:pt x="36943" y="591671"/>
                    </a:cubicBezTo>
                    <a:cubicBezTo>
                      <a:pt x="54089" y="553949"/>
                      <a:pt x="70846" y="477575"/>
                      <a:pt x="79974" y="441063"/>
                    </a:cubicBezTo>
                    <a:cubicBezTo>
                      <a:pt x="76189" y="403213"/>
                      <a:pt x="74804" y="309594"/>
                      <a:pt x="47701" y="268941"/>
                    </a:cubicBezTo>
                    <a:lnTo>
                      <a:pt x="26185" y="236668"/>
                    </a:lnTo>
                    <a:cubicBezTo>
                      <a:pt x="22599" y="225910"/>
                      <a:pt x="18543" y="215298"/>
                      <a:pt x="15428" y="204395"/>
                    </a:cubicBezTo>
                    <a:cubicBezTo>
                      <a:pt x="-3396" y="138511"/>
                      <a:pt x="-6819" y="104939"/>
                      <a:pt x="15428" y="21515"/>
                    </a:cubicBezTo>
                    <a:cubicBezTo>
                      <a:pt x="18759" y="9023"/>
                      <a:pt x="36943" y="7172"/>
                      <a:pt x="47701" y="0"/>
                    </a:cubicBezTo>
                    <a:cubicBezTo>
                      <a:pt x="69216" y="3586"/>
                      <a:pt x="93309" y="-64"/>
                      <a:pt x="112247" y="10758"/>
                    </a:cubicBezTo>
                    <a:cubicBezTo>
                      <a:pt x="122092" y="16384"/>
                      <a:pt x="113777" y="36440"/>
                      <a:pt x="123004" y="43031"/>
                    </a:cubicBezTo>
                    <a:cubicBezTo>
                      <a:pt x="141459" y="56213"/>
                      <a:pt x="187550" y="64546"/>
                      <a:pt x="187550" y="64546"/>
                    </a:cubicBezTo>
                    <a:cubicBezTo>
                      <a:pt x="199178" y="111055"/>
                      <a:pt x="198308" y="92791"/>
                      <a:pt x="198308" y="118334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1" name="Freeform: Shape 21">
                <a:extLst>
                  <a:ext uri="{FF2B5EF4-FFF2-40B4-BE49-F238E27FC236}">
                    <a16:creationId xmlns:a16="http://schemas.microsoft.com/office/drawing/2014/main" id="{F5D12FCC-9488-F30C-07EF-87ADEC815888}"/>
                  </a:ext>
                </a:extLst>
              </p:cNvPr>
              <p:cNvSpPr/>
              <p:nvPr/>
            </p:nvSpPr>
            <p:spPr>
              <a:xfrm rot="12567337">
                <a:off x="10121871" y="5687241"/>
                <a:ext cx="128526" cy="412633"/>
              </a:xfrm>
              <a:custGeom>
                <a:avLst/>
                <a:gdLst>
                  <a:gd name="connsiteX0" fmla="*/ 0 w 172122"/>
                  <a:gd name="connsiteY0" fmla="*/ 0 h 516367"/>
                  <a:gd name="connsiteX1" fmla="*/ 32273 w 172122"/>
                  <a:gd name="connsiteY1" fmla="*/ 86061 h 516367"/>
                  <a:gd name="connsiteX2" fmla="*/ 64546 w 172122"/>
                  <a:gd name="connsiteY2" fmla="*/ 96818 h 516367"/>
                  <a:gd name="connsiteX3" fmla="*/ 86061 w 172122"/>
                  <a:gd name="connsiteY3" fmla="*/ 118334 h 516367"/>
                  <a:gd name="connsiteX4" fmla="*/ 96818 w 172122"/>
                  <a:gd name="connsiteY4" fmla="*/ 150607 h 516367"/>
                  <a:gd name="connsiteX5" fmla="*/ 107576 w 172122"/>
                  <a:gd name="connsiteY5" fmla="*/ 408790 h 516367"/>
                  <a:gd name="connsiteX6" fmla="*/ 129091 w 172122"/>
                  <a:gd name="connsiteY6" fmla="*/ 473336 h 516367"/>
                  <a:gd name="connsiteX7" fmla="*/ 139849 w 172122"/>
                  <a:gd name="connsiteY7" fmla="*/ 505609 h 516367"/>
                  <a:gd name="connsiteX8" fmla="*/ 172122 w 172122"/>
                  <a:gd name="connsiteY8" fmla="*/ 516367 h 516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122" h="516367">
                    <a:moveTo>
                      <a:pt x="0" y="0"/>
                    </a:moveTo>
                    <a:cubicBezTo>
                      <a:pt x="6541" y="39245"/>
                      <a:pt x="-1931" y="65540"/>
                      <a:pt x="32273" y="86061"/>
                    </a:cubicBezTo>
                    <a:cubicBezTo>
                      <a:pt x="41997" y="91895"/>
                      <a:pt x="53788" y="93232"/>
                      <a:pt x="64546" y="96818"/>
                    </a:cubicBezTo>
                    <a:cubicBezTo>
                      <a:pt x="71718" y="103990"/>
                      <a:pt x="80843" y="109637"/>
                      <a:pt x="86061" y="118334"/>
                    </a:cubicBezTo>
                    <a:cubicBezTo>
                      <a:pt x="91895" y="128058"/>
                      <a:pt x="95980" y="139298"/>
                      <a:pt x="96818" y="150607"/>
                    </a:cubicBezTo>
                    <a:cubicBezTo>
                      <a:pt x="103181" y="236507"/>
                      <a:pt x="99005" y="323082"/>
                      <a:pt x="107576" y="408790"/>
                    </a:cubicBezTo>
                    <a:cubicBezTo>
                      <a:pt x="109833" y="431357"/>
                      <a:pt x="121919" y="451821"/>
                      <a:pt x="129091" y="473336"/>
                    </a:cubicBezTo>
                    <a:cubicBezTo>
                      <a:pt x="132677" y="484094"/>
                      <a:pt x="129091" y="502023"/>
                      <a:pt x="139849" y="505609"/>
                    </a:cubicBezTo>
                    <a:lnTo>
                      <a:pt x="172122" y="516367"/>
                    </a:ln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52" name="Connecteur droit 151">
                <a:extLst>
                  <a:ext uri="{FF2B5EF4-FFF2-40B4-BE49-F238E27FC236}">
                    <a16:creationId xmlns:a16="http://schemas.microsoft.com/office/drawing/2014/main" id="{3DC07041-33FB-3ADD-2471-6F2F7367B576}"/>
                  </a:ext>
                </a:extLst>
              </p:cNvPr>
              <p:cNvCxnSpPr>
                <a:cxnSpLocks/>
                <a:stCxn id="153" idx="39"/>
              </p:cNvCxnSpPr>
              <p:nvPr/>
            </p:nvCxnSpPr>
            <p:spPr>
              <a:xfrm>
                <a:off x="10793856" y="6031255"/>
                <a:ext cx="256375" cy="37028"/>
              </a:xfrm>
              <a:prstGeom prst="line">
                <a:avLst/>
              </a:prstGeom>
              <a:ln w="12700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6AEAE782-4831-D81E-5D57-B31E8E8057C7}"/>
                </a:ext>
              </a:extLst>
            </p:cNvPr>
            <p:cNvSpPr/>
            <p:nvPr/>
          </p:nvSpPr>
          <p:spPr>
            <a:xfrm>
              <a:off x="11082784" y="5744517"/>
              <a:ext cx="1348197" cy="69342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BE"/>
            </a:p>
          </p:txBody>
        </p:sp>
        <p:grpSp>
          <p:nvGrpSpPr>
            <p:cNvPr id="134" name="Groupe 133">
              <a:extLst>
                <a:ext uri="{FF2B5EF4-FFF2-40B4-BE49-F238E27FC236}">
                  <a16:creationId xmlns:a16="http://schemas.microsoft.com/office/drawing/2014/main" id="{A8FAA718-C079-263D-4393-DEE57170B55D}"/>
                </a:ext>
              </a:extLst>
            </p:cNvPr>
            <p:cNvGrpSpPr/>
            <p:nvPr/>
          </p:nvGrpSpPr>
          <p:grpSpPr>
            <a:xfrm>
              <a:off x="8761365" y="5599848"/>
              <a:ext cx="2731181" cy="1214276"/>
              <a:chOff x="8761365" y="5530398"/>
              <a:chExt cx="2731181" cy="1214276"/>
            </a:xfrm>
          </p:grpSpPr>
          <p:cxnSp>
            <p:nvCxnSpPr>
              <p:cNvPr id="135" name="Connecteur droit 134">
                <a:extLst>
                  <a:ext uri="{FF2B5EF4-FFF2-40B4-BE49-F238E27FC236}">
                    <a16:creationId xmlns:a16="http://schemas.microsoft.com/office/drawing/2014/main" id="{D210071D-5770-8434-46DD-3A41E75DF9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928492" y="5942988"/>
                <a:ext cx="564054" cy="37453"/>
              </a:xfrm>
              <a:prstGeom prst="line">
                <a:avLst/>
              </a:prstGeom>
              <a:ln w="1270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Connecteur droit 135">
                <a:extLst>
                  <a:ext uri="{FF2B5EF4-FFF2-40B4-BE49-F238E27FC236}">
                    <a16:creationId xmlns:a16="http://schemas.microsoft.com/office/drawing/2014/main" id="{D95E1FC2-AAEB-57B1-D03F-3A49CBB3AAB5}"/>
                  </a:ext>
                </a:extLst>
              </p:cNvPr>
              <p:cNvCxnSpPr/>
              <p:nvPr/>
            </p:nvCxnSpPr>
            <p:spPr>
              <a:xfrm>
                <a:off x="9001742" y="5530398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Connecteur droit 136">
                <a:extLst>
                  <a:ext uri="{FF2B5EF4-FFF2-40B4-BE49-F238E27FC236}">
                    <a16:creationId xmlns:a16="http://schemas.microsoft.com/office/drawing/2014/main" id="{558E9B59-A8E2-0A89-D86E-173B3D20FA74}"/>
                  </a:ext>
                </a:extLst>
              </p:cNvPr>
              <p:cNvCxnSpPr/>
              <p:nvPr/>
            </p:nvCxnSpPr>
            <p:spPr>
              <a:xfrm>
                <a:off x="9408021" y="5531650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Connecteur droit 137">
                <a:extLst>
                  <a:ext uri="{FF2B5EF4-FFF2-40B4-BE49-F238E27FC236}">
                    <a16:creationId xmlns:a16="http://schemas.microsoft.com/office/drawing/2014/main" id="{C30577B3-E863-E00E-203F-6DC40E994457}"/>
                  </a:ext>
                </a:extLst>
              </p:cNvPr>
              <p:cNvCxnSpPr/>
              <p:nvPr/>
            </p:nvCxnSpPr>
            <p:spPr>
              <a:xfrm>
                <a:off x="9775355" y="5530398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Connecteur droit 138">
                <a:extLst>
                  <a:ext uri="{FF2B5EF4-FFF2-40B4-BE49-F238E27FC236}">
                    <a16:creationId xmlns:a16="http://schemas.microsoft.com/office/drawing/2014/main" id="{5B7EC32A-C3FC-823A-2A18-3BC217B3E771}"/>
                  </a:ext>
                </a:extLst>
              </p:cNvPr>
              <p:cNvCxnSpPr/>
              <p:nvPr/>
            </p:nvCxnSpPr>
            <p:spPr>
              <a:xfrm>
                <a:off x="10174014" y="5531650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Connecteur droit 139">
                <a:extLst>
                  <a:ext uri="{FF2B5EF4-FFF2-40B4-BE49-F238E27FC236}">
                    <a16:creationId xmlns:a16="http://schemas.microsoft.com/office/drawing/2014/main" id="{1BFF37A3-BBFA-BE8D-0FB5-2E9164A03B9B}"/>
                  </a:ext>
                </a:extLst>
              </p:cNvPr>
              <p:cNvCxnSpPr/>
              <p:nvPr/>
            </p:nvCxnSpPr>
            <p:spPr>
              <a:xfrm>
                <a:off x="10545073" y="5543025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Connecteur droit 140">
                <a:extLst>
                  <a:ext uri="{FF2B5EF4-FFF2-40B4-BE49-F238E27FC236}">
                    <a16:creationId xmlns:a16="http://schemas.microsoft.com/office/drawing/2014/main" id="{B6CF53D6-673F-129A-F02C-626083E9A14A}"/>
                  </a:ext>
                </a:extLst>
              </p:cNvPr>
              <p:cNvCxnSpPr/>
              <p:nvPr/>
            </p:nvCxnSpPr>
            <p:spPr>
              <a:xfrm>
                <a:off x="10864778" y="5551207"/>
                <a:ext cx="0" cy="1148532"/>
              </a:xfrm>
              <a:prstGeom prst="line">
                <a:avLst/>
              </a:prstGeom>
              <a:ln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" name="ZoneTexte 141">
                    <a:extLst>
                      <a:ext uri="{FF2B5EF4-FFF2-40B4-BE49-F238E27FC236}">
                        <a16:creationId xmlns:a16="http://schemas.microsoft.com/office/drawing/2014/main" id="{23AB6F96-01CB-5042-6A68-EE40451E2201}"/>
                      </a:ext>
                    </a:extLst>
                  </p:cNvPr>
                  <p:cNvSpPr txBox="1"/>
                  <p:nvPr/>
                </p:nvSpPr>
                <p:spPr>
                  <a:xfrm>
                    <a:off x="8761365" y="6493259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𝛼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30" name="ZoneTexte 29">
                    <a:extLst>
                      <a:ext uri="{FF2B5EF4-FFF2-40B4-BE49-F238E27FC236}">
                        <a16:creationId xmlns:a16="http://schemas.microsoft.com/office/drawing/2014/main" id="{85BCD003-7C97-45F5-9096-51CF084A74D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761365" y="6493259"/>
                    <a:ext cx="135284" cy="230832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31818" r="-2727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" name="ZoneTexte 142">
                    <a:extLst>
                      <a:ext uri="{FF2B5EF4-FFF2-40B4-BE49-F238E27FC236}">
                        <a16:creationId xmlns:a16="http://schemas.microsoft.com/office/drawing/2014/main" id="{E1E70A63-27C2-C377-6233-201B766153C4}"/>
                      </a:ext>
                    </a:extLst>
                  </p:cNvPr>
                  <p:cNvSpPr txBox="1"/>
                  <p:nvPr/>
                </p:nvSpPr>
                <p:spPr>
                  <a:xfrm>
                    <a:off x="9126617" y="651162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0" name="ZoneTexte 89">
                    <a:extLst>
                      <a:ext uri="{FF2B5EF4-FFF2-40B4-BE49-F238E27FC236}">
                        <a16:creationId xmlns:a16="http://schemas.microsoft.com/office/drawing/2014/main" id="{65E8DD25-9D72-4DC1-91B5-2C0DCF2CA4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26617" y="6511622"/>
                    <a:ext cx="135284" cy="230832"/>
                  </a:xfrm>
                  <a:prstGeom prst="rect">
                    <a:avLst/>
                  </a:prstGeom>
                  <a:blipFill>
                    <a:blip r:embed="rId19"/>
                    <a:stretch>
                      <a:fillRect l="-63636" r="-59091" b="-3421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" name="ZoneTexte 143">
                    <a:extLst>
                      <a:ext uri="{FF2B5EF4-FFF2-40B4-BE49-F238E27FC236}">
                        <a16:creationId xmlns:a16="http://schemas.microsoft.com/office/drawing/2014/main" id="{EF791AE0-3552-D43C-87C3-F22B3C281CE6}"/>
                      </a:ext>
                    </a:extLst>
                  </p:cNvPr>
                  <p:cNvSpPr txBox="1"/>
                  <p:nvPr/>
                </p:nvSpPr>
                <p:spPr>
                  <a:xfrm>
                    <a:off x="9529462" y="6508877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𝛾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2" name="ZoneTexte 91">
                    <a:extLst>
                      <a:ext uri="{FF2B5EF4-FFF2-40B4-BE49-F238E27FC236}">
                        <a16:creationId xmlns:a16="http://schemas.microsoft.com/office/drawing/2014/main" id="{A6A03707-663F-461F-84FB-D752904167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529462" y="6508877"/>
                    <a:ext cx="135284" cy="230832"/>
                  </a:xfrm>
                  <a:prstGeom prst="rect">
                    <a:avLst/>
                  </a:prstGeom>
                  <a:blipFill>
                    <a:blip r:embed="rId20"/>
                    <a:stretch>
                      <a:fillRect l="-40909" r="-31818" b="-2105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" name="ZoneTexte 144">
                    <a:extLst>
                      <a:ext uri="{FF2B5EF4-FFF2-40B4-BE49-F238E27FC236}">
                        <a16:creationId xmlns:a16="http://schemas.microsoft.com/office/drawing/2014/main" id="{3312B831-B1D6-30E4-4CEA-39C4E6704948}"/>
                      </a:ext>
                    </a:extLst>
                  </p:cNvPr>
                  <p:cNvSpPr txBox="1"/>
                  <p:nvPr/>
                </p:nvSpPr>
                <p:spPr>
                  <a:xfrm>
                    <a:off x="9910399" y="651384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𝛿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3" name="ZoneTexte 92">
                    <a:extLst>
                      <a:ext uri="{FF2B5EF4-FFF2-40B4-BE49-F238E27FC236}">
                        <a16:creationId xmlns:a16="http://schemas.microsoft.com/office/drawing/2014/main" id="{2DC74198-2261-4E3F-BEA8-77A2F856194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910399" y="6513842"/>
                    <a:ext cx="135284" cy="230832"/>
                  </a:xfrm>
                  <a:prstGeom prst="rect">
                    <a:avLst/>
                  </a:prstGeom>
                  <a:blipFill>
                    <a:blip r:embed="rId21"/>
                    <a:stretch>
                      <a:fillRect l="-45455" r="-36364" b="-5263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" name="ZoneTexte 145">
                    <a:extLst>
                      <a:ext uri="{FF2B5EF4-FFF2-40B4-BE49-F238E27FC236}">
                        <a16:creationId xmlns:a16="http://schemas.microsoft.com/office/drawing/2014/main" id="{20F8B3E8-3918-A23A-4F01-132490A64E7B}"/>
                      </a:ext>
                    </a:extLst>
                  </p:cNvPr>
                  <p:cNvSpPr txBox="1"/>
                  <p:nvPr/>
                </p:nvSpPr>
                <p:spPr>
                  <a:xfrm>
                    <a:off x="10287148" y="6508877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𝜖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4" name="ZoneTexte 93">
                    <a:extLst>
                      <a:ext uri="{FF2B5EF4-FFF2-40B4-BE49-F238E27FC236}">
                        <a16:creationId xmlns:a16="http://schemas.microsoft.com/office/drawing/2014/main" id="{942F66D0-1783-47AD-96EE-F64F983F9A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287148" y="6508877"/>
                    <a:ext cx="135284" cy="230832"/>
                  </a:xfrm>
                  <a:prstGeom prst="rect">
                    <a:avLst/>
                  </a:prstGeom>
                  <a:blipFill>
                    <a:blip r:embed="rId22"/>
                    <a:stretch>
                      <a:fillRect l="-22727" r="-13636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7" name="ZoneTexte 146">
                    <a:extLst>
                      <a:ext uri="{FF2B5EF4-FFF2-40B4-BE49-F238E27FC236}">
                        <a16:creationId xmlns:a16="http://schemas.microsoft.com/office/drawing/2014/main" id="{C6FECCBC-A3D2-BB2B-B156-B8386A63E8DE}"/>
                      </a:ext>
                    </a:extLst>
                  </p:cNvPr>
                  <p:cNvSpPr txBox="1"/>
                  <p:nvPr/>
                </p:nvSpPr>
                <p:spPr>
                  <a:xfrm>
                    <a:off x="10638218" y="6508762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𝜁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5" name="ZoneTexte 94">
                    <a:extLst>
                      <a:ext uri="{FF2B5EF4-FFF2-40B4-BE49-F238E27FC236}">
                        <a16:creationId xmlns:a16="http://schemas.microsoft.com/office/drawing/2014/main" id="{C6033509-D87D-4024-9D13-31D31B568F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638218" y="6508762"/>
                    <a:ext cx="135284" cy="230832"/>
                  </a:xfrm>
                  <a:prstGeom prst="rect">
                    <a:avLst/>
                  </a:prstGeom>
                  <a:blipFill>
                    <a:blip r:embed="rId23"/>
                    <a:stretch>
                      <a:fillRect l="-50000" r="-50000" b="-34211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8" name="ZoneTexte 147">
                    <a:extLst>
                      <a:ext uri="{FF2B5EF4-FFF2-40B4-BE49-F238E27FC236}">
                        <a16:creationId xmlns:a16="http://schemas.microsoft.com/office/drawing/2014/main" id="{D94CF770-6A68-A0B1-0867-F0EC46930906}"/>
                      </a:ext>
                    </a:extLst>
                  </p:cNvPr>
                  <p:cNvSpPr txBox="1"/>
                  <p:nvPr/>
                </p:nvSpPr>
                <p:spPr>
                  <a:xfrm>
                    <a:off x="11025564" y="6513535"/>
                    <a:ext cx="135284" cy="23083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fr-BE" sz="1500" b="0" i="1" smtClean="0">
                              <a:solidFill>
                                <a:srgbClr val="92D050"/>
                              </a:solidFill>
                              <a:latin typeface="Cambria Math" panose="02040503050406030204" pitchFamily="18" charset="0"/>
                            </a:rPr>
                            <m:t>… </m:t>
                          </m:r>
                        </m:oMath>
                      </m:oMathPara>
                    </a14:m>
                    <a:endParaRPr lang="fr-BE" sz="1500" dirty="0">
                      <a:solidFill>
                        <a:srgbClr val="92D05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6" name="ZoneTexte 95">
                    <a:extLst>
                      <a:ext uri="{FF2B5EF4-FFF2-40B4-BE49-F238E27FC236}">
                        <a16:creationId xmlns:a16="http://schemas.microsoft.com/office/drawing/2014/main" id="{B87DC43F-08D4-441E-AB1A-A80FD95BF9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1025564" y="6513535"/>
                    <a:ext cx="135284" cy="230832"/>
                  </a:xfrm>
                  <a:prstGeom prst="rect">
                    <a:avLst/>
                  </a:prstGeom>
                  <a:blipFill>
                    <a:blip r:embed="rId24"/>
                    <a:stretch>
                      <a:fillRect l="-13636" r="-40909"/>
                    </a:stretch>
                  </a:blipFill>
                </p:spPr>
                <p:txBody>
                  <a:bodyPr/>
                  <a:lstStyle/>
                  <a:p>
                    <a:r>
                      <a:rPr lang="fr-BE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cxnSp>
        <p:nvCxnSpPr>
          <p:cNvPr id="166" name="Connecteur droit avec flèche 165">
            <a:extLst>
              <a:ext uri="{FF2B5EF4-FFF2-40B4-BE49-F238E27FC236}">
                <a16:creationId xmlns:a16="http://schemas.microsoft.com/office/drawing/2014/main" id="{B5BE4F5C-F66D-DE16-052A-B552E54D11C4}"/>
              </a:ext>
            </a:extLst>
          </p:cNvPr>
          <p:cNvCxnSpPr>
            <a:cxnSpLocks/>
          </p:cNvCxnSpPr>
          <p:nvPr/>
        </p:nvCxnSpPr>
        <p:spPr>
          <a:xfrm>
            <a:off x="7834931" y="1654342"/>
            <a:ext cx="608996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75123022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Modelling: Contour Length Fluctuation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90" name="ZoneTexte 89">
            <a:extLst>
              <a:ext uri="{FF2B5EF4-FFF2-40B4-BE49-F238E27FC236}">
                <a16:creationId xmlns:a16="http://schemas.microsoft.com/office/drawing/2014/main" id="{CFC1C5D7-054F-44DC-874A-579F9814DC3C}"/>
              </a:ext>
            </a:extLst>
          </p:cNvPr>
          <p:cNvSpPr txBox="1"/>
          <p:nvPr/>
        </p:nvSpPr>
        <p:spPr>
          <a:xfrm>
            <a:off x="395070" y="3475712"/>
            <a:ext cx="483659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Average</a:t>
            </a:r>
            <a:r>
              <a:rPr lang="fr-BE" i="1" dirty="0"/>
              <a:t> duration of a « k-</a:t>
            </a:r>
            <a:r>
              <a:rPr lang="fr-BE" i="1" dirty="0" err="1"/>
              <a:t>strand</a:t>
            </a:r>
            <a:r>
              <a:rPr lang="fr-BE" i="1" dirty="0"/>
              <a:t> »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2744DF00-B620-4D7B-9E79-770AA360F32F}"/>
                  </a:ext>
                </a:extLst>
              </p:cNvPr>
              <p:cNvSpPr txBox="1"/>
              <p:nvPr/>
            </p:nvSpPr>
            <p:spPr>
              <a:xfrm>
                <a:off x="5907371" y="3475712"/>
                <a:ext cx="1532920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𝑜𝑝𝑒𝑛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𝑘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2744DF00-B620-4D7B-9E79-770AA360F32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7371" y="3475712"/>
                <a:ext cx="1532920" cy="390748"/>
              </a:xfrm>
              <a:prstGeom prst="rect">
                <a:avLst/>
              </a:prstGeom>
              <a:blipFill>
                <a:blip r:embed="rId3"/>
                <a:stretch>
                  <a:fillRect b="-937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" name="Connecteur droit 95">
            <a:extLst>
              <a:ext uri="{FF2B5EF4-FFF2-40B4-BE49-F238E27FC236}">
                <a16:creationId xmlns:a16="http://schemas.microsoft.com/office/drawing/2014/main" id="{DB94BC46-5ADD-4716-A9EF-23AEA3BB29DB}"/>
              </a:ext>
            </a:extLst>
          </p:cNvPr>
          <p:cNvCxnSpPr>
            <a:cxnSpLocks/>
          </p:cNvCxnSpPr>
          <p:nvPr/>
        </p:nvCxnSpPr>
        <p:spPr>
          <a:xfrm>
            <a:off x="932981" y="2221711"/>
            <a:ext cx="3429145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Connecteur droit 96">
            <a:extLst>
              <a:ext uri="{FF2B5EF4-FFF2-40B4-BE49-F238E27FC236}">
                <a16:creationId xmlns:a16="http://schemas.microsoft.com/office/drawing/2014/main" id="{420B41B3-A4C8-4A40-8FBA-BA02A9709517}"/>
              </a:ext>
            </a:extLst>
          </p:cNvPr>
          <p:cNvCxnSpPr/>
          <p:nvPr/>
        </p:nvCxnSpPr>
        <p:spPr>
          <a:xfrm flipV="1">
            <a:off x="3930078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Connecteur droit 97">
            <a:extLst>
              <a:ext uri="{FF2B5EF4-FFF2-40B4-BE49-F238E27FC236}">
                <a16:creationId xmlns:a16="http://schemas.microsoft.com/office/drawing/2014/main" id="{BACC068C-6C29-407A-A60D-F491FD9AD59E}"/>
              </a:ext>
            </a:extLst>
          </p:cNvPr>
          <p:cNvCxnSpPr/>
          <p:nvPr/>
        </p:nvCxnSpPr>
        <p:spPr>
          <a:xfrm flipV="1">
            <a:off x="3426022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Connecteur droit 98">
            <a:extLst>
              <a:ext uri="{FF2B5EF4-FFF2-40B4-BE49-F238E27FC236}">
                <a16:creationId xmlns:a16="http://schemas.microsoft.com/office/drawing/2014/main" id="{D361CA57-572C-4839-A87F-5623B7BFCA64}"/>
              </a:ext>
            </a:extLst>
          </p:cNvPr>
          <p:cNvCxnSpPr/>
          <p:nvPr/>
        </p:nvCxnSpPr>
        <p:spPr>
          <a:xfrm flipV="1">
            <a:off x="2993974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Connecteur droit 99">
            <a:extLst>
              <a:ext uri="{FF2B5EF4-FFF2-40B4-BE49-F238E27FC236}">
                <a16:creationId xmlns:a16="http://schemas.microsoft.com/office/drawing/2014/main" id="{3B380811-6463-45F9-9282-4C5074082033}"/>
              </a:ext>
            </a:extLst>
          </p:cNvPr>
          <p:cNvCxnSpPr/>
          <p:nvPr/>
        </p:nvCxnSpPr>
        <p:spPr>
          <a:xfrm flipV="1">
            <a:off x="2561926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Connecteur droit 100">
            <a:extLst>
              <a:ext uri="{FF2B5EF4-FFF2-40B4-BE49-F238E27FC236}">
                <a16:creationId xmlns:a16="http://schemas.microsoft.com/office/drawing/2014/main" id="{C4F46148-AC47-4097-92BE-5A0D1374C3F8}"/>
              </a:ext>
            </a:extLst>
          </p:cNvPr>
          <p:cNvCxnSpPr/>
          <p:nvPr/>
        </p:nvCxnSpPr>
        <p:spPr>
          <a:xfrm flipV="1">
            <a:off x="2057870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Connecteur droit 101">
            <a:extLst>
              <a:ext uri="{FF2B5EF4-FFF2-40B4-BE49-F238E27FC236}">
                <a16:creationId xmlns:a16="http://schemas.microsoft.com/office/drawing/2014/main" id="{99653165-3FAB-4D0E-8D29-954A301A8F4E}"/>
              </a:ext>
            </a:extLst>
          </p:cNvPr>
          <p:cNvCxnSpPr/>
          <p:nvPr/>
        </p:nvCxnSpPr>
        <p:spPr>
          <a:xfrm flipV="1">
            <a:off x="1625822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Connecteur droit 102">
            <a:extLst>
              <a:ext uri="{FF2B5EF4-FFF2-40B4-BE49-F238E27FC236}">
                <a16:creationId xmlns:a16="http://schemas.microsoft.com/office/drawing/2014/main" id="{ED631538-17E1-4E4A-8DA3-493643F2ECFD}"/>
              </a:ext>
            </a:extLst>
          </p:cNvPr>
          <p:cNvCxnSpPr/>
          <p:nvPr/>
        </p:nvCxnSpPr>
        <p:spPr>
          <a:xfrm flipV="1">
            <a:off x="1193774" y="2149703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ZoneTexte 103">
            <a:extLst>
              <a:ext uri="{FF2B5EF4-FFF2-40B4-BE49-F238E27FC236}">
                <a16:creationId xmlns:a16="http://schemas.microsoft.com/office/drawing/2014/main" id="{610B9A3D-82AD-4520-86C2-CC897901F3E6}"/>
              </a:ext>
            </a:extLst>
          </p:cNvPr>
          <p:cNvSpPr txBox="1"/>
          <p:nvPr/>
        </p:nvSpPr>
        <p:spPr>
          <a:xfrm>
            <a:off x="1689794" y="201904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id="{7ACFC69A-A15B-41FE-A069-0956F17E5149}"/>
              </a:ext>
            </a:extLst>
          </p:cNvPr>
          <p:cNvSpPr txBox="1"/>
          <p:nvPr/>
        </p:nvSpPr>
        <p:spPr>
          <a:xfrm>
            <a:off x="1229351" y="2025528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106" name="ZoneTexte 105">
            <a:extLst>
              <a:ext uri="{FF2B5EF4-FFF2-40B4-BE49-F238E27FC236}">
                <a16:creationId xmlns:a16="http://schemas.microsoft.com/office/drawing/2014/main" id="{81AA961A-C3DC-4FD4-9653-6656D7A1448D}"/>
              </a:ext>
            </a:extLst>
          </p:cNvPr>
          <p:cNvSpPr txBox="1"/>
          <p:nvPr/>
        </p:nvSpPr>
        <p:spPr>
          <a:xfrm>
            <a:off x="2610681" y="203525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107" name="ZoneTexte 106">
            <a:extLst>
              <a:ext uri="{FF2B5EF4-FFF2-40B4-BE49-F238E27FC236}">
                <a16:creationId xmlns:a16="http://schemas.microsoft.com/office/drawing/2014/main" id="{B97023C1-76E1-49D0-8AC6-B284863B5581}"/>
              </a:ext>
            </a:extLst>
          </p:cNvPr>
          <p:cNvSpPr txBox="1"/>
          <p:nvPr/>
        </p:nvSpPr>
        <p:spPr>
          <a:xfrm>
            <a:off x="2144780" y="203525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08" name="ZoneTexte 107">
            <a:extLst>
              <a:ext uri="{FF2B5EF4-FFF2-40B4-BE49-F238E27FC236}">
                <a16:creationId xmlns:a16="http://schemas.microsoft.com/office/drawing/2014/main" id="{9E25F7D5-FA39-4DCD-97AE-31E3C8558E0E}"/>
              </a:ext>
            </a:extLst>
          </p:cNvPr>
          <p:cNvSpPr txBox="1"/>
          <p:nvPr/>
        </p:nvSpPr>
        <p:spPr>
          <a:xfrm>
            <a:off x="3046211" y="2032010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DB77E83C-9E1B-444F-AA70-A78F7BD8A4A2}"/>
              </a:ext>
            </a:extLst>
          </p:cNvPr>
          <p:cNvSpPr txBox="1"/>
          <p:nvPr/>
        </p:nvSpPr>
        <p:spPr>
          <a:xfrm>
            <a:off x="3498030" y="2032010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10" name="ZoneTexte 109">
            <a:extLst>
              <a:ext uri="{FF2B5EF4-FFF2-40B4-BE49-F238E27FC236}">
                <a16:creationId xmlns:a16="http://schemas.microsoft.com/office/drawing/2014/main" id="{3AE41DE5-D776-496E-95C2-B844F39377EF}"/>
              </a:ext>
            </a:extLst>
          </p:cNvPr>
          <p:cNvSpPr txBox="1"/>
          <p:nvPr/>
        </p:nvSpPr>
        <p:spPr>
          <a:xfrm>
            <a:off x="4003528" y="203483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cxnSp>
        <p:nvCxnSpPr>
          <p:cNvPr id="133" name="Connecteur droit 132">
            <a:extLst>
              <a:ext uri="{FF2B5EF4-FFF2-40B4-BE49-F238E27FC236}">
                <a16:creationId xmlns:a16="http://schemas.microsoft.com/office/drawing/2014/main" id="{BD6D2B62-6BC2-4D64-B9A1-0F523DD6C810}"/>
              </a:ext>
            </a:extLst>
          </p:cNvPr>
          <p:cNvCxnSpPr>
            <a:cxnSpLocks/>
          </p:cNvCxnSpPr>
          <p:nvPr/>
        </p:nvCxnSpPr>
        <p:spPr>
          <a:xfrm>
            <a:off x="567197" y="2219500"/>
            <a:ext cx="388046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Arrow: Right 3">
            <a:extLst>
              <a:ext uri="{FF2B5EF4-FFF2-40B4-BE49-F238E27FC236}">
                <a16:creationId xmlns:a16="http://schemas.microsoft.com/office/drawing/2014/main" id="{6D651BD1-D8E7-487A-ADFF-F58EC39DF6AF}"/>
              </a:ext>
            </a:extLst>
          </p:cNvPr>
          <p:cNvSpPr/>
          <p:nvPr/>
        </p:nvSpPr>
        <p:spPr>
          <a:xfrm>
            <a:off x="4726811" y="2038863"/>
            <a:ext cx="762000" cy="29368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936AE1D0-6A4F-48B8-8D83-F152099E1D0F}"/>
                  </a:ext>
                </a:extLst>
              </p:cNvPr>
              <p:cNvSpPr txBox="1"/>
              <p:nvPr/>
            </p:nvSpPr>
            <p:spPr>
              <a:xfrm>
                <a:off x="5907371" y="1997392"/>
                <a:ext cx="2485937" cy="32919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𝑓𝑟𝑒𝑒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×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1−</m:t>
                          </m:r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𝑓𝑟𝑒𝑒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id="{936AE1D0-6A4F-48B8-8D83-F152099E1D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07371" y="1997392"/>
                <a:ext cx="2485937" cy="329193"/>
              </a:xfrm>
              <a:prstGeom prst="rect">
                <a:avLst/>
              </a:prstGeom>
              <a:blipFill>
                <a:blip r:embed="rId4"/>
                <a:stretch>
                  <a:fillRect l="-1961" t="-1852" b="-2592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6" name="ZoneTexte 155">
            <a:extLst>
              <a:ext uri="{FF2B5EF4-FFF2-40B4-BE49-F238E27FC236}">
                <a16:creationId xmlns:a16="http://schemas.microsoft.com/office/drawing/2014/main" id="{60CBCFE5-BF93-477C-B533-D67E71E09322}"/>
              </a:ext>
            </a:extLst>
          </p:cNvPr>
          <p:cNvSpPr txBox="1"/>
          <p:nvPr/>
        </p:nvSpPr>
        <p:spPr>
          <a:xfrm>
            <a:off x="369192" y="1304376"/>
            <a:ext cx="483659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Probability</a:t>
            </a:r>
            <a:r>
              <a:rPr lang="fr-BE" i="1" dirty="0"/>
              <a:t> of a « k-</a:t>
            </a:r>
            <a:r>
              <a:rPr lang="fr-BE" i="1" dirty="0" err="1"/>
              <a:t>strand</a:t>
            </a:r>
            <a:r>
              <a:rPr lang="fr-BE" i="1" dirty="0"/>
              <a:t> » :</a:t>
            </a:r>
          </a:p>
        </p:txBody>
      </p:sp>
      <p:sp>
        <p:nvSpPr>
          <p:cNvPr id="160" name="Flèche courbée vers le bas 20">
            <a:extLst>
              <a:ext uri="{FF2B5EF4-FFF2-40B4-BE49-F238E27FC236}">
                <a16:creationId xmlns:a16="http://schemas.microsoft.com/office/drawing/2014/main" id="{E6DB94AB-2761-4D70-B1F9-BB05E32BEA58}"/>
              </a:ext>
            </a:extLst>
          </p:cNvPr>
          <p:cNvSpPr/>
          <p:nvPr/>
        </p:nvSpPr>
        <p:spPr>
          <a:xfrm rot="10800000">
            <a:off x="3714054" y="2361923"/>
            <a:ext cx="432048" cy="144016"/>
          </a:xfrm>
          <a:prstGeom prst="curvedDownArrow">
            <a:avLst/>
          </a:prstGeom>
          <a:solidFill>
            <a:schemeClr val="accent4"/>
          </a:solidFill>
          <a:ln w="4762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>
              <a:solidFill>
                <a:schemeClr val="tx1"/>
              </a:solidFill>
            </a:endParaRPr>
          </a:p>
        </p:txBody>
      </p:sp>
      <p:sp>
        <p:nvSpPr>
          <p:cNvPr id="161" name="ZoneTexte 160">
            <a:extLst>
              <a:ext uri="{FF2B5EF4-FFF2-40B4-BE49-F238E27FC236}">
                <a16:creationId xmlns:a16="http://schemas.microsoft.com/office/drawing/2014/main" id="{1221B57F-DA4A-4F43-AF0C-40EDA172CE77}"/>
              </a:ext>
            </a:extLst>
          </p:cNvPr>
          <p:cNvSpPr txBox="1"/>
          <p:nvPr/>
        </p:nvSpPr>
        <p:spPr>
          <a:xfrm>
            <a:off x="2281664" y="2606835"/>
            <a:ext cx="339943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002D8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Probability to be open = </a:t>
            </a:r>
            <a:r>
              <a:rPr lang="en-US" sz="1600" dirty="0" err="1">
                <a:solidFill>
                  <a:srgbClr val="002D8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S" sz="1600" baseline="-25000" dirty="0" err="1">
                <a:solidFill>
                  <a:srgbClr val="002D8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free</a:t>
            </a:r>
            <a:endParaRPr lang="fr-BE" sz="1600" baseline="-25000" dirty="0">
              <a:solidFill>
                <a:srgbClr val="002D86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id="{F4A1A715-1671-4712-A50D-55030751F64F}"/>
              </a:ext>
            </a:extLst>
          </p:cNvPr>
          <p:cNvSpPr txBox="1"/>
          <p:nvPr/>
        </p:nvSpPr>
        <p:spPr>
          <a:xfrm>
            <a:off x="399469" y="5507733"/>
            <a:ext cx="46052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i="1" dirty="0" err="1"/>
              <a:t>Average</a:t>
            </a:r>
            <a:r>
              <a:rPr lang="fr-BE" i="1" dirty="0"/>
              <a:t> </a:t>
            </a:r>
            <a:r>
              <a:rPr lang="fr-BE" i="1" dirty="0" err="1"/>
              <a:t>waiting</a:t>
            </a:r>
            <a:r>
              <a:rPr lang="fr-BE" i="1" dirty="0"/>
              <a:t> time for seeing a « k-</a:t>
            </a:r>
            <a:r>
              <a:rPr lang="fr-BE" i="1" dirty="0" err="1"/>
              <a:t>strand</a:t>
            </a:r>
            <a:r>
              <a:rPr lang="fr-BE" i="1" dirty="0"/>
              <a:t> » 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ZoneTexte 162">
                <a:extLst>
                  <a:ext uri="{FF2B5EF4-FFF2-40B4-BE49-F238E27FC236}">
                    <a16:creationId xmlns:a16="http://schemas.microsoft.com/office/drawing/2014/main" id="{FDFC9E02-3A79-4EC0-A596-A1FE3A9568FD}"/>
                  </a:ext>
                </a:extLst>
              </p:cNvPr>
              <p:cNvSpPr txBox="1"/>
              <p:nvPr/>
            </p:nvSpPr>
            <p:spPr>
              <a:xfrm>
                <a:off x="5318550" y="5342960"/>
                <a:ext cx="3857786" cy="68865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𝑜𝑝𝑒𝑛</m:t>
                              </m:r>
                            </m:sub>
                          </m:sSub>
                        </m:num>
                        <m:den>
                          <m:sSubSup>
                            <m:sSubSup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×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𝑓𝑟𝑒𝑒</m:t>
                              </m:r>
                            </m:sub>
                            <m:sup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p>
                          </m:sSub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×</m:t>
                          </m:r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1−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𝑓𝑟𝑒𝑒</m:t>
                                  </m:r>
                                </m:sub>
                              </m:sSub>
                            </m:e>
                          </m:d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63" name="ZoneTexte 162">
                <a:extLst>
                  <a:ext uri="{FF2B5EF4-FFF2-40B4-BE49-F238E27FC236}">
                    <a16:creationId xmlns:a16="http://schemas.microsoft.com/office/drawing/2014/main" id="{FDFC9E02-3A79-4EC0-A596-A1FE3A9568F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8550" y="5342960"/>
                <a:ext cx="3857786" cy="68865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" name="Rectangle 163">
            <a:extLst>
              <a:ext uri="{FF2B5EF4-FFF2-40B4-BE49-F238E27FC236}">
                <a16:creationId xmlns:a16="http://schemas.microsoft.com/office/drawing/2014/main" id="{B2CD4D8D-9647-4FE8-A7E4-D139B63FA162}"/>
              </a:ext>
            </a:extLst>
          </p:cNvPr>
          <p:cNvSpPr/>
          <p:nvPr/>
        </p:nvSpPr>
        <p:spPr>
          <a:xfrm>
            <a:off x="5275419" y="5269936"/>
            <a:ext cx="3900918" cy="784288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2D7F77E-0138-4ADB-93B6-64CF61E1FF8B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1" name="Slide Number Placeholder 8">
            <a:extLst>
              <a:ext uri="{FF2B5EF4-FFF2-40B4-BE49-F238E27FC236}">
                <a16:creationId xmlns:a16="http://schemas.microsoft.com/office/drawing/2014/main" id="{DA4213E6-9ACD-4FEE-A71B-ABED8B9F87EF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173</a:t>
            </a:fld>
            <a:endParaRPr lang="en-GB" dirty="0"/>
          </a:p>
        </p:txBody>
      </p:sp>
      <p:sp>
        <p:nvSpPr>
          <p:cNvPr id="67" name="Arrow: Right 3">
            <a:extLst>
              <a:ext uri="{FF2B5EF4-FFF2-40B4-BE49-F238E27FC236}">
                <a16:creationId xmlns:a16="http://schemas.microsoft.com/office/drawing/2014/main" id="{D89E8E96-845B-4ACF-8C24-F474EBD9EBB1}"/>
              </a:ext>
            </a:extLst>
          </p:cNvPr>
          <p:cNvSpPr/>
          <p:nvPr/>
        </p:nvSpPr>
        <p:spPr>
          <a:xfrm>
            <a:off x="4767009" y="3555764"/>
            <a:ext cx="762000" cy="29368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ZoneTexte 92">
                <a:extLst>
                  <a:ext uri="{FF2B5EF4-FFF2-40B4-BE49-F238E27FC236}">
                    <a16:creationId xmlns:a16="http://schemas.microsoft.com/office/drawing/2014/main" id="{70E7D9A8-91A7-473E-B021-5B13CD1522E1}"/>
                  </a:ext>
                </a:extLst>
              </p:cNvPr>
              <p:cNvSpPr txBox="1"/>
              <p:nvPr/>
            </p:nvSpPr>
            <p:spPr>
              <a:xfrm>
                <a:off x="311501" y="4027887"/>
                <a:ext cx="4259306" cy="71974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≤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𝑎𝑡𝑡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sup>
                      </m:s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fr-BE" b="0" i="0" smtClean="0">
                              <a:latin typeface="Cambria Math" panose="02040503050406030204" pitchFamily="18" charset="0"/>
                            </a:rPr>
                            <m:t>exp</m:t>
                          </m:r>
                        </m:fName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𝑘𝑡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𝑜𝑝𝑒𝑛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</m:func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3" name="ZoneTexte 92">
                <a:extLst>
                  <a:ext uri="{FF2B5EF4-FFF2-40B4-BE49-F238E27FC236}">
                    <a16:creationId xmlns:a16="http://schemas.microsoft.com/office/drawing/2014/main" id="{70E7D9A8-91A7-473E-B021-5B13CD1522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1501" y="4027887"/>
                <a:ext cx="4259306" cy="719749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08282034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Sticky reptation 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EDCA227-C811-410F-B3C3-411F0E238B1B}"/>
              </a:ext>
            </a:extLst>
          </p:cNvPr>
          <p:cNvSpPr txBox="1"/>
          <p:nvPr/>
        </p:nvSpPr>
        <p:spPr>
          <a:xfrm>
            <a:off x="323624" y="4368576"/>
            <a:ext cx="116638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When</a:t>
            </a:r>
            <a:r>
              <a:rPr lang="fr-BE" dirty="0"/>
              <a:t> the </a:t>
            </a:r>
            <a:r>
              <a:rPr lang="fr-BE" dirty="0" err="1"/>
              <a:t>lifetime</a:t>
            </a:r>
            <a:r>
              <a:rPr lang="fr-BE" dirty="0"/>
              <a:t> of a « k-</a:t>
            </a:r>
            <a:r>
              <a:rPr lang="fr-BE" dirty="0" err="1"/>
              <a:t>strand</a:t>
            </a:r>
            <a:r>
              <a:rPr lang="fr-BE" dirty="0"/>
              <a:t> » &gt; the diffusion time of a « k-</a:t>
            </a:r>
            <a:r>
              <a:rPr lang="fr-BE" dirty="0" err="1"/>
              <a:t>strand</a:t>
            </a:r>
            <a:r>
              <a:rPr lang="fr-BE" dirty="0"/>
              <a:t> », CLF stops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ZoneTexte 39">
                <a:extLst>
                  <a:ext uri="{FF2B5EF4-FFF2-40B4-BE49-F238E27FC236}">
                    <a16:creationId xmlns:a16="http://schemas.microsoft.com/office/drawing/2014/main" id="{E69B12C0-160B-4386-9589-9984AD33FC1B}"/>
                  </a:ext>
                </a:extLst>
              </p:cNvPr>
              <p:cNvSpPr txBox="1"/>
              <p:nvPr/>
            </p:nvSpPr>
            <p:spPr>
              <a:xfrm>
                <a:off x="3896179" y="5073970"/>
                <a:ext cx="3398806" cy="69493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open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𝑚𝑎𝑥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f>
                            <m:f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9</m:t>
                              </m:r>
                              <m:sSup>
                                <m:sSup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𝜋</m:t>
                                  </m:r>
                                </m:e>
                                <m:sup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sup>
                              </m:sSup>
                            </m:num>
                            <m:den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16</m:t>
                              </m:r>
                            </m:den>
                          </m:f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sSup>
                        <m:sSup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sSub>
                                <m:sSub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  <m:sub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𝑚𝑎𝑥</m:t>
                                  </m:r>
                                </m:sub>
                              </m:s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d>
                        </m:e>
                        <m:sup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0" name="ZoneTexte 39">
                <a:extLst>
                  <a:ext uri="{FF2B5EF4-FFF2-40B4-BE49-F238E27FC236}">
                    <a16:creationId xmlns:a16="http://schemas.microsoft.com/office/drawing/2014/main" id="{E69B12C0-160B-4386-9589-9984AD33FC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6179" y="5073970"/>
                <a:ext cx="3398806" cy="6949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Rectangle 16">
            <a:extLst>
              <a:ext uri="{FF2B5EF4-FFF2-40B4-BE49-F238E27FC236}">
                <a16:creationId xmlns:a16="http://schemas.microsoft.com/office/drawing/2014/main" id="{D0307481-54C7-4BD5-B580-5B829D6A5CBA}"/>
              </a:ext>
            </a:extLst>
          </p:cNvPr>
          <p:cNvSpPr/>
          <p:nvPr/>
        </p:nvSpPr>
        <p:spPr>
          <a:xfrm>
            <a:off x="3731828" y="5055687"/>
            <a:ext cx="3727508" cy="784288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9395A9D7-B6CA-40DE-B11F-65C079673123}"/>
                  </a:ext>
                </a:extLst>
              </p:cNvPr>
              <p:cNvSpPr txBox="1"/>
              <p:nvPr/>
            </p:nvSpPr>
            <p:spPr>
              <a:xfrm>
                <a:off x="1644812" y="6266166"/>
                <a:ext cx="3714928" cy="29956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𝑏𝑖𝑛𝑑𝑖𝑛𝑔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≫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→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𝑝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≈0→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𝑚𝑎𝑥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≈1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9395A9D7-B6CA-40DE-B11F-65C0796731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4812" y="6266166"/>
                <a:ext cx="3714928" cy="299569"/>
              </a:xfrm>
              <a:prstGeom prst="rect">
                <a:avLst/>
              </a:prstGeom>
              <a:blipFill>
                <a:blip r:embed="rId4"/>
                <a:stretch>
                  <a:fillRect l="-1149" r="-985" b="-2857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ZoneTexte 6">
            <a:extLst>
              <a:ext uri="{FF2B5EF4-FFF2-40B4-BE49-F238E27FC236}">
                <a16:creationId xmlns:a16="http://schemas.microsoft.com/office/drawing/2014/main" id="{EAD51855-4492-4F43-AA50-E1A799492CD5}"/>
              </a:ext>
            </a:extLst>
          </p:cNvPr>
          <p:cNvSpPr txBox="1"/>
          <p:nvPr/>
        </p:nvSpPr>
        <p:spPr>
          <a:xfrm>
            <a:off x="7623687" y="5121671"/>
            <a:ext cx="13470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i="1" dirty="0"/>
              <a:t>(In case of </a:t>
            </a:r>
            <a:r>
              <a:rPr lang="fr-BE" sz="1400" i="1" dirty="0" err="1"/>
              <a:t>early</a:t>
            </a:r>
            <a:r>
              <a:rPr lang="fr-BE" sz="1400" i="1" dirty="0"/>
              <a:t> fluctuations)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7402DEF6-2D6B-4F7F-BABB-68A867D43771}"/>
              </a:ext>
            </a:extLst>
          </p:cNvPr>
          <p:cNvSpPr txBox="1"/>
          <p:nvPr/>
        </p:nvSpPr>
        <p:spPr>
          <a:xfrm>
            <a:off x="340402" y="6227187"/>
            <a:ext cx="21901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Hypothesis</a:t>
            </a:r>
            <a:r>
              <a:rPr lang="fr-BE" dirty="0"/>
              <a:t> : </a:t>
            </a:r>
          </a:p>
        </p:txBody>
      </p:sp>
      <p:sp>
        <p:nvSpPr>
          <p:cNvPr id="29" name="Arrow: Right 3">
            <a:extLst>
              <a:ext uri="{FF2B5EF4-FFF2-40B4-BE49-F238E27FC236}">
                <a16:creationId xmlns:a16="http://schemas.microsoft.com/office/drawing/2014/main" id="{20209A06-8DD7-4A22-8C52-4CB4EE9D8077}"/>
              </a:ext>
            </a:extLst>
          </p:cNvPr>
          <p:cNvSpPr/>
          <p:nvPr/>
        </p:nvSpPr>
        <p:spPr>
          <a:xfrm>
            <a:off x="565754" y="1530657"/>
            <a:ext cx="1079058" cy="35829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C87FA656-0CB7-4069-8AEB-B4D4F2A2AFB0}"/>
              </a:ext>
            </a:extLst>
          </p:cNvPr>
          <p:cNvSpPr txBox="1"/>
          <p:nvPr/>
        </p:nvSpPr>
        <p:spPr>
          <a:xfrm>
            <a:off x="1795030" y="1489733"/>
            <a:ext cx="22579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« </a:t>
            </a:r>
            <a:r>
              <a:rPr lang="fr-BE" dirty="0" err="1"/>
              <a:t>Stepwise</a:t>
            </a:r>
            <a:r>
              <a:rPr lang="fr-BE" dirty="0"/>
              <a:t> CLF »</a:t>
            </a:r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6B1600B8-E492-44A6-86E6-E1FEC21B346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18145" y="1678204"/>
            <a:ext cx="2801444" cy="2324227"/>
          </a:xfrm>
          <a:prstGeom prst="rect">
            <a:avLst/>
          </a:prstGeom>
        </p:spPr>
      </p:pic>
      <p:cxnSp>
        <p:nvCxnSpPr>
          <p:cNvPr id="5" name="Connecteur droit 4">
            <a:extLst>
              <a:ext uri="{FF2B5EF4-FFF2-40B4-BE49-F238E27FC236}">
                <a16:creationId xmlns:a16="http://schemas.microsoft.com/office/drawing/2014/main" id="{5C8FB572-F85D-409B-9F5D-A10F0211FF81}"/>
              </a:ext>
            </a:extLst>
          </p:cNvPr>
          <p:cNvCxnSpPr/>
          <p:nvPr/>
        </p:nvCxnSpPr>
        <p:spPr>
          <a:xfrm>
            <a:off x="5136032" y="3445778"/>
            <a:ext cx="447413" cy="0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necteur droit 15">
            <a:extLst>
              <a:ext uri="{FF2B5EF4-FFF2-40B4-BE49-F238E27FC236}">
                <a16:creationId xmlns:a16="http://schemas.microsoft.com/office/drawing/2014/main" id="{9E1310CE-675D-45D9-9FD2-AC2F7D666F8E}"/>
              </a:ext>
            </a:extLst>
          </p:cNvPr>
          <p:cNvCxnSpPr/>
          <p:nvPr/>
        </p:nvCxnSpPr>
        <p:spPr>
          <a:xfrm>
            <a:off x="5136033" y="3085751"/>
            <a:ext cx="447413" cy="0"/>
          </a:xfrm>
          <a:prstGeom prst="line">
            <a:avLst/>
          </a:prstGeom>
          <a:ln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ZoneTexte 8">
            <a:extLst>
              <a:ext uri="{FF2B5EF4-FFF2-40B4-BE49-F238E27FC236}">
                <a16:creationId xmlns:a16="http://schemas.microsoft.com/office/drawing/2014/main" id="{E10D17F6-5003-4BA7-8621-DD0E89B893BF}"/>
              </a:ext>
            </a:extLst>
          </p:cNvPr>
          <p:cNvSpPr txBox="1"/>
          <p:nvPr/>
        </p:nvSpPr>
        <p:spPr>
          <a:xfrm>
            <a:off x="5674582" y="2929341"/>
            <a:ext cx="225450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dirty="0"/>
              <a:t>« </a:t>
            </a:r>
            <a:r>
              <a:rPr lang="fr-BE" sz="1400" dirty="0" err="1"/>
              <a:t>Sticky</a:t>
            </a:r>
            <a:r>
              <a:rPr lang="fr-BE" sz="1400" dirty="0"/>
              <a:t> » CLF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17A3A733-3F29-4D94-A71C-6CB9F4822797}"/>
              </a:ext>
            </a:extLst>
          </p:cNvPr>
          <p:cNvSpPr txBox="1"/>
          <p:nvPr/>
        </p:nvSpPr>
        <p:spPr>
          <a:xfrm>
            <a:off x="5738647" y="3296325"/>
            <a:ext cx="225450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1400" dirty="0"/>
              <a:t>CLF</a:t>
            </a:r>
          </a:p>
        </p:txBody>
      </p:sp>
    </p:spTree>
    <p:extLst>
      <p:ext uri="{BB962C8B-B14F-4D97-AF65-F5344CB8AC3E}">
        <p14:creationId xmlns:p14="http://schemas.microsoft.com/office/powerpoint/2010/main" val="4111424518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Image 30">
            <a:extLst>
              <a:ext uri="{FF2B5EF4-FFF2-40B4-BE49-F238E27FC236}">
                <a16:creationId xmlns:a16="http://schemas.microsoft.com/office/drawing/2014/main" id="{045F0F17-8F07-4673-A5E8-542A04F31E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85706" y="996372"/>
            <a:ext cx="3620587" cy="2895336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E11743CC-B3B3-48FC-9849-A24D3A4A4DF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81007" y="3961869"/>
            <a:ext cx="3630961" cy="2950156"/>
          </a:xfrm>
          <a:prstGeom prst="rect">
            <a:avLst/>
          </a:prstGeom>
        </p:spPr>
      </p:pic>
      <p:pic>
        <p:nvPicPr>
          <p:cNvPr id="22" name="Image 21">
            <a:extLst>
              <a:ext uri="{FF2B5EF4-FFF2-40B4-BE49-F238E27FC236}">
                <a16:creationId xmlns:a16="http://schemas.microsoft.com/office/drawing/2014/main" id="{CA9A9B09-81E4-4A08-A454-0CABCA99003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04693" y="991793"/>
            <a:ext cx="3653428" cy="2971989"/>
          </a:xfrm>
          <a:prstGeom prst="rect">
            <a:avLst/>
          </a:prstGeom>
        </p:spPr>
      </p:pic>
      <p:pic>
        <p:nvPicPr>
          <p:cNvPr id="7" name="Image 6">
            <a:extLst>
              <a:ext uri="{FF2B5EF4-FFF2-40B4-BE49-F238E27FC236}">
                <a16:creationId xmlns:a16="http://schemas.microsoft.com/office/drawing/2014/main" id="{E4A3B876-A569-45FD-8AEB-006A6967053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4085" y="2374505"/>
            <a:ext cx="3702096" cy="3000767"/>
          </a:xfrm>
          <a:prstGeom prst="rect">
            <a:avLst/>
          </a:prstGeom>
        </p:spPr>
      </p:pic>
      <p:pic>
        <p:nvPicPr>
          <p:cNvPr id="20" name="Image 19">
            <a:extLst>
              <a:ext uri="{FF2B5EF4-FFF2-40B4-BE49-F238E27FC236}">
                <a16:creationId xmlns:a16="http://schemas.microsoft.com/office/drawing/2014/main" id="{909D6F73-A4CC-45CF-ADA6-701DA04A2D9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40796" y="3963681"/>
            <a:ext cx="3666082" cy="2939783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8"/>
            <a:ext cx="12192000" cy="992008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2147" y="224604"/>
            <a:ext cx="10826870" cy="494295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>
            <a:normAutofit fontScale="90000"/>
          </a:bodyPr>
          <a:lstStyle/>
          <a:p>
            <a:r>
              <a:rPr lang="en-GB" dirty="0">
                <a:solidFill>
                  <a:schemeClr val="bg1"/>
                </a:solidFill>
              </a:rPr>
              <a:t>Modelling: Contour Length Fluctuation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2D7F77E-0138-4ADB-93B6-64CF61E1FF8B}"/>
              </a:ext>
            </a:extLst>
          </p:cNvPr>
          <p:cNvSpPr/>
          <p:nvPr/>
        </p:nvSpPr>
        <p:spPr>
          <a:xfrm>
            <a:off x="0" y="927269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1" name="Slide Number Placeholder 8">
            <a:extLst>
              <a:ext uri="{FF2B5EF4-FFF2-40B4-BE49-F238E27FC236}">
                <a16:creationId xmlns:a16="http://schemas.microsoft.com/office/drawing/2014/main" id="{DA4213E6-9ACD-4FEE-A71B-ABED8B9F87EF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175</a:t>
            </a:fld>
            <a:endParaRPr lang="en-GB" dirty="0"/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2515B16F-BF24-4E78-BF48-77EE9843EC9A}"/>
              </a:ext>
            </a:extLst>
          </p:cNvPr>
          <p:cNvSpPr txBox="1"/>
          <p:nvPr/>
        </p:nvSpPr>
        <p:spPr>
          <a:xfrm>
            <a:off x="4774695" y="4045834"/>
            <a:ext cx="15954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0.5 eq. Zn</a:t>
            </a:r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2826D21A-39BF-420A-91D7-632AD924610F}"/>
              </a:ext>
            </a:extLst>
          </p:cNvPr>
          <p:cNvSpPr txBox="1"/>
          <p:nvPr/>
        </p:nvSpPr>
        <p:spPr>
          <a:xfrm>
            <a:off x="8669199" y="1096491"/>
            <a:ext cx="15954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0.75 eq. Zn</a:t>
            </a: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23DE580A-303B-4E90-8EF8-A1C7A28D4E1A}"/>
              </a:ext>
            </a:extLst>
          </p:cNvPr>
          <p:cNvSpPr txBox="1"/>
          <p:nvPr/>
        </p:nvSpPr>
        <p:spPr>
          <a:xfrm>
            <a:off x="4785742" y="1079542"/>
            <a:ext cx="15954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0.25 eq. Zn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86B6B23B-4F43-4082-8A14-CF0CE2BF43CB}"/>
              </a:ext>
            </a:extLst>
          </p:cNvPr>
          <p:cNvSpPr txBox="1"/>
          <p:nvPr/>
        </p:nvSpPr>
        <p:spPr>
          <a:xfrm>
            <a:off x="8669199" y="4083330"/>
            <a:ext cx="15954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0.5 eq. Cu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57E42ADD-DF0D-41A6-A729-5E6B5E90D77C}"/>
                  </a:ext>
                </a:extLst>
              </p:cNvPr>
              <p:cNvSpPr txBox="1"/>
              <p:nvPr/>
            </p:nvSpPr>
            <p:spPr>
              <a:xfrm>
                <a:off x="6049308" y="5761751"/>
                <a:ext cx="172277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15 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5" name="ZoneTexte 14">
                <a:extLst>
                  <a:ext uri="{FF2B5EF4-FFF2-40B4-BE49-F238E27FC236}">
                    <a16:creationId xmlns:a16="http://schemas.microsoft.com/office/drawing/2014/main" id="{57E42ADD-DF0D-41A6-A729-5E6B5E90D77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08" y="5761751"/>
                <a:ext cx="1722779" cy="276999"/>
              </a:xfrm>
              <a:prstGeom prst="rect">
                <a:avLst/>
              </a:prstGeom>
              <a:blipFill>
                <a:blip r:embed="rId8"/>
                <a:stretch>
                  <a:fillRect l="-1060" t="-2174" r="-1413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0E71FD9F-D63F-4DC8-A182-F4EF82D40C5E}"/>
                  </a:ext>
                </a:extLst>
              </p:cNvPr>
              <p:cNvSpPr txBox="1"/>
              <p:nvPr/>
            </p:nvSpPr>
            <p:spPr>
              <a:xfrm>
                <a:off x="6049308" y="2779303"/>
                <a:ext cx="166661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28 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0E71FD9F-D63F-4DC8-A182-F4EF82D40C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9308" y="2779303"/>
                <a:ext cx="1666610" cy="276999"/>
              </a:xfrm>
              <a:prstGeom prst="rect">
                <a:avLst/>
              </a:prstGeom>
              <a:blipFill>
                <a:blip r:embed="rId9"/>
                <a:stretch>
                  <a:fillRect l="-2555" t="-2222" r="-3285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91619B09-5F62-4213-B453-92CEE12A8746}"/>
                  </a:ext>
                </a:extLst>
              </p:cNvPr>
              <p:cNvSpPr txBox="1"/>
              <p:nvPr/>
            </p:nvSpPr>
            <p:spPr>
              <a:xfrm>
                <a:off x="9915920" y="2849475"/>
                <a:ext cx="166661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13 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91619B09-5F62-4213-B453-92CEE12A87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15920" y="2849475"/>
                <a:ext cx="1666610" cy="276999"/>
              </a:xfrm>
              <a:prstGeom prst="rect">
                <a:avLst/>
              </a:prstGeom>
              <a:blipFill>
                <a:blip r:embed="rId10"/>
                <a:stretch>
                  <a:fillRect l="-2930" t="-2174" r="-3663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D95046E1-0B6D-40EB-8CB5-323E789230AB}"/>
                  </a:ext>
                </a:extLst>
              </p:cNvPr>
              <p:cNvSpPr txBox="1"/>
              <p:nvPr/>
            </p:nvSpPr>
            <p:spPr>
              <a:xfrm>
                <a:off x="6060882" y="3147078"/>
                <a:ext cx="101457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0.4 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" name="ZoneTexte 24">
                <a:extLst>
                  <a:ext uri="{FF2B5EF4-FFF2-40B4-BE49-F238E27FC236}">
                    <a16:creationId xmlns:a16="http://schemas.microsoft.com/office/drawing/2014/main" id="{D95046E1-0B6D-40EB-8CB5-323E789230A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60882" y="3147078"/>
                <a:ext cx="1014573" cy="276999"/>
              </a:xfrm>
              <a:prstGeom prst="rect">
                <a:avLst/>
              </a:prstGeom>
              <a:blipFill>
                <a:blip r:embed="rId11"/>
                <a:stretch>
                  <a:fillRect l="-2994" r="-2395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" name="ZoneTexte 25">
                <a:extLst>
                  <a:ext uri="{FF2B5EF4-FFF2-40B4-BE49-F238E27FC236}">
                    <a16:creationId xmlns:a16="http://schemas.microsoft.com/office/drawing/2014/main" id="{FAD7E57A-AE57-4B4A-8B87-EE0D8CF130E2}"/>
                  </a:ext>
                </a:extLst>
              </p:cNvPr>
              <p:cNvSpPr txBox="1"/>
              <p:nvPr/>
            </p:nvSpPr>
            <p:spPr>
              <a:xfrm>
                <a:off x="6087589" y="6097248"/>
                <a:ext cx="114281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0.25 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6" name="ZoneTexte 25">
                <a:extLst>
                  <a:ext uri="{FF2B5EF4-FFF2-40B4-BE49-F238E27FC236}">
                    <a16:creationId xmlns:a16="http://schemas.microsoft.com/office/drawing/2014/main" id="{FAD7E57A-AE57-4B4A-8B87-EE0D8CF130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87589" y="6097248"/>
                <a:ext cx="1142813" cy="276999"/>
              </a:xfrm>
              <a:prstGeom prst="rect">
                <a:avLst/>
              </a:prstGeom>
              <a:blipFill>
                <a:blip r:embed="rId12"/>
                <a:stretch>
                  <a:fillRect l="-2674" r="-2674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8A0947AD-2868-49EA-B758-CF44452F2C94}"/>
                  </a:ext>
                </a:extLst>
              </p:cNvPr>
              <p:cNvSpPr txBox="1"/>
              <p:nvPr/>
            </p:nvSpPr>
            <p:spPr>
              <a:xfrm>
                <a:off x="9931407" y="3193942"/>
                <a:ext cx="101457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0.2 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8" name="ZoneTexte 27">
                <a:extLst>
                  <a:ext uri="{FF2B5EF4-FFF2-40B4-BE49-F238E27FC236}">
                    <a16:creationId xmlns:a16="http://schemas.microsoft.com/office/drawing/2014/main" id="{8A0947AD-2868-49EA-B758-CF44452F2C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31407" y="3193942"/>
                <a:ext cx="1014573" cy="276999"/>
              </a:xfrm>
              <a:prstGeom prst="rect">
                <a:avLst/>
              </a:prstGeom>
              <a:blipFill>
                <a:blip r:embed="rId13"/>
                <a:stretch>
                  <a:fillRect l="-2994" r="-2395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ZoneTexte 28">
                <a:extLst>
                  <a:ext uri="{FF2B5EF4-FFF2-40B4-BE49-F238E27FC236}">
                    <a16:creationId xmlns:a16="http://schemas.microsoft.com/office/drawing/2014/main" id="{8A00F777-6297-4A21-BAC8-149BBC965AF0}"/>
                  </a:ext>
                </a:extLst>
              </p:cNvPr>
              <p:cNvSpPr txBox="1"/>
              <p:nvPr/>
            </p:nvSpPr>
            <p:spPr>
              <a:xfrm>
                <a:off x="10007858" y="5758928"/>
                <a:ext cx="1722779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15 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9" name="ZoneTexte 28">
                <a:extLst>
                  <a:ext uri="{FF2B5EF4-FFF2-40B4-BE49-F238E27FC236}">
                    <a16:creationId xmlns:a16="http://schemas.microsoft.com/office/drawing/2014/main" id="{8A00F777-6297-4A21-BAC8-149BBC965A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07858" y="5758928"/>
                <a:ext cx="1722779" cy="276999"/>
              </a:xfrm>
              <a:prstGeom prst="rect">
                <a:avLst/>
              </a:prstGeom>
              <a:blipFill>
                <a:blip r:embed="rId14"/>
                <a:stretch>
                  <a:fillRect l="-1418" t="-4444" r="-1773" b="-3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938D643F-D850-4F3D-8BFF-5579A283D14B}"/>
                  </a:ext>
                </a:extLst>
              </p:cNvPr>
              <p:cNvSpPr txBox="1"/>
              <p:nvPr/>
            </p:nvSpPr>
            <p:spPr>
              <a:xfrm>
                <a:off x="10031005" y="6103395"/>
                <a:ext cx="83824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4 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938D643F-D850-4F3D-8BFF-5579A283D1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31005" y="6103395"/>
                <a:ext cx="838242" cy="276999"/>
              </a:xfrm>
              <a:prstGeom prst="rect">
                <a:avLst/>
              </a:prstGeom>
              <a:blipFill>
                <a:blip r:embed="rId15"/>
                <a:stretch>
                  <a:fillRect l="-3650" r="-3650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9AC7417-18D4-4C89-AAE6-F380BC4A2F12}"/>
                  </a:ext>
                </a:extLst>
              </p:cNvPr>
              <p:cNvSpPr txBox="1"/>
              <p:nvPr/>
            </p:nvSpPr>
            <p:spPr>
              <a:xfrm>
                <a:off x="1985958" y="3922188"/>
                <a:ext cx="1435008" cy="28257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Sup>
                        <m:sSub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𝐺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0</m:t>
                          </m:r>
                        </m:sup>
                      </m:sSubSup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160 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kPa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99AC7417-18D4-4C89-AAE6-F380BC4A2F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85958" y="3922188"/>
                <a:ext cx="1435008" cy="282578"/>
              </a:xfrm>
              <a:prstGeom prst="rect">
                <a:avLst/>
              </a:prstGeom>
              <a:blipFill>
                <a:blip r:embed="rId16"/>
                <a:stretch>
                  <a:fillRect l="-3830" t="-2128" r="-3830" b="-1702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F7E8A58-89DC-4ACF-B9ED-C6EC29AA02B8}"/>
                  </a:ext>
                </a:extLst>
              </p:cNvPr>
              <p:cNvSpPr txBox="1"/>
              <p:nvPr/>
            </p:nvSpPr>
            <p:spPr>
              <a:xfrm>
                <a:off x="1975569" y="4274552"/>
                <a:ext cx="1677832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𝑀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18 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kg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/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mol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F7E8A58-89DC-4ACF-B9ED-C6EC29AA02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5569" y="4274552"/>
                <a:ext cx="1677832" cy="276999"/>
              </a:xfrm>
              <a:prstGeom prst="rect">
                <a:avLst/>
              </a:prstGeom>
              <a:blipFill>
                <a:blip r:embed="rId17"/>
                <a:stretch>
                  <a:fillRect l="-2545" t="-2174" r="-3273" b="-3260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F4BA9A14-C98D-4BEC-AC55-A6C83A5D9B97}"/>
                  </a:ext>
                </a:extLst>
              </p:cNvPr>
              <p:cNvSpPr txBox="1"/>
              <p:nvPr/>
            </p:nvSpPr>
            <p:spPr>
              <a:xfrm>
                <a:off x="1969422" y="4601017"/>
                <a:ext cx="127778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0.023 </m:t>
                      </m:r>
                      <m:r>
                        <m:rPr>
                          <m:sty m:val="p"/>
                        </m:rPr>
                        <a:rPr lang="fr-BE" b="0" i="0" smtClean="0">
                          <a:latin typeface="Cambria Math" panose="02040503050406030204" pitchFamily="18" charset="0"/>
                        </a:rPr>
                        <m:t>s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F4BA9A14-C98D-4BEC-AC55-A6C83A5D9B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69422" y="4601017"/>
                <a:ext cx="1277786" cy="276999"/>
              </a:xfrm>
              <a:prstGeom prst="rect">
                <a:avLst/>
              </a:prstGeom>
              <a:blipFill>
                <a:blip r:embed="rId18"/>
                <a:stretch>
                  <a:fillRect l="-2381" r="-2381" b="-1111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" name="ZoneTexte 39">
            <a:extLst>
              <a:ext uri="{FF2B5EF4-FFF2-40B4-BE49-F238E27FC236}">
                <a16:creationId xmlns:a16="http://schemas.microsoft.com/office/drawing/2014/main" id="{E8DA0276-321D-495B-9913-5F5AC711EE8C}"/>
              </a:ext>
            </a:extLst>
          </p:cNvPr>
          <p:cNvSpPr txBox="1"/>
          <p:nvPr/>
        </p:nvSpPr>
        <p:spPr>
          <a:xfrm>
            <a:off x="609470" y="2573728"/>
            <a:ext cx="15954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Reference</a:t>
            </a:r>
          </a:p>
        </p:txBody>
      </p:sp>
    </p:spTree>
    <p:extLst>
      <p:ext uri="{BB962C8B-B14F-4D97-AF65-F5344CB8AC3E}">
        <p14:creationId xmlns:p14="http://schemas.microsoft.com/office/powerpoint/2010/main" val="1957878658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3E90F79-B39F-4A91-99A3-7DE18A800FD4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C6C100C-96EB-454F-849D-71907B0E0989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333848C7-6311-4FFD-A64E-6050ADEEF192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176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67" name="ZoneTexte 66">
            <a:extLst>
              <a:ext uri="{FF2B5EF4-FFF2-40B4-BE49-F238E27FC236}">
                <a16:creationId xmlns:a16="http://schemas.microsoft.com/office/drawing/2014/main" id="{DB9CA9CD-0B2A-4104-B3DE-8B8218BD3229}"/>
              </a:ext>
            </a:extLst>
          </p:cNvPr>
          <p:cNvSpPr txBox="1"/>
          <p:nvPr/>
        </p:nvSpPr>
        <p:spPr>
          <a:xfrm>
            <a:off x="379672" y="5866217"/>
            <a:ext cx="1172678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Reptation model  with a “delayed CLF” fits the data well in the Rouse and the terminal regime bu</a:t>
            </a: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 is less successful in the rubbery plateau</a:t>
            </a:r>
            <a:endParaRPr lang="fr-BE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8ED0FDCC-E1FC-43A7-98BD-A0D80134E81E}"/>
                  </a:ext>
                </a:extLst>
              </p:cNvPr>
              <p:cNvSpPr txBox="1"/>
              <p:nvPr/>
            </p:nvSpPr>
            <p:spPr>
              <a:xfrm>
                <a:off x="379673" y="4982437"/>
                <a:ext cx="11870716" cy="64633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By </a:t>
                </a:r>
                <a:r>
                  <a:rPr lang="fr-BE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playing</a:t>
                </a:r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on the </a:t>
                </a:r>
                <a:r>
                  <a:rPr lang="fr-BE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density</a:t>
                </a:r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and the nature of ions,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dirty="0" smtClean="0"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𝑟𝑒𝑙</m:t>
                        </m:r>
                      </m:sub>
                    </m:sSub>
                    <m:r>
                      <a:rPr lang="fr-BE" b="0" i="1" dirty="0" smtClean="0"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 </m:t>
                    </m:r>
                  </m:oMath>
                </a14:m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and the magnitude of the plateau of </a:t>
                </a:r>
                <a:r>
                  <a:rPr lang="en-GB" sz="1800" dirty="0" err="1">
                    <a:effectLst/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metallo</a:t>
                </a:r>
                <a:r>
                  <a:rPr lang="en-GB" sz="1800" dirty="0">
                    <a:effectLst/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-supramolecular  systems c</a:t>
                </a:r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an </a:t>
                </a:r>
                <a:r>
                  <a:rPr lang="fr-BE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be</a:t>
                </a:r>
                <a:r>
                  <a:rPr lang="fr-BE" dirty="0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fr-BE" dirty="0" err="1"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tuned</a:t>
                </a:r>
                <a:endParaRPr lang="en-GB" dirty="0">
                  <a:latin typeface="Arno Pro"/>
                  <a:ea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9" name="ZoneTexte 18">
                <a:extLst>
                  <a:ext uri="{FF2B5EF4-FFF2-40B4-BE49-F238E27FC236}">
                    <a16:creationId xmlns:a16="http://schemas.microsoft.com/office/drawing/2014/main" id="{8ED0FDCC-E1FC-43A7-98BD-A0D80134E81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673" y="4982437"/>
                <a:ext cx="11870716" cy="646331"/>
              </a:xfrm>
              <a:prstGeom prst="rect">
                <a:avLst/>
              </a:prstGeom>
              <a:blipFill>
                <a:blip r:embed="rId3"/>
                <a:stretch>
                  <a:fillRect l="-308" t="-4717" b="-14151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209D9C2D-1755-454C-8549-94BFD5AF34C1}"/>
                  </a:ext>
                </a:extLst>
              </p:cNvPr>
              <p:cNvSpPr txBox="1"/>
              <p:nvPr/>
            </p:nvSpPr>
            <p:spPr>
              <a:xfrm>
                <a:off x="307706" y="1217022"/>
                <a:ext cx="1187071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GB" sz="1800" dirty="0">
                    <a:effectLst/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Both systems exhibit the separation of the timescales (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𝑆</m:t>
                        </m:r>
                      </m:sub>
                    </m:sSub>
                    <m:r>
                      <a:rPr lang="fr-BE" sz="1800" b="0" i="1" smtClean="0">
                        <a:effectLst/>
                        <a:latin typeface="Cambria Math" panose="020405030504060302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rPr>
                      <m:t> &amp; </m:t>
                    </m:r>
                    <m:sSub>
                      <m:sSubPr>
                        <m:ctrlP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</m:ctrlPr>
                      </m:sSubPr>
                      <m:e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𝜏</m:t>
                        </m:r>
                      </m:e>
                      <m:sub>
                        <m:r>
                          <a:rPr lang="fr-BE" sz="1800" b="0" i="1" smtClean="0">
                            <a:effectLst/>
                            <a:latin typeface="Cambria Math" panose="02040503050406030204" pitchFamily="18" charset="0"/>
                            <a:ea typeface="Times New Roman" panose="02020603050405020304" pitchFamily="18" charset="0"/>
                            <a:cs typeface="Times New Roman" panose="02020603050405020304" pitchFamily="18" charset="0"/>
                          </a:rPr>
                          <m:t>𝑅</m:t>
                        </m:r>
                      </m:sub>
                    </m:sSub>
                  </m:oMath>
                </a14:m>
                <a:r>
                  <a:rPr lang="en-GB" sz="1800" dirty="0">
                    <a:effectLst/>
                    <a:latin typeface="Arno Pro"/>
                    <a:ea typeface="Times New Roman" panose="02020603050405020304" pitchFamily="18" charset="0"/>
                    <a:cs typeface="Times New Roman" panose="02020603050405020304" pitchFamily="18" charset="0"/>
                  </a:rPr>
                  <a:t>) predicted by the theory</a:t>
                </a:r>
                <a:endParaRPr lang="en-GB" dirty="0">
                  <a:latin typeface="Arno Pro"/>
                  <a:ea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23" name="ZoneTexte 22">
                <a:extLst>
                  <a:ext uri="{FF2B5EF4-FFF2-40B4-BE49-F238E27FC236}">
                    <a16:creationId xmlns:a16="http://schemas.microsoft.com/office/drawing/2014/main" id="{209D9C2D-1755-454C-8549-94BFD5AF34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7706" y="1217022"/>
                <a:ext cx="11870716" cy="369332"/>
              </a:xfrm>
              <a:prstGeom prst="rect">
                <a:avLst/>
              </a:prstGeom>
              <a:blipFill>
                <a:blip r:embed="rId4"/>
                <a:stretch>
                  <a:fillRect l="-308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7" name="ZoneTexte 26">
            <a:extLst>
              <a:ext uri="{FF2B5EF4-FFF2-40B4-BE49-F238E27FC236}">
                <a16:creationId xmlns:a16="http://schemas.microsoft.com/office/drawing/2014/main" id="{636C8DD8-34E7-47FE-912B-1BA001A10CF7}"/>
              </a:ext>
            </a:extLst>
          </p:cNvPr>
          <p:cNvSpPr txBox="1"/>
          <p:nvPr/>
        </p:nvSpPr>
        <p:spPr>
          <a:xfrm>
            <a:off x="379672" y="4275035"/>
            <a:ext cx="117267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en-GB" sz="1800" dirty="0">
                <a:effectLst/>
                <a:latin typeface="Arno Pro"/>
                <a:ea typeface="Times New Roman" panose="02020603050405020304" pitchFamily="18" charset="0"/>
                <a:cs typeface="Times New Roman" panose="02020603050405020304" pitchFamily="18" charset="0"/>
              </a:rPr>
              <a:t>ticky Rouse model fits well unentangled associative in the Rouse</a:t>
            </a:r>
            <a:endParaRPr lang="fr-BE" dirty="0"/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465EA235-6614-4491-BF0C-2B7447CB0C3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96000" y="1679928"/>
            <a:ext cx="2734551" cy="2240259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C5A2E26C-5E87-4059-8202-460A2D436EF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34612" y="1714591"/>
            <a:ext cx="2731827" cy="224025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57C751E4-EE80-4EC7-A994-482789EB9E7E}"/>
                  </a:ext>
                </a:extLst>
              </p:cNvPr>
              <p:cNvSpPr txBox="1"/>
              <p:nvPr/>
            </p:nvSpPr>
            <p:spPr>
              <a:xfrm>
                <a:off x="3287427" y="1888949"/>
                <a:ext cx="1013098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0.5 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eq</m:t>
                      </m:r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.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0" name="ZoneTexte 29">
                <a:extLst>
                  <a:ext uri="{FF2B5EF4-FFF2-40B4-BE49-F238E27FC236}">
                    <a16:creationId xmlns:a16="http://schemas.microsoft.com/office/drawing/2014/main" id="{57C751E4-EE80-4EC7-A994-482789EB9E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87427" y="1888949"/>
                <a:ext cx="1013098" cy="230832"/>
              </a:xfrm>
              <a:prstGeom prst="rect">
                <a:avLst/>
              </a:prstGeom>
              <a:blipFill>
                <a:blip r:embed="rId8"/>
                <a:stretch>
                  <a:fillRect l="-4217" r="-1807" b="-263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2F27397D-D3E8-48BF-BB7A-0913B3762E58}"/>
                  </a:ext>
                </a:extLst>
              </p:cNvPr>
              <p:cNvSpPr txBox="1"/>
              <p:nvPr/>
            </p:nvSpPr>
            <p:spPr>
              <a:xfrm>
                <a:off x="6500977" y="1888949"/>
                <a:ext cx="1013098" cy="23083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sz="1500" b="0" i="1" smtClean="0">
                          <a:latin typeface="Cambria Math" panose="02040503050406030204" pitchFamily="18" charset="0"/>
                        </a:rPr>
                        <m:t>0.5 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eq</m:t>
                      </m:r>
                      <m:r>
                        <a:rPr lang="fr-BE" sz="1500" b="0" i="0" smtClean="0">
                          <a:latin typeface="Cambria Math" panose="02040503050406030204" pitchFamily="18" charset="0"/>
                        </a:rPr>
                        <m:t>. </m:t>
                      </m:r>
                      <m:r>
                        <m:rPr>
                          <m:sty m:val="p"/>
                        </m:rPr>
                        <a:rPr lang="fr-BE" sz="1500" b="0" i="0" smtClean="0">
                          <a:latin typeface="Cambria Math" panose="02040503050406030204" pitchFamily="18" charset="0"/>
                        </a:rPr>
                        <m:t>Z</m:t>
                      </m:r>
                      <m:sSup>
                        <m:sSupPr>
                          <m:ctrlPr>
                            <a:rPr lang="fr-BE" sz="15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m:rPr>
                              <m:sty m:val="p"/>
                            </m:rP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n</m:t>
                          </m:r>
                        </m:e>
                        <m:sup>
                          <m:r>
                            <a:rPr lang="fr-BE" sz="1500" b="0" i="0" smtClean="0">
                              <a:latin typeface="Cambria Math" panose="02040503050406030204" pitchFamily="18" charset="0"/>
                            </a:rPr>
                            <m:t>2+</m:t>
                          </m:r>
                        </m:sup>
                      </m:sSup>
                    </m:oMath>
                  </m:oMathPara>
                </a14:m>
                <a:endParaRPr lang="fr-BE" sz="1500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2F27397D-D3E8-48BF-BB7A-0913B3762E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0977" y="1888949"/>
                <a:ext cx="1013098" cy="230832"/>
              </a:xfrm>
              <a:prstGeom prst="rect">
                <a:avLst/>
              </a:prstGeom>
              <a:blipFill>
                <a:blip r:embed="rId9"/>
                <a:stretch>
                  <a:fillRect l="-4192" r="-1198" b="-2631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05960651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rc 10">
            <a:extLst>
              <a:ext uri="{FF2B5EF4-FFF2-40B4-BE49-F238E27FC236}">
                <a16:creationId xmlns:a16="http://schemas.microsoft.com/office/drawing/2014/main" id="{6F471089-2A20-432E-B235-6C4B042DAF11}"/>
              </a:ext>
            </a:extLst>
          </p:cNvPr>
          <p:cNvSpPr/>
          <p:nvPr/>
        </p:nvSpPr>
        <p:spPr>
          <a:xfrm>
            <a:off x="5410986" y="-163368"/>
            <a:ext cx="45719" cy="163368"/>
          </a:xfrm>
          <a:prstGeom prst="arc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BCCC8D1-4E1C-4A96-8621-22AC749FD644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F10CBFB-EFDC-4414-B9E2-649FF0D317E4}"/>
              </a:ext>
            </a:extLst>
          </p:cNvPr>
          <p:cNvSpPr txBox="1">
            <a:spLocks/>
          </p:cNvSpPr>
          <p:nvPr/>
        </p:nvSpPr>
        <p:spPr>
          <a:xfrm>
            <a:off x="121332" y="3494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BE" sz="4000" dirty="0">
                <a:solidFill>
                  <a:schemeClr val="bg1"/>
                </a:solidFill>
              </a:rPr>
              <a:t>Conclusion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  <a:p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83E90F79-B39F-4A91-99A3-7DE18A800FD4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C6C100C-96EB-454F-849D-71907B0E0989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333848C7-6311-4FFD-A64E-6050ADEEF192}"/>
              </a:ext>
            </a:extLst>
          </p:cNvPr>
          <p:cNvSpPr/>
          <p:nvPr/>
        </p:nvSpPr>
        <p:spPr>
          <a:xfrm>
            <a:off x="5974813" y="3066540"/>
            <a:ext cx="24237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BE" dirty="0">
                <a:solidFill>
                  <a:srgbClr val="000000"/>
                </a:solidFill>
                <a:latin typeface="Times New Roman" panose="02020603050405020304" pitchFamily="18" charset="0"/>
              </a:rPr>
              <a:t> </a:t>
            </a:r>
            <a:endParaRPr lang="fr-BE" dirty="0"/>
          </a:p>
        </p:txBody>
      </p:sp>
      <p:sp>
        <p:nvSpPr>
          <p:cNvPr id="65" name="Slide Number Placeholder 8">
            <a:extLst>
              <a:ext uri="{FF2B5EF4-FFF2-40B4-BE49-F238E27FC236}">
                <a16:creationId xmlns:a16="http://schemas.microsoft.com/office/drawing/2014/main" id="{EF1FAECE-EB30-4895-B095-2EFF107A3E89}"/>
              </a:ext>
            </a:extLst>
          </p:cNvPr>
          <p:cNvSpPr txBox="1">
            <a:spLocks/>
          </p:cNvSpPr>
          <p:nvPr/>
        </p:nvSpPr>
        <p:spPr>
          <a:xfrm>
            <a:off x="9239740" y="639450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177</a:t>
            </a:fld>
            <a:endParaRPr lang="en-GB" dirty="0"/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480D6728-A968-4B9F-AEAD-0C3A7B337F2D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75CEA0E-2D2F-5F39-156B-1FBC66AFE275}"/>
              </a:ext>
            </a:extLst>
          </p:cNvPr>
          <p:cNvSpPr txBox="1"/>
          <p:nvPr/>
        </p:nvSpPr>
        <p:spPr>
          <a:xfrm>
            <a:off x="2340528" y="1911099"/>
            <a:ext cx="8666397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sz="5000" dirty="0" err="1"/>
              <a:t>Thank</a:t>
            </a:r>
            <a:r>
              <a:rPr lang="fr-BE" sz="5000" dirty="0"/>
              <a:t> </a:t>
            </a:r>
            <a:r>
              <a:rPr lang="fr-BE" sz="5000" dirty="0" err="1"/>
              <a:t>you</a:t>
            </a:r>
            <a:r>
              <a:rPr lang="fr-BE" sz="5000" dirty="0"/>
              <a:t> for </a:t>
            </a:r>
            <a:r>
              <a:rPr lang="fr-BE" sz="5000" dirty="0" err="1"/>
              <a:t>you</a:t>
            </a:r>
            <a:r>
              <a:rPr lang="fr-BE" sz="5000" dirty="0"/>
              <a:t> attention ! </a:t>
            </a:r>
          </a:p>
        </p:txBody>
      </p:sp>
    </p:spTree>
    <p:extLst>
      <p:ext uri="{BB962C8B-B14F-4D97-AF65-F5344CB8AC3E}">
        <p14:creationId xmlns:p14="http://schemas.microsoft.com/office/powerpoint/2010/main" val="768898778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Comparison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2D7F77E-0138-4ADB-93B6-64CF61E1FF8B}"/>
              </a:ext>
            </a:extLst>
          </p:cNvPr>
          <p:cNvSpPr/>
          <p:nvPr/>
        </p:nvSpPr>
        <p:spPr>
          <a:xfrm>
            <a:off x="0" y="1001308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41" name="Slide Number Placeholder 8">
            <a:extLst>
              <a:ext uri="{FF2B5EF4-FFF2-40B4-BE49-F238E27FC236}">
                <a16:creationId xmlns:a16="http://schemas.microsoft.com/office/drawing/2014/main" id="{DA4213E6-9ACD-4FEE-A71B-ABED8B9F87EF}"/>
              </a:ext>
            </a:extLst>
          </p:cNvPr>
          <p:cNvSpPr txBox="1">
            <a:spLocks/>
          </p:cNvSpPr>
          <p:nvPr/>
        </p:nvSpPr>
        <p:spPr>
          <a:xfrm>
            <a:off x="9290540" y="642367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fr-F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F136B0D-439B-4246-AA5D-72C622B737C4}" type="slidenum">
              <a:rPr lang="en-GB" smtClean="0"/>
              <a:pPr/>
              <a:t>178</a:t>
            </a:fld>
            <a:endParaRPr lang="en-GB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FAFCD623-59A2-4EA2-ABED-0B3A1C8A36DF}"/>
                  </a:ext>
                </a:extLst>
              </p:cNvPr>
              <p:cNvSpPr txBox="1"/>
              <p:nvPr/>
            </p:nvSpPr>
            <p:spPr>
              <a:xfrm>
                <a:off x="167779" y="1421220"/>
                <a:ext cx="380046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r>
                  <a:rPr lang="fr-BE" dirty="0"/>
                  <a:t>Tube-segment occupation </a:t>
                </a:r>
                <a:r>
                  <a:rPr lang="fr-BE" dirty="0" err="1"/>
                  <a:t>function</a:t>
                </a:r>
                <a:r>
                  <a:rPr lang="fr-BE" dirty="0"/>
                  <a:t> </a:t>
                </a:r>
                <a14:m>
                  <m:oMath xmlns:m="http://schemas.openxmlformats.org/officeDocument/2006/math">
                    <m:r>
                      <a:rPr lang="fr-BE" b="0" i="1" smtClean="0">
                        <a:latin typeface="Cambria Math" panose="02040503050406030204" pitchFamily="18" charset="0"/>
                      </a:rPr>
                      <m:t>𝜇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(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𝑡</m:t>
                    </m:r>
                    <m:r>
                      <a:rPr lang="fr-BE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fr-BE" dirty="0"/>
                  <a:t> </a:t>
                </a:r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FAFCD623-59A2-4EA2-ABED-0B3A1C8A36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779" y="1421220"/>
                <a:ext cx="3800464" cy="276999"/>
              </a:xfrm>
              <a:prstGeom prst="rect">
                <a:avLst/>
              </a:prstGeom>
              <a:blipFill>
                <a:blip r:embed="rId3"/>
                <a:stretch>
                  <a:fillRect l="-3852" t="-28261" r="-642" b="-5000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40634873-254D-4879-9D1A-2FCB8CF3D617}"/>
                  </a:ext>
                </a:extLst>
              </p:cNvPr>
              <p:cNvSpPr txBox="1"/>
              <p:nvPr/>
            </p:nvSpPr>
            <p:spPr>
              <a:xfrm>
                <a:off x="5684939" y="1223916"/>
                <a:ext cx="2962138" cy="67691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𝜇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𝑡</m:t>
                              </m:r>
                            </m:e>
                          </m:d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 −2</m:t>
                          </m:r>
                          <m:r>
                            <m:rPr>
                              <m:sty m:val="p"/>
                            </m:rPr>
                            <a:rPr lang="fr-BE">
                              <a:latin typeface="Cambria Math" panose="02040503050406030204" pitchFamily="18" charset="0"/>
                            </a:rPr>
                            <m:t>Δ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𝐿</m:t>
                          </m:r>
                        </m:num>
                        <m:den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𝐿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sub>
                          </m:sSub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7" name="ZoneTexte 16">
                <a:extLst>
                  <a:ext uri="{FF2B5EF4-FFF2-40B4-BE49-F238E27FC236}">
                    <a16:creationId xmlns:a16="http://schemas.microsoft.com/office/drawing/2014/main" id="{40634873-254D-4879-9D1A-2FCB8CF3D6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4939" y="1223916"/>
                <a:ext cx="2962138" cy="67691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72C59FDA-F755-497E-A555-C7D9538244B4}"/>
                  </a:ext>
                </a:extLst>
              </p:cNvPr>
              <p:cNvSpPr txBox="1"/>
              <p:nvPr/>
            </p:nvSpPr>
            <p:spPr>
              <a:xfrm>
                <a:off x="8647077" y="1104602"/>
                <a:ext cx="2743200" cy="79387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𝜇</m:t>
                      </m:r>
                      <m:d>
                        <m:d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</m:t>
                          </m:r>
                        </m:e>
                      </m:d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=1 −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𝜇</m:t>
                              </m:r>
                            </m:sub>
                          </m:sSub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𝑍</m:t>
                          </m:r>
                        </m:den>
                      </m:f>
                      <m:sSup>
                        <m:sSup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𝜏</m:t>
                                      </m:r>
                                    </m:e>
                                    <m:sub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1/4</m:t>
                          </m:r>
                        </m:sup>
                      </m:sSup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8" name="ZoneTexte 17">
                <a:extLst>
                  <a:ext uri="{FF2B5EF4-FFF2-40B4-BE49-F238E27FC236}">
                    <a16:creationId xmlns:a16="http://schemas.microsoft.com/office/drawing/2014/main" id="{72C59FDA-F755-497E-A555-C7D9538244B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47077" y="1104602"/>
                <a:ext cx="2743200" cy="79387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ZoneTexte 11">
            <a:extLst>
              <a:ext uri="{FF2B5EF4-FFF2-40B4-BE49-F238E27FC236}">
                <a16:creationId xmlns:a16="http://schemas.microsoft.com/office/drawing/2014/main" id="{16B05314-AAD7-48C0-9453-345143005C74}"/>
              </a:ext>
            </a:extLst>
          </p:cNvPr>
          <p:cNvSpPr txBox="1"/>
          <p:nvPr/>
        </p:nvSpPr>
        <p:spPr>
          <a:xfrm>
            <a:off x="3968243" y="1383734"/>
            <a:ext cx="27177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(Reptation + CLF)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8571492-826C-4363-B543-F7989BD2CFE7}"/>
                  </a:ext>
                </a:extLst>
              </p:cNvPr>
              <p:cNvSpPr txBox="1"/>
              <p:nvPr/>
            </p:nvSpPr>
            <p:spPr>
              <a:xfrm>
                <a:off x="10980663" y="1385609"/>
                <a:ext cx="1218501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𝐿𝑖𝑘𝑡h𝑚𝑎𝑛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fr-BE" i="1" dirty="0"/>
              </a:p>
            </p:txBody>
          </p:sp>
        </mc:Choice>
        <mc:Fallback xmlns="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A8571492-826C-4363-B543-F7989BD2C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80663" y="1385609"/>
                <a:ext cx="1218501" cy="36933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5" name="Image 14">
            <a:extLst>
              <a:ext uri="{FF2B5EF4-FFF2-40B4-BE49-F238E27FC236}">
                <a16:creationId xmlns:a16="http://schemas.microsoft.com/office/drawing/2014/main" id="{53DD349F-9C8F-4AE2-8449-ED2556F9A86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67779" y="2243370"/>
            <a:ext cx="5314176" cy="4079641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4576F1FF-1AA3-4A28-8BED-28FB0B6139F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096000" y="2197825"/>
            <a:ext cx="5695998" cy="412493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E41F385E-54C3-4F84-AE14-C0C84D5896E1}"/>
                  </a:ext>
                </a:extLst>
              </p:cNvPr>
              <p:cNvSpPr txBox="1"/>
              <p:nvPr/>
            </p:nvSpPr>
            <p:spPr>
              <a:xfrm>
                <a:off x="251668" y="6030151"/>
                <a:ext cx="1551389" cy="39158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𝑓𝑟𝑒𝑒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=0.01</m:t>
                      </m:r>
                    </m:oMath>
                  </m:oMathPara>
                </a14:m>
                <a:endParaRPr lang="fr-BE" b="0" dirty="0"/>
              </a:p>
            </p:txBody>
          </p:sp>
        </mc:Choice>
        <mc:Fallback xmlns="">
          <p:sp>
            <p:nvSpPr>
              <p:cNvPr id="31" name="ZoneTexte 30">
                <a:extLst>
                  <a:ext uri="{FF2B5EF4-FFF2-40B4-BE49-F238E27FC236}">
                    <a16:creationId xmlns:a16="http://schemas.microsoft.com/office/drawing/2014/main" id="{E41F385E-54C3-4F84-AE14-C0C84D5896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668" y="6030151"/>
                <a:ext cx="1551389" cy="391582"/>
              </a:xfrm>
              <a:prstGeom prst="rect">
                <a:avLst/>
              </a:prstGeom>
              <a:blipFill>
                <a:blip r:embed="rId9"/>
                <a:stretch>
                  <a:fillRect b="-1093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FAA65FD1-A5B6-44C6-B03D-A85458B3497E}"/>
                  </a:ext>
                </a:extLst>
              </p:cNvPr>
              <p:cNvSpPr txBox="1"/>
              <p:nvPr/>
            </p:nvSpPr>
            <p:spPr>
              <a:xfrm>
                <a:off x="0" y="6443983"/>
                <a:ext cx="2095292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𝑒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=0.003 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fr-BE" b="0" dirty="0"/>
              </a:p>
            </p:txBody>
          </p:sp>
        </mc:Choice>
        <mc:Fallback xmlns=""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FAA65FD1-A5B6-44C6-B03D-A85458B349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0" y="6443983"/>
                <a:ext cx="2095292" cy="369332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6262D83B-963C-4C1A-B9C2-AB2CB7AC7890}"/>
                  </a:ext>
                </a:extLst>
              </p:cNvPr>
              <p:cNvSpPr txBox="1"/>
              <p:nvPr/>
            </p:nvSpPr>
            <p:spPr>
              <a:xfrm>
                <a:off x="251668" y="7072830"/>
                <a:ext cx="1327869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 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𝑠</m:t>
                      </m:r>
                    </m:oMath>
                  </m:oMathPara>
                </a14:m>
                <a:endParaRPr lang="fr-BE" b="0" dirty="0"/>
              </a:p>
            </p:txBody>
          </p:sp>
        </mc:Choice>
        <mc:Fallback xmlns=""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6262D83B-963C-4C1A-B9C2-AB2CB7AC789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668" y="7072830"/>
                <a:ext cx="1327869" cy="36933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31225542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8C94BFAA-9ECC-48C3-8A5E-AFDEFA8532EC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B21FF75-7CF9-48F4-B06B-843EEA716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432" y="106752"/>
            <a:ext cx="10826870" cy="897166"/>
          </a:xfr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Sticky reptation</a:t>
            </a:r>
            <a:endParaRPr lang="en-GB" dirty="0">
              <a:solidFill>
                <a:schemeClr val="bg1"/>
              </a:solidFill>
              <a:latin typeface="+mn-lt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192031" y="1009601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ZoneTexte 10">
            <a:extLst>
              <a:ext uri="{FF2B5EF4-FFF2-40B4-BE49-F238E27FC236}">
                <a16:creationId xmlns:a16="http://schemas.microsoft.com/office/drawing/2014/main" id="{65698E10-17F2-41C2-8827-40499ED300F6}"/>
              </a:ext>
            </a:extLst>
          </p:cNvPr>
          <p:cNvSpPr txBox="1"/>
          <p:nvPr/>
        </p:nvSpPr>
        <p:spPr>
          <a:xfrm>
            <a:off x="955343" y="-1119878"/>
            <a:ext cx="46402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Int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D8DBABE-E46C-43E3-BD9E-35EAF67F0093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A2B0D550-49CA-4193-812E-2487044FC21D}"/>
              </a:ext>
            </a:extLst>
          </p:cNvPr>
          <p:cNvGrpSpPr/>
          <p:nvPr/>
        </p:nvGrpSpPr>
        <p:grpSpPr>
          <a:xfrm>
            <a:off x="770518" y="1484883"/>
            <a:ext cx="4238512" cy="915410"/>
            <a:chOff x="376517" y="1344706"/>
            <a:chExt cx="4238512" cy="915410"/>
          </a:xfrm>
        </p:grpSpPr>
        <p:sp>
          <p:nvSpPr>
            <p:cNvPr id="184" name="Freeform: Shape 4">
              <a:extLst>
                <a:ext uri="{FF2B5EF4-FFF2-40B4-BE49-F238E27FC236}">
                  <a16:creationId xmlns:a16="http://schemas.microsoft.com/office/drawing/2014/main" id="{254BA224-04D6-49D3-83D2-80ADFAFF2D43}"/>
                </a:ext>
              </a:extLst>
            </p:cNvPr>
            <p:cNvSpPr/>
            <p:nvPr/>
          </p:nvSpPr>
          <p:spPr>
            <a:xfrm>
              <a:off x="376517" y="1506071"/>
              <a:ext cx="4238512" cy="333487"/>
            </a:xfrm>
            <a:custGeom>
              <a:avLst/>
              <a:gdLst>
                <a:gd name="connsiteX0" fmla="*/ 0 w 4238512"/>
                <a:gd name="connsiteY0" fmla="*/ 21515 h 333487"/>
                <a:gd name="connsiteX1" fmla="*/ 129091 w 4238512"/>
                <a:gd name="connsiteY1" fmla="*/ 32273 h 333487"/>
                <a:gd name="connsiteX2" fmla="*/ 182880 w 4238512"/>
                <a:gd name="connsiteY2" fmla="*/ 64546 h 333487"/>
                <a:gd name="connsiteX3" fmla="*/ 215152 w 4238512"/>
                <a:gd name="connsiteY3" fmla="*/ 75303 h 333487"/>
                <a:gd name="connsiteX4" fmla="*/ 301214 w 4238512"/>
                <a:gd name="connsiteY4" fmla="*/ 139849 h 333487"/>
                <a:gd name="connsiteX5" fmla="*/ 311971 w 4238512"/>
                <a:gd name="connsiteY5" fmla="*/ 172122 h 333487"/>
                <a:gd name="connsiteX6" fmla="*/ 387275 w 4238512"/>
                <a:gd name="connsiteY6" fmla="*/ 225910 h 333487"/>
                <a:gd name="connsiteX7" fmla="*/ 462578 w 4238512"/>
                <a:gd name="connsiteY7" fmla="*/ 258183 h 333487"/>
                <a:gd name="connsiteX8" fmla="*/ 645458 w 4238512"/>
                <a:gd name="connsiteY8" fmla="*/ 236668 h 333487"/>
                <a:gd name="connsiteX9" fmla="*/ 677731 w 4238512"/>
                <a:gd name="connsiteY9" fmla="*/ 225910 h 333487"/>
                <a:gd name="connsiteX10" fmla="*/ 731520 w 4238512"/>
                <a:gd name="connsiteY10" fmla="*/ 215153 h 333487"/>
                <a:gd name="connsiteX11" fmla="*/ 785308 w 4238512"/>
                <a:gd name="connsiteY11" fmla="*/ 172122 h 333487"/>
                <a:gd name="connsiteX12" fmla="*/ 817581 w 4238512"/>
                <a:gd name="connsiteY12" fmla="*/ 161364 h 333487"/>
                <a:gd name="connsiteX13" fmla="*/ 849854 w 4238512"/>
                <a:gd name="connsiteY13" fmla="*/ 139849 h 333487"/>
                <a:gd name="connsiteX14" fmla="*/ 892884 w 4238512"/>
                <a:gd name="connsiteY14" fmla="*/ 107576 h 333487"/>
                <a:gd name="connsiteX15" fmla="*/ 978945 w 4238512"/>
                <a:gd name="connsiteY15" fmla="*/ 86061 h 333487"/>
                <a:gd name="connsiteX16" fmla="*/ 1011218 w 4238512"/>
                <a:gd name="connsiteY16" fmla="*/ 64546 h 333487"/>
                <a:gd name="connsiteX17" fmla="*/ 1032734 w 4238512"/>
                <a:gd name="connsiteY17" fmla="*/ 43030 h 333487"/>
                <a:gd name="connsiteX18" fmla="*/ 1097280 w 4238512"/>
                <a:gd name="connsiteY18" fmla="*/ 21515 h 333487"/>
                <a:gd name="connsiteX19" fmla="*/ 1215614 w 4238512"/>
                <a:gd name="connsiteY19" fmla="*/ 0 h 333487"/>
                <a:gd name="connsiteX20" fmla="*/ 1420009 w 4238512"/>
                <a:gd name="connsiteY20" fmla="*/ 10757 h 333487"/>
                <a:gd name="connsiteX21" fmla="*/ 1495312 w 4238512"/>
                <a:gd name="connsiteY21" fmla="*/ 32273 h 333487"/>
                <a:gd name="connsiteX22" fmla="*/ 1549101 w 4238512"/>
                <a:gd name="connsiteY22" fmla="*/ 75303 h 333487"/>
                <a:gd name="connsiteX23" fmla="*/ 1624404 w 4238512"/>
                <a:gd name="connsiteY23" fmla="*/ 96818 h 333487"/>
                <a:gd name="connsiteX24" fmla="*/ 1688950 w 4238512"/>
                <a:gd name="connsiteY24" fmla="*/ 139849 h 333487"/>
                <a:gd name="connsiteX25" fmla="*/ 1721223 w 4238512"/>
                <a:gd name="connsiteY25" fmla="*/ 150607 h 333487"/>
                <a:gd name="connsiteX26" fmla="*/ 1796527 w 4238512"/>
                <a:gd name="connsiteY26" fmla="*/ 182880 h 333487"/>
                <a:gd name="connsiteX27" fmla="*/ 1828800 w 4238512"/>
                <a:gd name="connsiteY27" fmla="*/ 204395 h 333487"/>
                <a:gd name="connsiteX28" fmla="*/ 1893345 w 4238512"/>
                <a:gd name="connsiteY28" fmla="*/ 225910 h 333487"/>
                <a:gd name="connsiteX29" fmla="*/ 1979407 w 4238512"/>
                <a:gd name="connsiteY29" fmla="*/ 204395 h 333487"/>
                <a:gd name="connsiteX30" fmla="*/ 2011680 w 4238512"/>
                <a:gd name="connsiteY30" fmla="*/ 193637 h 333487"/>
                <a:gd name="connsiteX31" fmla="*/ 2130014 w 4238512"/>
                <a:gd name="connsiteY31" fmla="*/ 182880 h 333487"/>
                <a:gd name="connsiteX32" fmla="*/ 2226832 w 4238512"/>
                <a:gd name="connsiteY32" fmla="*/ 150607 h 333487"/>
                <a:gd name="connsiteX33" fmla="*/ 2259105 w 4238512"/>
                <a:gd name="connsiteY33" fmla="*/ 139849 h 333487"/>
                <a:gd name="connsiteX34" fmla="*/ 2291378 w 4238512"/>
                <a:gd name="connsiteY34" fmla="*/ 118334 h 333487"/>
                <a:gd name="connsiteX35" fmla="*/ 2345167 w 4238512"/>
                <a:gd name="connsiteY35" fmla="*/ 107576 h 333487"/>
                <a:gd name="connsiteX36" fmla="*/ 2409712 w 4238512"/>
                <a:gd name="connsiteY36" fmla="*/ 86061 h 333487"/>
                <a:gd name="connsiteX37" fmla="*/ 2431228 w 4238512"/>
                <a:gd name="connsiteY37" fmla="*/ 53788 h 333487"/>
                <a:gd name="connsiteX38" fmla="*/ 2495774 w 4238512"/>
                <a:gd name="connsiteY38" fmla="*/ 21515 h 333487"/>
                <a:gd name="connsiteX39" fmla="*/ 2721684 w 4238512"/>
                <a:gd name="connsiteY39" fmla="*/ 32273 h 333487"/>
                <a:gd name="connsiteX40" fmla="*/ 2786230 w 4238512"/>
                <a:gd name="connsiteY40" fmla="*/ 53788 h 333487"/>
                <a:gd name="connsiteX41" fmla="*/ 2861534 w 4238512"/>
                <a:gd name="connsiteY41" fmla="*/ 96818 h 333487"/>
                <a:gd name="connsiteX42" fmla="*/ 2883049 w 4238512"/>
                <a:gd name="connsiteY42" fmla="*/ 118334 h 333487"/>
                <a:gd name="connsiteX43" fmla="*/ 2915322 w 4238512"/>
                <a:gd name="connsiteY43" fmla="*/ 139849 h 333487"/>
                <a:gd name="connsiteX44" fmla="*/ 2936837 w 4238512"/>
                <a:gd name="connsiteY44" fmla="*/ 172122 h 333487"/>
                <a:gd name="connsiteX45" fmla="*/ 3001383 w 4238512"/>
                <a:gd name="connsiteY45" fmla="*/ 215153 h 333487"/>
                <a:gd name="connsiteX46" fmla="*/ 3076687 w 4238512"/>
                <a:gd name="connsiteY46" fmla="*/ 258183 h 333487"/>
                <a:gd name="connsiteX47" fmla="*/ 3130475 w 4238512"/>
                <a:gd name="connsiteY47" fmla="*/ 311971 h 333487"/>
                <a:gd name="connsiteX48" fmla="*/ 3195021 w 4238512"/>
                <a:gd name="connsiteY48" fmla="*/ 333487 h 333487"/>
                <a:gd name="connsiteX49" fmla="*/ 3356385 w 4238512"/>
                <a:gd name="connsiteY49" fmla="*/ 322729 h 333487"/>
                <a:gd name="connsiteX50" fmla="*/ 3388658 w 4238512"/>
                <a:gd name="connsiteY50" fmla="*/ 311971 h 333487"/>
                <a:gd name="connsiteX51" fmla="*/ 3431689 w 4238512"/>
                <a:gd name="connsiteY51" fmla="*/ 301214 h 333487"/>
                <a:gd name="connsiteX52" fmla="*/ 3496235 w 4238512"/>
                <a:gd name="connsiteY52" fmla="*/ 279698 h 333487"/>
                <a:gd name="connsiteX53" fmla="*/ 3614569 w 4238512"/>
                <a:gd name="connsiteY53" fmla="*/ 247426 h 333487"/>
                <a:gd name="connsiteX54" fmla="*/ 3646842 w 4238512"/>
                <a:gd name="connsiteY54" fmla="*/ 236668 h 333487"/>
                <a:gd name="connsiteX55" fmla="*/ 3689872 w 4238512"/>
                <a:gd name="connsiteY55" fmla="*/ 215153 h 333487"/>
                <a:gd name="connsiteX56" fmla="*/ 3722145 w 4238512"/>
                <a:gd name="connsiteY56" fmla="*/ 193637 h 333487"/>
                <a:gd name="connsiteX57" fmla="*/ 3765176 w 4238512"/>
                <a:gd name="connsiteY57" fmla="*/ 182880 h 333487"/>
                <a:gd name="connsiteX58" fmla="*/ 4044875 w 4238512"/>
                <a:gd name="connsiteY58" fmla="*/ 225910 h 333487"/>
                <a:gd name="connsiteX59" fmla="*/ 4152451 w 4238512"/>
                <a:gd name="connsiteY59" fmla="*/ 193637 h 333487"/>
                <a:gd name="connsiteX60" fmla="*/ 4227755 w 4238512"/>
                <a:gd name="connsiteY60" fmla="*/ 172122 h 333487"/>
                <a:gd name="connsiteX61" fmla="*/ 4238512 w 4238512"/>
                <a:gd name="connsiteY61" fmla="*/ 161364 h 33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238512" h="333487">
                  <a:moveTo>
                    <a:pt x="0" y="21515"/>
                  </a:moveTo>
                  <a:cubicBezTo>
                    <a:pt x="43030" y="25101"/>
                    <a:pt x="86290" y="26566"/>
                    <a:pt x="129091" y="32273"/>
                  </a:cubicBezTo>
                  <a:cubicBezTo>
                    <a:pt x="181335" y="39239"/>
                    <a:pt x="144090" y="41272"/>
                    <a:pt x="182880" y="64546"/>
                  </a:cubicBezTo>
                  <a:cubicBezTo>
                    <a:pt x="192603" y="70380"/>
                    <a:pt x="204395" y="71717"/>
                    <a:pt x="215152" y="75303"/>
                  </a:cubicBezTo>
                  <a:cubicBezTo>
                    <a:pt x="269523" y="129674"/>
                    <a:pt x="240039" y="109262"/>
                    <a:pt x="301214" y="139849"/>
                  </a:cubicBezTo>
                  <a:cubicBezTo>
                    <a:pt x="304800" y="150607"/>
                    <a:pt x="305380" y="162895"/>
                    <a:pt x="311971" y="172122"/>
                  </a:cubicBezTo>
                  <a:cubicBezTo>
                    <a:pt x="351037" y="226815"/>
                    <a:pt x="342457" y="206702"/>
                    <a:pt x="387275" y="225910"/>
                  </a:cubicBezTo>
                  <a:cubicBezTo>
                    <a:pt x="480327" y="265790"/>
                    <a:pt x="386892" y="232956"/>
                    <a:pt x="462578" y="258183"/>
                  </a:cubicBezTo>
                  <a:cubicBezTo>
                    <a:pt x="523538" y="251011"/>
                    <a:pt x="584757" y="245773"/>
                    <a:pt x="645458" y="236668"/>
                  </a:cubicBezTo>
                  <a:cubicBezTo>
                    <a:pt x="656672" y="234986"/>
                    <a:pt x="666730" y="228660"/>
                    <a:pt x="677731" y="225910"/>
                  </a:cubicBezTo>
                  <a:cubicBezTo>
                    <a:pt x="695470" y="221475"/>
                    <a:pt x="713590" y="218739"/>
                    <a:pt x="731520" y="215153"/>
                  </a:cubicBezTo>
                  <a:cubicBezTo>
                    <a:pt x="751533" y="195139"/>
                    <a:pt x="758164" y="185694"/>
                    <a:pt x="785308" y="172122"/>
                  </a:cubicBezTo>
                  <a:cubicBezTo>
                    <a:pt x="795450" y="167051"/>
                    <a:pt x="807439" y="166435"/>
                    <a:pt x="817581" y="161364"/>
                  </a:cubicBezTo>
                  <a:cubicBezTo>
                    <a:pt x="829145" y="155582"/>
                    <a:pt x="839333" y="147364"/>
                    <a:pt x="849854" y="139849"/>
                  </a:cubicBezTo>
                  <a:cubicBezTo>
                    <a:pt x="864444" y="129428"/>
                    <a:pt x="876334" y="114472"/>
                    <a:pt x="892884" y="107576"/>
                  </a:cubicBezTo>
                  <a:cubicBezTo>
                    <a:pt x="920179" y="96203"/>
                    <a:pt x="978945" y="86061"/>
                    <a:pt x="978945" y="86061"/>
                  </a:cubicBezTo>
                  <a:cubicBezTo>
                    <a:pt x="989703" y="78889"/>
                    <a:pt x="1001122" y="72623"/>
                    <a:pt x="1011218" y="64546"/>
                  </a:cubicBezTo>
                  <a:cubicBezTo>
                    <a:pt x="1019138" y="58210"/>
                    <a:pt x="1023662" y="47566"/>
                    <a:pt x="1032734" y="43030"/>
                  </a:cubicBezTo>
                  <a:cubicBezTo>
                    <a:pt x="1053019" y="32888"/>
                    <a:pt x="1075278" y="27016"/>
                    <a:pt x="1097280" y="21515"/>
                  </a:cubicBezTo>
                  <a:cubicBezTo>
                    <a:pt x="1164909" y="4607"/>
                    <a:pt x="1125674" y="12848"/>
                    <a:pt x="1215614" y="0"/>
                  </a:cubicBezTo>
                  <a:cubicBezTo>
                    <a:pt x="1283746" y="3586"/>
                    <a:pt x="1352040" y="4847"/>
                    <a:pt x="1420009" y="10757"/>
                  </a:cubicBezTo>
                  <a:cubicBezTo>
                    <a:pt x="1438286" y="12346"/>
                    <a:pt x="1476435" y="25980"/>
                    <a:pt x="1495312" y="32273"/>
                  </a:cubicBezTo>
                  <a:cubicBezTo>
                    <a:pt x="1515324" y="52284"/>
                    <a:pt x="1521960" y="61733"/>
                    <a:pt x="1549101" y="75303"/>
                  </a:cubicBezTo>
                  <a:cubicBezTo>
                    <a:pt x="1564537" y="83021"/>
                    <a:pt x="1610612" y="93370"/>
                    <a:pt x="1624404" y="96818"/>
                  </a:cubicBezTo>
                  <a:cubicBezTo>
                    <a:pt x="1645919" y="111162"/>
                    <a:pt x="1664419" y="131672"/>
                    <a:pt x="1688950" y="139849"/>
                  </a:cubicBezTo>
                  <a:cubicBezTo>
                    <a:pt x="1699708" y="143435"/>
                    <a:pt x="1711081" y="145536"/>
                    <a:pt x="1721223" y="150607"/>
                  </a:cubicBezTo>
                  <a:cubicBezTo>
                    <a:pt x="1795514" y="187752"/>
                    <a:pt x="1706972" y="160491"/>
                    <a:pt x="1796527" y="182880"/>
                  </a:cubicBezTo>
                  <a:cubicBezTo>
                    <a:pt x="1807285" y="190052"/>
                    <a:pt x="1816985" y="199144"/>
                    <a:pt x="1828800" y="204395"/>
                  </a:cubicBezTo>
                  <a:cubicBezTo>
                    <a:pt x="1849524" y="213606"/>
                    <a:pt x="1893345" y="225910"/>
                    <a:pt x="1893345" y="225910"/>
                  </a:cubicBezTo>
                  <a:cubicBezTo>
                    <a:pt x="1922032" y="218738"/>
                    <a:pt x="1951354" y="213746"/>
                    <a:pt x="1979407" y="204395"/>
                  </a:cubicBezTo>
                  <a:cubicBezTo>
                    <a:pt x="1990165" y="200809"/>
                    <a:pt x="2000454" y="195241"/>
                    <a:pt x="2011680" y="193637"/>
                  </a:cubicBezTo>
                  <a:cubicBezTo>
                    <a:pt x="2050889" y="188036"/>
                    <a:pt x="2090569" y="186466"/>
                    <a:pt x="2130014" y="182880"/>
                  </a:cubicBezTo>
                  <a:lnTo>
                    <a:pt x="2226832" y="150607"/>
                  </a:lnTo>
                  <a:cubicBezTo>
                    <a:pt x="2237590" y="147021"/>
                    <a:pt x="2249670" y="146139"/>
                    <a:pt x="2259105" y="139849"/>
                  </a:cubicBezTo>
                  <a:cubicBezTo>
                    <a:pt x="2269863" y="132677"/>
                    <a:pt x="2279272" y="122874"/>
                    <a:pt x="2291378" y="118334"/>
                  </a:cubicBezTo>
                  <a:cubicBezTo>
                    <a:pt x="2308499" y="111914"/>
                    <a:pt x="2327527" y="112387"/>
                    <a:pt x="2345167" y="107576"/>
                  </a:cubicBezTo>
                  <a:cubicBezTo>
                    <a:pt x="2367047" y="101609"/>
                    <a:pt x="2409712" y="86061"/>
                    <a:pt x="2409712" y="86061"/>
                  </a:cubicBezTo>
                  <a:cubicBezTo>
                    <a:pt x="2416884" y="75303"/>
                    <a:pt x="2422086" y="62930"/>
                    <a:pt x="2431228" y="53788"/>
                  </a:cubicBezTo>
                  <a:cubicBezTo>
                    <a:pt x="2452082" y="32935"/>
                    <a:pt x="2469526" y="30265"/>
                    <a:pt x="2495774" y="21515"/>
                  </a:cubicBezTo>
                  <a:cubicBezTo>
                    <a:pt x="2571077" y="25101"/>
                    <a:pt x="2646756" y="23948"/>
                    <a:pt x="2721684" y="32273"/>
                  </a:cubicBezTo>
                  <a:cubicBezTo>
                    <a:pt x="2744224" y="34777"/>
                    <a:pt x="2786230" y="53788"/>
                    <a:pt x="2786230" y="53788"/>
                  </a:cubicBezTo>
                  <a:cubicBezTo>
                    <a:pt x="2858693" y="126251"/>
                    <a:pt x="2774846" y="53474"/>
                    <a:pt x="2861534" y="96818"/>
                  </a:cubicBezTo>
                  <a:cubicBezTo>
                    <a:pt x="2870606" y="101354"/>
                    <a:pt x="2875129" y="111998"/>
                    <a:pt x="2883049" y="118334"/>
                  </a:cubicBezTo>
                  <a:cubicBezTo>
                    <a:pt x="2893145" y="126411"/>
                    <a:pt x="2904564" y="132677"/>
                    <a:pt x="2915322" y="139849"/>
                  </a:cubicBezTo>
                  <a:cubicBezTo>
                    <a:pt x="2922494" y="150607"/>
                    <a:pt x="2927107" y="163608"/>
                    <a:pt x="2936837" y="172122"/>
                  </a:cubicBezTo>
                  <a:cubicBezTo>
                    <a:pt x="2956297" y="189150"/>
                    <a:pt x="2979868" y="200809"/>
                    <a:pt x="3001383" y="215153"/>
                  </a:cubicBezTo>
                  <a:cubicBezTo>
                    <a:pt x="3046997" y="245562"/>
                    <a:pt x="3022095" y="230888"/>
                    <a:pt x="3076687" y="258183"/>
                  </a:cubicBezTo>
                  <a:cubicBezTo>
                    <a:pt x="3096315" y="287626"/>
                    <a:pt x="3096503" y="296872"/>
                    <a:pt x="3130475" y="311971"/>
                  </a:cubicBezTo>
                  <a:cubicBezTo>
                    <a:pt x="3151200" y="321182"/>
                    <a:pt x="3195021" y="333487"/>
                    <a:pt x="3195021" y="333487"/>
                  </a:cubicBezTo>
                  <a:cubicBezTo>
                    <a:pt x="3248809" y="329901"/>
                    <a:pt x="3302807" y="328682"/>
                    <a:pt x="3356385" y="322729"/>
                  </a:cubicBezTo>
                  <a:cubicBezTo>
                    <a:pt x="3367655" y="321477"/>
                    <a:pt x="3377755" y="315086"/>
                    <a:pt x="3388658" y="311971"/>
                  </a:cubicBezTo>
                  <a:cubicBezTo>
                    <a:pt x="3402874" y="307909"/>
                    <a:pt x="3417527" y="305462"/>
                    <a:pt x="3431689" y="301214"/>
                  </a:cubicBezTo>
                  <a:cubicBezTo>
                    <a:pt x="3453412" y="294697"/>
                    <a:pt x="3473996" y="284146"/>
                    <a:pt x="3496235" y="279698"/>
                  </a:cubicBezTo>
                  <a:cubicBezTo>
                    <a:pt x="3572259" y="264494"/>
                    <a:pt x="3532680" y="274722"/>
                    <a:pt x="3614569" y="247426"/>
                  </a:cubicBezTo>
                  <a:cubicBezTo>
                    <a:pt x="3625327" y="243840"/>
                    <a:pt x="3636700" y="241739"/>
                    <a:pt x="3646842" y="236668"/>
                  </a:cubicBezTo>
                  <a:cubicBezTo>
                    <a:pt x="3661185" y="229496"/>
                    <a:pt x="3675949" y="223109"/>
                    <a:pt x="3689872" y="215153"/>
                  </a:cubicBezTo>
                  <a:cubicBezTo>
                    <a:pt x="3701098" y="208738"/>
                    <a:pt x="3710261" y="198730"/>
                    <a:pt x="3722145" y="193637"/>
                  </a:cubicBezTo>
                  <a:cubicBezTo>
                    <a:pt x="3735735" y="187813"/>
                    <a:pt x="3750832" y="186466"/>
                    <a:pt x="3765176" y="182880"/>
                  </a:cubicBezTo>
                  <a:cubicBezTo>
                    <a:pt x="4023846" y="216620"/>
                    <a:pt x="3933696" y="188853"/>
                    <a:pt x="4044875" y="225910"/>
                  </a:cubicBezTo>
                  <a:cubicBezTo>
                    <a:pt x="4151105" y="204665"/>
                    <a:pt x="4046299" y="229021"/>
                    <a:pt x="4152451" y="193637"/>
                  </a:cubicBezTo>
                  <a:cubicBezTo>
                    <a:pt x="4173138" y="186741"/>
                    <a:pt x="4207030" y="182485"/>
                    <a:pt x="4227755" y="172122"/>
                  </a:cubicBezTo>
                  <a:cubicBezTo>
                    <a:pt x="4232291" y="169854"/>
                    <a:pt x="4234926" y="164950"/>
                    <a:pt x="4238512" y="16136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0">
              <a:extLst>
                <a:ext uri="{FF2B5EF4-FFF2-40B4-BE49-F238E27FC236}">
                  <a16:creationId xmlns:a16="http://schemas.microsoft.com/office/drawing/2014/main" id="{0E4C00A2-9B83-4A2E-BA6A-CF24A4D4E364}"/>
                </a:ext>
              </a:extLst>
            </p:cNvPr>
            <p:cNvSpPr/>
            <p:nvPr/>
          </p:nvSpPr>
          <p:spPr>
            <a:xfrm>
              <a:off x="699245" y="1640541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Oval 11">
              <a:extLst>
                <a:ext uri="{FF2B5EF4-FFF2-40B4-BE49-F238E27FC236}">
                  <a16:creationId xmlns:a16="http://schemas.microsoft.com/office/drawing/2014/main" id="{952EC373-1300-4B16-ACFF-164CAEB0E6A4}"/>
                </a:ext>
              </a:extLst>
            </p:cNvPr>
            <p:cNvSpPr/>
            <p:nvPr/>
          </p:nvSpPr>
          <p:spPr>
            <a:xfrm>
              <a:off x="1152858" y="163309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2">
              <a:extLst>
                <a:ext uri="{FF2B5EF4-FFF2-40B4-BE49-F238E27FC236}">
                  <a16:creationId xmlns:a16="http://schemas.microsoft.com/office/drawing/2014/main" id="{BB14F430-E0DA-4EE4-AAE1-5D57A3E7B083}"/>
                </a:ext>
              </a:extLst>
            </p:cNvPr>
            <p:cNvSpPr/>
            <p:nvPr/>
          </p:nvSpPr>
          <p:spPr>
            <a:xfrm>
              <a:off x="1565235" y="1453366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Oval 13">
              <a:extLst>
                <a:ext uri="{FF2B5EF4-FFF2-40B4-BE49-F238E27FC236}">
                  <a16:creationId xmlns:a16="http://schemas.microsoft.com/office/drawing/2014/main" id="{C1BFF2BF-C197-47F2-B416-AF4A270E43F5}"/>
                </a:ext>
              </a:extLst>
            </p:cNvPr>
            <p:cNvSpPr/>
            <p:nvPr/>
          </p:nvSpPr>
          <p:spPr>
            <a:xfrm>
              <a:off x="2008093" y="1584681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Oval 14">
              <a:extLst>
                <a:ext uri="{FF2B5EF4-FFF2-40B4-BE49-F238E27FC236}">
                  <a16:creationId xmlns:a16="http://schemas.microsoft.com/office/drawing/2014/main" id="{8DF0BA2A-8D71-4CCF-8689-20AE3B872E54}"/>
                </a:ext>
              </a:extLst>
            </p:cNvPr>
            <p:cNvSpPr/>
            <p:nvPr/>
          </p:nvSpPr>
          <p:spPr>
            <a:xfrm>
              <a:off x="2430330" y="1672814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Oval 15">
              <a:extLst>
                <a:ext uri="{FF2B5EF4-FFF2-40B4-BE49-F238E27FC236}">
                  <a16:creationId xmlns:a16="http://schemas.microsoft.com/office/drawing/2014/main" id="{0C48A680-00A9-4B28-B10E-FF95CC819644}"/>
                </a:ext>
              </a:extLst>
            </p:cNvPr>
            <p:cNvSpPr/>
            <p:nvPr/>
          </p:nvSpPr>
          <p:spPr>
            <a:xfrm>
              <a:off x="2777267" y="155348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Oval 16">
              <a:extLst>
                <a:ext uri="{FF2B5EF4-FFF2-40B4-BE49-F238E27FC236}">
                  <a16:creationId xmlns:a16="http://schemas.microsoft.com/office/drawing/2014/main" id="{ED6E97A8-E502-4A3F-8E2B-3A62BBBA0413}"/>
                </a:ext>
              </a:extLst>
            </p:cNvPr>
            <p:cNvSpPr/>
            <p:nvPr/>
          </p:nvSpPr>
          <p:spPr>
            <a:xfrm>
              <a:off x="3168125" y="155348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Oval 17">
              <a:extLst>
                <a:ext uri="{FF2B5EF4-FFF2-40B4-BE49-F238E27FC236}">
                  <a16:creationId xmlns:a16="http://schemas.microsoft.com/office/drawing/2014/main" id="{89E111FC-EEB3-435E-962B-89404E8BF70B}"/>
                </a:ext>
              </a:extLst>
            </p:cNvPr>
            <p:cNvSpPr/>
            <p:nvPr/>
          </p:nvSpPr>
          <p:spPr>
            <a:xfrm>
              <a:off x="3479648" y="174274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Oval 18">
              <a:extLst>
                <a:ext uri="{FF2B5EF4-FFF2-40B4-BE49-F238E27FC236}">
                  <a16:creationId xmlns:a16="http://schemas.microsoft.com/office/drawing/2014/main" id="{77FC93C7-961B-433D-982F-D8FEA7CF877A}"/>
                </a:ext>
              </a:extLst>
            </p:cNvPr>
            <p:cNvSpPr/>
            <p:nvPr/>
          </p:nvSpPr>
          <p:spPr>
            <a:xfrm>
              <a:off x="3888437" y="1713769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Oval 19">
              <a:extLst>
                <a:ext uri="{FF2B5EF4-FFF2-40B4-BE49-F238E27FC236}">
                  <a16:creationId xmlns:a16="http://schemas.microsoft.com/office/drawing/2014/main" id="{6A43C260-08F7-4F31-9B66-85F45DD6690A}"/>
                </a:ext>
              </a:extLst>
            </p:cNvPr>
            <p:cNvSpPr/>
            <p:nvPr/>
          </p:nvSpPr>
          <p:spPr>
            <a:xfrm>
              <a:off x="4235374" y="1665360"/>
              <a:ext cx="86061" cy="96818"/>
            </a:xfrm>
            <a:prstGeom prst="ellipse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Freeform: Shape 20">
              <a:extLst>
                <a:ext uri="{FF2B5EF4-FFF2-40B4-BE49-F238E27FC236}">
                  <a16:creationId xmlns:a16="http://schemas.microsoft.com/office/drawing/2014/main" id="{D6149AFD-131C-4873-841C-072917F3D24D}"/>
                </a:ext>
              </a:extLst>
            </p:cNvPr>
            <p:cNvSpPr/>
            <p:nvPr/>
          </p:nvSpPr>
          <p:spPr>
            <a:xfrm>
              <a:off x="1297004" y="1344706"/>
              <a:ext cx="198322" cy="645459"/>
            </a:xfrm>
            <a:custGeom>
              <a:avLst/>
              <a:gdLst>
                <a:gd name="connsiteX0" fmla="*/ 4670 w 198322"/>
                <a:gd name="connsiteY0" fmla="*/ 645459 h 645459"/>
                <a:gd name="connsiteX1" fmla="*/ 36943 w 198322"/>
                <a:gd name="connsiteY1" fmla="*/ 591671 h 645459"/>
                <a:gd name="connsiteX2" fmla="*/ 79974 w 198322"/>
                <a:gd name="connsiteY2" fmla="*/ 441063 h 645459"/>
                <a:gd name="connsiteX3" fmla="*/ 47701 w 198322"/>
                <a:gd name="connsiteY3" fmla="*/ 268941 h 645459"/>
                <a:gd name="connsiteX4" fmla="*/ 26185 w 198322"/>
                <a:gd name="connsiteY4" fmla="*/ 236668 h 645459"/>
                <a:gd name="connsiteX5" fmla="*/ 15428 w 198322"/>
                <a:gd name="connsiteY5" fmla="*/ 204395 h 645459"/>
                <a:gd name="connsiteX6" fmla="*/ 15428 w 198322"/>
                <a:gd name="connsiteY6" fmla="*/ 21515 h 645459"/>
                <a:gd name="connsiteX7" fmla="*/ 47701 w 198322"/>
                <a:gd name="connsiteY7" fmla="*/ 0 h 645459"/>
                <a:gd name="connsiteX8" fmla="*/ 112247 w 198322"/>
                <a:gd name="connsiteY8" fmla="*/ 10758 h 645459"/>
                <a:gd name="connsiteX9" fmla="*/ 123004 w 198322"/>
                <a:gd name="connsiteY9" fmla="*/ 43031 h 645459"/>
                <a:gd name="connsiteX10" fmla="*/ 187550 w 198322"/>
                <a:gd name="connsiteY10" fmla="*/ 64546 h 645459"/>
                <a:gd name="connsiteX11" fmla="*/ 198308 w 198322"/>
                <a:gd name="connsiteY11" fmla="*/ 118334 h 64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322" h="645459">
                  <a:moveTo>
                    <a:pt x="4670" y="645459"/>
                  </a:moveTo>
                  <a:cubicBezTo>
                    <a:pt x="15428" y="627530"/>
                    <a:pt x="28291" y="610706"/>
                    <a:pt x="36943" y="591671"/>
                  </a:cubicBezTo>
                  <a:cubicBezTo>
                    <a:pt x="54089" y="553949"/>
                    <a:pt x="70846" y="477575"/>
                    <a:pt x="79974" y="441063"/>
                  </a:cubicBezTo>
                  <a:cubicBezTo>
                    <a:pt x="76189" y="403213"/>
                    <a:pt x="74804" y="309594"/>
                    <a:pt x="47701" y="268941"/>
                  </a:cubicBezTo>
                  <a:lnTo>
                    <a:pt x="26185" y="236668"/>
                  </a:lnTo>
                  <a:cubicBezTo>
                    <a:pt x="22599" y="225910"/>
                    <a:pt x="18543" y="215298"/>
                    <a:pt x="15428" y="204395"/>
                  </a:cubicBezTo>
                  <a:cubicBezTo>
                    <a:pt x="-3396" y="138511"/>
                    <a:pt x="-6819" y="104939"/>
                    <a:pt x="15428" y="21515"/>
                  </a:cubicBezTo>
                  <a:cubicBezTo>
                    <a:pt x="18759" y="9023"/>
                    <a:pt x="36943" y="7172"/>
                    <a:pt x="47701" y="0"/>
                  </a:cubicBezTo>
                  <a:cubicBezTo>
                    <a:pt x="69216" y="3586"/>
                    <a:pt x="93309" y="-64"/>
                    <a:pt x="112247" y="10758"/>
                  </a:cubicBezTo>
                  <a:cubicBezTo>
                    <a:pt x="122092" y="16384"/>
                    <a:pt x="113777" y="36440"/>
                    <a:pt x="123004" y="43031"/>
                  </a:cubicBezTo>
                  <a:cubicBezTo>
                    <a:pt x="141459" y="56213"/>
                    <a:pt x="187550" y="64546"/>
                    <a:pt x="187550" y="64546"/>
                  </a:cubicBezTo>
                  <a:cubicBezTo>
                    <a:pt x="199178" y="111055"/>
                    <a:pt x="198308" y="92791"/>
                    <a:pt x="198308" y="11833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Freeform: Shape 21">
              <a:extLst>
                <a:ext uri="{FF2B5EF4-FFF2-40B4-BE49-F238E27FC236}">
                  <a16:creationId xmlns:a16="http://schemas.microsoft.com/office/drawing/2014/main" id="{BB606B08-BC4C-4592-8E43-6DF8301E30F7}"/>
                </a:ext>
              </a:extLst>
            </p:cNvPr>
            <p:cNvSpPr/>
            <p:nvPr/>
          </p:nvSpPr>
          <p:spPr>
            <a:xfrm>
              <a:off x="1592131" y="1688951"/>
              <a:ext cx="172122" cy="516367"/>
            </a:xfrm>
            <a:custGeom>
              <a:avLst/>
              <a:gdLst>
                <a:gd name="connsiteX0" fmla="*/ 0 w 172122"/>
                <a:gd name="connsiteY0" fmla="*/ 0 h 516367"/>
                <a:gd name="connsiteX1" fmla="*/ 32273 w 172122"/>
                <a:gd name="connsiteY1" fmla="*/ 86061 h 516367"/>
                <a:gd name="connsiteX2" fmla="*/ 64546 w 172122"/>
                <a:gd name="connsiteY2" fmla="*/ 96818 h 516367"/>
                <a:gd name="connsiteX3" fmla="*/ 86061 w 172122"/>
                <a:gd name="connsiteY3" fmla="*/ 118334 h 516367"/>
                <a:gd name="connsiteX4" fmla="*/ 96818 w 172122"/>
                <a:gd name="connsiteY4" fmla="*/ 150607 h 516367"/>
                <a:gd name="connsiteX5" fmla="*/ 107576 w 172122"/>
                <a:gd name="connsiteY5" fmla="*/ 408790 h 516367"/>
                <a:gd name="connsiteX6" fmla="*/ 129091 w 172122"/>
                <a:gd name="connsiteY6" fmla="*/ 473336 h 516367"/>
                <a:gd name="connsiteX7" fmla="*/ 139849 w 172122"/>
                <a:gd name="connsiteY7" fmla="*/ 505609 h 516367"/>
                <a:gd name="connsiteX8" fmla="*/ 172122 w 172122"/>
                <a:gd name="connsiteY8" fmla="*/ 516367 h 51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122" h="516367">
                  <a:moveTo>
                    <a:pt x="0" y="0"/>
                  </a:moveTo>
                  <a:cubicBezTo>
                    <a:pt x="6541" y="39245"/>
                    <a:pt x="-1931" y="65540"/>
                    <a:pt x="32273" y="86061"/>
                  </a:cubicBezTo>
                  <a:cubicBezTo>
                    <a:pt x="41997" y="91895"/>
                    <a:pt x="53788" y="93232"/>
                    <a:pt x="64546" y="96818"/>
                  </a:cubicBezTo>
                  <a:cubicBezTo>
                    <a:pt x="71718" y="103990"/>
                    <a:pt x="80843" y="109637"/>
                    <a:pt x="86061" y="118334"/>
                  </a:cubicBezTo>
                  <a:cubicBezTo>
                    <a:pt x="91895" y="128058"/>
                    <a:pt x="95980" y="139298"/>
                    <a:pt x="96818" y="150607"/>
                  </a:cubicBezTo>
                  <a:cubicBezTo>
                    <a:pt x="103181" y="236507"/>
                    <a:pt x="99005" y="323082"/>
                    <a:pt x="107576" y="408790"/>
                  </a:cubicBezTo>
                  <a:cubicBezTo>
                    <a:pt x="109833" y="431357"/>
                    <a:pt x="121919" y="451821"/>
                    <a:pt x="129091" y="473336"/>
                  </a:cubicBezTo>
                  <a:cubicBezTo>
                    <a:pt x="132677" y="484094"/>
                    <a:pt x="129091" y="502023"/>
                    <a:pt x="139849" y="505609"/>
                  </a:cubicBezTo>
                  <a:lnTo>
                    <a:pt x="172122" y="516367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Freeform: Shape 22">
              <a:extLst>
                <a:ext uri="{FF2B5EF4-FFF2-40B4-BE49-F238E27FC236}">
                  <a16:creationId xmlns:a16="http://schemas.microsoft.com/office/drawing/2014/main" id="{A780FEC3-FAA1-4958-A279-0D56051767A4}"/>
                </a:ext>
              </a:extLst>
            </p:cNvPr>
            <p:cNvSpPr/>
            <p:nvPr/>
          </p:nvSpPr>
          <p:spPr>
            <a:xfrm>
              <a:off x="3238053" y="1452285"/>
              <a:ext cx="506905" cy="591670"/>
            </a:xfrm>
            <a:custGeom>
              <a:avLst/>
              <a:gdLst>
                <a:gd name="connsiteX0" fmla="*/ 0 w 506905"/>
                <a:gd name="connsiteY0" fmla="*/ 591670 h 591670"/>
                <a:gd name="connsiteX1" fmla="*/ 75303 w 506905"/>
                <a:gd name="connsiteY1" fmla="*/ 537882 h 591670"/>
                <a:gd name="connsiteX2" fmla="*/ 86061 w 506905"/>
                <a:gd name="connsiteY2" fmla="*/ 505609 h 591670"/>
                <a:gd name="connsiteX3" fmla="*/ 107576 w 506905"/>
                <a:gd name="connsiteY3" fmla="*/ 473336 h 591670"/>
                <a:gd name="connsiteX4" fmla="*/ 150607 w 506905"/>
                <a:gd name="connsiteY4" fmla="*/ 376518 h 591670"/>
                <a:gd name="connsiteX5" fmla="*/ 172122 w 506905"/>
                <a:gd name="connsiteY5" fmla="*/ 311972 h 591670"/>
                <a:gd name="connsiteX6" fmla="*/ 193637 w 506905"/>
                <a:gd name="connsiteY6" fmla="*/ 225910 h 591670"/>
                <a:gd name="connsiteX7" fmla="*/ 215153 w 506905"/>
                <a:gd name="connsiteY7" fmla="*/ 32273 h 591670"/>
                <a:gd name="connsiteX8" fmla="*/ 236668 w 506905"/>
                <a:gd name="connsiteY8" fmla="*/ 0 h 591670"/>
                <a:gd name="connsiteX9" fmla="*/ 365760 w 506905"/>
                <a:gd name="connsiteY9" fmla="*/ 21515 h 591670"/>
                <a:gd name="connsiteX10" fmla="*/ 398033 w 506905"/>
                <a:gd name="connsiteY10" fmla="*/ 32273 h 591670"/>
                <a:gd name="connsiteX11" fmla="*/ 430306 w 506905"/>
                <a:gd name="connsiteY11" fmla="*/ 53788 h 591670"/>
                <a:gd name="connsiteX12" fmla="*/ 494852 w 506905"/>
                <a:gd name="connsiteY12" fmla="*/ 86061 h 591670"/>
                <a:gd name="connsiteX13" fmla="*/ 505609 w 506905"/>
                <a:gd name="connsiteY13" fmla="*/ 182880 h 59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6905" h="591670">
                  <a:moveTo>
                    <a:pt x="0" y="591670"/>
                  </a:moveTo>
                  <a:cubicBezTo>
                    <a:pt x="15719" y="582239"/>
                    <a:pt x="61689" y="560572"/>
                    <a:pt x="75303" y="537882"/>
                  </a:cubicBezTo>
                  <a:cubicBezTo>
                    <a:pt x="81137" y="528158"/>
                    <a:pt x="80990" y="515751"/>
                    <a:pt x="86061" y="505609"/>
                  </a:cubicBezTo>
                  <a:cubicBezTo>
                    <a:pt x="91843" y="494045"/>
                    <a:pt x="102325" y="485151"/>
                    <a:pt x="107576" y="473336"/>
                  </a:cubicBezTo>
                  <a:cubicBezTo>
                    <a:pt x="158782" y="358123"/>
                    <a:pt x="101917" y="449552"/>
                    <a:pt x="150607" y="376518"/>
                  </a:cubicBezTo>
                  <a:cubicBezTo>
                    <a:pt x="157779" y="355003"/>
                    <a:pt x="166622" y="333974"/>
                    <a:pt x="172122" y="311972"/>
                  </a:cubicBezTo>
                  <a:lnTo>
                    <a:pt x="193637" y="225910"/>
                  </a:lnTo>
                  <a:cubicBezTo>
                    <a:pt x="194982" y="205739"/>
                    <a:pt x="189486" y="83606"/>
                    <a:pt x="215153" y="32273"/>
                  </a:cubicBezTo>
                  <a:cubicBezTo>
                    <a:pt x="220935" y="20709"/>
                    <a:pt x="229496" y="10758"/>
                    <a:pt x="236668" y="0"/>
                  </a:cubicBezTo>
                  <a:cubicBezTo>
                    <a:pt x="306502" y="8730"/>
                    <a:pt x="310483" y="5722"/>
                    <a:pt x="365760" y="21515"/>
                  </a:cubicBezTo>
                  <a:cubicBezTo>
                    <a:pt x="376663" y="24630"/>
                    <a:pt x="387891" y="27202"/>
                    <a:pt x="398033" y="32273"/>
                  </a:cubicBezTo>
                  <a:cubicBezTo>
                    <a:pt x="409597" y="38055"/>
                    <a:pt x="418742" y="48006"/>
                    <a:pt x="430306" y="53788"/>
                  </a:cubicBezTo>
                  <a:cubicBezTo>
                    <a:pt x="519383" y="98327"/>
                    <a:pt x="402362" y="24402"/>
                    <a:pt x="494852" y="86061"/>
                  </a:cubicBezTo>
                  <a:cubicBezTo>
                    <a:pt x="512412" y="138745"/>
                    <a:pt x="505609" y="106994"/>
                    <a:pt x="505609" y="1828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Freeform: Shape 23">
              <a:extLst>
                <a:ext uri="{FF2B5EF4-FFF2-40B4-BE49-F238E27FC236}">
                  <a16:creationId xmlns:a16="http://schemas.microsoft.com/office/drawing/2014/main" id="{6BD9553B-4224-4B7B-B806-DE7907FE6BC1}"/>
                </a:ext>
              </a:extLst>
            </p:cNvPr>
            <p:cNvSpPr/>
            <p:nvPr/>
          </p:nvSpPr>
          <p:spPr>
            <a:xfrm>
              <a:off x="3679115" y="1904106"/>
              <a:ext cx="64547" cy="356010"/>
            </a:xfrm>
            <a:custGeom>
              <a:avLst/>
              <a:gdLst>
                <a:gd name="connsiteX0" fmla="*/ 64547 w 64547"/>
                <a:gd name="connsiteY0" fmla="*/ 0 h 356010"/>
                <a:gd name="connsiteX1" fmla="*/ 10759 w 64547"/>
                <a:gd name="connsiteY1" fmla="*/ 32273 h 356010"/>
                <a:gd name="connsiteX2" fmla="*/ 10759 w 64547"/>
                <a:gd name="connsiteY2" fmla="*/ 225911 h 356010"/>
                <a:gd name="connsiteX3" fmla="*/ 21517 w 64547"/>
                <a:gd name="connsiteY3" fmla="*/ 322729 h 356010"/>
                <a:gd name="connsiteX4" fmla="*/ 43032 w 64547"/>
                <a:gd name="connsiteY4" fmla="*/ 344245 h 35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47" h="356010">
                  <a:moveTo>
                    <a:pt x="64547" y="0"/>
                  </a:moveTo>
                  <a:cubicBezTo>
                    <a:pt x="46618" y="10758"/>
                    <a:pt x="22357" y="14876"/>
                    <a:pt x="10759" y="32273"/>
                  </a:cubicBezTo>
                  <a:cubicBezTo>
                    <a:pt x="-13001" y="67912"/>
                    <a:pt x="9874" y="216623"/>
                    <a:pt x="10759" y="225911"/>
                  </a:cubicBezTo>
                  <a:cubicBezTo>
                    <a:pt x="13838" y="258236"/>
                    <a:pt x="16179" y="290700"/>
                    <a:pt x="21517" y="322729"/>
                  </a:cubicBezTo>
                  <a:cubicBezTo>
                    <a:pt x="28580" y="365110"/>
                    <a:pt x="26624" y="360651"/>
                    <a:pt x="43032" y="3442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10B41193-704D-4995-91E7-D5F8AAB27065}"/>
                  </a:ext>
                </a:extLst>
              </p:cNvPr>
              <p:cNvSpPr txBox="1"/>
              <p:nvPr/>
            </p:nvSpPr>
            <p:spPr>
              <a:xfrm>
                <a:off x="7360548" y="1513931"/>
                <a:ext cx="3140447" cy="6154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  <m:r>
                        <a:rPr lang="fr-BE" b="0" i="0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den>
                      </m:f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10B41193-704D-4995-91E7-D5F8AAB2706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60548" y="1513931"/>
                <a:ext cx="3140447" cy="61549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9" name="Ellipse 198">
            <a:extLst>
              <a:ext uri="{FF2B5EF4-FFF2-40B4-BE49-F238E27FC236}">
                <a16:creationId xmlns:a16="http://schemas.microsoft.com/office/drawing/2014/main" id="{7B51FD1D-BCB0-4B35-9E6C-360B8D278D55}"/>
              </a:ext>
            </a:extLst>
          </p:cNvPr>
          <p:cNvSpPr/>
          <p:nvPr/>
        </p:nvSpPr>
        <p:spPr>
          <a:xfrm>
            <a:off x="524289" y="3230442"/>
            <a:ext cx="72008" cy="72008"/>
          </a:xfrm>
          <a:prstGeom prst="ellipse">
            <a:avLst/>
          </a:prstGeom>
          <a:ln w="476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200" name="Connecteur droit 199">
            <a:extLst>
              <a:ext uri="{FF2B5EF4-FFF2-40B4-BE49-F238E27FC236}">
                <a16:creationId xmlns:a16="http://schemas.microsoft.com/office/drawing/2014/main" id="{2D10EAB5-8DB4-4702-A368-FE25839AB038}"/>
              </a:ext>
            </a:extLst>
          </p:cNvPr>
          <p:cNvCxnSpPr>
            <a:stCxn id="199" idx="6"/>
          </p:cNvCxnSpPr>
          <p:nvPr/>
        </p:nvCxnSpPr>
        <p:spPr>
          <a:xfrm>
            <a:off x="596297" y="3266446"/>
            <a:ext cx="6480720" cy="36004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Connecteur droit 200">
            <a:extLst>
              <a:ext uri="{FF2B5EF4-FFF2-40B4-BE49-F238E27FC236}">
                <a16:creationId xmlns:a16="http://schemas.microsoft.com/office/drawing/2014/main" id="{5CA9EDBE-C012-4EBC-8035-A9ED23BE30BF}"/>
              </a:ext>
            </a:extLst>
          </p:cNvPr>
          <p:cNvCxnSpPr/>
          <p:nvPr/>
        </p:nvCxnSpPr>
        <p:spPr>
          <a:xfrm flipV="1">
            <a:off x="6644969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Connecteur droit 201">
            <a:extLst>
              <a:ext uri="{FF2B5EF4-FFF2-40B4-BE49-F238E27FC236}">
                <a16:creationId xmlns:a16="http://schemas.microsoft.com/office/drawing/2014/main" id="{513B4A43-51D2-4B21-A08B-AA9DCF6E6F50}"/>
              </a:ext>
            </a:extLst>
          </p:cNvPr>
          <p:cNvCxnSpPr/>
          <p:nvPr/>
        </p:nvCxnSpPr>
        <p:spPr>
          <a:xfrm flipV="1">
            <a:off x="6140913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Connecteur droit 202">
            <a:extLst>
              <a:ext uri="{FF2B5EF4-FFF2-40B4-BE49-F238E27FC236}">
                <a16:creationId xmlns:a16="http://schemas.microsoft.com/office/drawing/2014/main" id="{D8B5A488-8C39-4318-AADE-AF0452990277}"/>
              </a:ext>
            </a:extLst>
          </p:cNvPr>
          <p:cNvCxnSpPr/>
          <p:nvPr/>
        </p:nvCxnSpPr>
        <p:spPr>
          <a:xfrm flipV="1">
            <a:off x="5708865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Connecteur droit 203">
            <a:extLst>
              <a:ext uri="{FF2B5EF4-FFF2-40B4-BE49-F238E27FC236}">
                <a16:creationId xmlns:a16="http://schemas.microsoft.com/office/drawing/2014/main" id="{F4735D29-B396-4F90-9BC7-E7157C511701}"/>
              </a:ext>
            </a:extLst>
          </p:cNvPr>
          <p:cNvCxnSpPr/>
          <p:nvPr/>
        </p:nvCxnSpPr>
        <p:spPr>
          <a:xfrm flipV="1">
            <a:off x="5276817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Connecteur droit 204">
            <a:extLst>
              <a:ext uri="{FF2B5EF4-FFF2-40B4-BE49-F238E27FC236}">
                <a16:creationId xmlns:a16="http://schemas.microsoft.com/office/drawing/2014/main" id="{BACA8A01-DA5C-4E18-81A6-2396EAABF8E1}"/>
              </a:ext>
            </a:extLst>
          </p:cNvPr>
          <p:cNvCxnSpPr/>
          <p:nvPr/>
        </p:nvCxnSpPr>
        <p:spPr>
          <a:xfrm flipV="1">
            <a:off x="4772761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Connecteur droit 205">
            <a:extLst>
              <a:ext uri="{FF2B5EF4-FFF2-40B4-BE49-F238E27FC236}">
                <a16:creationId xmlns:a16="http://schemas.microsoft.com/office/drawing/2014/main" id="{C7F88461-20C1-4782-9610-6CF3A3BFA651}"/>
              </a:ext>
            </a:extLst>
          </p:cNvPr>
          <p:cNvCxnSpPr/>
          <p:nvPr/>
        </p:nvCxnSpPr>
        <p:spPr>
          <a:xfrm flipV="1">
            <a:off x="4340713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Connecteur droit 206">
            <a:extLst>
              <a:ext uri="{FF2B5EF4-FFF2-40B4-BE49-F238E27FC236}">
                <a16:creationId xmlns:a16="http://schemas.microsoft.com/office/drawing/2014/main" id="{B8A895A0-4FD5-4532-A107-FA751FACB3B3}"/>
              </a:ext>
            </a:extLst>
          </p:cNvPr>
          <p:cNvCxnSpPr/>
          <p:nvPr/>
        </p:nvCxnSpPr>
        <p:spPr>
          <a:xfrm flipV="1">
            <a:off x="3908665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Connecteur droit 207">
            <a:extLst>
              <a:ext uri="{FF2B5EF4-FFF2-40B4-BE49-F238E27FC236}">
                <a16:creationId xmlns:a16="http://schemas.microsoft.com/office/drawing/2014/main" id="{35524104-ECAF-4FC8-97A0-4D79C529BCFF}"/>
              </a:ext>
            </a:extLst>
          </p:cNvPr>
          <p:cNvCxnSpPr/>
          <p:nvPr/>
        </p:nvCxnSpPr>
        <p:spPr>
          <a:xfrm flipV="1">
            <a:off x="3404609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Connecteur droit 208">
            <a:extLst>
              <a:ext uri="{FF2B5EF4-FFF2-40B4-BE49-F238E27FC236}">
                <a16:creationId xmlns:a16="http://schemas.microsoft.com/office/drawing/2014/main" id="{2A9844F9-F0BB-4156-B362-2B019E091F31}"/>
              </a:ext>
            </a:extLst>
          </p:cNvPr>
          <p:cNvCxnSpPr/>
          <p:nvPr/>
        </p:nvCxnSpPr>
        <p:spPr>
          <a:xfrm flipV="1">
            <a:off x="2972561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Connecteur droit 209">
            <a:extLst>
              <a:ext uri="{FF2B5EF4-FFF2-40B4-BE49-F238E27FC236}">
                <a16:creationId xmlns:a16="http://schemas.microsoft.com/office/drawing/2014/main" id="{F9CF2ACF-86AA-4CC3-97A2-B4BC893725AA}"/>
              </a:ext>
            </a:extLst>
          </p:cNvPr>
          <p:cNvCxnSpPr/>
          <p:nvPr/>
        </p:nvCxnSpPr>
        <p:spPr>
          <a:xfrm flipV="1">
            <a:off x="2540513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Connecteur droit 210">
            <a:extLst>
              <a:ext uri="{FF2B5EF4-FFF2-40B4-BE49-F238E27FC236}">
                <a16:creationId xmlns:a16="http://schemas.microsoft.com/office/drawing/2014/main" id="{45F27D61-CE57-4590-A87F-5D38AD51CE0F}"/>
              </a:ext>
            </a:extLst>
          </p:cNvPr>
          <p:cNvCxnSpPr/>
          <p:nvPr/>
        </p:nvCxnSpPr>
        <p:spPr>
          <a:xfrm flipV="1">
            <a:off x="2036457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Connecteur droit 211">
            <a:extLst>
              <a:ext uri="{FF2B5EF4-FFF2-40B4-BE49-F238E27FC236}">
                <a16:creationId xmlns:a16="http://schemas.microsoft.com/office/drawing/2014/main" id="{44B7A0BD-0128-44BE-81CF-CD27C7711D95}"/>
              </a:ext>
            </a:extLst>
          </p:cNvPr>
          <p:cNvCxnSpPr/>
          <p:nvPr/>
        </p:nvCxnSpPr>
        <p:spPr>
          <a:xfrm flipV="1">
            <a:off x="1604409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Connecteur droit 212">
            <a:extLst>
              <a:ext uri="{FF2B5EF4-FFF2-40B4-BE49-F238E27FC236}">
                <a16:creationId xmlns:a16="http://schemas.microsoft.com/office/drawing/2014/main" id="{A0AA9541-8976-4731-91BB-CBE915E26BE2}"/>
              </a:ext>
            </a:extLst>
          </p:cNvPr>
          <p:cNvCxnSpPr/>
          <p:nvPr/>
        </p:nvCxnSpPr>
        <p:spPr>
          <a:xfrm flipV="1">
            <a:off x="1100353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Connecteur droit 213">
            <a:extLst>
              <a:ext uri="{FF2B5EF4-FFF2-40B4-BE49-F238E27FC236}">
                <a16:creationId xmlns:a16="http://schemas.microsoft.com/office/drawing/2014/main" id="{F5CB7042-55B6-4EC2-A8D3-DB87E1B09C27}"/>
              </a:ext>
            </a:extLst>
          </p:cNvPr>
          <p:cNvCxnSpPr/>
          <p:nvPr/>
        </p:nvCxnSpPr>
        <p:spPr>
          <a:xfrm flipV="1">
            <a:off x="596297" y="3230442"/>
            <a:ext cx="0" cy="72008"/>
          </a:xfrm>
          <a:prstGeom prst="line">
            <a:avLst/>
          </a:prstGeom>
          <a:ln w="476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ZoneTexte 6">
            <a:extLst>
              <a:ext uri="{FF2B5EF4-FFF2-40B4-BE49-F238E27FC236}">
                <a16:creationId xmlns:a16="http://schemas.microsoft.com/office/drawing/2014/main" id="{DE09B024-B864-484A-AA06-642C66996A04}"/>
              </a:ext>
            </a:extLst>
          </p:cNvPr>
          <p:cNvSpPr txBox="1"/>
          <p:nvPr/>
        </p:nvSpPr>
        <p:spPr>
          <a:xfrm>
            <a:off x="685167" y="3081780"/>
            <a:ext cx="364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0" name="ZoneTexte 229">
            <a:extLst>
              <a:ext uri="{FF2B5EF4-FFF2-40B4-BE49-F238E27FC236}">
                <a16:creationId xmlns:a16="http://schemas.microsoft.com/office/drawing/2014/main" id="{FC7A2059-1AB2-4D2A-BA5E-D1F3DDF442E5}"/>
              </a:ext>
            </a:extLst>
          </p:cNvPr>
          <p:cNvSpPr txBox="1"/>
          <p:nvPr/>
        </p:nvSpPr>
        <p:spPr>
          <a:xfrm>
            <a:off x="3502738" y="3104068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1" name="ZoneTexte 230">
            <a:extLst>
              <a:ext uri="{FF2B5EF4-FFF2-40B4-BE49-F238E27FC236}">
                <a16:creationId xmlns:a16="http://schemas.microsoft.com/office/drawing/2014/main" id="{B49DECBD-33F5-45E8-A4DE-C4566BDCDF3E}"/>
              </a:ext>
            </a:extLst>
          </p:cNvPr>
          <p:cNvSpPr txBox="1"/>
          <p:nvPr/>
        </p:nvSpPr>
        <p:spPr>
          <a:xfrm>
            <a:off x="1642068" y="309978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2" name="ZoneTexte 231">
            <a:extLst>
              <a:ext uri="{FF2B5EF4-FFF2-40B4-BE49-F238E27FC236}">
                <a16:creationId xmlns:a16="http://schemas.microsoft.com/office/drawing/2014/main" id="{A0C2357B-2D8A-4DB2-8FF7-9CECE3439790}"/>
              </a:ext>
            </a:extLst>
          </p:cNvPr>
          <p:cNvSpPr txBox="1"/>
          <p:nvPr/>
        </p:nvSpPr>
        <p:spPr>
          <a:xfrm>
            <a:off x="2596956" y="309978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3" name="ZoneTexte 232">
            <a:extLst>
              <a:ext uri="{FF2B5EF4-FFF2-40B4-BE49-F238E27FC236}">
                <a16:creationId xmlns:a16="http://schemas.microsoft.com/office/drawing/2014/main" id="{949563B2-617D-427E-B695-4644A9EB8EBF}"/>
              </a:ext>
            </a:extLst>
          </p:cNvPr>
          <p:cNvSpPr txBox="1"/>
          <p:nvPr/>
        </p:nvSpPr>
        <p:spPr>
          <a:xfrm>
            <a:off x="4404685" y="309978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4" name="ZoneTexte 233">
            <a:extLst>
              <a:ext uri="{FF2B5EF4-FFF2-40B4-BE49-F238E27FC236}">
                <a16:creationId xmlns:a16="http://schemas.microsoft.com/office/drawing/2014/main" id="{45B9381C-6992-4900-8644-DF8332E00D41}"/>
              </a:ext>
            </a:extLst>
          </p:cNvPr>
          <p:cNvSpPr txBox="1"/>
          <p:nvPr/>
        </p:nvSpPr>
        <p:spPr>
          <a:xfrm>
            <a:off x="3944242" y="310626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5" name="ZoneTexte 234">
            <a:extLst>
              <a:ext uri="{FF2B5EF4-FFF2-40B4-BE49-F238E27FC236}">
                <a16:creationId xmlns:a16="http://schemas.microsoft.com/office/drawing/2014/main" id="{DD033479-D8FE-45CC-AC54-C14036ED15F0}"/>
              </a:ext>
            </a:extLst>
          </p:cNvPr>
          <p:cNvSpPr txBox="1"/>
          <p:nvPr/>
        </p:nvSpPr>
        <p:spPr>
          <a:xfrm>
            <a:off x="5325572" y="311599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6" name="ZoneTexte 235">
            <a:extLst>
              <a:ext uri="{FF2B5EF4-FFF2-40B4-BE49-F238E27FC236}">
                <a16:creationId xmlns:a16="http://schemas.microsoft.com/office/drawing/2014/main" id="{0CD0B320-29D8-489D-BA9F-5DFF01B41816}"/>
              </a:ext>
            </a:extLst>
          </p:cNvPr>
          <p:cNvSpPr txBox="1"/>
          <p:nvPr/>
        </p:nvSpPr>
        <p:spPr>
          <a:xfrm>
            <a:off x="6706902" y="311599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7" name="ZoneTexte 236">
            <a:extLst>
              <a:ext uri="{FF2B5EF4-FFF2-40B4-BE49-F238E27FC236}">
                <a16:creationId xmlns:a16="http://schemas.microsoft.com/office/drawing/2014/main" id="{C0D0203B-9A91-4930-9B8E-9115F54F84C8}"/>
              </a:ext>
            </a:extLst>
          </p:cNvPr>
          <p:cNvSpPr txBox="1"/>
          <p:nvPr/>
        </p:nvSpPr>
        <p:spPr>
          <a:xfrm>
            <a:off x="6220519" y="311599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38" name="ZoneTexte 237">
            <a:extLst>
              <a:ext uri="{FF2B5EF4-FFF2-40B4-BE49-F238E27FC236}">
                <a16:creationId xmlns:a16="http://schemas.microsoft.com/office/drawing/2014/main" id="{D19FFF59-D7D7-49EF-B974-FD8DBF7A9C8C}"/>
              </a:ext>
            </a:extLst>
          </p:cNvPr>
          <p:cNvSpPr txBox="1"/>
          <p:nvPr/>
        </p:nvSpPr>
        <p:spPr>
          <a:xfrm>
            <a:off x="4859671" y="311599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39" name="ZoneTexte 238">
            <a:extLst>
              <a:ext uri="{FF2B5EF4-FFF2-40B4-BE49-F238E27FC236}">
                <a16:creationId xmlns:a16="http://schemas.microsoft.com/office/drawing/2014/main" id="{42433FA0-9640-434E-8B87-449B54470885}"/>
              </a:ext>
            </a:extLst>
          </p:cNvPr>
          <p:cNvSpPr txBox="1"/>
          <p:nvPr/>
        </p:nvSpPr>
        <p:spPr>
          <a:xfrm>
            <a:off x="2978987" y="309329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40" name="ZoneTexte 239">
            <a:extLst>
              <a:ext uri="{FF2B5EF4-FFF2-40B4-BE49-F238E27FC236}">
                <a16:creationId xmlns:a16="http://schemas.microsoft.com/office/drawing/2014/main" id="{52020373-9999-48CC-AEBF-6BFB97337199}"/>
              </a:ext>
            </a:extLst>
          </p:cNvPr>
          <p:cNvSpPr txBox="1"/>
          <p:nvPr/>
        </p:nvSpPr>
        <p:spPr>
          <a:xfrm>
            <a:off x="2093765" y="3103021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41" name="ZoneTexte 240">
            <a:extLst>
              <a:ext uri="{FF2B5EF4-FFF2-40B4-BE49-F238E27FC236}">
                <a16:creationId xmlns:a16="http://schemas.microsoft.com/office/drawing/2014/main" id="{C63170EB-7F3F-4559-8EBD-4EA18BE1F363}"/>
              </a:ext>
            </a:extLst>
          </p:cNvPr>
          <p:cNvSpPr txBox="1"/>
          <p:nvPr/>
        </p:nvSpPr>
        <p:spPr>
          <a:xfrm>
            <a:off x="1179360" y="309329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42" name="ZoneTexte 241">
            <a:extLst>
              <a:ext uri="{FF2B5EF4-FFF2-40B4-BE49-F238E27FC236}">
                <a16:creationId xmlns:a16="http://schemas.microsoft.com/office/drawing/2014/main" id="{ECBDE33A-EC46-4654-9FF4-B288E741EF66}"/>
              </a:ext>
            </a:extLst>
          </p:cNvPr>
          <p:cNvSpPr txBox="1"/>
          <p:nvPr/>
        </p:nvSpPr>
        <p:spPr>
          <a:xfrm>
            <a:off x="5761102" y="3112749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FA63A471-5AB0-4C89-AC5A-389623D591D2}"/>
                  </a:ext>
                </a:extLst>
              </p:cNvPr>
              <p:cNvSpPr txBox="1"/>
              <p:nvPr/>
            </p:nvSpPr>
            <p:spPr>
              <a:xfrm>
                <a:off x="1009783" y="2114205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1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id="{FA63A471-5AB0-4C89-AC5A-389623D591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9783" y="2114205"/>
                <a:ext cx="181140" cy="276999"/>
              </a:xfrm>
              <a:prstGeom prst="rect">
                <a:avLst/>
              </a:prstGeom>
              <a:blipFill>
                <a:blip r:embed="rId4"/>
                <a:stretch>
                  <a:fillRect l="-34483" r="-31034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F090FFB3-D599-40AB-BBE8-F2EC6F80E059}"/>
                  </a:ext>
                </a:extLst>
              </p:cNvPr>
              <p:cNvSpPr txBox="1"/>
              <p:nvPr/>
            </p:nvSpPr>
            <p:spPr>
              <a:xfrm>
                <a:off x="1456289" y="2129421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4" name="ZoneTexte 243">
                <a:extLst>
                  <a:ext uri="{FF2B5EF4-FFF2-40B4-BE49-F238E27FC236}">
                    <a16:creationId xmlns:a16="http://schemas.microsoft.com/office/drawing/2014/main" id="{F090FFB3-D599-40AB-BBE8-F2EC6F80E0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6289" y="2129421"/>
                <a:ext cx="181140" cy="276999"/>
              </a:xfrm>
              <a:prstGeom prst="rect">
                <a:avLst/>
              </a:prstGeom>
              <a:blipFill>
                <a:blip r:embed="rId5"/>
                <a:stretch>
                  <a:fillRect l="-33333" r="-26667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5" name="ZoneTexte 244">
                <a:extLst>
                  <a:ext uri="{FF2B5EF4-FFF2-40B4-BE49-F238E27FC236}">
                    <a16:creationId xmlns:a16="http://schemas.microsoft.com/office/drawing/2014/main" id="{6710E47D-D957-47D5-B99F-E97C9B71B832}"/>
                  </a:ext>
                </a:extLst>
              </p:cNvPr>
              <p:cNvSpPr txBox="1"/>
              <p:nvPr/>
            </p:nvSpPr>
            <p:spPr>
              <a:xfrm>
                <a:off x="1912625" y="1215617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3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5" name="ZoneTexte 244">
                <a:extLst>
                  <a:ext uri="{FF2B5EF4-FFF2-40B4-BE49-F238E27FC236}">
                    <a16:creationId xmlns:a16="http://schemas.microsoft.com/office/drawing/2014/main" id="{6710E47D-D957-47D5-B99F-E97C9B71B83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12625" y="1215617"/>
                <a:ext cx="181140" cy="276999"/>
              </a:xfrm>
              <a:prstGeom prst="rect">
                <a:avLst/>
              </a:prstGeom>
              <a:blipFill>
                <a:blip r:embed="rId6"/>
                <a:stretch>
                  <a:fillRect l="-34483" r="-31034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6" name="ZoneTexte 245">
                <a:extLst>
                  <a:ext uri="{FF2B5EF4-FFF2-40B4-BE49-F238E27FC236}">
                    <a16:creationId xmlns:a16="http://schemas.microsoft.com/office/drawing/2014/main" id="{0A862858-C829-43DF-A777-7ED5E44E081C}"/>
                  </a:ext>
                </a:extLst>
              </p:cNvPr>
              <p:cNvSpPr txBox="1"/>
              <p:nvPr/>
            </p:nvSpPr>
            <p:spPr>
              <a:xfrm>
                <a:off x="2407918" y="1351728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4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6" name="ZoneTexte 245">
                <a:extLst>
                  <a:ext uri="{FF2B5EF4-FFF2-40B4-BE49-F238E27FC236}">
                    <a16:creationId xmlns:a16="http://schemas.microsoft.com/office/drawing/2014/main" id="{0A862858-C829-43DF-A777-7ED5E44E081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7918" y="1351728"/>
                <a:ext cx="181140" cy="276999"/>
              </a:xfrm>
              <a:prstGeom prst="rect">
                <a:avLst/>
              </a:prstGeom>
              <a:blipFill>
                <a:blip r:embed="rId7"/>
                <a:stretch>
                  <a:fillRect l="-30000" r="-26667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7" name="ZoneTexte 246">
                <a:extLst>
                  <a:ext uri="{FF2B5EF4-FFF2-40B4-BE49-F238E27FC236}">
                    <a16:creationId xmlns:a16="http://schemas.microsoft.com/office/drawing/2014/main" id="{CE416FCE-F436-4B8B-BBAA-34648401F081}"/>
                  </a:ext>
                </a:extLst>
              </p:cNvPr>
              <p:cNvSpPr txBox="1"/>
              <p:nvPr/>
            </p:nvSpPr>
            <p:spPr>
              <a:xfrm>
                <a:off x="2776791" y="2032440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5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7" name="ZoneTexte 246">
                <a:extLst>
                  <a:ext uri="{FF2B5EF4-FFF2-40B4-BE49-F238E27FC236}">
                    <a16:creationId xmlns:a16="http://schemas.microsoft.com/office/drawing/2014/main" id="{CE416FCE-F436-4B8B-BBAA-34648401F0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6791" y="2032440"/>
                <a:ext cx="181140" cy="276999"/>
              </a:xfrm>
              <a:prstGeom prst="rect">
                <a:avLst/>
              </a:prstGeom>
              <a:blipFill>
                <a:blip r:embed="rId8"/>
                <a:stretch>
                  <a:fillRect l="-34483" r="-34483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8" name="ZoneTexte 247">
                <a:extLst>
                  <a:ext uri="{FF2B5EF4-FFF2-40B4-BE49-F238E27FC236}">
                    <a16:creationId xmlns:a16="http://schemas.microsoft.com/office/drawing/2014/main" id="{E06E05E5-6439-4B11-8E17-30D9C9488F58}"/>
                  </a:ext>
                </a:extLst>
              </p:cNvPr>
              <p:cNvSpPr txBox="1"/>
              <p:nvPr/>
            </p:nvSpPr>
            <p:spPr>
              <a:xfrm>
                <a:off x="3137516" y="1292400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6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8" name="ZoneTexte 247">
                <a:extLst>
                  <a:ext uri="{FF2B5EF4-FFF2-40B4-BE49-F238E27FC236}">
                    <a16:creationId xmlns:a16="http://schemas.microsoft.com/office/drawing/2014/main" id="{E06E05E5-6439-4B11-8E17-30D9C9488F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37516" y="1292400"/>
                <a:ext cx="181140" cy="276999"/>
              </a:xfrm>
              <a:prstGeom prst="rect">
                <a:avLst/>
              </a:prstGeom>
              <a:blipFill>
                <a:blip r:embed="rId9"/>
                <a:stretch>
                  <a:fillRect l="-34483" r="-31034" b="-8889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9" name="ZoneTexte 248">
                <a:extLst>
                  <a:ext uri="{FF2B5EF4-FFF2-40B4-BE49-F238E27FC236}">
                    <a16:creationId xmlns:a16="http://schemas.microsoft.com/office/drawing/2014/main" id="{A8096CF0-5EDA-4281-836D-CD6DC42A403C}"/>
                  </a:ext>
                </a:extLst>
              </p:cNvPr>
              <p:cNvSpPr txBox="1"/>
              <p:nvPr/>
            </p:nvSpPr>
            <p:spPr>
              <a:xfrm>
                <a:off x="3605156" y="1303351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7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9" name="ZoneTexte 248">
                <a:extLst>
                  <a:ext uri="{FF2B5EF4-FFF2-40B4-BE49-F238E27FC236}">
                    <a16:creationId xmlns:a16="http://schemas.microsoft.com/office/drawing/2014/main" id="{A8096CF0-5EDA-4281-836D-CD6DC42A403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5156" y="1303351"/>
                <a:ext cx="181140" cy="276999"/>
              </a:xfrm>
              <a:prstGeom prst="rect">
                <a:avLst/>
              </a:prstGeom>
              <a:blipFill>
                <a:blip r:embed="rId10"/>
                <a:stretch>
                  <a:fillRect l="-30000" r="-30000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0" name="ZoneTexte 249">
                <a:extLst>
                  <a:ext uri="{FF2B5EF4-FFF2-40B4-BE49-F238E27FC236}">
                    <a16:creationId xmlns:a16="http://schemas.microsoft.com/office/drawing/2014/main" id="{A2F451AB-7C9F-41A2-A448-2E792A5F8C63}"/>
                  </a:ext>
                </a:extLst>
              </p:cNvPr>
              <p:cNvSpPr txBox="1"/>
              <p:nvPr/>
            </p:nvSpPr>
            <p:spPr>
              <a:xfrm>
                <a:off x="4624866" y="2082886"/>
                <a:ext cx="181140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0" name="ZoneTexte 249">
                <a:extLst>
                  <a:ext uri="{FF2B5EF4-FFF2-40B4-BE49-F238E27FC236}">
                    <a16:creationId xmlns:a16="http://schemas.microsoft.com/office/drawing/2014/main" id="{A2F451AB-7C9F-41A2-A448-2E792A5F8C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4866" y="2082886"/>
                <a:ext cx="181140" cy="276999"/>
              </a:xfrm>
              <a:prstGeom prst="rect">
                <a:avLst/>
              </a:prstGeom>
              <a:blipFill>
                <a:blip r:embed="rId11"/>
                <a:stretch>
                  <a:fillRect l="-31034" r="-31034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51" name="ZoneTexte 250">
                <a:extLst>
                  <a:ext uri="{FF2B5EF4-FFF2-40B4-BE49-F238E27FC236}">
                    <a16:creationId xmlns:a16="http://schemas.microsoft.com/office/drawing/2014/main" id="{0A8FB498-D271-4EC9-9D3F-58D8949A403D}"/>
                  </a:ext>
                </a:extLst>
              </p:cNvPr>
              <p:cNvSpPr txBox="1"/>
              <p:nvPr/>
            </p:nvSpPr>
            <p:spPr>
              <a:xfrm>
                <a:off x="3748775" y="2098337"/>
                <a:ext cx="22602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…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51" name="ZoneTexte 250">
                <a:extLst>
                  <a:ext uri="{FF2B5EF4-FFF2-40B4-BE49-F238E27FC236}">
                    <a16:creationId xmlns:a16="http://schemas.microsoft.com/office/drawing/2014/main" id="{0A8FB498-D271-4EC9-9D3F-58D8949A40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48775" y="2098337"/>
                <a:ext cx="226023" cy="276999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2" name="ZoneTexte 251">
            <a:extLst>
              <a:ext uri="{FF2B5EF4-FFF2-40B4-BE49-F238E27FC236}">
                <a16:creationId xmlns:a16="http://schemas.microsoft.com/office/drawing/2014/main" id="{1E12A4CB-7B53-48D3-B951-B10FC245B270}"/>
              </a:ext>
            </a:extLst>
          </p:cNvPr>
          <p:cNvSpPr txBox="1"/>
          <p:nvPr/>
        </p:nvSpPr>
        <p:spPr>
          <a:xfrm>
            <a:off x="8037000" y="2889928"/>
            <a:ext cx="426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33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endParaRPr lang="fr-BE" b="1" dirty="0">
              <a:solidFill>
                <a:srgbClr val="0033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3" name="ZoneTexte 252">
            <a:extLst>
              <a:ext uri="{FF2B5EF4-FFF2-40B4-BE49-F238E27FC236}">
                <a16:creationId xmlns:a16="http://schemas.microsoft.com/office/drawing/2014/main" id="{8018317A-3BBD-4778-9CA5-315B6E2348EE}"/>
              </a:ext>
            </a:extLst>
          </p:cNvPr>
          <p:cNvSpPr txBox="1"/>
          <p:nvPr/>
        </p:nvSpPr>
        <p:spPr>
          <a:xfrm>
            <a:off x="8319139" y="2907276"/>
            <a:ext cx="26131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Associated sticker</a:t>
            </a:r>
          </a:p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Unassociated sticker</a:t>
            </a:r>
          </a:p>
        </p:txBody>
      </p:sp>
      <p:sp>
        <p:nvSpPr>
          <p:cNvPr id="254" name="ZoneTexte 253">
            <a:extLst>
              <a:ext uri="{FF2B5EF4-FFF2-40B4-BE49-F238E27FC236}">
                <a16:creationId xmlns:a16="http://schemas.microsoft.com/office/drawing/2014/main" id="{BB4F3757-9363-4B30-A864-E9221D12CAF2}"/>
              </a:ext>
            </a:extLst>
          </p:cNvPr>
          <p:cNvSpPr txBox="1"/>
          <p:nvPr/>
        </p:nvSpPr>
        <p:spPr>
          <a:xfrm>
            <a:off x="8014482" y="3201623"/>
            <a:ext cx="426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endParaRPr lang="fr-BE" b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6" name="ZoneTexte 255">
            <a:extLst>
              <a:ext uri="{FF2B5EF4-FFF2-40B4-BE49-F238E27FC236}">
                <a16:creationId xmlns:a16="http://schemas.microsoft.com/office/drawing/2014/main" id="{DE62DFC9-24D7-445B-AAEE-9B62130B8BEE}"/>
              </a:ext>
            </a:extLst>
          </p:cNvPr>
          <p:cNvSpPr txBox="1"/>
          <p:nvPr/>
        </p:nvSpPr>
        <p:spPr>
          <a:xfrm>
            <a:off x="1049364" y="421699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57" name="ZoneTexte 256">
            <a:extLst>
              <a:ext uri="{FF2B5EF4-FFF2-40B4-BE49-F238E27FC236}">
                <a16:creationId xmlns:a16="http://schemas.microsoft.com/office/drawing/2014/main" id="{D8925DD4-1970-4D87-B9E3-40435D9255BD}"/>
              </a:ext>
            </a:extLst>
          </p:cNvPr>
          <p:cNvSpPr txBox="1"/>
          <p:nvPr/>
        </p:nvSpPr>
        <p:spPr>
          <a:xfrm>
            <a:off x="1877928" y="421699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85B5419D-3F7E-4E8B-8899-760C4505D038}"/>
                  </a:ext>
                </a:extLst>
              </p:cNvPr>
              <p:cNvSpPr txBox="1"/>
              <p:nvPr/>
            </p:nvSpPr>
            <p:spPr>
              <a:xfrm>
                <a:off x="1491083" y="4253560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85B5419D-3F7E-4E8B-8899-760C4505D0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1083" y="4253560"/>
                <a:ext cx="226024" cy="276999"/>
              </a:xfrm>
              <a:prstGeom prst="rect">
                <a:avLst/>
              </a:prstGeom>
              <a:blipFill>
                <a:blip r:embed="rId13"/>
                <a:stretch>
                  <a:fillRect l="-24324" r="-18919" b="-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" name="Connecteur droit avec flèche 12">
            <a:extLst>
              <a:ext uri="{FF2B5EF4-FFF2-40B4-BE49-F238E27FC236}">
                <a16:creationId xmlns:a16="http://schemas.microsoft.com/office/drawing/2014/main" id="{95BF9A9F-8E85-40F6-9479-9048A2445B09}"/>
              </a:ext>
            </a:extLst>
          </p:cNvPr>
          <p:cNvCxnSpPr>
            <a:cxnSpLocks/>
          </p:cNvCxnSpPr>
          <p:nvPr/>
        </p:nvCxnSpPr>
        <p:spPr>
          <a:xfrm>
            <a:off x="2262945" y="4401662"/>
            <a:ext cx="1033100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8" name="ZoneTexte 257">
            <a:extLst>
              <a:ext uri="{FF2B5EF4-FFF2-40B4-BE49-F238E27FC236}">
                <a16:creationId xmlns:a16="http://schemas.microsoft.com/office/drawing/2014/main" id="{4A347F13-E56C-4A25-B6A0-2F2E99D71701}"/>
              </a:ext>
            </a:extLst>
          </p:cNvPr>
          <p:cNvSpPr txBox="1"/>
          <p:nvPr/>
        </p:nvSpPr>
        <p:spPr>
          <a:xfrm>
            <a:off x="3525891" y="4216996"/>
            <a:ext cx="364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59" name="ZoneTexte 258">
            <a:extLst>
              <a:ext uri="{FF2B5EF4-FFF2-40B4-BE49-F238E27FC236}">
                <a16:creationId xmlns:a16="http://schemas.microsoft.com/office/drawing/2014/main" id="{D25FA545-8678-4994-A783-B01F16F3E8EA}"/>
              </a:ext>
            </a:extLst>
          </p:cNvPr>
          <p:cNvSpPr txBox="1"/>
          <p:nvPr/>
        </p:nvSpPr>
        <p:spPr>
          <a:xfrm>
            <a:off x="3789053" y="4216996"/>
            <a:ext cx="56402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61" name="ZoneTexte 260">
            <a:extLst>
              <a:ext uri="{FF2B5EF4-FFF2-40B4-BE49-F238E27FC236}">
                <a16:creationId xmlns:a16="http://schemas.microsoft.com/office/drawing/2014/main" id="{3BA2F5CB-923C-477A-84AA-697E62F4C6BA}"/>
              </a:ext>
            </a:extLst>
          </p:cNvPr>
          <p:cNvSpPr txBox="1"/>
          <p:nvPr/>
        </p:nvSpPr>
        <p:spPr>
          <a:xfrm>
            <a:off x="3403597" y="483468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262" name="ZoneTexte 261">
            <a:extLst>
              <a:ext uri="{FF2B5EF4-FFF2-40B4-BE49-F238E27FC236}">
                <a16:creationId xmlns:a16="http://schemas.microsoft.com/office/drawing/2014/main" id="{5DB41214-E90B-468F-975C-DD682E97AFE6}"/>
              </a:ext>
            </a:extLst>
          </p:cNvPr>
          <p:cNvSpPr txBox="1"/>
          <p:nvPr/>
        </p:nvSpPr>
        <p:spPr>
          <a:xfrm>
            <a:off x="4232161" y="483468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3" name="ZoneTexte 262">
                <a:extLst>
                  <a:ext uri="{FF2B5EF4-FFF2-40B4-BE49-F238E27FC236}">
                    <a16:creationId xmlns:a16="http://schemas.microsoft.com/office/drawing/2014/main" id="{8D7CB227-C911-48E9-AE6B-AD6900A13880}"/>
                  </a:ext>
                </a:extLst>
              </p:cNvPr>
              <p:cNvSpPr txBox="1"/>
              <p:nvPr/>
            </p:nvSpPr>
            <p:spPr>
              <a:xfrm>
                <a:off x="3845316" y="4871246"/>
                <a:ext cx="226024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63" name="ZoneTexte 262">
                <a:extLst>
                  <a:ext uri="{FF2B5EF4-FFF2-40B4-BE49-F238E27FC236}">
                    <a16:creationId xmlns:a16="http://schemas.microsoft.com/office/drawing/2014/main" id="{8D7CB227-C911-48E9-AE6B-AD6900A13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5316" y="4871246"/>
                <a:ext cx="226024" cy="276999"/>
              </a:xfrm>
              <a:prstGeom prst="rect">
                <a:avLst/>
              </a:prstGeom>
              <a:blipFill>
                <a:blip r:embed="rId14"/>
                <a:stretch>
                  <a:fillRect l="-24324" r="-18919" b="-652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4" name="Connecteur droit avec flèche 263">
            <a:extLst>
              <a:ext uri="{FF2B5EF4-FFF2-40B4-BE49-F238E27FC236}">
                <a16:creationId xmlns:a16="http://schemas.microsoft.com/office/drawing/2014/main" id="{0D8DFA86-CCAA-477A-B930-A809A590CC17}"/>
              </a:ext>
            </a:extLst>
          </p:cNvPr>
          <p:cNvCxnSpPr>
            <a:cxnSpLocks/>
          </p:cNvCxnSpPr>
          <p:nvPr/>
        </p:nvCxnSpPr>
        <p:spPr>
          <a:xfrm flipV="1">
            <a:off x="2279133" y="5048871"/>
            <a:ext cx="996329" cy="725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5A95C014-6FE6-42EE-B887-B8A932D46381}"/>
                  </a:ext>
                </a:extLst>
              </p:cNvPr>
              <p:cNvSpPr txBox="1"/>
              <p:nvPr/>
            </p:nvSpPr>
            <p:spPr>
              <a:xfrm>
                <a:off x="2579358" y="4056993"/>
                <a:ext cx="28155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14" name="ZoneTexte 13">
                <a:extLst>
                  <a:ext uri="{FF2B5EF4-FFF2-40B4-BE49-F238E27FC236}">
                    <a16:creationId xmlns:a16="http://schemas.microsoft.com/office/drawing/2014/main" id="{5A95C014-6FE6-42EE-B887-B8A932D46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79358" y="4056993"/>
                <a:ext cx="281551" cy="276999"/>
              </a:xfrm>
              <a:prstGeom prst="rect">
                <a:avLst/>
              </a:prstGeom>
              <a:blipFill>
                <a:blip r:embed="rId15"/>
                <a:stretch>
                  <a:fillRect l="-21739" r="-8696" b="-15556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8" name="ZoneTexte 267">
                <a:extLst>
                  <a:ext uri="{FF2B5EF4-FFF2-40B4-BE49-F238E27FC236}">
                    <a16:creationId xmlns:a16="http://schemas.microsoft.com/office/drawing/2014/main" id="{E23C5132-4DC4-41E1-9F78-F8E50849F9F5}"/>
                  </a:ext>
                </a:extLst>
              </p:cNvPr>
              <p:cNvSpPr txBox="1"/>
              <p:nvPr/>
            </p:nvSpPr>
            <p:spPr>
              <a:xfrm>
                <a:off x="2531212" y="4682893"/>
                <a:ext cx="286873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68" name="ZoneTexte 267">
                <a:extLst>
                  <a:ext uri="{FF2B5EF4-FFF2-40B4-BE49-F238E27FC236}">
                    <a16:creationId xmlns:a16="http://schemas.microsoft.com/office/drawing/2014/main" id="{E23C5132-4DC4-41E1-9F78-F8E50849F9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31212" y="4682893"/>
                <a:ext cx="286873" cy="276999"/>
              </a:xfrm>
              <a:prstGeom prst="rect">
                <a:avLst/>
              </a:prstGeom>
              <a:blipFill>
                <a:blip r:embed="rId16"/>
                <a:stretch>
                  <a:fillRect l="-21277" r="-8511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69" name="ZoneTexte 268">
                <a:extLst>
                  <a:ext uri="{FF2B5EF4-FFF2-40B4-BE49-F238E27FC236}">
                    <a16:creationId xmlns:a16="http://schemas.microsoft.com/office/drawing/2014/main" id="{B66DDC63-9E70-4B53-8443-E0BC32218154}"/>
                  </a:ext>
                </a:extLst>
              </p:cNvPr>
              <p:cNvSpPr txBox="1"/>
              <p:nvPr/>
            </p:nvSpPr>
            <p:spPr>
              <a:xfrm>
                <a:off x="6982590" y="4196514"/>
                <a:ext cx="1731127" cy="3907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𝑜𝑝𝑒𝑛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69" name="ZoneTexte 268">
                <a:extLst>
                  <a:ext uri="{FF2B5EF4-FFF2-40B4-BE49-F238E27FC236}">
                    <a16:creationId xmlns:a16="http://schemas.microsoft.com/office/drawing/2014/main" id="{B66DDC63-9E70-4B53-8443-E0BC322181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2590" y="4196514"/>
                <a:ext cx="1731127" cy="390748"/>
              </a:xfrm>
              <a:prstGeom prst="rect">
                <a:avLst/>
              </a:prstGeom>
              <a:blipFill>
                <a:blip r:embed="rId17"/>
                <a:stretch>
                  <a:fillRect b="-7692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6569333-D782-426C-9010-CBB64C059283}"/>
                  </a:ext>
                </a:extLst>
              </p:cNvPr>
              <p:cNvSpPr txBox="1"/>
              <p:nvPr/>
            </p:nvSpPr>
            <p:spPr>
              <a:xfrm>
                <a:off x="6851195" y="4775226"/>
                <a:ext cx="1583176" cy="3693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=1/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0" name="ZoneTexte 269">
                <a:extLst>
                  <a:ext uri="{FF2B5EF4-FFF2-40B4-BE49-F238E27FC236}">
                    <a16:creationId xmlns:a16="http://schemas.microsoft.com/office/drawing/2014/main" id="{F6569333-D782-426C-9010-CBB64C05928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51195" y="4775226"/>
                <a:ext cx="1583176" cy="369332"/>
              </a:xfrm>
              <a:prstGeom prst="rect">
                <a:avLst/>
              </a:prstGeom>
              <a:blipFill>
                <a:blip r:embed="rId18"/>
                <a:stretch>
                  <a:fillRect b="-13115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BA80CD46-56E6-477D-AABE-ED2C056567BC}"/>
                  </a:ext>
                </a:extLst>
              </p:cNvPr>
              <p:cNvSpPr txBox="1"/>
              <p:nvPr/>
            </p:nvSpPr>
            <p:spPr>
              <a:xfrm>
                <a:off x="302002" y="5887311"/>
                <a:ext cx="354336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BE" dirty="0"/>
                  <a:t>At </a:t>
                </a:r>
                <a:r>
                  <a:rPr lang="fr-BE" dirty="0" err="1"/>
                  <a:t>equilibrium</a:t>
                </a:r>
                <a:r>
                  <a:rPr lang="fr-BE" dirty="0"/>
                  <a:t> 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fr-BE" b="0" i="1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fr-BE" b="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𝑟</m:t>
                        </m:r>
                      </m:e>
                      <m:sub>
                        <m:r>
                          <a:rPr lang="fr-BE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endParaRPr lang="fr-BE" dirty="0"/>
              </a:p>
            </p:txBody>
          </p:sp>
        </mc:Choice>
        <mc:Fallback xmlns="">
          <p:sp>
            <p:nvSpPr>
              <p:cNvPr id="21" name="ZoneTexte 20">
                <a:extLst>
                  <a:ext uri="{FF2B5EF4-FFF2-40B4-BE49-F238E27FC236}">
                    <a16:creationId xmlns:a16="http://schemas.microsoft.com/office/drawing/2014/main" id="{BA80CD46-56E6-477D-AABE-ED2C056567B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2002" y="5887311"/>
                <a:ext cx="3543363" cy="369332"/>
              </a:xfrm>
              <a:prstGeom prst="rect">
                <a:avLst/>
              </a:prstGeom>
              <a:blipFill>
                <a:blip r:embed="rId19"/>
                <a:stretch>
                  <a:fillRect l="-1549" t="-10000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1" name="Connecteur droit avec flèche 270">
            <a:extLst>
              <a:ext uri="{FF2B5EF4-FFF2-40B4-BE49-F238E27FC236}">
                <a16:creationId xmlns:a16="http://schemas.microsoft.com/office/drawing/2014/main" id="{0CB7A575-B984-4808-A41F-5FA533D993EA}"/>
              </a:ext>
            </a:extLst>
          </p:cNvPr>
          <p:cNvCxnSpPr>
            <a:cxnSpLocks/>
          </p:cNvCxnSpPr>
          <p:nvPr/>
        </p:nvCxnSpPr>
        <p:spPr>
          <a:xfrm>
            <a:off x="2749895" y="6075606"/>
            <a:ext cx="57171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ZoneTexte 22">
            <a:extLst>
              <a:ext uri="{FF2B5EF4-FFF2-40B4-BE49-F238E27FC236}">
                <a16:creationId xmlns:a16="http://schemas.microsoft.com/office/drawing/2014/main" id="{9AC16595-639F-44AD-AC59-A6EE3B1D1525}"/>
              </a:ext>
            </a:extLst>
          </p:cNvPr>
          <p:cNvSpPr txBox="1"/>
          <p:nvPr/>
        </p:nvSpPr>
        <p:spPr>
          <a:xfrm>
            <a:off x="3686295" y="4197828"/>
            <a:ext cx="5069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-</a:t>
            </a:r>
          </a:p>
        </p:txBody>
      </p:sp>
      <p:sp>
        <p:nvSpPr>
          <p:cNvPr id="275" name="ZoneTexte 274">
            <a:extLst>
              <a:ext uri="{FF2B5EF4-FFF2-40B4-BE49-F238E27FC236}">
                <a16:creationId xmlns:a16="http://schemas.microsoft.com/office/drawing/2014/main" id="{FF15F12D-2CE2-4742-85D7-7006768CBD17}"/>
              </a:ext>
            </a:extLst>
          </p:cNvPr>
          <p:cNvSpPr txBox="1"/>
          <p:nvPr/>
        </p:nvSpPr>
        <p:spPr>
          <a:xfrm>
            <a:off x="1353773" y="4866358"/>
            <a:ext cx="364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76" name="ZoneTexte 275">
            <a:extLst>
              <a:ext uri="{FF2B5EF4-FFF2-40B4-BE49-F238E27FC236}">
                <a16:creationId xmlns:a16="http://schemas.microsoft.com/office/drawing/2014/main" id="{891F17C0-E390-4BE0-A0C0-70227374466A}"/>
              </a:ext>
            </a:extLst>
          </p:cNvPr>
          <p:cNvSpPr txBox="1"/>
          <p:nvPr/>
        </p:nvSpPr>
        <p:spPr>
          <a:xfrm>
            <a:off x="1616935" y="4866358"/>
            <a:ext cx="56402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277" name="ZoneTexte 276">
            <a:extLst>
              <a:ext uri="{FF2B5EF4-FFF2-40B4-BE49-F238E27FC236}">
                <a16:creationId xmlns:a16="http://schemas.microsoft.com/office/drawing/2014/main" id="{84997C20-7B2C-4A77-9811-1B28F77A7100}"/>
              </a:ext>
            </a:extLst>
          </p:cNvPr>
          <p:cNvSpPr txBox="1"/>
          <p:nvPr/>
        </p:nvSpPr>
        <p:spPr>
          <a:xfrm>
            <a:off x="1514177" y="4847190"/>
            <a:ext cx="5069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/>
              <a:t>-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082B92CB-3919-4C78-9E99-749ED9EB133B}"/>
                  </a:ext>
                </a:extLst>
              </p:cNvPr>
              <p:cNvSpPr txBox="1"/>
              <p:nvPr/>
            </p:nvSpPr>
            <p:spPr>
              <a:xfrm>
                <a:off x="3616147" y="5791804"/>
                <a:ext cx="2069733" cy="56034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𝑜𝑝𝑒𝑛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𝑓𝑟𝑒𝑒</m:t>
                              </m:r>
                            </m:sub>
                          </m:sSub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1−</m:t>
                          </m:r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𝑓𝑟𝑒𝑒</m:t>
                              </m:r>
                            </m:sub>
                          </m:sSub>
                        </m:den>
                      </m:f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4" name="ZoneTexte 23">
                <a:extLst>
                  <a:ext uri="{FF2B5EF4-FFF2-40B4-BE49-F238E27FC236}">
                    <a16:creationId xmlns:a16="http://schemas.microsoft.com/office/drawing/2014/main" id="{082B92CB-3919-4C78-9E99-749ED9EB13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16147" y="5791804"/>
                <a:ext cx="2069733" cy="560346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" name="Rectangle 24">
            <a:extLst>
              <a:ext uri="{FF2B5EF4-FFF2-40B4-BE49-F238E27FC236}">
                <a16:creationId xmlns:a16="http://schemas.microsoft.com/office/drawing/2014/main" id="{E2C61CF4-32A5-4043-A3D6-7A5079F34E1A}"/>
              </a:ext>
            </a:extLst>
          </p:cNvPr>
          <p:cNvSpPr/>
          <p:nvPr/>
        </p:nvSpPr>
        <p:spPr>
          <a:xfrm>
            <a:off x="3521826" y="5614777"/>
            <a:ext cx="2274591" cy="9144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45F3A13F-5898-4019-9567-3A3F45E61C81}"/>
                  </a:ext>
                </a:extLst>
              </p:cNvPr>
              <p:cNvSpPr txBox="1"/>
              <p:nvPr/>
            </p:nvSpPr>
            <p:spPr>
              <a:xfrm>
                <a:off x="5190513" y="4216996"/>
                <a:ext cx="121180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=2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[</m:t>
                      </m:r>
                      <m:r>
                        <a:rPr lang="fr-BE" b="0" i="1" smtClean="0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" name="ZoneTexte 26">
                <a:extLst>
                  <a:ext uri="{FF2B5EF4-FFF2-40B4-BE49-F238E27FC236}">
                    <a16:creationId xmlns:a16="http://schemas.microsoft.com/office/drawing/2014/main" id="{45F3A13F-5898-4019-9567-3A3F45E61C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0513" y="4216996"/>
                <a:ext cx="1211807" cy="276999"/>
              </a:xfrm>
              <a:prstGeom prst="rect">
                <a:avLst/>
              </a:prstGeom>
              <a:blipFill>
                <a:blip r:embed="rId21"/>
                <a:stretch>
                  <a:fillRect l="-2513" t="-4444" r="-7035" b="-37778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8" name="ZoneTexte 277">
                <a:extLst>
                  <a:ext uri="{FF2B5EF4-FFF2-40B4-BE49-F238E27FC236}">
                    <a16:creationId xmlns:a16="http://schemas.microsoft.com/office/drawing/2014/main" id="{D1EBA95C-C6E5-4C5A-99B0-3DDEBF1C25C6}"/>
                  </a:ext>
                </a:extLst>
              </p:cNvPr>
              <p:cNvSpPr txBox="1"/>
              <p:nvPr/>
            </p:nvSpPr>
            <p:spPr>
              <a:xfrm>
                <a:off x="5192691" y="4780875"/>
                <a:ext cx="114550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𝑘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[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𝑋</m:t>
                      </m:r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]</m:t>
                      </m:r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278" name="ZoneTexte 277">
                <a:extLst>
                  <a:ext uri="{FF2B5EF4-FFF2-40B4-BE49-F238E27FC236}">
                    <a16:creationId xmlns:a16="http://schemas.microsoft.com/office/drawing/2014/main" id="{D1EBA95C-C6E5-4C5A-99B0-3DDEBF1C25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92691" y="4780875"/>
                <a:ext cx="1145506" cy="276999"/>
              </a:xfrm>
              <a:prstGeom prst="rect">
                <a:avLst/>
              </a:prstGeom>
              <a:blipFill>
                <a:blip r:embed="rId22"/>
                <a:stretch>
                  <a:fillRect l="-2660" t="-2174" r="-6915" b="-3695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8" name="ZoneTexte 27">
            <a:extLst>
              <a:ext uri="{FF2B5EF4-FFF2-40B4-BE49-F238E27FC236}">
                <a16:creationId xmlns:a16="http://schemas.microsoft.com/office/drawing/2014/main" id="{641F8991-8C8E-4754-BB80-EC30CF1806BA}"/>
              </a:ext>
            </a:extLst>
          </p:cNvPr>
          <p:cNvSpPr txBox="1"/>
          <p:nvPr/>
        </p:nvSpPr>
        <p:spPr>
          <a:xfrm>
            <a:off x="8980799" y="4207222"/>
            <a:ext cx="29248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Lifetime</a:t>
            </a:r>
            <a:r>
              <a:rPr lang="fr-BE" dirty="0"/>
              <a:t> of a free sticker</a:t>
            </a:r>
          </a:p>
        </p:txBody>
      </p:sp>
      <p:sp>
        <p:nvSpPr>
          <p:cNvPr id="279" name="ZoneTexte 278">
            <a:extLst>
              <a:ext uri="{FF2B5EF4-FFF2-40B4-BE49-F238E27FC236}">
                <a16:creationId xmlns:a16="http://schemas.microsoft.com/office/drawing/2014/main" id="{1335DE41-E273-4077-871F-4231AC9B054C}"/>
              </a:ext>
            </a:extLst>
          </p:cNvPr>
          <p:cNvSpPr txBox="1"/>
          <p:nvPr/>
        </p:nvSpPr>
        <p:spPr>
          <a:xfrm>
            <a:off x="8980799" y="4734708"/>
            <a:ext cx="29248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dirty="0" err="1"/>
              <a:t>Lifetime</a:t>
            </a:r>
            <a:r>
              <a:rPr lang="fr-BE" dirty="0"/>
              <a:t> of a </a:t>
            </a:r>
            <a:r>
              <a:rPr lang="fr-BE" dirty="0" err="1"/>
              <a:t>closed</a:t>
            </a:r>
            <a:r>
              <a:rPr lang="fr-BE" dirty="0"/>
              <a:t> sticker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2" name="ZoneTexte 91">
                <a:extLst>
                  <a:ext uri="{FF2B5EF4-FFF2-40B4-BE49-F238E27FC236}">
                    <a16:creationId xmlns:a16="http://schemas.microsoft.com/office/drawing/2014/main" id="{1DA346B2-6D76-44D6-8615-A3AABFE45AF7}"/>
                  </a:ext>
                </a:extLst>
              </p:cNvPr>
              <p:cNvSpPr txBox="1"/>
              <p:nvPr/>
            </p:nvSpPr>
            <p:spPr>
              <a:xfrm>
                <a:off x="6644969" y="5715265"/>
                <a:ext cx="3993820" cy="746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,1</m:t>
                          </m:r>
                        </m:sub>
                      </m:sSub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i="1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𝜏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𝑆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fr-BE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i="1">
                                      <a:latin typeface="Cambria Math" panose="02040503050406030204" pitchFamily="18" charset="0"/>
                                    </a:rPr>
                                    <m:t>1−</m:t>
                                  </m:r>
                                  <m:sSub>
                                    <m:sSubPr>
                                      <m:ctrlP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  <m:sub>
                                      <m:r>
                                        <a:rPr lang="fr-BE" i="1">
                                          <a:latin typeface="Cambria Math" panose="02040503050406030204" pitchFamily="18" charset="0"/>
                                        </a:rPr>
                                        <m:t>𝑓𝑟𝑒𝑒</m:t>
                                      </m:r>
                                    </m:sub>
                                  </m:sSub>
                                </m:e>
                              </m:d>
                            </m:e>
                            <m:sup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  <m:r>
                        <a:rPr lang="fr-BE" b="0" i="1" smtClean="0">
                          <a:latin typeface="Cambria Math" panose="02040503050406030204" pitchFamily="18" charset="0"/>
                        </a:rPr>
                        <m:t> ~ </m:t>
                      </m:r>
                      <m:sSub>
                        <m:sSubPr>
                          <m:ctrlPr>
                            <a:rPr lang="fr-BE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𝜏</m:t>
                          </m:r>
                        </m:e>
                        <m:sub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2" name="ZoneTexte 91">
                <a:extLst>
                  <a:ext uri="{FF2B5EF4-FFF2-40B4-BE49-F238E27FC236}">
                    <a16:creationId xmlns:a16="http://schemas.microsoft.com/office/drawing/2014/main" id="{1DA346B2-6D76-44D6-8615-A3AABFE45AF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44969" y="5715265"/>
                <a:ext cx="3993820" cy="746102"/>
              </a:xfrm>
              <a:prstGeom prst="rect">
                <a:avLst/>
              </a:prstGeom>
              <a:blipFill>
                <a:blip r:embed="rId2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3" name="Connecteur droit avec flèche 92">
            <a:extLst>
              <a:ext uri="{FF2B5EF4-FFF2-40B4-BE49-F238E27FC236}">
                <a16:creationId xmlns:a16="http://schemas.microsoft.com/office/drawing/2014/main" id="{175EF47B-EA44-47C0-88CE-AFA9F5B6A9C4}"/>
              </a:ext>
            </a:extLst>
          </p:cNvPr>
          <p:cNvCxnSpPr>
            <a:cxnSpLocks/>
          </p:cNvCxnSpPr>
          <p:nvPr/>
        </p:nvCxnSpPr>
        <p:spPr>
          <a:xfrm>
            <a:off x="6220519" y="6071977"/>
            <a:ext cx="571719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8137026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2C51C1C-46A2-41B7-B3D2-90559ABBA15A}"/>
              </a:ext>
            </a:extLst>
          </p:cNvPr>
          <p:cNvCxnSpPr>
            <a:cxnSpLocks/>
          </p:cNvCxnSpPr>
          <p:nvPr/>
        </p:nvCxnSpPr>
        <p:spPr>
          <a:xfrm>
            <a:off x="217995" y="853778"/>
            <a:ext cx="10906125" cy="0"/>
          </a:xfrm>
          <a:prstGeom prst="line">
            <a:avLst/>
          </a:prstGeom>
          <a:ln w="28575"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70D19D16-8996-465D-9970-FE1719D2B920}"/>
              </a:ext>
            </a:extLst>
          </p:cNvPr>
          <p:cNvSpPr/>
          <p:nvPr/>
        </p:nvSpPr>
        <p:spPr>
          <a:xfrm>
            <a:off x="0" y="-32979"/>
            <a:ext cx="12192000" cy="10503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9B603C34-8D4B-4B2B-B9BD-613E45E31FF7}"/>
              </a:ext>
            </a:extLst>
          </p:cNvPr>
          <p:cNvSpPr txBox="1">
            <a:spLocks/>
          </p:cNvSpPr>
          <p:nvPr/>
        </p:nvSpPr>
        <p:spPr>
          <a:xfrm>
            <a:off x="105432" y="106752"/>
            <a:ext cx="10826870" cy="897166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3"/>
          </a:fontRef>
        </p:style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1pPr>
            <a:lvl2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4000" dirty="0">
                <a:solidFill>
                  <a:schemeClr val="bg1"/>
                </a:solidFill>
              </a:rPr>
              <a:t>Longitudinal modes</a:t>
            </a:r>
            <a:endParaRPr lang="en-GB" sz="4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B71CC0F-4FFE-4D29-97BE-9BC5730A8EB7}"/>
              </a:ext>
            </a:extLst>
          </p:cNvPr>
          <p:cNvSpPr/>
          <p:nvPr/>
        </p:nvSpPr>
        <p:spPr>
          <a:xfrm>
            <a:off x="0" y="991783"/>
            <a:ext cx="12192000" cy="458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id="{335F34A9-B72F-4BE0-8C97-25C204F4201E}"/>
              </a:ext>
            </a:extLst>
          </p:cNvPr>
          <p:cNvCxnSpPr>
            <a:stCxn id="12" idx="6"/>
          </p:cNvCxnSpPr>
          <p:nvPr/>
        </p:nvCxnSpPr>
        <p:spPr>
          <a:xfrm>
            <a:off x="423768" y="1932497"/>
            <a:ext cx="6480720" cy="36004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ZoneTexte 35">
            <a:extLst>
              <a:ext uri="{FF2B5EF4-FFF2-40B4-BE49-F238E27FC236}">
                <a16:creationId xmlns:a16="http://schemas.microsoft.com/office/drawing/2014/main" id="{AE0A2FE2-8640-426F-B3F8-16033F9E5541}"/>
              </a:ext>
            </a:extLst>
          </p:cNvPr>
          <p:cNvSpPr txBox="1"/>
          <p:nvPr/>
        </p:nvSpPr>
        <p:spPr>
          <a:xfrm>
            <a:off x="512638" y="1739442"/>
            <a:ext cx="3641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9AE21D8D-16A8-4B2D-AE41-8E09CA6337F6}"/>
              </a:ext>
            </a:extLst>
          </p:cNvPr>
          <p:cNvSpPr txBox="1"/>
          <p:nvPr/>
        </p:nvSpPr>
        <p:spPr>
          <a:xfrm>
            <a:off x="3330209" y="174495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72709C72-BB74-4F5A-B3C0-B9A142D192D7}"/>
              </a:ext>
            </a:extLst>
          </p:cNvPr>
          <p:cNvSpPr txBox="1"/>
          <p:nvPr/>
        </p:nvSpPr>
        <p:spPr>
          <a:xfrm>
            <a:off x="1469539" y="174905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id="{EEFE4B94-6DF1-48DD-8A09-C93B5FEA1E74}"/>
              </a:ext>
            </a:extLst>
          </p:cNvPr>
          <p:cNvSpPr txBox="1"/>
          <p:nvPr/>
        </p:nvSpPr>
        <p:spPr>
          <a:xfrm>
            <a:off x="2424427" y="174905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85E85BAD-813B-42B1-99DF-C03DF701B53E}"/>
              </a:ext>
            </a:extLst>
          </p:cNvPr>
          <p:cNvSpPr txBox="1"/>
          <p:nvPr/>
        </p:nvSpPr>
        <p:spPr>
          <a:xfrm>
            <a:off x="4232156" y="176583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41" name="ZoneTexte 40">
            <a:extLst>
              <a:ext uri="{FF2B5EF4-FFF2-40B4-BE49-F238E27FC236}">
                <a16:creationId xmlns:a16="http://schemas.microsoft.com/office/drawing/2014/main" id="{7A7D2854-417C-4576-97E6-4EE980D38B78}"/>
              </a:ext>
            </a:extLst>
          </p:cNvPr>
          <p:cNvSpPr txBox="1"/>
          <p:nvPr/>
        </p:nvSpPr>
        <p:spPr>
          <a:xfrm>
            <a:off x="3771713" y="1747151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2" name="ZoneTexte 41">
            <a:extLst>
              <a:ext uri="{FF2B5EF4-FFF2-40B4-BE49-F238E27FC236}">
                <a16:creationId xmlns:a16="http://schemas.microsoft.com/office/drawing/2014/main" id="{FB303086-71E8-478D-8662-6BA54C273543}"/>
              </a:ext>
            </a:extLst>
          </p:cNvPr>
          <p:cNvSpPr txBox="1"/>
          <p:nvPr/>
        </p:nvSpPr>
        <p:spPr>
          <a:xfrm>
            <a:off x="5153043" y="177365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3" name="ZoneTexte 42">
            <a:extLst>
              <a:ext uri="{FF2B5EF4-FFF2-40B4-BE49-F238E27FC236}">
                <a16:creationId xmlns:a16="http://schemas.microsoft.com/office/drawing/2014/main" id="{B89F6F4B-68E4-4D72-8D3E-3588B7E5A435}"/>
              </a:ext>
            </a:extLst>
          </p:cNvPr>
          <p:cNvSpPr txBox="1"/>
          <p:nvPr/>
        </p:nvSpPr>
        <p:spPr>
          <a:xfrm>
            <a:off x="6534373" y="177365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AF9A10F2-7D48-47B5-8B74-E9A2D1CEE32E}"/>
              </a:ext>
            </a:extLst>
          </p:cNvPr>
          <p:cNvSpPr txBox="1"/>
          <p:nvPr/>
        </p:nvSpPr>
        <p:spPr>
          <a:xfrm>
            <a:off x="6047990" y="177365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5" name="ZoneTexte 44">
            <a:extLst>
              <a:ext uri="{FF2B5EF4-FFF2-40B4-BE49-F238E27FC236}">
                <a16:creationId xmlns:a16="http://schemas.microsoft.com/office/drawing/2014/main" id="{8BD465E4-F3F4-4558-918B-4F75B841E548}"/>
              </a:ext>
            </a:extLst>
          </p:cNvPr>
          <p:cNvSpPr txBox="1"/>
          <p:nvPr/>
        </p:nvSpPr>
        <p:spPr>
          <a:xfrm>
            <a:off x="4687142" y="177365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6" name="ZoneTexte 45">
            <a:extLst>
              <a:ext uri="{FF2B5EF4-FFF2-40B4-BE49-F238E27FC236}">
                <a16:creationId xmlns:a16="http://schemas.microsoft.com/office/drawing/2014/main" id="{BEBCEB9C-F128-4F5D-B6CD-1DD0984D309A}"/>
              </a:ext>
            </a:extLst>
          </p:cNvPr>
          <p:cNvSpPr txBox="1"/>
          <p:nvPr/>
        </p:nvSpPr>
        <p:spPr>
          <a:xfrm>
            <a:off x="2806458" y="175934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6F7199A9-36CF-408B-A70A-783E27189EC4}"/>
              </a:ext>
            </a:extLst>
          </p:cNvPr>
          <p:cNvSpPr txBox="1"/>
          <p:nvPr/>
        </p:nvSpPr>
        <p:spPr>
          <a:xfrm>
            <a:off x="1921236" y="175229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66BC1894-5DD5-4FCA-A28F-13552E127E6F}"/>
              </a:ext>
            </a:extLst>
          </p:cNvPr>
          <p:cNvSpPr txBox="1"/>
          <p:nvPr/>
        </p:nvSpPr>
        <p:spPr>
          <a:xfrm>
            <a:off x="1006831" y="175095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49" name="ZoneTexte 48">
            <a:extLst>
              <a:ext uri="{FF2B5EF4-FFF2-40B4-BE49-F238E27FC236}">
                <a16:creationId xmlns:a16="http://schemas.microsoft.com/office/drawing/2014/main" id="{2EAF0F03-7687-4758-B9E8-4848AA25AE1E}"/>
              </a:ext>
            </a:extLst>
          </p:cNvPr>
          <p:cNvSpPr txBox="1"/>
          <p:nvPr/>
        </p:nvSpPr>
        <p:spPr>
          <a:xfrm>
            <a:off x="5588573" y="1778800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50" name="ZoneTexte 49">
            <a:extLst>
              <a:ext uri="{FF2B5EF4-FFF2-40B4-BE49-F238E27FC236}">
                <a16:creationId xmlns:a16="http://schemas.microsoft.com/office/drawing/2014/main" id="{CCCB2B4D-ECE0-4B8B-9466-179C9CD2001A}"/>
              </a:ext>
            </a:extLst>
          </p:cNvPr>
          <p:cNvSpPr txBox="1"/>
          <p:nvPr/>
        </p:nvSpPr>
        <p:spPr>
          <a:xfrm>
            <a:off x="7412235" y="1749968"/>
            <a:ext cx="426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33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endParaRPr lang="fr-BE" b="1" dirty="0">
              <a:solidFill>
                <a:srgbClr val="0033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1" name="ZoneTexte 50">
            <a:extLst>
              <a:ext uri="{FF2B5EF4-FFF2-40B4-BE49-F238E27FC236}">
                <a16:creationId xmlns:a16="http://schemas.microsoft.com/office/drawing/2014/main" id="{7E4CF525-EF0B-45BD-9575-E8B58D999B26}"/>
              </a:ext>
            </a:extLst>
          </p:cNvPr>
          <p:cNvSpPr txBox="1"/>
          <p:nvPr/>
        </p:nvSpPr>
        <p:spPr>
          <a:xfrm>
            <a:off x="7657601" y="1770413"/>
            <a:ext cx="261316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Associated sticker</a:t>
            </a:r>
          </a:p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Entanglements</a:t>
            </a:r>
          </a:p>
        </p:txBody>
      </p:sp>
      <p:sp>
        <p:nvSpPr>
          <p:cNvPr id="52" name="ZoneTexte 51">
            <a:extLst>
              <a:ext uri="{FF2B5EF4-FFF2-40B4-BE49-F238E27FC236}">
                <a16:creationId xmlns:a16="http://schemas.microsoft.com/office/drawing/2014/main" id="{4080D2B3-CF2D-4C7D-892D-46480A751723}"/>
              </a:ext>
            </a:extLst>
          </p:cNvPr>
          <p:cNvSpPr txBox="1"/>
          <p:nvPr/>
        </p:nvSpPr>
        <p:spPr>
          <a:xfrm>
            <a:off x="7412235" y="2061832"/>
            <a:ext cx="426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fr-BE" b="1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1ED6F12D-8118-430D-9BCC-CC9774F0E342}"/>
                  </a:ext>
                </a:extLst>
              </p:cNvPr>
              <p:cNvSpPr txBox="1"/>
              <p:nvPr/>
            </p:nvSpPr>
            <p:spPr>
              <a:xfrm>
                <a:off x="824771" y="3372103"/>
                <a:ext cx="803297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BE" i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t &lt;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</m:oMath>
                </a14:m>
                <a:r>
                  <a:rPr lang="fr-BE" i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:</a:t>
                </a:r>
              </a:p>
            </p:txBody>
          </p:sp>
        </mc:Choice>
        <mc:Fallback xmlns="">
          <p:sp>
            <p:nvSpPr>
              <p:cNvPr id="54" name="ZoneTexte 53">
                <a:extLst>
                  <a:ext uri="{FF2B5EF4-FFF2-40B4-BE49-F238E27FC236}">
                    <a16:creationId xmlns:a16="http://schemas.microsoft.com/office/drawing/2014/main" id="{1ED6F12D-8118-430D-9BCC-CC9774F0E3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4771" y="3372103"/>
                <a:ext cx="803297" cy="369332"/>
              </a:xfrm>
              <a:prstGeom prst="rect">
                <a:avLst/>
              </a:prstGeom>
              <a:blipFill>
                <a:blip r:embed="rId3"/>
                <a:stretch>
                  <a:fillRect l="-6061" t="-8197" r="-5303" b="-24590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B0D5E3C-AEEB-49A4-92E6-6085E390BDBD}"/>
                  </a:ext>
                </a:extLst>
              </p:cNvPr>
              <p:cNvSpPr txBox="1"/>
              <p:nvPr/>
            </p:nvSpPr>
            <p:spPr>
              <a:xfrm>
                <a:off x="1921236" y="3150215"/>
                <a:ext cx="2505365" cy="97796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=</m:t>
                          </m:r>
                          <m:f>
                            <m:f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23"/>
                                    </m:r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𝑠</m:t>
                                  </m:r>
                                </m:sub>
                              </m:sSub>
                            </m:den>
                          </m:f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+1</m:t>
                          </m:r>
                        </m:sub>
                        <m:sup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𝑡𝑜𝑡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</m:num>
                                    <m:den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0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B0D5E3C-AEEB-49A4-92E6-6085E390BDB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236" y="3150215"/>
                <a:ext cx="2505365" cy="9779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56" name="Connecteur droit 55">
            <a:extLst>
              <a:ext uri="{FF2B5EF4-FFF2-40B4-BE49-F238E27FC236}">
                <a16:creationId xmlns:a16="http://schemas.microsoft.com/office/drawing/2014/main" id="{0CDDB921-FF5B-4C7C-BF25-C69470D97247}"/>
              </a:ext>
            </a:extLst>
          </p:cNvPr>
          <p:cNvCxnSpPr>
            <a:cxnSpLocks/>
            <a:endCxn id="69" idx="3"/>
          </p:cNvCxnSpPr>
          <p:nvPr/>
        </p:nvCxnSpPr>
        <p:spPr>
          <a:xfrm>
            <a:off x="5153043" y="3445377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ZoneTexte 59">
            <a:extLst>
              <a:ext uri="{FF2B5EF4-FFF2-40B4-BE49-F238E27FC236}">
                <a16:creationId xmlns:a16="http://schemas.microsoft.com/office/drawing/2014/main" id="{83ED599D-2276-4530-B205-9DBB00926C22}"/>
              </a:ext>
            </a:extLst>
          </p:cNvPr>
          <p:cNvSpPr txBox="1"/>
          <p:nvPr/>
        </p:nvSpPr>
        <p:spPr>
          <a:xfrm>
            <a:off x="5491421" y="325352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69" name="ZoneTexte 68">
            <a:extLst>
              <a:ext uri="{FF2B5EF4-FFF2-40B4-BE49-F238E27FC236}">
                <a16:creationId xmlns:a16="http://schemas.microsoft.com/office/drawing/2014/main" id="{E6F767B3-4799-4335-A18D-8A3B0E335ADB}"/>
              </a:ext>
            </a:extLst>
          </p:cNvPr>
          <p:cNvSpPr txBox="1"/>
          <p:nvPr/>
        </p:nvSpPr>
        <p:spPr>
          <a:xfrm>
            <a:off x="6237944" y="326574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70" name="ZoneTexte 69">
            <a:extLst>
              <a:ext uri="{FF2B5EF4-FFF2-40B4-BE49-F238E27FC236}">
                <a16:creationId xmlns:a16="http://schemas.microsoft.com/office/drawing/2014/main" id="{639CCB37-9632-402F-ADCC-C1527F167081}"/>
              </a:ext>
            </a:extLst>
          </p:cNvPr>
          <p:cNvSpPr txBox="1"/>
          <p:nvPr/>
        </p:nvSpPr>
        <p:spPr>
          <a:xfrm>
            <a:off x="5219777" y="325840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72" name="Ellipse 71">
            <a:extLst>
              <a:ext uri="{FF2B5EF4-FFF2-40B4-BE49-F238E27FC236}">
                <a16:creationId xmlns:a16="http://schemas.microsoft.com/office/drawing/2014/main" id="{B6DEBAD8-0F42-4005-9DC6-4C4F8BEF81A9}"/>
              </a:ext>
            </a:extLst>
          </p:cNvPr>
          <p:cNvSpPr/>
          <p:nvPr/>
        </p:nvSpPr>
        <p:spPr>
          <a:xfrm>
            <a:off x="6913356" y="1931447"/>
            <a:ext cx="72008" cy="72008"/>
          </a:xfrm>
          <a:prstGeom prst="ellipse">
            <a:avLst/>
          </a:prstGeom>
          <a:ln w="476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id="{43769A88-615C-4689-BAB4-2AE61E79C50A}"/>
              </a:ext>
            </a:extLst>
          </p:cNvPr>
          <p:cNvSpPr/>
          <p:nvPr/>
        </p:nvSpPr>
        <p:spPr>
          <a:xfrm>
            <a:off x="351760" y="1896493"/>
            <a:ext cx="72008" cy="72008"/>
          </a:xfrm>
          <a:prstGeom prst="ellipse">
            <a:avLst/>
          </a:prstGeom>
          <a:ln w="476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p:cxnSp>
        <p:nvCxnSpPr>
          <p:cNvPr id="79" name="Connecteur droit 78">
            <a:extLst>
              <a:ext uri="{FF2B5EF4-FFF2-40B4-BE49-F238E27FC236}">
                <a16:creationId xmlns:a16="http://schemas.microsoft.com/office/drawing/2014/main" id="{52F396C2-E3C4-47D8-9C5C-CB7E1012B619}"/>
              </a:ext>
            </a:extLst>
          </p:cNvPr>
          <p:cNvCxnSpPr>
            <a:cxnSpLocks/>
          </p:cNvCxnSpPr>
          <p:nvPr/>
        </p:nvCxnSpPr>
        <p:spPr>
          <a:xfrm>
            <a:off x="4918469" y="3446579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Connecteur droit 79">
            <a:extLst>
              <a:ext uri="{FF2B5EF4-FFF2-40B4-BE49-F238E27FC236}">
                <a16:creationId xmlns:a16="http://schemas.microsoft.com/office/drawing/2014/main" id="{005261FA-CAD2-42D3-BDFC-849FA49403FC}"/>
              </a:ext>
            </a:extLst>
          </p:cNvPr>
          <p:cNvCxnSpPr>
            <a:cxnSpLocks/>
          </p:cNvCxnSpPr>
          <p:nvPr/>
        </p:nvCxnSpPr>
        <p:spPr>
          <a:xfrm>
            <a:off x="6488610" y="3456366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Connecteur droit 81">
            <a:extLst>
              <a:ext uri="{FF2B5EF4-FFF2-40B4-BE49-F238E27FC236}">
                <a16:creationId xmlns:a16="http://schemas.microsoft.com/office/drawing/2014/main" id="{FAAA149F-7FA0-44C3-ACE8-D0BE5085423B}"/>
              </a:ext>
            </a:extLst>
          </p:cNvPr>
          <p:cNvCxnSpPr>
            <a:cxnSpLocks/>
            <a:endCxn id="84" idx="3"/>
          </p:cNvCxnSpPr>
          <p:nvPr/>
        </p:nvCxnSpPr>
        <p:spPr>
          <a:xfrm>
            <a:off x="8595711" y="3475100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ZoneTexte 82">
            <a:extLst>
              <a:ext uri="{FF2B5EF4-FFF2-40B4-BE49-F238E27FC236}">
                <a16:creationId xmlns:a16="http://schemas.microsoft.com/office/drawing/2014/main" id="{84932781-C265-4C22-8014-FAEDCC7AE583}"/>
              </a:ext>
            </a:extLst>
          </p:cNvPr>
          <p:cNvSpPr txBox="1"/>
          <p:nvPr/>
        </p:nvSpPr>
        <p:spPr>
          <a:xfrm>
            <a:off x="9171528" y="3271700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id="{B1566AE9-AB83-4E18-8DEA-416EAE543857}"/>
              </a:ext>
            </a:extLst>
          </p:cNvPr>
          <p:cNvSpPr txBox="1"/>
          <p:nvPr/>
        </p:nvSpPr>
        <p:spPr>
          <a:xfrm>
            <a:off x="9680612" y="3295469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id="{9B8F3D5C-4311-444F-A318-FDFC2F61D0A7}"/>
              </a:ext>
            </a:extLst>
          </p:cNvPr>
          <p:cNvSpPr txBox="1"/>
          <p:nvPr/>
        </p:nvSpPr>
        <p:spPr>
          <a:xfrm>
            <a:off x="8662445" y="328812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86" name="Connecteur droit 85">
            <a:extLst>
              <a:ext uri="{FF2B5EF4-FFF2-40B4-BE49-F238E27FC236}">
                <a16:creationId xmlns:a16="http://schemas.microsoft.com/office/drawing/2014/main" id="{D8DF0E0A-E9AA-4CF0-9CA0-5D053AA5C96C}"/>
              </a:ext>
            </a:extLst>
          </p:cNvPr>
          <p:cNvCxnSpPr>
            <a:cxnSpLocks/>
          </p:cNvCxnSpPr>
          <p:nvPr/>
        </p:nvCxnSpPr>
        <p:spPr>
          <a:xfrm>
            <a:off x="8361137" y="3476302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Connecteur droit 86">
            <a:extLst>
              <a:ext uri="{FF2B5EF4-FFF2-40B4-BE49-F238E27FC236}">
                <a16:creationId xmlns:a16="http://schemas.microsoft.com/office/drawing/2014/main" id="{5A31C369-555F-4644-A8FF-57AB84FC2756}"/>
              </a:ext>
            </a:extLst>
          </p:cNvPr>
          <p:cNvCxnSpPr>
            <a:cxnSpLocks/>
          </p:cNvCxnSpPr>
          <p:nvPr/>
        </p:nvCxnSpPr>
        <p:spPr>
          <a:xfrm>
            <a:off x="9931278" y="3486089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Connecteur droit avec flèche 88">
            <a:extLst>
              <a:ext uri="{FF2B5EF4-FFF2-40B4-BE49-F238E27FC236}">
                <a16:creationId xmlns:a16="http://schemas.microsoft.com/office/drawing/2014/main" id="{201490B2-F2CB-40B2-8E2B-E76F6A9FD058}"/>
              </a:ext>
            </a:extLst>
          </p:cNvPr>
          <p:cNvCxnSpPr>
            <a:cxnSpLocks/>
          </p:cNvCxnSpPr>
          <p:nvPr/>
        </p:nvCxnSpPr>
        <p:spPr>
          <a:xfrm flipV="1">
            <a:off x="7156777" y="3445377"/>
            <a:ext cx="790226" cy="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1A6B497-6D7C-4CD2-B399-35A6451BE5D7}"/>
                  </a:ext>
                </a:extLst>
              </p:cNvPr>
              <p:cNvSpPr txBox="1"/>
              <p:nvPr/>
            </p:nvSpPr>
            <p:spPr>
              <a:xfrm>
                <a:off x="810169" y="4766503"/>
                <a:ext cx="87062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BE" i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t</a:t>
                </a:r>
                <a:r>
                  <a:rPr lang="fr-BE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fr-BE" b="0" i="1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Cambria Math" panose="02040503050406030204" pitchFamily="18" charset="0"/>
                      </a:rPr>
                      <m:t>&gt;</m:t>
                    </m:r>
                    <m:sSub>
                      <m:sSubPr>
                        <m:ctrlP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𝜏</m:t>
                        </m:r>
                      </m:e>
                      <m:sub>
                        <m:r>
                          <a:rPr lang="fr-BE" b="0" i="1" smtClean="0">
                            <a:solidFill>
                              <a:schemeClr val="tx1">
                                <a:lumMod val="95000"/>
                                <a:lumOff val="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</m:t>
                        </m:r>
                      </m:sub>
                    </m:sSub>
                    <m:r>
                      <a:rPr lang="fr-BE" b="0" i="1" smtClean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BE" i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</a:rPr>
                  <a:t>:</a:t>
                </a:r>
              </a:p>
            </p:txBody>
          </p:sp>
        </mc:Choice>
        <mc:Fallback xmlns="">
          <p:sp>
            <p:nvSpPr>
              <p:cNvPr id="91" name="ZoneTexte 90">
                <a:extLst>
                  <a:ext uri="{FF2B5EF4-FFF2-40B4-BE49-F238E27FC236}">
                    <a16:creationId xmlns:a16="http://schemas.microsoft.com/office/drawing/2014/main" id="{61A6B497-6D7C-4CD2-B399-35A6451BE5D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0169" y="4766503"/>
                <a:ext cx="870623" cy="369332"/>
              </a:xfrm>
              <a:prstGeom prst="rect">
                <a:avLst/>
              </a:prstGeom>
              <a:blipFill>
                <a:blip r:embed="rId5"/>
                <a:stretch>
                  <a:fillRect l="-6294" t="-10000" r="-4196" b="-2666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ZoneTexte 91">
                <a:extLst>
                  <a:ext uri="{FF2B5EF4-FFF2-40B4-BE49-F238E27FC236}">
                    <a16:creationId xmlns:a16="http://schemas.microsoft.com/office/drawing/2014/main" id="{B5696A8C-07C6-49AB-8326-90B3630D3248}"/>
                  </a:ext>
                </a:extLst>
              </p:cNvPr>
              <p:cNvSpPr txBox="1"/>
              <p:nvPr/>
            </p:nvSpPr>
            <p:spPr>
              <a:xfrm>
                <a:off x="1900634" y="4585461"/>
                <a:ext cx="2431371" cy="82035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𝐺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num>
                        <m:den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5</m:t>
                          </m:r>
                          <m:sSub>
                            <m:sSub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𝑍</m:t>
                              </m:r>
                            </m:e>
                            <m:sub>
                              <m: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</m:den>
                      </m:f>
                      <m:nary>
                        <m:naryPr>
                          <m:chr m:val="∑"/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m:rPr>
                              <m:brk m:alnAt="23"/>
                            </m:rPr>
                            <a:rPr lang="fr-BE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brk m:alnAt="23"/>
                            </m:rPr>
                            <a:rPr lang="fr-BE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fr-BE" i="1">
                              <a:latin typeface="Cambria Math" panose="02040503050406030204" pitchFamily="18" charset="0"/>
                            </a:rPr>
                            <m:t>/</m:t>
                          </m:r>
                          <m:sSub>
                            <m:sSubPr>
                              <m:ctrlPr>
                                <a:rPr lang="fr-BE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brk m:alnAt="23"/>
                                </m:rPr>
                                <a:rPr lang="fr-BE" i="1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m:rPr>
                                  <m:brk m:alnAt="23"/>
                                </m:rPr>
                                <a:rPr lang="fr-BE" i="1">
                                  <a:latin typeface="Cambria Math" panose="02040503050406030204" pitchFamily="18" charset="0"/>
                                </a:rPr>
                                <m:t>𝑠</m:t>
                              </m:r>
                            </m:sub>
                          </m:sSub>
                        </m:sup>
                        <m:e>
                          <m:func>
                            <m:funcPr>
                              <m:ctrlPr>
                                <a:rPr lang="fr-BE" b="0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fr-BE" b="0" i="0" smtClean="0">
                                  <a:latin typeface="Cambria Math" panose="02040503050406030204" pitchFamily="18" charset="0"/>
                                </a:rPr>
                                <m:t>exp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r>
                                    <a:rPr lang="fr-BE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f>
                                    <m:fPr>
                                      <m:ctrlP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sSup>
                                        <m:s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𝑝</m:t>
                                          </m:r>
                                        </m:e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p>
                                      <m:r>
                                        <a:rPr lang="fr-BE" b="0" i="1" smtClean="0">
                                          <a:latin typeface="Cambria Math" panose="02040503050406030204" pitchFamily="18" charset="0"/>
                                        </a:rPr>
                                        <m:t>𝑡</m:t>
                                      </m:r>
                                      <m:sSubSup>
                                        <m:sSubSup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SupPr>
                                        <m:e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  <m: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sup>
                                      </m:sSubSup>
                                    </m:num>
                                    <m:den>
                                      <m:sSub>
                                        <m:sSubPr>
                                          <m:ctrlP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sSup>
                                            <m:sSupPr>
                                              <m:ctrlPr>
                                                <a:rPr lang="fr-BE" b="0" i="1" smtClean="0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fr-BE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𝑁</m:t>
                                              </m:r>
                                            </m:e>
                                            <m:sup>
                                              <m:r>
                                                <a:rPr lang="fr-BE" b="0" i="1" smtClean="0">
                                                  <a:latin typeface="Cambria Math" panose="02040503050406030204" pitchFamily="18" charset="0"/>
                                                </a:rPr>
                                                <m:t>2</m:t>
                                              </m:r>
                                            </m:sup>
                                          </m:sSup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𝜏</m:t>
                                          </m:r>
                                        </m:e>
                                        <m:sub>
                                          <m:r>
                                            <a:rPr lang="fr-BE" b="0" i="1" smtClean="0">
                                              <a:latin typeface="Cambria Math" panose="02040503050406030204" pitchFamily="18" charset="0"/>
                                            </a:rPr>
                                            <m:t>𝑠</m:t>
                                          </m:r>
                                        </m:sub>
                                      </m:sSub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nary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2" name="ZoneTexte 91">
                <a:extLst>
                  <a:ext uri="{FF2B5EF4-FFF2-40B4-BE49-F238E27FC236}">
                    <a16:creationId xmlns:a16="http://schemas.microsoft.com/office/drawing/2014/main" id="{B5696A8C-07C6-49AB-8326-90B3630D324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0634" y="4585461"/>
                <a:ext cx="2431371" cy="820353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ZoneTexte 92">
            <a:extLst>
              <a:ext uri="{FF2B5EF4-FFF2-40B4-BE49-F238E27FC236}">
                <a16:creationId xmlns:a16="http://schemas.microsoft.com/office/drawing/2014/main" id="{BEB6B3EB-FA63-47EA-A16D-B1F3C04440BB}"/>
              </a:ext>
            </a:extLst>
          </p:cNvPr>
          <p:cNvSpPr txBox="1"/>
          <p:nvPr/>
        </p:nvSpPr>
        <p:spPr>
          <a:xfrm>
            <a:off x="7657601" y="1451959"/>
            <a:ext cx="26131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Unassociated sticker</a:t>
            </a:r>
          </a:p>
        </p:txBody>
      </p:sp>
      <p:sp>
        <p:nvSpPr>
          <p:cNvPr id="94" name="ZoneTexte 93">
            <a:extLst>
              <a:ext uri="{FF2B5EF4-FFF2-40B4-BE49-F238E27FC236}">
                <a16:creationId xmlns:a16="http://schemas.microsoft.com/office/drawing/2014/main" id="{172270BF-7EDE-4312-90A6-6DAB93CF187A}"/>
              </a:ext>
            </a:extLst>
          </p:cNvPr>
          <p:cNvSpPr txBox="1"/>
          <p:nvPr/>
        </p:nvSpPr>
        <p:spPr>
          <a:xfrm>
            <a:off x="7412235" y="1457913"/>
            <a:ext cx="4261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endParaRPr lang="fr-BE" b="1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Accolade fermante 94">
            <a:extLst>
              <a:ext uri="{FF2B5EF4-FFF2-40B4-BE49-F238E27FC236}">
                <a16:creationId xmlns:a16="http://schemas.microsoft.com/office/drawing/2014/main" id="{6C9AA395-F9B3-4C03-B173-A1090DBE19D5}"/>
              </a:ext>
            </a:extLst>
          </p:cNvPr>
          <p:cNvSpPr/>
          <p:nvPr/>
        </p:nvSpPr>
        <p:spPr>
          <a:xfrm rot="5400000">
            <a:off x="9236823" y="3212146"/>
            <a:ext cx="186470" cy="986742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ZoneTexte 95">
                <a:extLst>
                  <a:ext uri="{FF2B5EF4-FFF2-40B4-BE49-F238E27FC236}">
                    <a16:creationId xmlns:a16="http://schemas.microsoft.com/office/drawing/2014/main" id="{B4E97399-1024-46E8-8EB3-23276ED91360}"/>
                  </a:ext>
                </a:extLst>
              </p:cNvPr>
              <p:cNvSpPr txBox="1"/>
              <p:nvPr/>
            </p:nvSpPr>
            <p:spPr>
              <a:xfrm>
                <a:off x="9222529" y="3860173"/>
                <a:ext cx="301301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𝑆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6" name="ZoneTexte 95">
                <a:extLst>
                  <a:ext uri="{FF2B5EF4-FFF2-40B4-BE49-F238E27FC236}">
                    <a16:creationId xmlns:a16="http://schemas.microsoft.com/office/drawing/2014/main" id="{B4E97399-1024-46E8-8EB3-23276ED913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222529" y="3860173"/>
                <a:ext cx="301301" cy="276999"/>
              </a:xfrm>
              <a:prstGeom prst="rect">
                <a:avLst/>
              </a:prstGeom>
              <a:blipFill>
                <a:blip r:embed="rId7"/>
                <a:stretch>
                  <a:fillRect l="-20408" r="-6122" b="-15217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7" name="Accolade fermante 96">
            <a:extLst>
              <a:ext uri="{FF2B5EF4-FFF2-40B4-BE49-F238E27FC236}">
                <a16:creationId xmlns:a16="http://schemas.microsoft.com/office/drawing/2014/main" id="{3F538351-663B-45E5-AAA2-78399F95B354}"/>
              </a:ext>
            </a:extLst>
          </p:cNvPr>
          <p:cNvSpPr/>
          <p:nvPr/>
        </p:nvSpPr>
        <p:spPr>
          <a:xfrm rot="16200000">
            <a:off x="9530773" y="3045124"/>
            <a:ext cx="84258" cy="501057"/>
          </a:xfrm>
          <a:prstGeom prst="righ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BE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ZoneTexte 97">
                <a:extLst>
                  <a:ext uri="{FF2B5EF4-FFF2-40B4-BE49-F238E27FC236}">
                    <a16:creationId xmlns:a16="http://schemas.microsoft.com/office/drawing/2014/main" id="{7EE766D9-CD94-409E-900E-47441527CCFF}"/>
                  </a:ext>
                </a:extLst>
              </p:cNvPr>
              <p:cNvSpPr txBox="1"/>
              <p:nvPr/>
            </p:nvSpPr>
            <p:spPr>
              <a:xfrm>
                <a:off x="9447418" y="2854304"/>
                <a:ext cx="462947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fr-BE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fr-BE" b="0" i="1" smtClean="0">
                              <a:latin typeface="Cambria Math" panose="02040503050406030204" pitchFamily="18" charset="0"/>
                            </a:rPr>
                            <m:t>𝑡𝑜𝑡</m:t>
                          </m:r>
                        </m:sub>
                      </m:sSub>
                    </m:oMath>
                  </m:oMathPara>
                </a14:m>
                <a:endParaRPr lang="fr-BE" dirty="0"/>
              </a:p>
            </p:txBody>
          </p:sp>
        </mc:Choice>
        <mc:Fallback xmlns="">
          <p:sp>
            <p:nvSpPr>
              <p:cNvPr id="98" name="ZoneTexte 97">
                <a:extLst>
                  <a:ext uri="{FF2B5EF4-FFF2-40B4-BE49-F238E27FC236}">
                    <a16:creationId xmlns:a16="http://schemas.microsoft.com/office/drawing/2014/main" id="{7EE766D9-CD94-409E-900E-47441527CC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47418" y="2854304"/>
                <a:ext cx="462947" cy="276999"/>
              </a:xfrm>
              <a:prstGeom prst="rect">
                <a:avLst/>
              </a:prstGeom>
              <a:blipFill>
                <a:blip r:embed="rId8"/>
                <a:stretch>
                  <a:fillRect l="-11842" r="-3947" b="-13043"/>
                </a:stretch>
              </a:blipFill>
            </p:spPr>
            <p:txBody>
              <a:bodyPr/>
              <a:lstStyle/>
              <a:p>
                <a:r>
                  <a:rPr lang="fr-BE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8" name="Connecteur droit avec flèche 107">
            <a:extLst>
              <a:ext uri="{FF2B5EF4-FFF2-40B4-BE49-F238E27FC236}">
                <a16:creationId xmlns:a16="http://schemas.microsoft.com/office/drawing/2014/main" id="{2A3FB721-4FE7-47F2-B09A-41B32259A1A1}"/>
              </a:ext>
            </a:extLst>
          </p:cNvPr>
          <p:cNvCxnSpPr>
            <a:cxnSpLocks/>
          </p:cNvCxnSpPr>
          <p:nvPr/>
        </p:nvCxnSpPr>
        <p:spPr>
          <a:xfrm flipV="1">
            <a:off x="7156777" y="4964578"/>
            <a:ext cx="790226" cy="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Connecteur droit 123">
            <a:extLst>
              <a:ext uri="{FF2B5EF4-FFF2-40B4-BE49-F238E27FC236}">
                <a16:creationId xmlns:a16="http://schemas.microsoft.com/office/drawing/2014/main" id="{4502E94F-5533-428D-9A39-4A80948F3B5B}"/>
              </a:ext>
            </a:extLst>
          </p:cNvPr>
          <p:cNvCxnSpPr>
            <a:cxnSpLocks/>
          </p:cNvCxnSpPr>
          <p:nvPr/>
        </p:nvCxnSpPr>
        <p:spPr>
          <a:xfrm>
            <a:off x="8550588" y="4958032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ZoneTexte 124">
            <a:extLst>
              <a:ext uri="{FF2B5EF4-FFF2-40B4-BE49-F238E27FC236}">
                <a16:creationId xmlns:a16="http://schemas.microsoft.com/office/drawing/2014/main" id="{EA7D1771-C0BE-402C-B2D6-827968CCAEFF}"/>
              </a:ext>
            </a:extLst>
          </p:cNvPr>
          <p:cNvSpPr txBox="1"/>
          <p:nvPr/>
        </p:nvSpPr>
        <p:spPr>
          <a:xfrm>
            <a:off x="8988640" y="475882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26" name="ZoneTexte 125">
            <a:extLst>
              <a:ext uri="{FF2B5EF4-FFF2-40B4-BE49-F238E27FC236}">
                <a16:creationId xmlns:a16="http://schemas.microsoft.com/office/drawing/2014/main" id="{640A0367-A886-4CEF-8BC4-2D58DCA9713C}"/>
              </a:ext>
            </a:extLst>
          </p:cNvPr>
          <p:cNvSpPr txBox="1"/>
          <p:nvPr/>
        </p:nvSpPr>
        <p:spPr>
          <a:xfrm>
            <a:off x="8617322" y="476510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127" name="Connecteur droit 126">
            <a:extLst>
              <a:ext uri="{FF2B5EF4-FFF2-40B4-BE49-F238E27FC236}">
                <a16:creationId xmlns:a16="http://schemas.microsoft.com/office/drawing/2014/main" id="{28661F2C-A7BE-415D-B722-B61FDBC7F5F0}"/>
              </a:ext>
            </a:extLst>
          </p:cNvPr>
          <p:cNvCxnSpPr>
            <a:cxnSpLocks/>
          </p:cNvCxnSpPr>
          <p:nvPr/>
        </p:nvCxnSpPr>
        <p:spPr>
          <a:xfrm>
            <a:off x="8316014" y="4953280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Connecteur droit 127">
            <a:extLst>
              <a:ext uri="{FF2B5EF4-FFF2-40B4-BE49-F238E27FC236}">
                <a16:creationId xmlns:a16="http://schemas.microsoft.com/office/drawing/2014/main" id="{99446867-EC2C-44CA-B1F4-68F9DF292EB5}"/>
              </a:ext>
            </a:extLst>
          </p:cNvPr>
          <p:cNvCxnSpPr>
            <a:cxnSpLocks/>
          </p:cNvCxnSpPr>
          <p:nvPr/>
        </p:nvCxnSpPr>
        <p:spPr>
          <a:xfrm>
            <a:off x="9886155" y="4963067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ZoneTexte 128">
            <a:extLst>
              <a:ext uri="{FF2B5EF4-FFF2-40B4-BE49-F238E27FC236}">
                <a16:creationId xmlns:a16="http://schemas.microsoft.com/office/drawing/2014/main" id="{A63FA6A2-48CC-4A05-848E-1DE58D050F55}"/>
              </a:ext>
            </a:extLst>
          </p:cNvPr>
          <p:cNvSpPr txBox="1"/>
          <p:nvPr/>
        </p:nvSpPr>
        <p:spPr>
          <a:xfrm>
            <a:off x="9255364" y="476022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30" name="ZoneTexte 129">
            <a:extLst>
              <a:ext uri="{FF2B5EF4-FFF2-40B4-BE49-F238E27FC236}">
                <a16:creationId xmlns:a16="http://schemas.microsoft.com/office/drawing/2014/main" id="{84779C34-8E88-450B-9F72-F5B29A282FC5}"/>
              </a:ext>
            </a:extLst>
          </p:cNvPr>
          <p:cNvSpPr txBox="1"/>
          <p:nvPr/>
        </p:nvSpPr>
        <p:spPr>
          <a:xfrm>
            <a:off x="9307420" y="4767216"/>
            <a:ext cx="2219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31" name="ZoneTexte 130">
            <a:extLst>
              <a:ext uri="{FF2B5EF4-FFF2-40B4-BE49-F238E27FC236}">
                <a16:creationId xmlns:a16="http://schemas.microsoft.com/office/drawing/2014/main" id="{A620DF76-F53A-4AAE-8040-A3427DD89855}"/>
              </a:ext>
            </a:extLst>
          </p:cNvPr>
          <p:cNvSpPr txBox="1"/>
          <p:nvPr/>
        </p:nvSpPr>
        <p:spPr>
          <a:xfrm>
            <a:off x="9647825" y="4768614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132" name="Connecteur droit 131">
            <a:extLst>
              <a:ext uri="{FF2B5EF4-FFF2-40B4-BE49-F238E27FC236}">
                <a16:creationId xmlns:a16="http://schemas.microsoft.com/office/drawing/2014/main" id="{5B173022-9CDF-4CBA-9F02-2E8933E90FEC}"/>
              </a:ext>
            </a:extLst>
          </p:cNvPr>
          <p:cNvCxnSpPr>
            <a:cxnSpLocks/>
          </p:cNvCxnSpPr>
          <p:nvPr/>
        </p:nvCxnSpPr>
        <p:spPr>
          <a:xfrm>
            <a:off x="5087329" y="4959430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ZoneTexte 132">
            <a:extLst>
              <a:ext uri="{FF2B5EF4-FFF2-40B4-BE49-F238E27FC236}">
                <a16:creationId xmlns:a16="http://schemas.microsoft.com/office/drawing/2014/main" id="{879010CD-A8A3-403B-B47E-082524DDAA51}"/>
              </a:ext>
            </a:extLst>
          </p:cNvPr>
          <p:cNvSpPr txBox="1"/>
          <p:nvPr/>
        </p:nvSpPr>
        <p:spPr>
          <a:xfrm>
            <a:off x="5525381" y="4760225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34" name="ZoneTexte 133">
            <a:extLst>
              <a:ext uri="{FF2B5EF4-FFF2-40B4-BE49-F238E27FC236}">
                <a16:creationId xmlns:a16="http://schemas.microsoft.com/office/drawing/2014/main" id="{CC073779-0CA6-4B18-A80B-3BB7EF8E33D3}"/>
              </a:ext>
            </a:extLst>
          </p:cNvPr>
          <p:cNvSpPr txBox="1"/>
          <p:nvPr/>
        </p:nvSpPr>
        <p:spPr>
          <a:xfrm>
            <a:off x="5154063" y="476650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135" name="Connecteur droit 134">
            <a:extLst>
              <a:ext uri="{FF2B5EF4-FFF2-40B4-BE49-F238E27FC236}">
                <a16:creationId xmlns:a16="http://schemas.microsoft.com/office/drawing/2014/main" id="{394DBA36-139D-4B5A-B7E5-716F7725A26A}"/>
              </a:ext>
            </a:extLst>
          </p:cNvPr>
          <p:cNvCxnSpPr>
            <a:cxnSpLocks/>
          </p:cNvCxnSpPr>
          <p:nvPr/>
        </p:nvCxnSpPr>
        <p:spPr>
          <a:xfrm>
            <a:off x="4852755" y="4954678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Connecteur droit 135">
            <a:extLst>
              <a:ext uri="{FF2B5EF4-FFF2-40B4-BE49-F238E27FC236}">
                <a16:creationId xmlns:a16="http://schemas.microsoft.com/office/drawing/2014/main" id="{DB82AB29-AB3C-4816-A758-281BB3A2E2C6}"/>
              </a:ext>
            </a:extLst>
          </p:cNvPr>
          <p:cNvCxnSpPr>
            <a:cxnSpLocks/>
          </p:cNvCxnSpPr>
          <p:nvPr/>
        </p:nvCxnSpPr>
        <p:spPr>
          <a:xfrm>
            <a:off x="6422896" y="4964465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ZoneTexte 136">
            <a:extLst>
              <a:ext uri="{FF2B5EF4-FFF2-40B4-BE49-F238E27FC236}">
                <a16:creationId xmlns:a16="http://schemas.microsoft.com/office/drawing/2014/main" id="{E70567AB-29D4-43BA-9697-02E136319D1B}"/>
              </a:ext>
            </a:extLst>
          </p:cNvPr>
          <p:cNvSpPr txBox="1"/>
          <p:nvPr/>
        </p:nvSpPr>
        <p:spPr>
          <a:xfrm>
            <a:off x="5792105" y="4761623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38" name="ZoneTexte 137">
            <a:extLst>
              <a:ext uri="{FF2B5EF4-FFF2-40B4-BE49-F238E27FC236}">
                <a16:creationId xmlns:a16="http://schemas.microsoft.com/office/drawing/2014/main" id="{2D1B7CC6-CAFC-4E59-8765-E30F40C8370F}"/>
              </a:ext>
            </a:extLst>
          </p:cNvPr>
          <p:cNvSpPr txBox="1"/>
          <p:nvPr/>
        </p:nvSpPr>
        <p:spPr>
          <a:xfrm>
            <a:off x="5995163" y="4760225"/>
            <a:ext cx="2219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39" name="ZoneTexte 138">
            <a:extLst>
              <a:ext uri="{FF2B5EF4-FFF2-40B4-BE49-F238E27FC236}">
                <a16:creationId xmlns:a16="http://schemas.microsoft.com/office/drawing/2014/main" id="{35703934-64AC-46FF-967C-FB02DDDC28B1}"/>
              </a:ext>
            </a:extLst>
          </p:cNvPr>
          <p:cNvSpPr txBox="1"/>
          <p:nvPr/>
        </p:nvSpPr>
        <p:spPr>
          <a:xfrm>
            <a:off x="6184566" y="4770012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67" name="Connecteur droit avec flèche 66">
            <a:extLst>
              <a:ext uri="{FF2B5EF4-FFF2-40B4-BE49-F238E27FC236}">
                <a16:creationId xmlns:a16="http://schemas.microsoft.com/office/drawing/2014/main" id="{2A6F74AE-28D5-40C5-BAFB-6B4DA3C3D929}"/>
              </a:ext>
            </a:extLst>
          </p:cNvPr>
          <p:cNvCxnSpPr>
            <a:cxnSpLocks/>
          </p:cNvCxnSpPr>
          <p:nvPr/>
        </p:nvCxnSpPr>
        <p:spPr>
          <a:xfrm flipV="1">
            <a:off x="7160669" y="5462916"/>
            <a:ext cx="790226" cy="1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Connecteur droit 80">
            <a:extLst>
              <a:ext uri="{FF2B5EF4-FFF2-40B4-BE49-F238E27FC236}">
                <a16:creationId xmlns:a16="http://schemas.microsoft.com/office/drawing/2014/main" id="{4DBD98B5-D6D0-4304-B078-E04CC7AAFBE6}"/>
              </a:ext>
            </a:extLst>
          </p:cNvPr>
          <p:cNvCxnSpPr>
            <a:cxnSpLocks/>
          </p:cNvCxnSpPr>
          <p:nvPr/>
        </p:nvCxnSpPr>
        <p:spPr>
          <a:xfrm>
            <a:off x="5116388" y="5482935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ZoneTexte 87">
            <a:extLst>
              <a:ext uri="{FF2B5EF4-FFF2-40B4-BE49-F238E27FC236}">
                <a16:creationId xmlns:a16="http://schemas.microsoft.com/office/drawing/2014/main" id="{3C35A2F0-1A60-4834-8571-7613641D263F}"/>
              </a:ext>
            </a:extLst>
          </p:cNvPr>
          <p:cNvSpPr txBox="1"/>
          <p:nvPr/>
        </p:nvSpPr>
        <p:spPr>
          <a:xfrm>
            <a:off x="5487139" y="5275069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90" name="ZoneTexte 89">
            <a:extLst>
              <a:ext uri="{FF2B5EF4-FFF2-40B4-BE49-F238E27FC236}">
                <a16:creationId xmlns:a16="http://schemas.microsoft.com/office/drawing/2014/main" id="{354F5282-D189-441D-8DBA-58F358B4B4AD}"/>
              </a:ext>
            </a:extLst>
          </p:cNvPr>
          <p:cNvSpPr txBox="1"/>
          <p:nvPr/>
        </p:nvSpPr>
        <p:spPr>
          <a:xfrm>
            <a:off x="5032120" y="5290008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99" name="Connecteur droit 98">
            <a:extLst>
              <a:ext uri="{FF2B5EF4-FFF2-40B4-BE49-F238E27FC236}">
                <a16:creationId xmlns:a16="http://schemas.microsoft.com/office/drawing/2014/main" id="{F1E76194-7664-4B48-BCEF-F5B7E874A30B}"/>
              </a:ext>
            </a:extLst>
          </p:cNvPr>
          <p:cNvCxnSpPr>
            <a:cxnSpLocks/>
          </p:cNvCxnSpPr>
          <p:nvPr/>
        </p:nvCxnSpPr>
        <p:spPr>
          <a:xfrm>
            <a:off x="4881814" y="5478183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Connecteur droit 99">
            <a:extLst>
              <a:ext uri="{FF2B5EF4-FFF2-40B4-BE49-F238E27FC236}">
                <a16:creationId xmlns:a16="http://schemas.microsoft.com/office/drawing/2014/main" id="{5CD37D13-9069-4EA8-B443-389E28BD3AFD}"/>
              </a:ext>
            </a:extLst>
          </p:cNvPr>
          <p:cNvCxnSpPr>
            <a:cxnSpLocks/>
          </p:cNvCxnSpPr>
          <p:nvPr/>
        </p:nvCxnSpPr>
        <p:spPr>
          <a:xfrm>
            <a:off x="6451955" y="5487970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ZoneTexte 100">
            <a:extLst>
              <a:ext uri="{FF2B5EF4-FFF2-40B4-BE49-F238E27FC236}">
                <a16:creationId xmlns:a16="http://schemas.microsoft.com/office/drawing/2014/main" id="{D0B4C54D-7CF5-42CE-9ACD-D50C7F9276A6}"/>
              </a:ext>
            </a:extLst>
          </p:cNvPr>
          <p:cNvSpPr txBox="1"/>
          <p:nvPr/>
        </p:nvSpPr>
        <p:spPr>
          <a:xfrm>
            <a:off x="5292982" y="528669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02" name="ZoneTexte 101">
            <a:extLst>
              <a:ext uri="{FF2B5EF4-FFF2-40B4-BE49-F238E27FC236}">
                <a16:creationId xmlns:a16="http://schemas.microsoft.com/office/drawing/2014/main" id="{B9EEA376-A0BA-465E-8746-EA1F6FA0DFE5}"/>
              </a:ext>
            </a:extLst>
          </p:cNvPr>
          <p:cNvSpPr txBox="1"/>
          <p:nvPr/>
        </p:nvSpPr>
        <p:spPr>
          <a:xfrm>
            <a:off x="5947830" y="5283458"/>
            <a:ext cx="2219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03" name="ZoneTexte 102">
            <a:extLst>
              <a:ext uri="{FF2B5EF4-FFF2-40B4-BE49-F238E27FC236}">
                <a16:creationId xmlns:a16="http://schemas.microsoft.com/office/drawing/2014/main" id="{7A31E188-9A0E-4D51-BB15-9716F8EDC2DA}"/>
              </a:ext>
            </a:extLst>
          </p:cNvPr>
          <p:cNvSpPr txBox="1"/>
          <p:nvPr/>
        </p:nvSpPr>
        <p:spPr>
          <a:xfrm>
            <a:off x="6213625" y="529351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104" name="ZoneTexte 103">
            <a:extLst>
              <a:ext uri="{FF2B5EF4-FFF2-40B4-BE49-F238E27FC236}">
                <a16:creationId xmlns:a16="http://schemas.microsoft.com/office/drawing/2014/main" id="{12F1260B-A59B-412A-9F86-B85ED081FEB7}"/>
              </a:ext>
            </a:extLst>
          </p:cNvPr>
          <p:cNvSpPr txBox="1"/>
          <p:nvPr/>
        </p:nvSpPr>
        <p:spPr>
          <a:xfrm>
            <a:off x="5687802" y="5296871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id="{0A6D1E6C-A030-475F-9CC3-624BC3622D76}"/>
              </a:ext>
            </a:extLst>
          </p:cNvPr>
          <p:cNvSpPr txBox="1"/>
          <p:nvPr/>
        </p:nvSpPr>
        <p:spPr>
          <a:xfrm>
            <a:off x="5169409" y="528669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cxnSp>
        <p:nvCxnSpPr>
          <p:cNvPr id="106" name="Connecteur droit 105">
            <a:extLst>
              <a:ext uri="{FF2B5EF4-FFF2-40B4-BE49-F238E27FC236}">
                <a16:creationId xmlns:a16="http://schemas.microsoft.com/office/drawing/2014/main" id="{1048CA15-E992-4346-9FE8-244AA2E74BE8}"/>
              </a:ext>
            </a:extLst>
          </p:cNvPr>
          <p:cNvCxnSpPr>
            <a:cxnSpLocks/>
          </p:cNvCxnSpPr>
          <p:nvPr/>
        </p:nvCxnSpPr>
        <p:spPr>
          <a:xfrm>
            <a:off x="8523720" y="5467555"/>
            <a:ext cx="1401959" cy="5035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ZoneTexte 106">
            <a:extLst>
              <a:ext uri="{FF2B5EF4-FFF2-40B4-BE49-F238E27FC236}">
                <a16:creationId xmlns:a16="http://schemas.microsoft.com/office/drawing/2014/main" id="{21FCC28F-D3FA-44A6-AFCB-E33E5B451120}"/>
              </a:ext>
            </a:extLst>
          </p:cNvPr>
          <p:cNvSpPr txBox="1"/>
          <p:nvPr/>
        </p:nvSpPr>
        <p:spPr>
          <a:xfrm>
            <a:off x="8995073" y="5268078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id="{596436E2-00C9-4447-B092-61ED2F759AEB}"/>
              </a:ext>
            </a:extLst>
          </p:cNvPr>
          <p:cNvSpPr txBox="1"/>
          <p:nvPr/>
        </p:nvSpPr>
        <p:spPr>
          <a:xfrm>
            <a:off x="8439452" y="5274628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cxnSp>
        <p:nvCxnSpPr>
          <p:cNvPr id="110" name="Connecteur droit 109">
            <a:extLst>
              <a:ext uri="{FF2B5EF4-FFF2-40B4-BE49-F238E27FC236}">
                <a16:creationId xmlns:a16="http://schemas.microsoft.com/office/drawing/2014/main" id="{7689AF4E-A81E-4B1E-B7A2-F0FC1B24A54B}"/>
              </a:ext>
            </a:extLst>
          </p:cNvPr>
          <p:cNvCxnSpPr>
            <a:cxnSpLocks/>
          </p:cNvCxnSpPr>
          <p:nvPr/>
        </p:nvCxnSpPr>
        <p:spPr>
          <a:xfrm>
            <a:off x="8289146" y="5462803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Connecteur droit 110">
            <a:extLst>
              <a:ext uri="{FF2B5EF4-FFF2-40B4-BE49-F238E27FC236}">
                <a16:creationId xmlns:a16="http://schemas.microsoft.com/office/drawing/2014/main" id="{F1E3062B-9410-4A0C-A1E8-BAE547538831}"/>
              </a:ext>
            </a:extLst>
          </p:cNvPr>
          <p:cNvCxnSpPr>
            <a:cxnSpLocks/>
          </p:cNvCxnSpPr>
          <p:nvPr/>
        </p:nvCxnSpPr>
        <p:spPr>
          <a:xfrm>
            <a:off x="9859287" y="5472590"/>
            <a:ext cx="234574" cy="0"/>
          </a:xfrm>
          <a:prstGeom prst="line">
            <a:avLst/>
          </a:prstGeom>
          <a:ln w="47625">
            <a:solidFill>
              <a:schemeClr val="accent2">
                <a:lumMod val="60000"/>
                <a:lumOff val="4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ZoneTexte 111">
            <a:extLst>
              <a:ext uri="{FF2B5EF4-FFF2-40B4-BE49-F238E27FC236}">
                <a16:creationId xmlns:a16="http://schemas.microsoft.com/office/drawing/2014/main" id="{F842DB87-5595-48A9-A94B-0F496F098909}"/>
              </a:ext>
            </a:extLst>
          </p:cNvPr>
          <p:cNvSpPr txBox="1"/>
          <p:nvPr/>
        </p:nvSpPr>
        <p:spPr>
          <a:xfrm>
            <a:off x="8700314" y="5271316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13" name="ZoneTexte 112">
            <a:extLst>
              <a:ext uri="{FF2B5EF4-FFF2-40B4-BE49-F238E27FC236}">
                <a16:creationId xmlns:a16="http://schemas.microsoft.com/office/drawing/2014/main" id="{731F1BB8-46C8-4FFA-93E3-7B6A828884FC}"/>
              </a:ext>
            </a:extLst>
          </p:cNvPr>
          <p:cNvSpPr txBox="1"/>
          <p:nvPr/>
        </p:nvSpPr>
        <p:spPr>
          <a:xfrm>
            <a:off x="9330057" y="5268078"/>
            <a:ext cx="22191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14" name="ZoneTexte 113">
            <a:extLst>
              <a:ext uri="{FF2B5EF4-FFF2-40B4-BE49-F238E27FC236}">
                <a16:creationId xmlns:a16="http://schemas.microsoft.com/office/drawing/2014/main" id="{90B5F57A-F6EC-4719-9C7E-80DE560E04FD}"/>
              </a:ext>
            </a:extLst>
          </p:cNvPr>
          <p:cNvSpPr txBox="1"/>
          <p:nvPr/>
        </p:nvSpPr>
        <p:spPr>
          <a:xfrm>
            <a:off x="9620957" y="5278137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/>
              <a:t>X</a:t>
            </a:r>
          </a:p>
        </p:txBody>
      </p:sp>
      <p:sp>
        <p:nvSpPr>
          <p:cNvPr id="115" name="ZoneTexte 114">
            <a:extLst>
              <a:ext uri="{FF2B5EF4-FFF2-40B4-BE49-F238E27FC236}">
                <a16:creationId xmlns:a16="http://schemas.microsoft.com/office/drawing/2014/main" id="{1E40AA07-0C2F-4908-9E55-B63797E8226B}"/>
              </a:ext>
            </a:extLst>
          </p:cNvPr>
          <p:cNvSpPr txBox="1"/>
          <p:nvPr/>
        </p:nvSpPr>
        <p:spPr>
          <a:xfrm>
            <a:off x="9095134" y="5281491"/>
            <a:ext cx="3170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chemeClr val="accent6"/>
                </a:solidFill>
              </a:rPr>
              <a:t>X</a:t>
            </a:r>
          </a:p>
        </p:txBody>
      </p:sp>
      <p:sp>
        <p:nvSpPr>
          <p:cNvPr id="116" name="ZoneTexte 115">
            <a:extLst>
              <a:ext uri="{FF2B5EF4-FFF2-40B4-BE49-F238E27FC236}">
                <a16:creationId xmlns:a16="http://schemas.microsoft.com/office/drawing/2014/main" id="{596402F7-21BB-4EAE-BB1B-69F3C9314348}"/>
              </a:ext>
            </a:extLst>
          </p:cNvPr>
          <p:cNvSpPr txBox="1"/>
          <p:nvPr/>
        </p:nvSpPr>
        <p:spPr>
          <a:xfrm>
            <a:off x="8742448" y="5271316"/>
            <a:ext cx="2370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BE" b="1" dirty="0">
                <a:solidFill>
                  <a:srgbClr val="FF0000"/>
                </a:solidFill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976600963"/>
      </p:ext>
    </p:extLst>
  </p:cSld>
  <p:clrMapOvr>
    <a:masterClrMapping/>
  </p:clrMapOvr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15357</Words>
  <Application>Microsoft Office PowerPoint</Application>
  <PresentationFormat>Grand écran</PresentationFormat>
  <Paragraphs>3113</Paragraphs>
  <Slides>180</Slides>
  <Notes>179</Notes>
  <HiddenSlides>0</HiddenSlides>
  <MMClips>0</MMClips>
  <ScaleCrop>false</ScaleCrop>
  <HeadingPairs>
    <vt:vector size="8" baseType="variant">
      <vt:variant>
        <vt:lpstr>Polices utilisées</vt:lpstr>
      </vt:variant>
      <vt:variant>
        <vt:i4>11</vt:i4>
      </vt:variant>
      <vt:variant>
        <vt:lpstr>Thème</vt:lpstr>
      </vt:variant>
      <vt:variant>
        <vt:i4>1</vt:i4>
      </vt:variant>
      <vt:variant>
        <vt:lpstr>Serveurs OLE incorporés</vt:lpstr>
      </vt:variant>
      <vt:variant>
        <vt:i4>1</vt:i4>
      </vt:variant>
      <vt:variant>
        <vt:lpstr>Titres des diapositives</vt:lpstr>
      </vt:variant>
      <vt:variant>
        <vt:i4>180</vt:i4>
      </vt:variant>
    </vt:vector>
  </HeadingPairs>
  <TitlesOfParts>
    <vt:vector size="193" baseType="lpstr">
      <vt:lpstr>-apple-system</vt:lpstr>
      <vt:lpstr>Arial</vt:lpstr>
      <vt:lpstr>Arno Pro</vt:lpstr>
      <vt:lpstr>Calibri</vt:lpstr>
      <vt:lpstr>Calibri Light</vt:lpstr>
      <vt:lpstr>Cambria Math</vt:lpstr>
      <vt:lpstr>Harding</vt:lpstr>
      <vt:lpstr>Montserrat</vt:lpstr>
      <vt:lpstr>Söhne</vt:lpstr>
      <vt:lpstr>Times New Roman</vt:lpstr>
      <vt:lpstr>Verdana</vt:lpstr>
      <vt:lpstr>Thème Office</vt:lpstr>
      <vt:lpstr>CS ChemDraw Drawing</vt:lpstr>
      <vt:lpstr>Présentation PowerPoint</vt:lpstr>
      <vt:lpstr>Présentation PowerPoint</vt:lpstr>
      <vt:lpstr>Diverse processing methods</vt:lpstr>
      <vt:lpstr>Diverse processing methods</vt:lpstr>
      <vt:lpstr>Présentation PowerPoint</vt:lpstr>
      <vt:lpstr>Linear and nonlinear rheology</vt:lpstr>
      <vt:lpstr>Outline</vt:lpstr>
      <vt:lpstr>Outline</vt:lpstr>
      <vt:lpstr>Présentation PowerPoint</vt:lpstr>
      <vt:lpstr>The tube model in the linear regime</vt:lpstr>
      <vt:lpstr>Présentation PowerPoint</vt:lpstr>
      <vt:lpstr>Extension of the tube model to NLVE</vt:lpstr>
      <vt:lpstr>Extension of the tube model to NLVE</vt:lpstr>
      <vt:lpstr>Outline </vt:lpstr>
      <vt:lpstr>Outline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</vt:lpstr>
      <vt:lpstr>Présentation PowerPoint</vt:lpstr>
      <vt:lpstr>Présentation PowerPoint</vt:lpstr>
      <vt:lpstr>Présentation PowerPoint</vt:lpstr>
      <vt:lpstr>Présentation PowerPoint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Modeling: the sticky reptation model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Rouse and tube models</vt:lpstr>
      <vt:lpstr>Présentation PowerPoint</vt:lpstr>
      <vt:lpstr>Présentation PowerPoint</vt:lpstr>
      <vt:lpstr>The Rouse model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The tube model</vt:lpstr>
      <vt:lpstr>The tube model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Focus of the research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Outline </vt:lpstr>
      <vt:lpstr>Outline </vt:lpstr>
      <vt:lpstr>Outline </vt:lpstr>
      <vt:lpstr>Outline </vt:lpstr>
      <vt:lpstr>Outline </vt:lpstr>
      <vt:lpstr>Outline </vt:lpstr>
      <vt:lpstr>Outline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Modelling: Contour Length Fluctuation</vt:lpstr>
      <vt:lpstr>Sticky reptation </vt:lpstr>
      <vt:lpstr>Modelling: Contour Length Fluctuation</vt:lpstr>
      <vt:lpstr>Présentation PowerPoint</vt:lpstr>
      <vt:lpstr>Présentation PowerPoint</vt:lpstr>
      <vt:lpstr>Comparison</vt:lpstr>
      <vt:lpstr>Sticky reptation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Alexis André</dc:creator>
  <cp:lastModifiedBy>Alexis André</cp:lastModifiedBy>
  <cp:revision>966</cp:revision>
  <dcterms:created xsi:type="dcterms:W3CDTF">2020-10-26T09:07:22Z</dcterms:created>
  <dcterms:modified xsi:type="dcterms:W3CDTF">2023-11-21T22:31:22Z</dcterms:modified>
</cp:coreProperties>
</file>