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ECB1D33-28A3-4CE0-B176-9D19BB033719}" type="datetimeFigureOut">
              <a:rPr lang="fr-BE" smtClean="0"/>
              <a:t>26-06-17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F6D3854-FF3B-4A30-AA38-A9F50A556F1F}" type="slidenum">
              <a:rPr lang="fr-BE" smtClean="0"/>
              <a:t>‹N°›</a:t>
            </a:fld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3000" b="1" dirty="0"/>
              <a:t>Entre le fort et le faible : quelques dilemmes du droit public pour appréhender le  phénomène </a:t>
            </a:r>
            <a:r>
              <a:rPr lang="fr-FR" sz="3000" b="1" dirty="0" smtClean="0"/>
              <a:t>religieux</a:t>
            </a:r>
            <a:endParaRPr lang="fr-BE" sz="3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 dirty="0" smtClean="0"/>
          </a:p>
          <a:p>
            <a:r>
              <a:rPr lang="fr-BE" dirty="0" smtClean="0"/>
              <a:t>Stéphanie Wattier</a:t>
            </a:r>
          </a:p>
          <a:p>
            <a:endParaRPr lang="fr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5373216"/>
            <a:ext cx="27527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-lie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230341"/>
            <a:ext cx="216217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984" y="5230341"/>
            <a:ext cx="10287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51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BE" sz="1800" dirty="0" smtClean="0"/>
              <a:t>Egalité homme </a:t>
            </a:r>
            <a:r>
              <a:rPr lang="fr-BE" sz="1800" dirty="0"/>
              <a:t>-</a:t>
            </a:r>
            <a:r>
              <a:rPr lang="fr-BE" sz="1800" dirty="0" smtClean="0"/>
              <a:t> femme ?</a:t>
            </a:r>
          </a:p>
          <a:p>
            <a:pPr marL="0" indent="0">
              <a:buNone/>
            </a:pPr>
            <a:r>
              <a:rPr lang="fr-BE" sz="1800" dirty="0" smtClean="0"/>
              <a:t>Droits des femmes ?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r>
              <a:rPr lang="fr-BE" sz="1600" dirty="0"/>
              <a:t> </a:t>
            </a:r>
            <a:r>
              <a:rPr lang="fr-BE" sz="1600" dirty="0" smtClean="0"/>
              <a:t>                                                                                           </a:t>
            </a:r>
            <a:r>
              <a:rPr lang="fr-BE" sz="1800" dirty="0" smtClean="0"/>
              <a:t>Légitimité des croyances</a:t>
            </a:r>
          </a:p>
          <a:p>
            <a:pPr marL="0" indent="0">
              <a:buNone/>
            </a:pPr>
            <a:r>
              <a:rPr lang="fr-BE" sz="1800" dirty="0"/>
              <a:t> </a:t>
            </a:r>
            <a:r>
              <a:rPr lang="fr-BE" sz="1800" dirty="0" smtClean="0"/>
              <a:t>                                                                Liberté religieuse / autonomie des cultes</a:t>
            </a:r>
            <a:endParaRPr lang="fr-BE" sz="18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 dirty="0"/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971600" y="2708920"/>
            <a:ext cx="7272808" cy="3312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56992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06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BE" sz="1800" dirty="0" smtClean="0"/>
              <a:t>Lieu de vulnérabilité</a:t>
            </a:r>
          </a:p>
          <a:p>
            <a:pPr marL="0" indent="0">
              <a:buNone/>
            </a:pPr>
            <a:r>
              <a:rPr lang="fr-BE" sz="1800" dirty="0" smtClean="0"/>
              <a:t>Isolement</a:t>
            </a:r>
          </a:p>
          <a:p>
            <a:pPr marL="0" indent="0">
              <a:buNone/>
            </a:pPr>
            <a:r>
              <a:rPr lang="fr-BE" sz="1800" dirty="0" smtClean="0"/>
              <a:t>Surpopulation carcérale</a:t>
            </a:r>
          </a:p>
          <a:p>
            <a:pPr marL="0" indent="0">
              <a:buNone/>
            </a:pPr>
            <a:endParaRPr lang="fr-BE" sz="1800" dirty="0" smtClean="0"/>
          </a:p>
          <a:p>
            <a:pPr marL="0" indent="0">
              <a:buNone/>
            </a:pPr>
            <a:endParaRPr lang="fr-BE" sz="1800" dirty="0"/>
          </a:p>
          <a:p>
            <a:pPr marL="0" indent="0">
              <a:buNone/>
            </a:pPr>
            <a:endParaRPr lang="fr-BE" sz="1800" dirty="0" smtClean="0"/>
          </a:p>
          <a:p>
            <a:pPr marL="0" indent="0">
              <a:buNone/>
            </a:pPr>
            <a:endParaRPr lang="fr-BE" sz="1800" dirty="0"/>
          </a:p>
          <a:p>
            <a:pPr marL="0" indent="0">
              <a:buNone/>
            </a:pPr>
            <a:r>
              <a:rPr lang="fr-BE" sz="1800" dirty="0" smtClean="0"/>
              <a:t>			Garantir la liberté religieuse et d’expression </a:t>
            </a:r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		</a:t>
            </a:r>
            <a:r>
              <a:rPr lang="fr-BE" sz="1800" b="1" dirty="0" smtClean="0"/>
              <a:t>&gt;</a:t>
            </a:r>
            <a:r>
              <a:rPr lang="fr-BE" sz="1800" b="1" i="1" dirty="0" smtClean="0"/>
              <a:t>&lt; </a:t>
            </a:r>
            <a:r>
              <a:rPr lang="fr-BE" sz="1800" dirty="0" smtClean="0"/>
              <a:t>garantir la sécurité publique?</a:t>
            </a:r>
            <a:endParaRPr lang="fr-BE" sz="18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 dirty="0"/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971600" y="2708920"/>
            <a:ext cx="7272808" cy="3312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81128"/>
            <a:ext cx="2160240" cy="134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336" y="3501008"/>
            <a:ext cx="2085336" cy="129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Résultat de recherche d'images pour &quot;manifestation liberté religieus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672" y="2636912"/>
            <a:ext cx="2343157" cy="13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79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r-BE" sz="1800" dirty="0" smtClean="0"/>
              <a:t>Bien-être et protection de l’animal </a:t>
            </a:r>
          </a:p>
          <a:p>
            <a:pPr marL="0" indent="0">
              <a:buNone/>
            </a:pPr>
            <a:r>
              <a:rPr lang="fr-BE" sz="1800" dirty="0" smtClean="0"/>
              <a:t>contre la souffrance</a:t>
            </a:r>
          </a:p>
          <a:p>
            <a:pPr marL="0" indent="0">
              <a:buNone/>
            </a:pPr>
            <a:endParaRPr lang="fr-BE" sz="1800" dirty="0" smtClean="0"/>
          </a:p>
          <a:p>
            <a:pPr marL="0" indent="0">
              <a:buNone/>
            </a:pPr>
            <a:endParaRPr lang="fr-BE" sz="1800" dirty="0"/>
          </a:p>
          <a:p>
            <a:pPr marL="0" indent="0">
              <a:buNone/>
            </a:pPr>
            <a:endParaRPr lang="fr-BE" sz="1800" dirty="0" smtClean="0"/>
          </a:p>
          <a:p>
            <a:pPr marL="0" indent="0">
              <a:buNone/>
            </a:pPr>
            <a:endParaRPr lang="fr-BE" sz="1800" dirty="0"/>
          </a:p>
          <a:p>
            <a:pPr marL="0" indent="0">
              <a:buNone/>
            </a:pPr>
            <a:endParaRPr lang="fr-BE" sz="1800" dirty="0" smtClean="0"/>
          </a:p>
          <a:p>
            <a:pPr marL="0" indent="0">
              <a:buNone/>
            </a:pPr>
            <a:endParaRPr lang="fr-BE" sz="1800" dirty="0"/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		Rituel religieux dans le cadre de l’abattage </a:t>
            </a:r>
          </a:p>
          <a:p>
            <a:pPr marL="0" indent="0">
              <a:buNone/>
            </a:pPr>
            <a:r>
              <a:rPr lang="fr-BE" sz="1800" dirty="0" smtClean="0"/>
              <a:t>			et respect de la liberté religieuse</a:t>
            </a:r>
            <a:endParaRPr lang="fr-BE" sz="18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899592" y="2708920"/>
            <a:ext cx="7416824" cy="3384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17032"/>
            <a:ext cx="1588122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73016"/>
            <a:ext cx="1953567" cy="146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67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 algn="ctr">
              <a:buNone/>
            </a:pPr>
            <a:endParaRPr lang="fr-BE" smtClean="0"/>
          </a:p>
          <a:p>
            <a:pPr marL="0" indent="0" algn="ctr">
              <a:buNone/>
            </a:pPr>
            <a:r>
              <a:rPr lang="fr-BE" smtClean="0"/>
              <a:t>Merci </a:t>
            </a:r>
            <a:r>
              <a:rPr lang="fr-BE" dirty="0" smtClean="0"/>
              <a:t>pour votre attention! </a:t>
            </a:r>
            <a:r>
              <a:rPr lang="fr-BE" dirty="0" smtClean="0">
                <a:sym typeface="Wingdings" panose="05000000000000000000" pitchFamily="2" charset="2"/>
              </a:rPr>
              <a:t> </a:t>
            </a:r>
            <a:endParaRPr lang="fr-BE" dirty="0" smtClean="0"/>
          </a:p>
          <a:p>
            <a:pPr marL="0" indent="0" algn="ctr">
              <a:buNone/>
            </a:pPr>
            <a:endParaRPr lang="fr-BE" dirty="0"/>
          </a:p>
          <a:p>
            <a:pPr marL="0" indent="0" algn="ctr">
              <a:buNone/>
            </a:pPr>
            <a:r>
              <a:rPr lang="fr-BE" sz="1600" dirty="0"/>
              <a:t>s</a:t>
            </a:r>
            <a:r>
              <a:rPr lang="fr-BE" sz="1600" dirty="0" smtClean="0"/>
              <a:t>tephanie.wattier@unamur.be</a:t>
            </a:r>
            <a:endParaRPr lang="fr-BE" sz="16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42214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gues">
  <a:themeElements>
    <a:clrScheme name="Vagues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agues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gues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34</TotalTime>
  <Words>49</Words>
  <Application>Microsoft Office PowerPoint</Application>
  <PresentationFormat>Affichage à l'écran (4:3)</PresentationFormat>
  <Paragraphs>36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Candara</vt:lpstr>
      <vt:lpstr>Symbol</vt:lpstr>
      <vt:lpstr>Wingdings</vt:lpstr>
      <vt:lpstr>Vagues</vt:lpstr>
      <vt:lpstr>Entre le fort et le faible : quelques dilemmes du droit public pour appréhender le  phénomène religieux</vt:lpstr>
      <vt:lpstr>Présentation PowerPoint</vt:lpstr>
      <vt:lpstr>Présentation PowerPoint</vt:lpstr>
      <vt:lpstr>Présentation PowerPoint</vt:lpstr>
      <vt:lpstr>Présentation PowerPoint</vt:lpstr>
    </vt:vector>
  </TitlesOfParts>
  <Company>Université catholique de 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 le fort et le faible : quelques dilemmes du droit public pour appréhender le  phénomène religieux</dc:title>
  <dc:creator>Stéphanie Wattier</dc:creator>
  <cp:lastModifiedBy>Stéphanie WATTIER</cp:lastModifiedBy>
  <cp:revision>11</cp:revision>
  <dcterms:created xsi:type="dcterms:W3CDTF">2017-06-02T10:01:17Z</dcterms:created>
  <dcterms:modified xsi:type="dcterms:W3CDTF">2017-06-26T15:00:03Z</dcterms:modified>
</cp:coreProperties>
</file>