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-124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smtClean="0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523692F-65B0-9E41-9313-0887D8FADE06}" type="datetimeFigureOut">
              <a:rPr lang="fr-FR" smtClean="0"/>
              <a:t>17/11/14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90F9FAC9-E08E-8E4D-B8CA-F56E1D7DE42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3692F-65B0-9E41-9313-0887D8FADE06}" type="datetimeFigureOut">
              <a:rPr lang="fr-FR" smtClean="0"/>
              <a:t>17/11/14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FAC9-E08E-8E4D-B8CA-F56E1D7DE42C}" type="slidenum">
              <a:rPr lang="fr-FR" smtClean="0"/>
              <a:t>‹#›</a:t>
            </a:fld>
            <a:endParaRPr lang="fr-FR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3692F-65B0-9E41-9313-0887D8FADE06}" type="datetimeFigureOut">
              <a:rPr lang="fr-FR" smtClean="0"/>
              <a:t>17/11/14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FAC9-E08E-8E4D-B8CA-F56E1D7DE42C}" type="slidenum">
              <a:rPr lang="fr-FR" smtClean="0"/>
              <a:t>‹#›</a:t>
            </a:fld>
            <a:endParaRPr lang="fr-FR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3692F-65B0-9E41-9313-0887D8FADE06}" type="datetimeFigureOut">
              <a:rPr lang="fr-FR" smtClean="0"/>
              <a:t>17/11/14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FAC9-E08E-8E4D-B8CA-F56E1D7DE42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3692F-65B0-9E41-9313-0887D8FADE06}" type="datetimeFigureOut">
              <a:rPr lang="fr-FR" smtClean="0"/>
              <a:t>17/11/14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FAC9-E08E-8E4D-B8CA-F56E1D7DE42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3692F-65B0-9E41-9313-0887D8FADE06}" type="datetimeFigureOut">
              <a:rPr lang="fr-FR" smtClean="0"/>
              <a:t>17/11/14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FAC9-E08E-8E4D-B8CA-F56E1D7DE42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D523692F-65B0-9E41-9313-0887D8FADE06}" type="datetimeFigureOut">
              <a:rPr lang="fr-FR" smtClean="0"/>
              <a:t>17/11/14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FAC9-E08E-8E4D-B8CA-F56E1D7DE42C}" type="slidenum">
              <a:rPr lang="fr-FR" smtClean="0"/>
              <a:t>‹#›</a:t>
            </a:fld>
            <a:endParaRPr lang="fr-FR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nl-BE" smtClean="0"/>
              <a:t>Faire glisser l'image vers l'espace réservé ou cliquer sur l'icône pour l'ajouter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u-dessus de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BE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3692F-65B0-9E41-9313-0887D8FADE06}" type="datetimeFigureOut">
              <a:rPr lang="fr-FR" smtClean="0"/>
              <a:t>17/11/14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FAC9-E08E-8E4D-B8CA-F56E1D7DE42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BE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3692F-65B0-9E41-9313-0887D8FADE06}" type="datetimeFigureOut">
              <a:rPr lang="fr-FR" smtClean="0"/>
              <a:t>17/11/14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FAC9-E08E-8E4D-B8CA-F56E1D7DE42C}" type="slidenum">
              <a:rPr lang="fr-FR" smtClean="0"/>
              <a:t>‹#›</a:t>
            </a:fld>
            <a:endParaRPr lang="fr-FR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BE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BE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BE" smtClean="0"/>
              <a:t>Faire glisser l'image vers l'espace réservé ou cliquer sur l'icône pour l'ajouter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3692F-65B0-9E41-9313-0887D8FADE06}" type="datetimeFigureOut">
              <a:rPr lang="fr-FR" smtClean="0"/>
              <a:t>17/11/14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FAC9-E08E-8E4D-B8CA-F56E1D7DE42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3692F-65B0-9E41-9313-0887D8FADE06}" type="datetimeFigureOut">
              <a:rPr lang="fr-FR" smtClean="0"/>
              <a:t>17/11/14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FAC9-E08E-8E4D-B8CA-F56E1D7DE42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D523692F-65B0-9E41-9313-0887D8FADE06}" type="datetimeFigureOut">
              <a:rPr lang="fr-FR" smtClean="0"/>
              <a:t>17/11/14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FAC9-E08E-8E4D-B8CA-F56E1D7DE42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smtClean="0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D523692F-65B0-9E41-9313-0887D8FADE06}" type="datetimeFigureOut">
              <a:rPr lang="fr-FR" smtClean="0"/>
              <a:t>17/11/14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90F9FAC9-E08E-8E4D-B8CA-F56E1D7DE42C}" type="slidenum">
              <a:rPr lang="fr-FR" smtClean="0"/>
              <a:t>‹#›</a:t>
            </a:fld>
            <a:endParaRPr lang="fr-FR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nl-BE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, contenu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D523692F-65B0-9E41-9313-0887D8FADE06}" type="datetimeFigureOut">
              <a:rPr lang="fr-FR" smtClean="0"/>
              <a:t>17/11/14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90F9FAC9-E08E-8E4D-B8CA-F56E1D7DE42C}" type="slidenum">
              <a:rPr lang="fr-FR" smtClean="0"/>
              <a:t>‹#›</a:t>
            </a:fld>
            <a:endParaRPr lang="fr-FR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nl-BE" smtClean="0"/>
              <a:t>Faire glisser l'image vers l'espace réservé ou cliquer sur l'icône pour l'ajouter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D523692F-65B0-9E41-9313-0887D8FADE06}" type="datetimeFigureOut">
              <a:rPr lang="fr-FR" smtClean="0"/>
              <a:t>17/11/14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FAC9-E08E-8E4D-B8CA-F56E1D7DE42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90F9FAC9-E08E-8E4D-B8CA-F56E1D7DE42C}" type="slidenum">
              <a:rPr lang="fr-FR" smtClean="0"/>
              <a:t>‹#›</a:t>
            </a:fld>
            <a:endParaRPr lang="fr-FR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nl-BE" smtClean="0"/>
              <a:t>Faire glisser l'image vers l'espace réservé ou cliquer sur l'icône pour l'ajouter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3692F-65B0-9E41-9313-0887D8FADE06}" type="datetimeFigureOut">
              <a:rPr lang="fr-FR" smtClean="0"/>
              <a:t>17/11/14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FAC9-E08E-8E4D-B8CA-F56E1D7DE42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3692F-65B0-9E41-9313-0887D8FADE06}" type="datetimeFigureOut">
              <a:rPr lang="fr-FR" smtClean="0"/>
              <a:t>17/11/14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FAC9-E08E-8E4D-B8CA-F56E1D7DE42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us, Haut et b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3692F-65B0-9E41-9313-0887D8FADE06}" type="datetimeFigureOut">
              <a:rPr lang="fr-FR" smtClean="0"/>
              <a:t>17/11/14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FAC9-E08E-8E4D-B8CA-F56E1D7DE42C}" type="slidenum">
              <a:rPr lang="fr-FR" smtClean="0"/>
              <a:t>‹#›</a:t>
            </a:fld>
            <a:endParaRPr lang="fr-FR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523692F-65B0-9E41-9313-0887D8FADE06}" type="datetimeFigureOut">
              <a:rPr lang="fr-FR" smtClean="0"/>
              <a:t>17/11/14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90F9FAC9-E08E-8E4D-B8CA-F56E1D7DE42C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  <p:sldLayoutId id="2147483727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692039" y="2273834"/>
            <a:ext cx="5380711" cy="1470025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tx1"/>
                </a:solidFill>
              </a:rPr>
              <a:t>La pensée « Femmes et développement » des années 70 à aujourd’hui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Sous-titre 3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fr-FR" dirty="0" smtClean="0"/>
              <a:t>Florence Degavre (FOPES, CIRTES, IACCHOS)</a:t>
            </a:r>
          </a:p>
          <a:p>
            <a:r>
              <a:rPr lang="fr-FR" dirty="0" smtClean="0"/>
              <a:t>18 novembre 2014</a:t>
            </a:r>
          </a:p>
          <a:p>
            <a:r>
              <a:rPr lang="fr-FR" dirty="0" smtClean="0"/>
              <a:t>Chaire d’Economie Sociale et Solidaire</a:t>
            </a:r>
            <a:endParaRPr lang="fr-FR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4774" y="5257403"/>
            <a:ext cx="1274763" cy="95170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7" name="Picture 4" descr="LOGOCIRTES_PMS282RVB bleu uc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962" y="5339351"/>
            <a:ext cx="94932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976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199" y="402225"/>
            <a:ext cx="6712557" cy="1143000"/>
          </a:xfrm>
        </p:spPr>
        <p:txBody>
          <a:bodyPr>
            <a:noAutofit/>
          </a:bodyPr>
          <a:lstStyle/>
          <a:p>
            <a:r>
              <a:rPr lang="fr-FR" sz="2400" dirty="0" smtClean="0"/>
              <a:t>La pensée « Femmes et développement » </a:t>
            </a:r>
            <a:r>
              <a:rPr lang="fr-FR" sz="2400" dirty="0"/>
              <a:t> </a:t>
            </a:r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>d</a:t>
            </a:r>
            <a:r>
              <a:rPr lang="fr-FR" sz="2400" dirty="0" smtClean="0"/>
              <a:t>es années 70 à aujourd’hui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2373696"/>
            <a:ext cx="6508377" cy="3916363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fr-FR" dirty="0" smtClean="0"/>
              <a:t>Esther </a:t>
            </a:r>
            <a:r>
              <a:rPr lang="fr-FR" dirty="0" err="1" smtClean="0"/>
              <a:t>Boserup</a:t>
            </a:r>
            <a:r>
              <a:rPr lang="fr-FR" dirty="0" smtClean="0"/>
              <a:t> ou l’intégration des femmes au projet de modernisation </a:t>
            </a:r>
          </a:p>
          <a:p>
            <a:pPr marL="514350" indent="-514350">
              <a:buAutoNum type="arabicPeriod"/>
            </a:pPr>
            <a:r>
              <a:rPr lang="fr-FR" dirty="0" err="1" smtClean="0"/>
              <a:t>Women</a:t>
            </a:r>
            <a:r>
              <a:rPr lang="fr-FR" dirty="0" smtClean="0"/>
              <a:t> in </a:t>
            </a:r>
            <a:r>
              <a:rPr lang="fr-FR" dirty="0" err="1" smtClean="0"/>
              <a:t>Development</a:t>
            </a:r>
            <a:r>
              <a:rPr lang="fr-FR" dirty="0" smtClean="0"/>
              <a:t> (WID), </a:t>
            </a:r>
            <a:r>
              <a:rPr lang="fr-FR" dirty="0" err="1" smtClean="0"/>
              <a:t>Gender</a:t>
            </a:r>
            <a:r>
              <a:rPr lang="fr-FR" dirty="0" smtClean="0"/>
              <a:t> and </a:t>
            </a:r>
            <a:r>
              <a:rPr lang="fr-FR" dirty="0" err="1" smtClean="0"/>
              <a:t>Development</a:t>
            </a:r>
            <a:r>
              <a:rPr lang="fr-FR" dirty="0" smtClean="0"/>
              <a:t> (GAD), </a:t>
            </a:r>
            <a:r>
              <a:rPr lang="fr-FR" dirty="0" err="1" smtClean="0"/>
              <a:t>Women</a:t>
            </a:r>
            <a:r>
              <a:rPr lang="fr-FR" dirty="0" smtClean="0"/>
              <a:t>, </a:t>
            </a:r>
            <a:r>
              <a:rPr lang="fr-FR" dirty="0" err="1" smtClean="0"/>
              <a:t>Environment</a:t>
            </a:r>
            <a:r>
              <a:rPr lang="fr-FR" dirty="0" smtClean="0"/>
              <a:t> and </a:t>
            </a:r>
            <a:r>
              <a:rPr lang="fr-FR" dirty="0" err="1" smtClean="0"/>
              <a:t>Development</a:t>
            </a:r>
            <a:r>
              <a:rPr lang="fr-FR" dirty="0" smtClean="0"/>
              <a:t> (WED)</a:t>
            </a:r>
          </a:p>
          <a:p>
            <a:pPr marL="514350" indent="-514350">
              <a:buAutoNum type="arabicPeriod"/>
            </a:pPr>
            <a:r>
              <a:rPr lang="fr-FR" dirty="0" smtClean="0"/>
              <a:t>Une approche par le « féminisme local »</a:t>
            </a:r>
          </a:p>
          <a:p>
            <a:pPr marL="514350" indent="-514350">
              <a:buAutoNum type="arabicPeriod"/>
            </a:pPr>
            <a:r>
              <a:rPr lang="fr-FR" dirty="0" smtClean="0"/>
              <a:t>Vers un renouveau de la pensée </a:t>
            </a:r>
            <a:r>
              <a:rPr lang="fr-FR" smtClean="0"/>
              <a:t>àsur</a:t>
            </a:r>
            <a:r>
              <a:rPr lang="fr-FR" dirty="0" smtClean="0"/>
              <a:t> les femmes du Sud et la fin du « développement » ?</a:t>
            </a:r>
          </a:p>
          <a:p>
            <a:pPr marL="914400" lvl="1" indent="-514350">
              <a:buFont typeface="Arial"/>
              <a:buAutoNum type="arabicPeriod"/>
            </a:pPr>
            <a:r>
              <a:rPr lang="fr-FR" dirty="0" err="1" smtClean="0"/>
              <a:t>Boserup</a:t>
            </a:r>
            <a:r>
              <a:rPr lang="fr-FR" dirty="0" smtClean="0"/>
              <a:t> « revisitée »</a:t>
            </a:r>
          </a:p>
          <a:p>
            <a:pPr marL="914400" lvl="1" indent="-514350">
              <a:buAutoNum type="arabicPeriod"/>
            </a:pPr>
            <a:r>
              <a:rPr lang="fr-FR" dirty="0" smtClean="0"/>
              <a:t>Analyse critique des programmes </a:t>
            </a:r>
          </a:p>
          <a:p>
            <a:pPr marL="914400" lvl="1" indent="-514350">
              <a:buAutoNum type="arabicPeriod"/>
            </a:pPr>
            <a:r>
              <a:rPr lang="fr-FR" dirty="0" smtClean="0"/>
              <a:t>Femmes dans la mondialisation</a:t>
            </a:r>
          </a:p>
          <a:p>
            <a:pPr marL="914400" lvl="1" indent="-514350">
              <a:buAutoNum type="arabicPeriod"/>
            </a:pPr>
            <a:r>
              <a:rPr lang="fr-FR" dirty="0" smtClean="0"/>
              <a:t>Economie féministe et économie solidaire</a:t>
            </a:r>
          </a:p>
          <a:p>
            <a:pPr marL="514350" indent="-514350">
              <a:buAutoNum type="arabicPeriod"/>
            </a:pPr>
            <a:r>
              <a:rPr lang="fr-FR" dirty="0" smtClean="0"/>
              <a:t>Conclusion: l’enjeu du reproductif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292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1634</TotalTime>
  <Words>60</Words>
  <Application>Microsoft Macintosh PowerPoint</Application>
  <PresentationFormat>Présentation à l'écran (4:3)</PresentationFormat>
  <Paragraphs>14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Plaza</vt:lpstr>
      <vt:lpstr>La pensée « Femmes et développement » des années 70 à aujourd’hui</vt:lpstr>
      <vt:lpstr>La pensée « Femmes et développement »   des années 70 à aujourd’hui</vt:lpstr>
    </vt:vector>
  </TitlesOfParts>
  <Manager/>
  <Company>ucl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courants genre et développement. Quelle</dc:title>
  <dc:subject/>
  <dc:creator>Florence Degavre</dc:creator>
  <cp:keywords/>
  <dc:description/>
  <cp:lastModifiedBy>Florence Degavre</cp:lastModifiedBy>
  <cp:revision>10</cp:revision>
  <dcterms:created xsi:type="dcterms:W3CDTF">2014-11-17T11:00:44Z</dcterms:created>
  <dcterms:modified xsi:type="dcterms:W3CDTF">2014-11-18T14:15:29Z</dcterms:modified>
  <cp:category/>
</cp:coreProperties>
</file>