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4"/>
  </p:sldMasterIdLst>
  <p:notesMasterIdLst>
    <p:notesMasterId r:id="rId31"/>
  </p:notesMasterIdLst>
  <p:sldIdLst>
    <p:sldId id="256" r:id="rId5"/>
    <p:sldId id="430" r:id="rId6"/>
    <p:sldId id="429" r:id="rId7"/>
    <p:sldId id="422" r:id="rId8"/>
    <p:sldId id="424" r:id="rId9"/>
    <p:sldId id="425" r:id="rId10"/>
    <p:sldId id="434" r:id="rId11"/>
    <p:sldId id="428" r:id="rId12"/>
    <p:sldId id="427" r:id="rId13"/>
    <p:sldId id="431" r:id="rId14"/>
    <p:sldId id="435" r:id="rId15"/>
    <p:sldId id="303" r:id="rId16"/>
    <p:sldId id="307" r:id="rId17"/>
    <p:sldId id="308" r:id="rId18"/>
    <p:sldId id="436" r:id="rId19"/>
    <p:sldId id="438" r:id="rId20"/>
    <p:sldId id="439" r:id="rId21"/>
    <p:sldId id="264" r:id="rId22"/>
    <p:sldId id="265" r:id="rId23"/>
    <p:sldId id="416" r:id="rId24"/>
    <p:sldId id="261" r:id="rId25"/>
    <p:sldId id="420" r:id="rId26"/>
    <p:sldId id="418" r:id="rId27"/>
    <p:sldId id="440" r:id="rId28"/>
    <p:sldId id="415" r:id="rId29"/>
    <p:sldId id="337" r:id="rId30"/>
  </p:sldIdLst>
  <p:sldSz cx="12192000" cy="6858000"/>
  <p:notesSz cx="6724650" cy="97742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C5E5"/>
    <a:srgbClr val="E7E27C"/>
    <a:srgbClr val="E1DAC5"/>
    <a:srgbClr val="BEC1BB"/>
    <a:srgbClr val="3D84C2"/>
    <a:srgbClr val="CCCC00"/>
    <a:srgbClr val="4472C4"/>
    <a:srgbClr val="FF8000"/>
    <a:srgbClr val="FB2D2B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883" autoAdjust="0"/>
  </p:normalViewPr>
  <p:slideViewPr>
    <p:cSldViewPr>
      <p:cViewPr>
        <p:scale>
          <a:sx n="64" d="100"/>
          <a:sy n="64" d="100"/>
        </p:scale>
        <p:origin x="14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hieu Javaux" userId="a06673bb-c7eb-463f-990c-377c5c3fd71c" providerId="ADAL" clId="{154DC0CC-E0AC-464E-BABC-D23DC1D537FA}"/>
    <pc:docChg chg="modSld">
      <pc:chgData name="Mathieu Javaux" userId="a06673bb-c7eb-463f-990c-377c5c3fd71c" providerId="ADAL" clId="{154DC0CC-E0AC-464E-BABC-D23DC1D537FA}" dt="2023-04-22T17:02:47.908" v="4" actId="1076"/>
      <pc:docMkLst>
        <pc:docMk/>
      </pc:docMkLst>
      <pc:sldChg chg="addSp modSp">
        <pc:chgData name="Mathieu Javaux" userId="a06673bb-c7eb-463f-990c-377c5c3fd71c" providerId="ADAL" clId="{154DC0CC-E0AC-464E-BABC-D23DC1D537FA}" dt="2023-04-21T14:51:57.797" v="2" actId="1076"/>
        <pc:sldMkLst>
          <pc:docMk/>
          <pc:sldMk cId="2538155647" sldId="256"/>
        </pc:sldMkLst>
        <pc:picChg chg="add mod">
          <ac:chgData name="Mathieu Javaux" userId="a06673bb-c7eb-463f-990c-377c5c3fd71c" providerId="ADAL" clId="{154DC0CC-E0AC-464E-BABC-D23DC1D537FA}" dt="2023-04-21T14:51:57.797" v="2" actId="1076"/>
          <ac:picMkLst>
            <pc:docMk/>
            <pc:sldMk cId="2538155647" sldId="256"/>
            <ac:picMk id="10" creationId="{6AE66656-D391-48F3-8BAA-9E7A55DCC06D}"/>
          </ac:picMkLst>
        </pc:picChg>
      </pc:sldChg>
    </pc:docChg>
  </pc:docChgLst>
  <pc:docChgLst>
    <pc:chgData name="Mathieu Javaux" userId="a06673bb-c7eb-463f-990c-377c5c3fd71c" providerId="ADAL" clId="{C8BFCC00-66CA-461D-B6FA-30BF605A7AB2}"/>
    <pc:docChg chg="undo redo custSel addSld delSld modSld sldOrd modMainMaster">
      <pc:chgData name="Mathieu Javaux" userId="a06673bb-c7eb-463f-990c-377c5c3fd71c" providerId="ADAL" clId="{C8BFCC00-66CA-461D-B6FA-30BF605A7AB2}" dt="2023-04-27T11:29:08.369" v="6541" actId="14"/>
      <pc:docMkLst>
        <pc:docMk/>
      </pc:docMkLst>
      <pc:sldChg chg="addSp delSp modSp">
        <pc:chgData name="Mathieu Javaux" userId="a06673bb-c7eb-463f-990c-377c5c3fd71c" providerId="ADAL" clId="{C8BFCC00-66CA-461D-B6FA-30BF605A7AB2}" dt="2023-04-27T10:00:53.917" v="4206" actId="20577"/>
        <pc:sldMkLst>
          <pc:docMk/>
          <pc:sldMk cId="2538155647" sldId="256"/>
        </pc:sldMkLst>
        <pc:spChg chg="mod">
          <ac:chgData name="Mathieu Javaux" userId="a06673bb-c7eb-463f-990c-377c5c3fd71c" providerId="ADAL" clId="{C8BFCC00-66CA-461D-B6FA-30BF605A7AB2}" dt="2023-04-27T08:38:34.196" v="2702" actId="20577"/>
          <ac:spMkLst>
            <pc:docMk/>
            <pc:sldMk cId="2538155647" sldId="256"/>
            <ac:spMk id="7" creationId="{242C0E61-1ADB-45FB-80C4-7FD1A40C6668}"/>
          </ac:spMkLst>
        </pc:spChg>
        <pc:spChg chg="add mod">
          <ac:chgData name="Mathieu Javaux" userId="a06673bb-c7eb-463f-990c-377c5c3fd71c" providerId="ADAL" clId="{C8BFCC00-66CA-461D-B6FA-30BF605A7AB2}" dt="2023-04-27T10:00:53.917" v="4206" actId="20577"/>
          <ac:spMkLst>
            <pc:docMk/>
            <pc:sldMk cId="2538155647" sldId="256"/>
            <ac:spMk id="12" creationId="{F3D44CFA-49D3-4477-A4D8-F20FA993700C}"/>
          </ac:spMkLst>
        </pc:spChg>
        <pc:picChg chg="del">
          <ac:chgData name="Mathieu Javaux" userId="a06673bb-c7eb-463f-990c-377c5c3fd71c" providerId="ADAL" clId="{C8BFCC00-66CA-461D-B6FA-30BF605A7AB2}" dt="2023-04-26T13:12:35.218" v="916"/>
          <ac:picMkLst>
            <pc:docMk/>
            <pc:sldMk cId="2538155647" sldId="256"/>
            <ac:picMk id="6" creationId="{00000000-0000-0000-0000-000000000000}"/>
          </ac:picMkLst>
        </pc:picChg>
        <pc:picChg chg="mod">
          <ac:chgData name="Mathieu Javaux" userId="a06673bb-c7eb-463f-990c-377c5c3fd71c" providerId="ADAL" clId="{C8BFCC00-66CA-461D-B6FA-30BF605A7AB2}" dt="2023-04-26T13:13:07.014" v="927" actId="1036"/>
          <ac:picMkLst>
            <pc:docMk/>
            <pc:sldMk cId="2538155647" sldId="256"/>
            <ac:picMk id="8" creationId="{4911B784-165B-4DA3-9806-27E5F079BE8A}"/>
          </ac:picMkLst>
        </pc:picChg>
        <pc:picChg chg="add mod modCrop">
          <ac:chgData name="Mathieu Javaux" userId="a06673bb-c7eb-463f-990c-377c5c3fd71c" providerId="ADAL" clId="{C8BFCC00-66CA-461D-B6FA-30BF605A7AB2}" dt="2023-04-27T09:52:00.973" v="4143" actId="1076"/>
          <ac:picMkLst>
            <pc:docMk/>
            <pc:sldMk cId="2538155647" sldId="256"/>
            <ac:picMk id="9" creationId="{B96CC662-47BB-46BE-8378-F1373020BE62}"/>
          </ac:picMkLst>
        </pc:picChg>
        <pc:picChg chg="mod">
          <ac:chgData name="Mathieu Javaux" userId="a06673bb-c7eb-463f-990c-377c5c3fd71c" providerId="ADAL" clId="{C8BFCC00-66CA-461D-B6FA-30BF605A7AB2}" dt="2023-04-27T08:37:16.682" v="2690" actId="1076"/>
          <ac:picMkLst>
            <pc:docMk/>
            <pc:sldMk cId="2538155647" sldId="256"/>
            <ac:picMk id="10" creationId="{6AE66656-D391-48F3-8BAA-9E7A55DCC06D}"/>
          </ac:picMkLst>
        </pc:picChg>
        <pc:picChg chg="add mod">
          <ac:chgData name="Mathieu Javaux" userId="a06673bb-c7eb-463f-990c-377c5c3fd71c" providerId="ADAL" clId="{C8BFCC00-66CA-461D-B6FA-30BF605A7AB2}" dt="2023-04-26T13:12:55.758" v="919" actId="1076"/>
          <ac:picMkLst>
            <pc:docMk/>
            <pc:sldMk cId="2538155647" sldId="256"/>
            <ac:picMk id="11" creationId="{AD0D1D79-6F4B-46FD-B696-11BE6EEA2D3B}"/>
          </ac:picMkLst>
        </pc:picChg>
      </pc:sldChg>
      <pc:sldChg chg="modSp del ord">
        <pc:chgData name="Mathieu Javaux" userId="a06673bb-c7eb-463f-990c-377c5c3fd71c" providerId="ADAL" clId="{C8BFCC00-66CA-461D-B6FA-30BF605A7AB2}" dt="2023-04-27T11:15:51.304" v="5941" actId="2696"/>
        <pc:sldMkLst>
          <pc:docMk/>
          <pc:sldMk cId="3643464936" sldId="258"/>
        </pc:sldMkLst>
        <pc:spChg chg="mod">
          <ac:chgData name="Mathieu Javaux" userId="a06673bb-c7eb-463f-990c-377c5c3fd71c" providerId="ADAL" clId="{C8BFCC00-66CA-461D-B6FA-30BF605A7AB2}" dt="2023-04-25T10:19:04.051" v="520" actId="1076"/>
          <ac:spMkLst>
            <pc:docMk/>
            <pc:sldMk cId="3643464936" sldId="258"/>
            <ac:spMk id="2" creationId="{C3C20413-0DE3-4136-B0C5-80B314592A40}"/>
          </ac:spMkLst>
        </pc:spChg>
        <pc:spChg chg="mod">
          <ac:chgData name="Mathieu Javaux" userId="a06673bb-c7eb-463f-990c-377c5c3fd71c" providerId="ADAL" clId="{C8BFCC00-66CA-461D-B6FA-30BF605A7AB2}" dt="2023-04-25T10:19:29.031" v="582" actId="20577"/>
          <ac:spMkLst>
            <pc:docMk/>
            <pc:sldMk cId="3643464936" sldId="258"/>
            <ac:spMk id="3" creationId="{A78B5B7F-A788-48D7-9600-4B216F9D1A56}"/>
          </ac:spMkLst>
        </pc:spChg>
      </pc:sldChg>
      <pc:sldChg chg="addSp delSp modSp del ord">
        <pc:chgData name="Mathieu Javaux" userId="a06673bb-c7eb-463f-990c-377c5c3fd71c" providerId="ADAL" clId="{C8BFCC00-66CA-461D-B6FA-30BF605A7AB2}" dt="2023-04-27T10:48:45.059" v="5531" actId="2696"/>
        <pc:sldMkLst>
          <pc:docMk/>
          <pc:sldMk cId="1074595091" sldId="260"/>
        </pc:sldMkLst>
        <pc:spChg chg="mod">
          <ac:chgData name="Mathieu Javaux" userId="a06673bb-c7eb-463f-990c-377c5c3fd71c" providerId="ADAL" clId="{C8BFCC00-66CA-461D-B6FA-30BF605A7AB2}" dt="2023-04-27T10:29:37.634" v="4863" actId="20577"/>
          <ac:spMkLst>
            <pc:docMk/>
            <pc:sldMk cId="1074595091" sldId="260"/>
            <ac:spMk id="2" creationId="{22318961-2249-433E-A9D7-7B4B762C0089}"/>
          </ac:spMkLst>
        </pc:spChg>
        <pc:spChg chg="mod">
          <ac:chgData name="Mathieu Javaux" userId="a06673bb-c7eb-463f-990c-377c5c3fd71c" providerId="ADAL" clId="{C8BFCC00-66CA-461D-B6FA-30BF605A7AB2}" dt="2023-04-27T10:42:11.950" v="5283" actId="20577"/>
          <ac:spMkLst>
            <pc:docMk/>
            <pc:sldMk cId="1074595091" sldId="260"/>
            <ac:spMk id="3" creationId="{14738D07-5BF4-4CCD-9DE0-E49496B6D537}"/>
          </ac:spMkLst>
        </pc:spChg>
        <pc:spChg chg="add del">
          <ac:chgData name="Mathieu Javaux" userId="a06673bb-c7eb-463f-990c-377c5c3fd71c" providerId="ADAL" clId="{C8BFCC00-66CA-461D-B6FA-30BF605A7AB2}" dt="2023-04-27T10:47:19.219" v="5485"/>
          <ac:spMkLst>
            <pc:docMk/>
            <pc:sldMk cId="1074595091" sldId="260"/>
            <ac:spMk id="15" creationId="{1E16ED94-C42E-4391-861F-A6FFB03F54C0}"/>
          </ac:spMkLst>
        </pc:spChg>
        <pc:spChg chg="add del">
          <ac:chgData name="Mathieu Javaux" userId="a06673bb-c7eb-463f-990c-377c5c3fd71c" providerId="ADAL" clId="{C8BFCC00-66CA-461D-B6FA-30BF605A7AB2}" dt="2023-04-27T10:47:19.219" v="5485"/>
          <ac:spMkLst>
            <pc:docMk/>
            <pc:sldMk cId="1074595091" sldId="260"/>
            <ac:spMk id="16" creationId="{163F743B-C22E-4F3C-8042-D8CD356FEBFA}"/>
          </ac:spMkLst>
        </pc:spChg>
        <pc:spChg chg="add del">
          <ac:chgData name="Mathieu Javaux" userId="a06673bb-c7eb-463f-990c-377c5c3fd71c" providerId="ADAL" clId="{C8BFCC00-66CA-461D-B6FA-30BF605A7AB2}" dt="2023-04-27T10:47:19.219" v="5485"/>
          <ac:spMkLst>
            <pc:docMk/>
            <pc:sldMk cId="1074595091" sldId="260"/>
            <ac:spMk id="18" creationId="{50F239F8-06F2-4EAA-AF86-D96A7B5D6CA5}"/>
          </ac:spMkLst>
        </pc:spChg>
        <pc:spChg chg="add del">
          <ac:chgData name="Mathieu Javaux" userId="a06673bb-c7eb-463f-990c-377c5c3fd71c" providerId="ADAL" clId="{C8BFCC00-66CA-461D-B6FA-30BF605A7AB2}" dt="2023-04-27T10:47:19.219" v="5485"/>
          <ac:spMkLst>
            <pc:docMk/>
            <pc:sldMk cId="1074595091" sldId="260"/>
            <ac:spMk id="19" creationId="{0D78D4A3-B230-4222-9B83-2E03C63DA2AD}"/>
          </ac:spMkLst>
        </pc:spChg>
        <pc:spChg chg="add del">
          <ac:chgData name="Mathieu Javaux" userId="a06673bb-c7eb-463f-990c-377c5c3fd71c" providerId="ADAL" clId="{C8BFCC00-66CA-461D-B6FA-30BF605A7AB2}" dt="2023-04-27T10:47:19.219" v="5485"/>
          <ac:spMkLst>
            <pc:docMk/>
            <pc:sldMk cId="1074595091" sldId="260"/>
            <ac:spMk id="22" creationId="{4BCEA7A3-0A8E-413F-9DDA-0926323224EC}"/>
          </ac:spMkLst>
        </pc:spChg>
        <pc:cxnChg chg="add del">
          <ac:chgData name="Mathieu Javaux" userId="a06673bb-c7eb-463f-990c-377c5c3fd71c" providerId="ADAL" clId="{C8BFCC00-66CA-461D-B6FA-30BF605A7AB2}" dt="2023-04-27T10:47:19.219" v="5485"/>
          <ac:cxnSpMkLst>
            <pc:docMk/>
            <pc:sldMk cId="1074595091" sldId="260"/>
            <ac:cxnSpMk id="7" creationId="{EAC953B8-AB33-475E-8114-DF0AD74A0F2C}"/>
          </ac:cxnSpMkLst>
        </pc:cxnChg>
        <pc:cxnChg chg="add del">
          <ac:chgData name="Mathieu Javaux" userId="a06673bb-c7eb-463f-990c-377c5c3fd71c" providerId="ADAL" clId="{C8BFCC00-66CA-461D-B6FA-30BF605A7AB2}" dt="2023-04-27T10:47:19.219" v="5485"/>
          <ac:cxnSpMkLst>
            <pc:docMk/>
            <pc:sldMk cId="1074595091" sldId="260"/>
            <ac:cxnSpMk id="9" creationId="{AD59A4F7-DBD2-4FF7-80C0-D0E292A18764}"/>
          </ac:cxnSpMkLst>
        </pc:cxnChg>
        <pc:cxnChg chg="add del">
          <ac:chgData name="Mathieu Javaux" userId="a06673bb-c7eb-463f-990c-377c5c3fd71c" providerId="ADAL" clId="{C8BFCC00-66CA-461D-B6FA-30BF605A7AB2}" dt="2023-04-27T10:47:19.219" v="5485"/>
          <ac:cxnSpMkLst>
            <pc:docMk/>
            <pc:sldMk cId="1074595091" sldId="260"/>
            <ac:cxnSpMk id="24" creationId="{0F1C3344-AEE2-48B5-B951-CBF3EF6AD495}"/>
          </ac:cxnSpMkLst>
        </pc:cxnChg>
        <pc:cxnChg chg="add del">
          <ac:chgData name="Mathieu Javaux" userId="a06673bb-c7eb-463f-990c-377c5c3fd71c" providerId="ADAL" clId="{C8BFCC00-66CA-461D-B6FA-30BF605A7AB2}" dt="2023-04-27T10:47:19.219" v="5485"/>
          <ac:cxnSpMkLst>
            <pc:docMk/>
            <pc:sldMk cId="1074595091" sldId="260"/>
            <ac:cxnSpMk id="27" creationId="{3D19825F-57AD-4AD4-AFF4-D875AA70DD75}"/>
          </ac:cxnSpMkLst>
        </pc:cxnChg>
      </pc:sldChg>
      <pc:sldChg chg="modSp del">
        <pc:chgData name="Mathieu Javaux" userId="a06673bb-c7eb-463f-990c-377c5c3fd71c" providerId="ADAL" clId="{C8BFCC00-66CA-461D-B6FA-30BF605A7AB2}" dt="2023-04-27T09:49:52.922" v="4140" actId="2696"/>
        <pc:sldMkLst>
          <pc:docMk/>
          <pc:sldMk cId="1172961339" sldId="261"/>
        </pc:sldMkLst>
        <pc:spChg chg="mod">
          <ac:chgData name="Mathieu Javaux" userId="a06673bb-c7eb-463f-990c-377c5c3fd71c" providerId="ADAL" clId="{C8BFCC00-66CA-461D-B6FA-30BF605A7AB2}" dt="2023-04-27T07:12:43.217" v="1781" actId="27636"/>
          <ac:spMkLst>
            <pc:docMk/>
            <pc:sldMk cId="1172961339" sldId="261"/>
            <ac:spMk id="2" creationId="{D0F37E01-8D34-4593-A884-FE2C6A7ECF06}"/>
          </ac:spMkLst>
        </pc:spChg>
        <pc:spChg chg="mod">
          <ac:chgData name="Mathieu Javaux" userId="a06673bb-c7eb-463f-990c-377c5c3fd71c" providerId="ADAL" clId="{C8BFCC00-66CA-461D-B6FA-30BF605A7AB2}" dt="2023-04-25T10:20:29.849" v="603" actId="14100"/>
          <ac:spMkLst>
            <pc:docMk/>
            <pc:sldMk cId="1172961339" sldId="261"/>
            <ac:spMk id="3" creationId="{B6FE9FD4-548D-4216-9443-704DD870E160}"/>
          </ac:spMkLst>
        </pc:spChg>
      </pc:sldChg>
      <pc:sldChg chg="modSp add ord">
        <pc:chgData name="Mathieu Javaux" userId="a06673bb-c7eb-463f-990c-377c5c3fd71c" providerId="ADAL" clId="{C8BFCC00-66CA-461D-B6FA-30BF605A7AB2}" dt="2023-04-27T11:27:12.699" v="6531" actId="27636"/>
        <pc:sldMkLst>
          <pc:docMk/>
          <pc:sldMk cId="3162423507" sldId="261"/>
        </pc:sldMkLst>
        <pc:spChg chg="mod">
          <ac:chgData name="Mathieu Javaux" userId="a06673bb-c7eb-463f-990c-377c5c3fd71c" providerId="ADAL" clId="{C8BFCC00-66CA-461D-B6FA-30BF605A7AB2}" dt="2023-04-27T11:27:12.699" v="6531" actId="27636"/>
          <ac:spMkLst>
            <pc:docMk/>
            <pc:sldMk cId="3162423507" sldId="261"/>
            <ac:spMk id="2" creationId="{D0F37E01-8D34-4593-A884-FE2C6A7ECF06}"/>
          </ac:spMkLst>
        </pc:spChg>
        <pc:spChg chg="mod">
          <ac:chgData name="Mathieu Javaux" userId="a06673bb-c7eb-463f-990c-377c5c3fd71c" providerId="ADAL" clId="{C8BFCC00-66CA-461D-B6FA-30BF605A7AB2}" dt="2023-04-27T10:57:15.020" v="5654" actId="20577"/>
          <ac:spMkLst>
            <pc:docMk/>
            <pc:sldMk cId="3162423507" sldId="261"/>
            <ac:spMk id="3" creationId="{B6FE9FD4-548D-4216-9443-704DD870E160}"/>
          </ac:spMkLst>
        </pc:spChg>
      </pc:sldChg>
      <pc:sldChg chg="addSp delSp modSp">
        <pc:chgData name="Mathieu Javaux" userId="a06673bb-c7eb-463f-990c-377c5c3fd71c" providerId="ADAL" clId="{C8BFCC00-66CA-461D-B6FA-30BF605A7AB2}" dt="2023-04-27T11:26:06.873" v="6509" actId="1076"/>
        <pc:sldMkLst>
          <pc:docMk/>
          <pc:sldMk cId="2182534552" sldId="264"/>
        </pc:sldMkLst>
        <pc:spChg chg="mod">
          <ac:chgData name="Mathieu Javaux" userId="a06673bb-c7eb-463f-990c-377c5c3fd71c" providerId="ADAL" clId="{C8BFCC00-66CA-461D-B6FA-30BF605A7AB2}" dt="2023-04-27T11:26:06.873" v="6509" actId="1076"/>
          <ac:spMkLst>
            <pc:docMk/>
            <pc:sldMk cId="2182534552" sldId="264"/>
            <ac:spMk id="2" creationId="{3486EA91-0FAD-4F45-894F-EF764D81B2F2}"/>
          </ac:spMkLst>
        </pc:spChg>
        <pc:spChg chg="add mod">
          <ac:chgData name="Mathieu Javaux" userId="a06673bb-c7eb-463f-990c-377c5c3fd71c" providerId="ADAL" clId="{C8BFCC00-66CA-461D-B6FA-30BF605A7AB2}" dt="2023-04-25T10:23:04.801" v="878" actId="1036"/>
          <ac:spMkLst>
            <pc:docMk/>
            <pc:sldMk cId="2182534552" sldId="264"/>
            <ac:spMk id="3" creationId="{8C0E2A4F-96BF-425C-9388-9237731FFD0E}"/>
          </ac:spMkLst>
        </pc:spChg>
        <pc:spChg chg="add mod">
          <ac:chgData name="Mathieu Javaux" userId="a06673bb-c7eb-463f-990c-377c5c3fd71c" providerId="ADAL" clId="{C8BFCC00-66CA-461D-B6FA-30BF605A7AB2}" dt="2023-04-25T10:22:47.887" v="873" actId="1036"/>
          <ac:spMkLst>
            <pc:docMk/>
            <pc:sldMk cId="2182534552" sldId="264"/>
            <ac:spMk id="8" creationId="{D0ACF4F9-B216-4637-80F9-D1AD07D1149F}"/>
          </ac:spMkLst>
        </pc:spChg>
        <pc:spChg chg="add mod">
          <ac:chgData name="Mathieu Javaux" userId="a06673bb-c7eb-463f-990c-377c5c3fd71c" providerId="ADAL" clId="{C8BFCC00-66CA-461D-B6FA-30BF605A7AB2}" dt="2023-04-25T10:22:22.090" v="802"/>
          <ac:spMkLst>
            <pc:docMk/>
            <pc:sldMk cId="2182534552" sldId="264"/>
            <ac:spMk id="19" creationId="{5BEA42FF-468C-4CC7-9F69-248F1780F286}"/>
          </ac:spMkLst>
        </pc:spChg>
        <pc:spChg chg="add del">
          <ac:chgData name="Mathieu Javaux" userId="a06673bb-c7eb-463f-990c-377c5c3fd71c" providerId="ADAL" clId="{C8BFCC00-66CA-461D-B6FA-30BF605A7AB2}" dt="2023-04-27T10:32:40.606" v="4995" actId="478"/>
          <ac:spMkLst>
            <pc:docMk/>
            <pc:sldMk cId="2182534552" sldId="264"/>
            <ac:spMk id="21" creationId="{8CDF4D54-ED32-44FE-AB52-FC025DD7843F}"/>
          </ac:spMkLst>
        </pc:spChg>
        <pc:spChg chg="add del">
          <ac:chgData name="Mathieu Javaux" userId="a06673bb-c7eb-463f-990c-377c5c3fd71c" providerId="ADAL" clId="{C8BFCC00-66CA-461D-B6FA-30BF605A7AB2}" dt="2023-04-27T10:32:40.606" v="4995" actId="478"/>
          <ac:spMkLst>
            <pc:docMk/>
            <pc:sldMk cId="2182534552" sldId="264"/>
            <ac:spMk id="22" creationId="{0A838DAD-BC63-486A-BD3D-75D1DEAB0223}"/>
          </ac:spMkLst>
        </pc:spChg>
        <pc:picChg chg="mod">
          <ac:chgData name="Mathieu Javaux" userId="a06673bb-c7eb-463f-990c-377c5c3fd71c" providerId="ADAL" clId="{C8BFCC00-66CA-461D-B6FA-30BF605A7AB2}" dt="2023-04-25T10:21:06.343" v="608" actId="1076"/>
          <ac:picMkLst>
            <pc:docMk/>
            <pc:sldMk cId="2182534552" sldId="264"/>
            <ac:picMk id="7" creationId="{416B1BCB-040A-4A9F-9E85-F0DAF5DACE4E}"/>
          </ac:picMkLst>
        </pc:picChg>
        <pc:picChg chg="del ord">
          <ac:chgData name="Mathieu Javaux" userId="a06673bb-c7eb-463f-990c-377c5c3fd71c" providerId="ADAL" clId="{C8BFCC00-66CA-461D-B6FA-30BF605A7AB2}" dt="2023-04-27T11:26:03.400" v="6508" actId="478"/>
          <ac:picMkLst>
            <pc:docMk/>
            <pc:sldMk cId="2182534552" sldId="264"/>
            <ac:picMk id="10" creationId="{EBE7E0CC-F0AA-4D33-89B1-C419011B3F9A}"/>
          </ac:picMkLst>
        </pc:picChg>
        <pc:picChg chg="del ord">
          <ac:chgData name="Mathieu Javaux" userId="a06673bb-c7eb-463f-990c-377c5c3fd71c" providerId="ADAL" clId="{C8BFCC00-66CA-461D-B6FA-30BF605A7AB2}" dt="2023-04-27T11:26:03.400" v="6508" actId="478"/>
          <ac:picMkLst>
            <pc:docMk/>
            <pc:sldMk cId="2182534552" sldId="264"/>
            <ac:picMk id="12" creationId="{0299E5E0-C9B3-4789-80B6-A3D66A82DC36}"/>
          </ac:picMkLst>
        </pc:picChg>
        <pc:picChg chg="del mod ord">
          <ac:chgData name="Mathieu Javaux" userId="a06673bb-c7eb-463f-990c-377c5c3fd71c" providerId="ADAL" clId="{C8BFCC00-66CA-461D-B6FA-30BF605A7AB2}" dt="2023-04-27T11:26:03.400" v="6508" actId="478"/>
          <ac:picMkLst>
            <pc:docMk/>
            <pc:sldMk cId="2182534552" sldId="264"/>
            <ac:picMk id="13" creationId="{394E507F-94CF-458B-83B2-C96CC9788C88}"/>
          </ac:picMkLst>
        </pc:picChg>
        <pc:picChg chg="del mod ord">
          <ac:chgData name="Mathieu Javaux" userId="a06673bb-c7eb-463f-990c-377c5c3fd71c" providerId="ADAL" clId="{C8BFCC00-66CA-461D-B6FA-30BF605A7AB2}" dt="2023-04-27T11:26:03.400" v="6508" actId="478"/>
          <ac:picMkLst>
            <pc:docMk/>
            <pc:sldMk cId="2182534552" sldId="264"/>
            <ac:picMk id="15" creationId="{FABC046C-3C12-40ED-844C-674B8E50306E}"/>
          </ac:picMkLst>
        </pc:picChg>
        <pc:picChg chg="del ord">
          <ac:chgData name="Mathieu Javaux" userId="a06673bb-c7eb-463f-990c-377c5c3fd71c" providerId="ADAL" clId="{C8BFCC00-66CA-461D-B6FA-30BF605A7AB2}" dt="2023-04-27T11:26:03.400" v="6508" actId="478"/>
          <ac:picMkLst>
            <pc:docMk/>
            <pc:sldMk cId="2182534552" sldId="264"/>
            <ac:picMk id="16" creationId="{D6D88709-F507-46B4-A6E3-9766DBD5BC1C}"/>
          </ac:picMkLst>
        </pc:picChg>
        <pc:picChg chg="del ord">
          <ac:chgData name="Mathieu Javaux" userId="a06673bb-c7eb-463f-990c-377c5c3fd71c" providerId="ADAL" clId="{C8BFCC00-66CA-461D-B6FA-30BF605A7AB2}" dt="2023-04-27T11:26:03.400" v="6508" actId="478"/>
          <ac:picMkLst>
            <pc:docMk/>
            <pc:sldMk cId="2182534552" sldId="264"/>
            <ac:picMk id="17" creationId="{B3A6A8A3-7A3A-468F-83F9-6C3EDDDE2F96}"/>
          </ac:picMkLst>
        </pc:picChg>
        <pc:picChg chg="del ord">
          <ac:chgData name="Mathieu Javaux" userId="a06673bb-c7eb-463f-990c-377c5c3fd71c" providerId="ADAL" clId="{C8BFCC00-66CA-461D-B6FA-30BF605A7AB2}" dt="2023-04-27T11:26:03.400" v="6508" actId="478"/>
          <ac:picMkLst>
            <pc:docMk/>
            <pc:sldMk cId="2182534552" sldId="264"/>
            <ac:picMk id="18" creationId="{20FA71F7-A321-4717-A3C3-F8B8B284602C}"/>
          </ac:picMkLst>
        </pc:picChg>
        <pc:picChg chg="del ord">
          <ac:chgData name="Mathieu Javaux" userId="a06673bb-c7eb-463f-990c-377c5c3fd71c" providerId="ADAL" clId="{C8BFCC00-66CA-461D-B6FA-30BF605A7AB2}" dt="2023-04-27T11:26:03.400" v="6508" actId="478"/>
          <ac:picMkLst>
            <pc:docMk/>
            <pc:sldMk cId="2182534552" sldId="264"/>
            <ac:picMk id="20" creationId="{4E0CE632-5104-497A-8736-87CA0DCB2FE1}"/>
          </ac:picMkLst>
        </pc:picChg>
      </pc:sldChg>
      <pc:sldChg chg="addSp delSp modSp">
        <pc:chgData name="Mathieu Javaux" userId="a06673bb-c7eb-463f-990c-377c5c3fd71c" providerId="ADAL" clId="{C8BFCC00-66CA-461D-B6FA-30BF605A7AB2}" dt="2023-04-27T10:57:54.593" v="5660" actId="1076"/>
        <pc:sldMkLst>
          <pc:docMk/>
          <pc:sldMk cId="746113143" sldId="265"/>
        </pc:sldMkLst>
        <pc:spChg chg="mod">
          <ac:chgData name="Mathieu Javaux" userId="a06673bb-c7eb-463f-990c-377c5c3fd71c" providerId="ADAL" clId="{C8BFCC00-66CA-461D-B6FA-30BF605A7AB2}" dt="2023-04-25T10:23:26.046" v="894" actId="1076"/>
          <ac:spMkLst>
            <pc:docMk/>
            <pc:sldMk cId="746113143" sldId="265"/>
            <ac:spMk id="2" creationId="{E8A36837-B8C3-4586-BDA9-F919C71CA127}"/>
          </ac:spMkLst>
        </pc:spChg>
        <pc:spChg chg="mod">
          <ac:chgData name="Mathieu Javaux" userId="a06673bb-c7eb-463f-990c-377c5c3fd71c" providerId="ADAL" clId="{C8BFCC00-66CA-461D-B6FA-30BF605A7AB2}" dt="2023-04-27T10:34:53.589" v="5039"/>
          <ac:spMkLst>
            <pc:docMk/>
            <pc:sldMk cId="746113143" sldId="265"/>
            <ac:spMk id="3" creationId="{C21487BE-7169-4174-86ED-F2BB64C4231C}"/>
          </ac:spMkLst>
        </pc:spChg>
        <pc:spChg chg="mod">
          <ac:chgData name="Mathieu Javaux" userId="a06673bb-c7eb-463f-990c-377c5c3fd71c" providerId="ADAL" clId="{C8BFCC00-66CA-461D-B6FA-30BF605A7AB2}" dt="2023-04-27T10:50:19.197" v="5560" actId="20577"/>
          <ac:spMkLst>
            <pc:docMk/>
            <pc:sldMk cId="746113143" sldId="265"/>
            <ac:spMk id="6" creationId="{6D2E94FF-5A02-4A0C-9EB8-092A4F199D2F}"/>
          </ac:spMkLst>
        </pc:spChg>
        <pc:spChg chg="add del ord">
          <ac:chgData name="Mathieu Javaux" userId="a06673bb-c7eb-463f-990c-377c5c3fd71c" providerId="ADAL" clId="{C8BFCC00-66CA-461D-B6FA-30BF605A7AB2}" dt="2023-04-27T10:35:11.340" v="5055"/>
          <ac:spMkLst>
            <pc:docMk/>
            <pc:sldMk cId="746113143" sldId="265"/>
            <ac:spMk id="18" creationId="{20FF248C-BAA2-4F87-96B9-743841D0CF44}"/>
          </ac:spMkLst>
        </pc:spChg>
        <pc:spChg chg="add del mod ord">
          <ac:chgData name="Mathieu Javaux" userId="a06673bb-c7eb-463f-990c-377c5c3fd71c" providerId="ADAL" clId="{C8BFCC00-66CA-461D-B6FA-30BF605A7AB2}" dt="2023-04-27T10:35:11.340" v="5055"/>
          <ac:spMkLst>
            <pc:docMk/>
            <pc:sldMk cId="746113143" sldId="265"/>
            <ac:spMk id="19" creationId="{3586C8FB-E0DD-4019-862D-693009110300}"/>
          </ac:spMkLst>
        </pc:spChg>
        <pc:picChg chg="ord">
          <ac:chgData name="Mathieu Javaux" userId="a06673bb-c7eb-463f-990c-377c5c3fd71c" providerId="ADAL" clId="{C8BFCC00-66CA-461D-B6FA-30BF605A7AB2}" dt="2023-04-27T10:35:10.483" v="5049" actId="167"/>
          <ac:picMkLst>
            <pc:docMk/>
            <pc:sldMk cId="746113143" sldId="265"/>
            <ac:picMk id="7" creationId="{A8AEA586-B016-4F5A-911C-75BA03EAE7B2}"/>
          </ac:picMkLst>
        </pc:picChg>
        <pc:picChg chg="del">
          <ac:chgData name="Mathieu Javaux" userId="a06673bb-c7eb-463f-990c-377c5c3fd71c" providerId="ADAL" clId="{C8BFCC00-66CA-461D-B6FA-30BF605A7AB2}" dt="2023-04-27T10:57:46.262" v="5655" actId="478"/>
          <ac:picMkLst>
            <pc:docMk/>
            <pc:sldMk cId="746113143" sldId="265"/>
            <ac:picMk id="16" creationId="{510F2AAA-C845-48EA-9522-FC2F16B0F9A7}"/>
          </ac:picMkLst>
        </pc:picChg>
        <pc:picChg chg="del">
          <ac:chgData name="Mathieu Javaux" userId="a06673bb-c7eb-463f-990c-377c5c3fd71c" providerId="ADAL" clId="{C8BFCC00-66CA-461D-B6FA-30BF605A7AB2}" dt="2023-04-27T10:57:47.350" v="5656" actId="478"/>
          <ac:picMkLst>
            <pc:docMk/>
            <pc:sldMk cId="746113143" sldId="265"/>
            <ac:picMk id="17" creationId="{6D2DF0B0-7F0B-4902-A898-F72CF4648ED9}"/>
          </ac:picMkLst>
        </pc:picChg>
        <pc:picChg chg="add mod">
          <ac:chgData name="Mathieu Javaux" userId="a06673bb-c7eb-463f-990c-377c5c3fd71c" providerId="ADAL" clId="{C8BFCC00-66CA-461D-B6FA-30BF605A7AB2}" dt="2023-04-27T10:57:51.357" v="5658" actId="1076"/>
          <ac:picMkLst>
            <pc:docMk/>
            <pc:sldMk cId="746113143" sldId="265"/>
            <ac:picMk id="20" creationId="{1362E52B-F015-4D43-9D95-8D3FCB91F1ED}"/>
          </ac:picMkLst>
        </pc:picChg>
        <pc:picChg chg="add mod">
          <ac:chgData name="Mathieu Javaux" userId="a06673bb-c7eb-463f-990c-377c5c3fd71c" providerId="ADAL" clId="{C8BFCC00-66CA-461D-B6FA-30BF605A7AB2}" dt="2023-04-27T10:57:54.593" v="5660" actId="1076"/>
          <ac:picMkLst>
            <pc:docMk/>
            <pc:sldMk cId="746113143" sldId="265"/>
            <ac:picMk id="21" creationId="{3CAFC74C-5FDF-40BD-AA61-7C0F6851344C}"/>
          </ac:picMkLst>
        </pc:picChg>
        <pc:picChg chg="mod ord">
          <ac:chgData name="Mathieu Javaux" userId="a06673bb-c7eb-463f-990c-377c5c3fd71c" providerId="ADAL" clId="{C8BFCC00-66CA-461D-B6FA-30BF605A7AB2}" dt="2023-04-27T10:35:10.608" v="5050" actId="167"/>
          <ac:picMkLst>
            <pc:docMk/>
            <pc:sldMk cId="746113143" sldId="265"/>
            <ac:picMk id="3074" creationId="{88EDDB61-AD52-48B4-995D-54687AA66C7F}"/>
          </ac:picMkLst>
        </pc:picChg>
      </pc:sldChg>
      <pc:sldChg chg="addSp delSp modSp ord modNotes">
        <pc:chgData name="Mathieu Javaux" userId="a06673bb-c7eb-463f-990c-377c5c3fd71c" providerId="ADAL" clId="{C8BFCC00-66CA-461D-B6FA-30BF605A7AB2}" dt="2023-04-27T11:12:31.787" v="5860"/>
        <pc:sldMkLst>
          <pc:docMk/>
          <pc:sldMk cId="2668331002" sldId="303"/>
        </pc:sldMkLst>
        <pc:spChg chg="add del mod">
          <ac:chgData name="Mathieu Javaux" userId="a06673bb-c7eb-463f-990c-377c5c3fd71c" providerId="ADAL" clId="{C8BFCC00-66CA-461D-B6FA-30BF605A7AB2}" dt="2023-04-27T09:13:32.162" v="3168" actId="478"/>
          <ac:spMkLst>
            <pc:docMk/>
            <pc:sldMk cId="2668331002" sldId="303"/>
            <ac:spMk id="2" creationId="{0B74C787-6F89-4BB1-A1F0-49F85DEE70EE}"/>
          </ac:spMkLst>
        </pc:spChg>
        <pc:spChg chg="add mod">
          <ac:chgData name="Mathieu Javaux" userId="a06673bb-c7eb-463f-990c-377c5c3fd71c" providerId="ADAL" clId="{C8BFCC00-66CA-461D-B6FA-30BF605A7AB2}" dt="2023-04-27T09:34:59.250" v="3913" actId="1036"/>
          <ac:spMkLst>
            <pc:docMk/>
            <pc:sldMk cId="2668331002" sldId="303"/>
            <ac:spMk id="3" creationId="{27B5E03E-F3F5-45A4-9957-3560A2DF193D}"/>
          </ac:spMkLst>
        </pc:spChg>
        <pc:spChg chg="add mod">
          <ac:chgData name="Mathieu Javaux" userId="a06673bb-c7eb-463f-990c-377c5c3fd71c" providerId="ADAL" clId="{C8BFCC00-66CA-461D-B6FA-30BF605A7AB2}" dt="2023-04-27T09:34:59.250" v="3913" actId="1036"/>
          <ac:spMkLst>
            <pc:docMk/>
            <pc:sldMk cId="2668331002" sldId="303"/>
            <ac:spMk id="7" creationId="{71B05E72-5206-495D-B2B5-A67B11F01E54}"/>
          </ac:spMkLst>
        </pc:spChg>
        <pc:spChg chg="add mod">
          <ac:chgData name="Mathieu Javaux" userId="a06673bb-c7eb-463f-990c-377c5c3fd71c" providerId="ADAL" clId="{C8BFCC00-66CA-461D-B6FA-30BF605A7AB2}" dt="2023-04-27T09:34:59.250" v="3913" actId="1036"/>
          <ac:spMkLst>
            <pc:docMk/>
            <pc:sldMk cId="2668331002" sldId="303"/>
            <ac:spMk id="10" creationId="{90DB2AB0-BCFC-43F7-9A6D-26AC3BE6B0E5}"/>
          </ac:spMkLst>
        </pc:spChg>
        <pc:spChg chg="del mod">
          <ac:chgData name="Mathieu Javaux" userId="a06673bb-c7eb-463f-990c-377c5c3fd71c" providerId="ADAL" clId="{C8BFCC00-66CA-461D-B6FA-30BF605A7AB2}" dt="2023-04-27T09:36:29.443" v="4003" actId="478"/>
          <ac:spMkLst>
            <pc:docMk/>
            <pc:sldMk cId="2668331002" sldId="303"/>
            <ac:spMk id="12" creationId="{00000000-0000-0000-0000-000000000000}"/>
          </ac:spMkLst>
        </pc:spChg>
        <pc:spChg chg="del mod">
          <ac:chgData name="Mathieu Javaux" userId="a06673bb-c7eb-463f-990c-377c5c3fd71c" providerId="ADAL" clId="{C8BFCC00-66CA-461D-B6FA-30BF605A7AB2}" dt="2023-04-27T09:36:56.378" v="4029" actId="478"/>
          <ac:spMkLst>
            <pc:docMk/>
            <pc:sldMk cId="2668331002" sldId="303"/>
            <ac:spMk id="13" creationId="{00000000-0000-0000-0000-000000000000}"/>
          </ac:spMkLst>
        </pc:spChg>
        <pc:spChg chg="mod">
          <ac:chgData name="Mathieu Javaux" userId="a06673bb-c7eb-463f-990c-377c5c3fd71c" providerId="ADAL" clId="{C8BFCC00-66CA-461D-B6FA-30BF605A7AB2}" dt="2023-04-27T09:34:59.250" v="3913" actId="1036"/>
          <ac:spMkLst>
            <pc:docMk/>
            <pc:sldMk cId="2668331002" sldId="303"/>
            <ac:spMk id="18" creationId="{00000000-0000-0000-0000-000000000000}"/>
          </ac:spMkLst>
        </pc:spChg>
        <pc:spChg chg="add mod">
          <ac:chgData name="Mathieu Javaux" userId="a06673bb-c7eb-463f-990c-377c5c3fd71c" providerId="ADAL" clId="{C8BFCC00-66CA-461D-B6FA-30BF605A7AB2}" dt="2023-04-27T09:34:59.250" v="3913" actId="1036"/>
          <ac:spMkLst>
            <pc:docMk/>
            <pc:sldMk cId="2668331002" sldId="303"/>
            <ac:spMk id="19" creationId="{C37B2057-3351-484D-B84E-158D1674F31F}"/>
          </ac:spMkLst>
        </pc:spChg>
        <pc:spChg chg="mod">
          <ac:chgData name="Mathieu Javaux" userId="a06673bb-c7eb-463f-990c-377c5c3fd71c" providerId="ADAL" clId="{C8BFCC00-66CA-461D-B6FA-30BF605A7AB2}" dt="2023-04-27T09:35:16.378" v="3920" actId="1035"/>
          <ac:spMkLst>
            <pc:docMk/>
            <pc:sldMk cId="2668331002" sldId="303"/>
            <ac:spMk id="20" creationId="{D2C131CF-3998-485F-B333-E9AF60C13A60}"/>
          </ac:spMkLst>
        </pc:spChg>
        <pc:spChg chg="mod">
          <ac:chgData name="Mathieu Javaux" userId="a06673bb-c7eb-463f-990c-377c5c3fd71c" providerId="ADAL" clId="{C8BFCC00-66CA-461D-B6FA-30BF605A7AB2}" dt="2023-04-27T09:34:59.250" v="3913" actId="1036"/>
          <ac:spMkLst>
            <pc:docMk/>
            <pc:sldMk cId="2668331002" sldId="303"/>
            <ac:spMk id="23" creationId="{00000000-0000-0000-0000-000000000000}"/>
          </ac:spMkLst>
        </pc:spChg>
        <pc:spChg chg="add del mod">
          <ac:chgData name="Mathieu Javaux" userId="a06673bb-c7eb-463f-990c-377c5c3fd71c" providerId="ADAL" clId="{C8BFCC00-66CA-461D-B6FA-30BF605A7AB2}" dt="2023-04-27T09:35:34.088" v="3922" actId="478"/>
          <ac:spMkLst>
            <pc:docMk/>
            <pc:sldMk cId="2668331002" sldId="303"/>
            <ac:spMk id="24" creationId="{A4C42279-D230-48C1-BD5A-7DB3DCE8C31A}"/>
          </ac:spMkLst>
        </pc:spChg>
        <pc:spChg chg="del mod">
          <ac:chgData name="Mathieu Javaux" userId="a06673bb-c7eb-463f-990c-377c5c3fd71c" providerId="ADAL" clId="{C8BFCC00-66CA-461D-B6FA-30BF605A7AB2}" dt="2023-04-27T09:35:34.088" v="3922" actId="478"/>
          <ac:spMkLst>
            <pc:docMk/>
            <pc:sldMk cId="2668331002" sldId="303"/>
            <ac:spMk id="25" creationId="{CC458564-57FF-49C0-B59B-C67279624B0C}"/>
          </ac:spMkLst>
        </pc:spChg>
        <pc:spChg chg="del mod">
          <ac:chgData name="Mathieu Javaux" userId="a06673bb-c7eb-463f-990c-377c5c3fd71c" providerId="ADAL" clId="{C8BFCC00-66CA-461D-B6FA-30BF605A7AB2}" dt="2023-04-27T09:32:27.613" v="3882" actId="478"/>
          <ac:spMkLst>
            <pc:docMk/>
            <pc:sldMk cId="2668331002" sldId="303"/>
            <ac:spMk id="26" creationId="{18D134FA-2564-40EC-BAFE-367C364A439B}"/>
          </ac:spMkLst>
        </pc:spChg>
        <pc:spChg chg="add del mod">
          <ac:chgData name="Mathieu Javaux" userId="a06673bb-c7eb-463f-990c-377c5c3fd71c" providerId="ADAL" clId="{C8BFCC00-66CA-461D-B6FA-30BF605A7AB2}" dt="2023-04-27T09:35:34.088" v="3922" actId="478"/>
          <ac:spMkLst>
            <pc:docMk/>
            <pc:sldMk cId="2668331002" sldId="303"/>
            <ac:spMk id="27" creationId="{C5260661-24EC-4A22-9E9B-53E3E18D9B3B}"/>
          </ac:spMkLst>
        </pc:spChg>
        <pc:spChg chg="add del mod">
          <ac:chgData name="Mathieu Javaux" userId="a06673bb-c7eb-463f-990c-377c5c3fd71c" providerId="ADAL" clId="{C8BFCC00-66CA-461D-B6FA-30BF605A7AB2}" dt="2023-04-27T09:35:34.088" v="3922" actId="478"/>
          <ac:spMkLst>
            <pc:docMk/>
            <pc:sldMk cId="2668331002" sldId="303"/>
            <ac:spMk id="28" creationId="{B6EAE715-E26F-490C-AD22-B5C3C9F7E5EE}"/>
          </ac:spMkLst>
        </pc:spChg>
        <pc:spChg chg="mod">
          <ac:chgData name="Mathieu Javaux" userId="a06673bb-c7eb-463f-990c-377c5c3fd71c" providerId="ADAL" clId="{C8BFCC00-66CA-461D-B6FA-30BF605A7AB2}" dt="2023-04-27T09:34:59.250" v="3913" actId="1036"/>
          <ac:spMkLst>
            <pc:docMk/>
            <pc:sldMk cId="2668331002" sldId="303"/>
            <ac:spMk id="33" creationId="{00000000-0000-0000-0000-000000000000}"/>
          </ac:spMkLst>
        </pc:spChg>
        <pc:spChg chg="mod">
          <ac:chgData name="Mathieu Javaux" userId="a06673bb-c7eb-463f-990c-377c5c3fd71c" providerId="ADAL" clId="{C8BFCC00-66CA-461D-B6FA-30BF605A7AB2}" dt="2023-04-27T10:01:32.937" v="4213" actId="20577"/>
          <ac:spMkLst>
            <pc:docMk/>
            <pc:sldMk cId="2668331002" sldId="303"/>
            <ac:spMk id="35" creationId="{00000000-0000-0000-0000-000000000000}"/>
          </ac:spMkLst>
        </pc:spChg>
        <pc:spChg chg="del mod">
          <ac:chgData name="Mathieu Javaux" userId="a06673bb-c7eb-463f-990c-377c5c3fd71c" providerId="ADAL" clId="{C8BFCC00-66CA-461D-B6FA-30BF605A7AB2}" dt="2023-04-27T09:13:58.870" v="3172" actId="478"/>
          <ac:spMkLst>
            <pc:docMk/>
            <pc:sldMk cId="2668331002" sldId="303"/>
            <ac:spMk id="38" creationId="{00000000-0000-0000-0000-000000000000}"/>
          </ac:spMkLst>
        </pc:spChg>
        <pc:spChg chg="del mod">
          <ac:chgData name="Mathieu Javaux" userId="a06673bb-c7eb-463f-990c-377c5c3fd71c" providerId="ADAL" clId="{C8BFCC00-66CA-461D-B6FA-30BF605A7AB2}" dt="2023-04-27T09:14:00.464" v="3173" actId="478"/>
          <ac:spMkLst>
            <pc:docMk/>
            <pc:sldMk cId="2668331002" sldId="303"/>
            <ac:spMk id="39" creationId="{00000000-0000-0000-0000-000000000000}"/>
          </ac:spMkLst>
        </pc:spChg>
        <pc:spChg chg="del mod">
          <ac:chgData name="Mathieu Javaux" userId="a06673bb-c7eb-463f-990c-377c5c3fd71c" providerId="ADAL" clId="{C8BFCC00-66CA-461D-B6FA-30BF605A7AB2}" dt="2023-04-27T09:14:02.251" v="3174" actId="478"/>
          <ac:spMkLst>
            <pc:docMk/>
            <pc:sldMk cId="2668331002" sldId="303"/>
            <ac:spMk id="43" creationId="{00000000-0000-0000-0000-000000000000}"/>
          </ac:spMkLst>
        </pc:spChg>
        <pc:spChg chg="mod">
          <ac:chgData name="Mathieu Javaux" userId="a06673bb-c7eb-463f-990c-377c5c3fd71c" providerId="ADAL" clId="{C8BFCC00-66CA-461D-B6FA-30BF605A7AB2}" dt="2023-04-27T09:34:59.250" v="3913" actId="1036"/>
          <ac:spMkLst>
            <pc:docMk/>
            <pc:sldMk cId="2668331002" sldId="303"/>
            <ac:spMk id="53" creationId="{F4AAE4F0-9DFA-4688-9C03-6A6C16980153}"/>
          </ac:spMkLst>
        </pc:spChg>
        <pc:picChg chg="mod">
          <ac:chgData name="Mathieu Javaux" userId="a06673bb-c7eb-463f-990c-377c5c3fd71c" providerId="ADAL" clId="{C8BFCC00-66CA-461D-B6FA-30BF605A7AB2}" dt="2023-04-27T09:34:59.250" v="3913" actId="1036"/>
          <ac:picMkLst>
            <pc:docMk/>
            <pc:sldMk cId="2668331002" sldId="303"/>
            <ac:picMk id="5" creationId="{00000000-0000-0000-0000-000000000000}"/>
          </ac:picMkLst>
        </pc:picChg>
        <pc:picChg chg="mod">
          <ac:chgData name="Mathieu Javaux" userId="a06673bb-c7eb-463f-990c-377c5c3fd71c" providerId="ADAL" clId="{C8BFCC00-66CA-461D-B6FA-30BF605A7AB2}" dt="2023-04-27T09:34:59.250" v="3913" actId="1036"/>
          <ac:picMkLst>
            <pc:docMk/>
            <pc:sldMk cId="2668331002" sldId="303"/>
            <ac:picMk id="6" creationId="{00000000-0000-0000-0000-000000000000}"/>
          </ac:picMkLst>
        </pc:picChg>
        <pc:picChg chg="add del mod ord modCrop">
          <ac:chgData name="Mathieu Javaux" userId="a06673bb-c7eb-463f-990c-377c5c3fd71c" providerId="ADAL" clId="{C8BFCC00-66CA-461D-B6FA-30BF605A7AB2}" dt="2023-04-27T09:35:34.088" v="3922" actId="478"/>
          <ac:picMkLst>
            <pc:docMk/>
            <pc:sldMk cId="2668331002" sldId="303"/>
            <ac:picMk id="40" creationId="{02F8229D-6296-4ABB-AD4C-60D21D9F6B78}"/>
          </ac:picMkLst>
        </pc:picChg>
        <pc:picChg chg="add">
          <ac:chgData name="Mathieu Javaux" userId="a06673bb-c7eb-463f-990c-377c5c3fd71c" providerId="ADAL" clId="{C8BFCC00-66CA-461D-B6FA-30BF605A7AB2}" dt="2023-04-27T09:57:29.269" v="4187"/>
          <ac:picMkLst>
            <pc:docMk/>
            <pc:sldMk cId="2668331002" sldId="303"/>
            <ac:picMk id="44" creationId="{921B9365-F605-448C-9308-FC1FC83CCC89}"/>
          </ac:picMkLst>
        </pc:picChg>
        <pc:picChg chg="del mod">
          <ac:chgData name="Mathieu Javaux" userId="a06673bb-c7eb-463f-990c-377c5c3fd71c" providerId="ADAL" clId="{C8BFCC00-66CA-461D-B6FA-30BF605A7AB2}" dt="2023-04-27T09:32:25.264" v="3881" actId="478"/>
          <ac:picMkLst>
            <pc:docMk/>
            <pc:sldMk cId="2668331002" sldId="303"/>
            <ac:picMk id="76" creationId="{20710154-C1C3-4256-A954-2F0AAB931C49}"/>
          </ac:picMkLst>
        </pc:picChg>
        <pc:cxnChg chg="mod">
          <ac:chgData name="Mathieu Javaux" userId="a06673bb-c7eb-463f-990c-377c5c3fd71c" providerId="ADAL" clId="{C8BFCC00-66CA-461D-B6FA-30BF605A7AB2}" dt="2023-04-27T09:34:59.250" v="3913" actId="1036"/>
          <ac:cxnSpMkLst>
            <pc:docMk/>
            <pc:sldMk cId="2668331002" sldId="303"/>
            <ac:cxnSpMk id="4" creationId="{00000000-0000-0000-0000-000000000000}"/>
          </ac:cxnSpMkLst>
        </pc:cxnChg>
        <pc:cxnChg chg="mod">
          <ac:chgData name="Mathieu Javaux" userId="a06673bb-c7eb-463f-990c-377c5c3fd71c" providerId="ADAL" clId="{C8BFCC00-66CA-461D-B6FA-30BF605A7AB2}" dt="2023-04-27T09:34:59.250" v="3913" actId="1036"/>
          <ac:cxnSpMkLst>
            <pc:docMk/>
            <pc:sldMk cId="2668331002" sldId="303"/>
            <ac:cxnSpMk id="8" creationId="{00000000-0000-0000-0000-000000000000}"/>
          </ac:cxnSpMkLst>
        </pc:cxnChg>
        <pc:cxnChg chg="mod">
          <ac:chgData name="Mathieu Javaux" userId="a06673bb-c7eb-463f-990c-377c5c3fd71c" providerId="ADAL" clId="{C8BFCC00-66CA-461D-B6FA-30BF605A7AB2}" dt="2023-04-27T09:34:59.250" v="3913" actId="1036"/>
          <ac:cxnSpMkLst>
            <pc:docMk/>
            <pc:sldMk cId="2668331002" sldId="303"/>
            <ac:cxnSpMk id="14" creationId="{00000000-0000-0000-0000-000000000000}"/>
          </ac:cxnSpMkLst>
        </pc:cxnChg>
        <pc:cxnChg chg="add mod">
          <ac:chgData name="Mathieu Javaux" userId="a06673bb-c7eb-463f-990c-377c5c3fd71c" providerId="ADAL" clId="{C8BFCC00-66CA-461D-B6FA-30BF605A7AB2}" dt="2023-04-27T09:34:59.250" v="3913" actId="1036"/>
          <ac:cxnSpMkLst>
            <pc:docMk/>
            <pc:sldMk cId="2668331002" sldId="303"/>
            <ac:cxnSpMk id="15" creationId="{CA0BC5B1-1DF6-4318-9F8C-2D8C6549C4E5}"/>
          </ac:cxnSpMkLst>
        </pc:cxnChg>
        <pc:cxnChg chg="mod">
          <ac:chgData name="Mathieu Javaux" userId="a06673bb-c7eb-463f-990c-377c5c3fd71c" providerId="ADAL" clId="{C8BFCC00-66CA-461D-B6FA-30BF605A7AB2}" dt="2023-04-27T09:34:59.250" v="3913" actId="1036"/>
          <ac:cxnSpMkLst>
            <pc:docMk/>
            <pc:sldMk cId="2668331002" sldId="303"/>
            <ac:cxnSpMk id="16" creationId="{00000000-0000-0000-0000-000000000000}"/>
          </ac:cxnSpMkLst>
        </pc:cxnChg>
        <pc:cxnChg chg="add del mod">
          <ac:chgData name="Mathieu Javaux" userId="a06673bb-c7eb-463f-990c-377c5c3fd71c" providerId="ADAL" clId="{C8BFCC00-66CA-461D-B6FA-30BF605A7AB2}" dt="2023-04-27T09:35:34.088" v="3922" actId="478"/>
          <ac:cxnSpMkLst>
            <pc:docMk/>
            <pc:sldMk cId="2668331002" sldId="303"/>
            <ac:cxnSpMk id="22" creationId="{CD6DC01D-5968-444D-AB75-BBE46260F4C3}"/>
          </ac:cxnSpMkLst>
        </pc:cxnChg>
        <pc:cxnChg chg="del mod">
          <ac:chgData name="Mathieu Javaux" userId="a06673bb-c7eb-463f-990c-377c5c3fd71c" providerId="ADAL" clId="{C8BFCC00-66CA-461D-B6FA-30BF605A7AB2}" dt="2023-04-27T09:35:34.088" v="3922" actId="478"/>
          <ac:cxnSpMkLst>
            <pc:docMk/>
            <pc:sldMk cId="2668331002" sldId="303"/>
            <ac:cxnSpMk id="32" creationId="{00000000-0000-0000-0000-000000000000}"/>
          </ac:cxnSpMkLst>
        </pc:cxnChg>
        <pc:cxnChg chg="mod">
          <ac:chgData name="Mathieu Javaux" userId="a06673bb-c7eb-463f-990c-377c5c3fd71c" providerId="ADAL" clId="{C8BFCC00-66CA-461D-B6FA-30BF605A7AB2}" dt="2023-04-27T09:34:59.250" v="3913" actId="1036"/>
          <ac:cxnSpMkLst>
            <pc:docMk/>
            <pc:sldMk cId="2668331002" sldId="303"/>
            <ac:cxnSpMk id="41" creationId="{00000000-0000-0000-0000-000000000000}"/>
          </ac:cxnSpMkLst>
        </pc:cxnChg>
        <pc:cxnChg chg="mod">
          <ac:chgData name="Mathieu Javaux" userId="a06673bb-c7eb-463f-990c-377c5c3fd71c" providerId="ADAL" clId="{C8BFCC00-66CA-461D-B6FA-30BF605A7AB2}" dt="2023-04-27T09:34:59.250" v="3913" actId="1036"/>
          <ac:cxnSpMkLst>
            <pc:docMk/>
            <pc:sldMk cId="2668331002" sldId="303"/>
            <ac:cxnSpMk id="42" creationId="{00000000-0000-0000-0000-000000000000}"/>
          </ac:cxnSpMkLst>
        </pc:cxnChg>
      </pc:sldChg>
      <pc:sldChg chg="addSp delSp modSp del modAnim">
        <pc:chgData name="Mathieu Javaux" userId="a06673bb-c7eb-463f-990c-377c5c3fd71c" providerId="ADAL" clId="{C8BFCC00-66CA-461D-B6FA-30BF605A7AB2}" dt="2023-04-27T09:41:54.867" v="4119" actId="2696"/>
        <pc:sldMkLst>
          <pc:docMk/>
          <pc:sldMk cId="585202996" sldId="306"/>
        </pc:sldMkLst>
        <pc:spChg chg="mod">
          <ac:chgData name="Mathieu Javaux" userId="a06673bb-c7eb-463f-990c-377c5c3fd71c" providerId="ADAL" clId="{C8BFCC00-66CA-461D-B6FA-30BF605A7AB2}" dt="2023-04-25T10:13:04.026" v="393" actId="14100"/>
          <ac:spMkLst>
            <pc:docMk/>
            <pc:sldMk cId="585202996" sldId="306"/>
            <ac:spMk id="3" creationId="{27892296-B196-4A7F-8334-5A4E7297DD72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6" creationId="{017F7C2D-734E-4C21-8F9A-6B43CD587751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9" creationId="{DC634678-341D-4BBE-9EAB-3A91210B93CB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12" creationId="{855E523E-26DA-40BA-B912-467F484B541F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13" creationId="{14624DF6-67D9-485A-B633-40339784291C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14" creationId="{5D1D23AA-6A4A-4AF1-8E8F-B233CCC23034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15" creationId="{31F4B98A-350D-4A1A-A261-8FC049FBCAB8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16" creationId="{1646567A-2E96-4ED2-96C7-C00518B77ECB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17" creationId="{EBB93134-B47F-4976-BE7D-68A54C6A9D9E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18" creationId="{AEDDDD2B-6D7D-4A83-887A-A9F4FC51AD0B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19" creationId="{8CB1C6E0-A7FD-43BE-9671-46BB090EB428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20" creationId="{0B2821CA-2FE9-464D-BD70-42D6E3C7DE97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21" creationId="{A075A057-A496-47D5-87B2-AFB2B113BD26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22" creationId="{76F0C384-2BC6-4A68-BBB8-FFB9161D2C05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23" creationId="{0A9B4F8B-3252-4BDC-A343-74FEDA408FBF}"/>
          </ac:spMkLst>
        </pc:spChg>
        <pc:spChg chg="mod topLvl">
          <ac:chgData name="Mathieu Javaux" userId="a06673bb-c7eb-463f-990c-377c5c3fd71c" providerId="ADAL" clId="{C8BFCC00-66CA-461D-B6FA-30BF605A7AB2}" dt="2023-04-25T10:11:18.006" v="367" actId="403"/>
          <ac:spMkLst>
            <pc:docMk/>
            <pc:sldMk cId="585202996" sldId="306"/>
            <ac:spMk id="24" creationId="{EB905593-D9ED-4C1C-834B-15844C5B64BF}"/>
          </ac:spMkLst>
        </pc:spChg>
        <pc:spChg chg="mod topLvl">
          <ac:chgData name="Mathieu Javaux" userId="a06673bb-c7eb-463f-990c-377c5c3fd71c" providerId="ADAL" clId="{C8BFCC00-66CA-461D-B6FA-30BF605A7AB2}" dt="2023-04-25T10:11:28.415" v="370" actId="1076"/>
          <ac:spMkLst>
            <pc:docMk/>
            <pc:sldMk cId="585202996" sldId="306"/>
            <ac:spMk id="25" creationId="{9E81E9DE-2DFA-452C-8A32-EC02462B87F2}"/>
          </ac:spMkLst>
        </pc:spChg>
        <pc:spChg chg="mod topLvl">
          <ac:chgData name="Mathieu Javaux" userId="a06673bb-c7eb-463f-990c-377c5c3fd71c" providerId="ADAL" clId="{C8BFCC00-66CA-461D-B6FA-30BF605A7AB2}" dt="2023-04-25T10:17:38.668" v="493" actId="207"/>
          <ac:spMkLst>
            <pc:docMk/>
            <pc:sldMk cId="585202996" sldId="306"/>
            <ac:spMk id="28" creationId="{F31265B2-F19F-41EE-AC73-3312D55B3C82}"/>
          </ac:spMkLst>
        </pc:spChg>
        <pc:spChg chg="mod topLvl">
          <ac:chgData name="Mathieu Javaux" userId="a06673bb-c7eb-463f-990c-377c5c3fd71c" providerId="ADAL" clId="{C8BFCC00-66CA-461D-B6FA-30BF605A7AB2}" dt="2023-04-25T10:11:05.678" v="364" actId="165"/>
          <ac:spMkLst>
            <pc:docMk/>
            <pc:sldMk cId="585202996" sldId="306"/>
            <ac:spMk id="39" creationId="{A6AF8045-4897-4EB4-95FB-29EB0A392750}"/>
          </ac:spMkLst>
        </pc:spChg>
        <pc:spChg chg="mod">
          <ac:chgData name="Mathieu Javaux" userId="a06673bb-c7eb-463f-990c-377c5c3fd71c" providerId="ADAL" clId="{C8BFCC00-66CA-461D-B6FA-30BF605A7AB2}" dt="2023-04-25T10:04:38.948" v="222" actId="1076"/>
          <ac:spMkLst>
            <pc:docMk/>
            <pc:sldMk cId="585202996" sldId="306"/>
            <ac:spMk id="40" creationId="{120D96D9-D8BC-49D2-BB32-2182E1FD9EA5}"/>
          </ac:spMkLst>
        </pc:spChg>
        <pc:spChg chg="mod">
          <ac:chgData name="Mathieu Javaux" userId="a06673bb-c7eb-463f-990c-377c5c3fd71c" providerId="ADAL" clId="{C8BFCC00-66CA-461D-B6FA-30BF605A7AB2}" dt="2023-04-25T10:13:00.956" v="392" actId="1076"/>
          <ac:spMkLst>
            <pc:docMk/>
            <pc:sldMk cId="585202996" sldId="306"/>
            <ac:spMk id="46" creationId="{E841E927-59C7-4006-AE41-D7AE1776BE43}"/>
          </ac:spMkLst>
        </pc:spChg>
        <pc:grpChg chg="mod topLvl">
          <ac:chgData name="Mathieu Javaux" userId="a06673bb-c7eb-463f-990c-377c5c3fd71c" providerId="ADAL" clId="{C8BFCC00-66CA-461D-B6FA-30BF605A7AB2}" dt="2023-04-25T10:12:53.706" v="391" actId="478"/>
          <ac:grpSpMkLst>
            <pc:docMk/>
            <pc:sldMk cId="585202996" sldId="306"/>
            <ac:grpSpMk id="2" creationId="{A2D2AACC-2D95-4879-BB67-2798C0A829EA}"/>
          </ac:grpSpMkLst>
        </pc:grpChg>
        <pc:grpChg chg="del mod topLvl">
          <ac:chgData name="Mathieu Javaux" userId="a06673bb-c7eb-463f-990c-377c5c3fd71c" providerId="ADAL" clId="{C8BFCC00-66CA-461D-B6FA-30BF605A7AB2}" dt="2023-04-25T10:12:53.706" v="391" actId="478"/>
          <ac:grpSpMkLst>
            <pc:docMk/>
            <pc:sldMk cId="585202996" sldId="306"/>
            <ac:grpSpMk id="26" creationId="{7C83C27C-B2CA-4BEA-8DC0-3C5DDD8E783A}"/>
          </ac:grpSpMkLst>
        </pc:grpChg>
        <pc:grpChg chg="add del mod">
          <ac:chgData name="Mathieu Javaux" userId="a06673bb-c7eb-463f-990c-377c5c3fd71c" providerId="ADAL" clId="{C8BFCC00-66CA-461D-B6FA-30BF605A7AB2}" dt="2023-04-25T10:11:05.678" v="364" actId="165"/>
          <ac:grpSpMkLst>
            <pc:docMk/>
            <pc:sldMk cId="585202996" sldId="306"/>
            <ac:grpSpMk id="29" creationId="{F3487634-20A3-433F-82DD-FC8FCB1296A4}"/>
          </ac:grpSpMkLst>
        </pc:grpChg>
        <pc:cxnChg chg="mod topLvl">
          <ac:chgData name="Mathieu Javaux" userId="a06673bb-c7eb-463f-990c-377c5c3fd71c" providerId="ADAL" clId="{C8BFCC00-66CA-461D-B6FA-30BF605A7AB2}" dt="2023-04-25T10:11:05.678" v="364" actId="165"/>
          <ac:cxnSpMkLst>
            <pc:docMk/>
            <pc:sldMk cId="585202996" sldId="306"/>
            <ac:cxnSpMk id="7" creationId="{288816E3-4640-44C6-B3E9-513003AB0AE4}"/>
          </ac:cxnSpMkLst>
        </pc:cxnChg>
        <pc:cxnChg chg="mod topLvl">
          <ac:chgData name="Mathieu Javaux" userId="a06673bb-c7eb-463f-990c-377c5c3fd71c" providerId="ADAL" clId="{C8BFCC00-66CA-461D-B6FA-30BF605A7AB2}" dt="2023-04-25T10:11:05.678" v="364" actId="165"/>
          <ac:cxnSpMkLst>
            <pc:docMk/>
            <pc:sldMk cId="585202996" sldId="306"/>
            <ac:cxnSpMk id="8" creationId="{15ED7A75-2EA1-46AD-B903-69A178517D9D}"/>
          </ac:cxnSpMkLst>
        </pc:cxnChg>
        <pc:cxnChg chg="mod topLvl">
          <ac:chgData name="Mathieu Javaux" userId="a06673bb-c7eb-463f-990c-377c5c3fd71c" providerId="ADAL" clId="{C8BFCC00-66CA-461D-B6FA-30BF605A7AB2}" dt="2023-04-25T10:11:05.678" v="364" actId="165"/>
          <ac:cxnSpMkLst>
            <pc:docMk/>
            <pc:sldMk cId="585202996" sldId="306"/>
            <ac:cxnSpMk id="11" creationId="{D45EE30D-CE07-4FBD-962E-0EC86EE6DB1E}"/>
          </ac:cxnSpMkLst>
        </pc:cxnChg>
        <pc:cxnChg chg="mod topLvl">
          <ac:chgData name="Mathieu Javaux" userId="a06673bb-c7eb-463f-990c-377c5c3fd71c" providerId="ADAL" clId="{C8BFCC00-66CA-461D-B6FA-30BF605A7AB2}" dt="2023-04-25T10:11:05.678" v="364" actId="165"/>
          <ac:cxnSpMkLst>
            <pc:docMk/>
            <pc:sldMk cId="585202996" sldId="306"/>
            <ac:cxnSpMk id="27" creationId="{B21AB11B-D5A7-4635-9777-0D7C04B6F8C2}"/>
          </ac:cxnSpMkLst>
        </pc:cxnChg>
        <pc:cxnChg chg="mod topLvl">
          <ac:chgData name="Mathieu Javaux" userId="a06673bb-c7eb-463f-990c-377c5c3fd71c" providerId="ADAL" clId="{C8BFCC00-66CA-461D-B6FA-30BF605A7AB2}" dt="2023-04-25T10:11:05.678" v="364" actId="165"/>
          <ac:cxnSpMkLst>
            <pc:docMk/>
            <pc:sldMk cId="585202996" sldId="306"/>
            <ac:cxnSpMk id="31" creationId="{F379424A-0229-4F15-9AF4-1582F126268B}"/>
          </ac:cxnSpMkLst>
        </pc:cxnChg>
        <pc:cxnChg chg="add mod">
          <ac:chgData name="Mathieu Javaux" userId="a06673bb-c7eb-463f-990c-377c5c3fd71c" providerId="ADAL" clId="{C8BFCC00-66CA-461D-B6FA-30BF605A7AB2}" dt="2023-04-25T10:13:16.251" v="399" actId="1036"/>
          <ac:cxnSpMkLst>
            <pc:docMk/>
            <pc:sldMk cId="585202996" sldId="306"/>
            <ac:cxnSpMk id="32" creationId="{13BA9294-645B-4AF3-A64C-7E7F1B11DE62}"/>
          </ac:cxnSpMkLst>
        </pc:cxnChg>
        <pc:cxnChg chg="mod topLvl">
          <ac:chgData name="Mathieu Javaux" userId="a06673bb-c7eb-463f-990c-377c5c3fd71c" providerId="ADAL" clId="{C8BFCC00-66CA-461D-B6FA-30BF605A7AB2}" dt="2023-04-25T10:11:05.678" v="364" actId="165"/>
          <ac:cxnSpMkLst>
            <pc:docMk/>
            <pc:sldMk cId="585202996" sldId="306"/>
            <ac:cxnSpMk id="34" creationId="{211F15D8-533F-462A-9524-9DEAF23C1C93}"/>
          </ac:cxnSpMkLst>
        </pc:cxnChg>
        <pc:cxnChg chg="mod">
          <ac:chgData name="Mathieu Javaux" userId="a06673bb-c7eb-463f-990c-377c5c3fd71c" providerId="ADAL" clId="{C8BFCC00-66CA-461D-B6FA-30BF605A7AB2}" dt="2023-04-25T10:12:27.301" v="379" actId="1076"/>
          <ac:cxnSpMkLst>
            <pc:docMk/>
            <pc:sldMk cId="585202996" sldId="306"/>
            <ac:cxnSpMk id="41" creationId="{99761797-0291-41E7-9701-B03CF427482B}"/>
          </ac:cxnSpMkLst>
        </pc:cxnChg>
        <pc:cxnChg chg="del topLvl">
          <ac:chgData name="Mathieu Javaux" userId="a06673bb-c7eb-463f-990c-377c5c3fd71c" providerId="ADAL" clId="{C8BFCC00-66CA-461D-B6FA-30BF605A7AB2}" dt="2023-04-25T10:12:53.706" v="391" actId="478"/>
          <ac:cxnSpMkLst>
            <pc:docMk/>
            <pc:sldMk cId="585202996" sldId="306"/>
            <ac:cxnSpMk id="48" creationId="{D225E831-C2E6-4011-ACEB-E3B32F582858}"/>
          </ac:cxnSpMkLst>
        </pc:cxnChg>
      </pc:sldChg>
      <pc:sldChg chg="addSp modSp ord">
        <pc:chgData name="Mathieu Javaux" userId="a06673bb-c7eb-463f-990c-377c5c3fd71c" providerId="ADAL" clId="{C8BFCC00-66CA-461D-B6FA-30BF605A7AB2}" dt="2023-04-27T11:25:13.737" v="6505" actId="1036"/>
        <pc:sldMkLst>
          <pc:docMk/>
          <pc:sldMk cId="3647582194" sldId="307"/>
        </pc:sldMkLst>
        <pc:spChg chg="mod">
          <ac:chgData name="Mathieu Javaux" userId="a06673bb-c7eb-463f-990c-377c5c3fd71c" providerId="ADAL" clId="{C8BFCC00-66CA-461D-B6FA-30BF605A7AB2}" dt="2023-04-27T09:42:13.328" v="4121" actId="1076"/>
          <ac:spMkLst>
            <pc:docMk/>
            <pc:sldMk cId="3647582194" sldId="307"/>
            <ac:spMk id="2" creationId="{2DE61034-5524-4F48-822F-415012A704E9}"/>
          </ac:spMkLst>
        </pc:spChg>
        <pc:spChg chg="mod">
          <ac:chgData name="Mathieu Javaux" userId="a06673bb-c7eb-463f-990c-377c5c3fd71c" providerId="ADAL" clId="{C8BFCC00-66CA-461D-B6FA-30BF605A7AB2}" dt="2023-04-27T10:03:24.062" v="4285" actId="1037"/>
          <ac:spMkLst>
            <pc:docMk/>
            <pc:sldMk cId="3647582194" sldId="307"/>
            <ac:spMk id="8" creationId="{CD35830B-9B5E-4477-BBAE-148619F1917F}"/>
          </ac:spMkLst>
        </pc:spChg>
        <pc:spChg chg="mod">
          <ac:chgData name="Mathieu Javaux" userId="a06673bb-c7eb-463f-990c-377c5c3fd71c" providerId="ADAL" clId="{C8BFCC00-66CA-461D-B6FA-30BF605A7AB2}" dt="2023-04-27T10:03:24.062" v="4285" actId="1037"/>
          <ac:spMkLst>
            <pc:docMk/>
            <pc:sldMk cId="3647582194" sldId="307"/>
            <ac:spMk id="9" creationId="{67721D50-1EB9-4A25-8846-CF31C9254E95}"/>
          </ac:spMkLst>
        </pc:spChg>
        <pc:spChg chg="mod">
          <ac:chgData name="Mathieu Javaux" userId="a06673bb-c7eb-463f-990c-377c5c3fd71c" providerId="ADAL" clId="{C8BFCC00-66CA-461D-B6FA-30BF605A7AB2}" dt="2023-04-27T10:03:24.062" v="4285" actId="1037"/>
          <ac:spMkLst>
            <pc:docMk/>
            <pc:sldMk cId="3647582194" sldId="307"/>
            <ac:spMk id="10" creationId="{87B75AEC-9735-46F3-A700-81D974A99DE7}"/>
          </ac:spMkLst>
        </pc:spChg>
        <pc:spChg chg="mod">
          <ac:chgData name="Mathieu Javaux" userId="a06673bb-c7eb-463f-990c-377c5c3fd71c" providerId="ADAL" clId="{C8BFCC00-66CA-461D-B6FA-30BF605A7AB2}" dt="2023-04-27T10:03:24.062" v="4285" actId="1037"/>
          <ac:spMkLst>
            <pc:docMk/>
            <pc:sldMk cId="3647582194" sldId="307"/>
            <ac:spMk id="11" creationId="{43C02EED-4E22-47BE-B3E1-5E1F3E891CE3}"/>
          </ac:spMkLst>
        </pc:spChg>
        <pc:spChg chg="add mod">
          <ac:chgData name="Mathieu Javaux" userId="a06673bb-c7eb-463f-990c-377c5c3fd71c" providerId="ADAL" clId="{C8BFCC00-66CA-461D-B6FA-30BF605A7AB2}" dt="2023-04-27T11:25:13.737" v="6505" actId="1036"/>
          <ac:spMkLst>
            <pc:docMk/>
            <pc:sldMk cId="3647582194" sldId="307"/>
            <ac:spMk id="12" creationId="{9D6C2E90-CD76-4779-B805-715A89AEEDEC}"/>
          </ac:spMkLst>
        </pc:spChg>
        <pc:spChg chg="add mod">
          <ac:chgData name="Mathieu Javaux" userId="a06673bb-c7eb-463f-990c-377c5c3fd71c" providerId="ADAL" clId="{C8BFCC00-66CA-461D-B6FA-30BF605A7AB2}" dt="2023-04-27T10:02:45.866" v="4238" actId="1076"/>
          <ac:spMkLst>
            <pc:docMk/>
            <pc:sldMk cId="3647582194" sldId="307"/>
            <ac:spMk id="13" creationId="{DD405AF4-BB5A-485E-B319-D68CE1E75988}"/>
          </ac:spMkLst>
        </pc:spChg>
        <pc:spChg chg="add mod">
          <ac:chgData name="Mathieu Javaux" userId="a06673bb-c7eb-463f-990c-377c5c3fd71c" providerId="ADAL" clId="{C8BFCC00-66CA-461D-B6FA-30BF605A7AB2}" dt="2023-04-27T11:14:31.802" v="5940" actId="1076"/>
          <ac:spMkLst>
            <pc:docMk/>
            <pc:sldMk cId="3647582194" sldId="307"/>
            <ac:spMk id="14" creationId="{0B43FB5B-54D7-4EF7-8416-05BE61AA4BDF}"/>
          </ac:spMkLst>
        </pc:spChg>
        <pc:picChg chg="mod">
          <ac:chgData name="Mathieu Javaux" userId="a06673bb-c7eb-463f-990c-377c5c3fd71c" providerId="ADAL" clId="{C8BFCC00-66CA-461D-B6FA-30BF605A7AB2}" dt="2023-04-27T11:14:16.732" v="5930" actId="1036"/>
          <ac:picMkLst>
            <pc:docMk/>
            <pc:sldMk cId="3647582194" sldId="307"/>
            <ac:picMk id="6" creationId="{5670F1C7-13DE-4C51-82D8-C9BDCAA2E500}"/>
          </ac:picMkLst>
        </pc:picChg>
        <pc:picChg chg="mod">
          <ac:chgData name="Mathieu Javaux" userId="a06673bb-c7eb-463f-990c-377c5c3fd71c" providerId="ADAL" clId="{C8BFCC00-66CA-461D-B6FA-30BF605A7AB2}" dt="2023-04-27T11:14:20.684" v="5937" actId="1036"/>
          <ac:picMkLst>
            <pc:docMk/>
            <pc:sldMk cId="3647582194" sldId="307"/>
            <ac:picMk id="7" creationId="{C7FD2F28-18A7-418F-A673-89EFA1442384}"/>
          </ac:picMkLst>
        </pc:picChg>
      </pc:sldChg>
      <pc:sldChg chg="addSp modSp ord">
        <pc:chgData name="Mathieu Javaux" userId="a06673bb-c7eb-463f-990c-377c5c3fd71c" providerId="ADAL" clId="{C8BFCC00-66CA-461D-B6FA-30BF605A7AB2}" dt="2023-04-27T10:07:21.480" v="4331" actId="58"/>
        <pc:sldMkLst>
          <pc:docMk/>
          <pc:sldMk cId="134377900" sldId="308"/>
        </pc:sldMkLst>
        <pc:spChg chg="mod">
          <ac:chgData name="Mathieu Javaux" userId="a06673bb-c7eb-463f-990c-377c5c3fd71c" providerId="ADAL" clId="{C8BFCC00-66CA-461D-B6FA-30BF605A7AB2}" dt="2023-04-27T09:48:41.336" v="4125" actId="1076"/>
          <ac:spMkLst>
            <pc:docMk/>
            <pc:sldMk cId="134377900" sldId="308"/>
            <ac:spMk id="2" creationId="{2DE61034-5524-4F48-822F-415012A704E9}"/>
          </ac:spMkLst>
        </pc:spChg>
        <pc:spChg chg="mod">
          <ac:chgData name="Mathieu Javaux" userId="a06673bb-c7eb-463f-990c-377c5c3fd71c" providerId="ADAL" clId="{C8BFCC00-66CA-461D-B6FA-30BF605A7AB2}" dt="2023-04-27T10:07:21.480" v="4331" actId="58"/>
          <ac:spMkLst>
            <pc:docMk/>
            <pc:sldMk cId="134377900" sldId="308"/>
            <ac:spMk id="3" creationId="{1035135C-1679-4A61-B971-9A19F9F9A169}"/>
          </ac:spMkLst>
        </pc:spChg>
        <pc:spChg chg="add mod">
          <ac:chgData name="Mathieu Javaux" userId="a06673bb-c7eb-463f-990c-377c5c3fd71c" providerId="ADAL" clId="{C8BFCC00-66CA-461D-B6FA-30BF605A7AB2}" dt="2023-04-27T10:06:12.340" v="4300" actId="1076"/>
          <ac:spMkLst>
            <pc:docMk/>
            <pc:sldMk cId="134377900" sldId="308"/>
            <ac:spMk id="6" creationId="{6AB762A8-1222-4B3F-8D86-99505C5DE7A2}"/>
          </ac:spMkLst>
        </pc:spChg>
        <pc:picChg chg="mod ord">
          <ac:chgData name="Mathieu Javaux" userId="a06673bb-c7eb-463f-990c-377c5c3fd71c" providerId="ADAL" clId="{C8BFCC00-66CA-461D-B6FA-30BF605A7AB2}" dt="2023-04-27T10:06:15.259" v="4301" actId="1076"/>
          <ac:picMkLst>
            <pc:docMk/>
            <pc:sldMk cId="134377900" sldId="308"/>
            <ac:picMk id="12" creationId="{9CCAE249-FFDF-4858-B662-03AEDCCBE083}"/>
          </ac:picMkLst>
        </pc:picChg>
      </pc:sldChg>
      <pc:sldChg chg="addSp delSp modSp del modAnim">
        <pc:chgData name="Mathieu Javaux" userId="a06673bb-c7eb-463f-990c-377c5c3fd71c" providerId="ADAL" clId="{C8BFCC00-66CA-461D-B6FA-30BF605A7AB2}" dt="2023-04-27T09:41:53.990" v="4118" actId="2696"/>
        <pc:sldMkLst>
          <pc:docMk/>
          <pc:sldMk cId="1843749848" sldId="309"/>
        </pc:sldMkLst>
        <pc:spChg chg="mod">
          <ac:chgData name="Mathieu Javaux" userId="a06673bb-c7eb-463f-990c-377c5c3fd71c" providerId="ADAL" clId="{C8BFCC00-66CA-461D-B6FA-30BF605A7AB2}" dt="2023-04-27T07:12:55.875" v="1791" actId="20577"/>
          <ac:spMkLst>
            <pc:docMk/>
            <pc:sldMk cId="1843749848" sldId="309"/>
            <ac:spMk id="2" creationId="{6BFEB849-9B80-4902-981F-F721AF10CF0F}"/>
          </ac:spMkLst>
        </pc:spChg>
        <pc:spChg chg="mod">
          <ac:chgData name="Mathieu Javaux" userId="a06673bb-c7eb-463f-990c-377c5c3fd71c" providerId="ADAL" clId="{C8BFCC00-66CA-461D-B6FA-30BF605A7AB2}" dt="2023-04-25T10:15:28.969" v="448" actId="20577"/>
          <ac:spMkLst>
            <pc:docMk/>
            <pc:sldMk cId="1843749848" sldId="309"/>
            <ac:spMk id="3" creationId="{27892296-B196-4A7F-8334-5A4E7297DD72}"/>
          </ac:spMkLst>
        </pc:spChg>
        <pc:spChg chg="del">
          <ac:chgData name="Mathieu Javaux" userId="a06673bb-c7eb-463f-990c-377c5c3fd71c" providerId="ADAL" clId="{C8BFCC00-66CA-461D-B6FA-30BF605A7AB2}" dt="2023-04-25T10:14:16.771" v="413" actId="478"/>
          <ac:spMkLst>
            <pc:docMk/>
            <pc:sldMk cId="1843749848" sldId="309"/>
            <ac:spMk id="9" creationId="{DC634678-341D-4BBE-9EAB-3A91210B93CB}"/>
          </ac:spMkLst>
        </pc:spChg>
        <pc:spChg chg="del">
          <ac:chgData name="Mathieu Javaux" userId="a06673bb-c7eb-463f-990c-377c5c3fd71c" providerId="ADAL" clId="{C8BFCC00-66CA-461D-B6FA-30BF605A7AB2}" dt="2023-04-25T10:14:16.771" v="413" actId="478"/>
          <ac:spMkLst>
            <pc:docMk/>
            <pc:sldMk cId="1843749848" sldId="309"/>
            <ac:spMk id="12" creationId="{855E523E-26DA-40BA-B912-467F484B541F}"/>
          </ac:spMkLst>
        </pc:spChg>
        <pc:spChg chg="del">
          <ac:chgData name="Mathieu Javaux" userId="a06673bb-c7eb-463f-990c-377c5c3fd71c" providerId="ADAL" clId="{C8BFCC00-66CA-461D-B6FA-30BF605A7AB2}" dt="2023-04-25T10:14:28.828" v="418" actId="478"/>
          <ac:spMkLst>
            <pc:docMk/>
            <pc:sldMk cId="1843749848" sldId="309"/>
            <ac:spMk id="13" creationId="{14624DF6-67D9-485A-B633-40339784291C}"/>
          </ac:spMkLst>
        </pc:spChg>
        <pc:spChg chg="del">
          <ac:chgData name="Mathieu Javaux" userId="a06673bb-c7eb-463f-990c-377c5c3fd71c" providerId="ADAL" clId="{C8BFCC00-66CA-461D-B6FA-30BF605A7AB2}" dt="2023-04-25T10:14:27.969" v="417" actId="478"/>
          <ac:spMkLst>
            <pc:docMk/>
            <pc:sldMk cId="1843749848" sldId="309"/>
            <ac:spMk id="14" creationId="{5D1D23AA-6A4A-4AF1-8E8F-B233CCC23034}"/>
          </ac:spMkLst>
        </pc:spChg>
        <pc:spChg chg="del">
          <ac:chgData name="Mathieu Javaux" userId="a06673bb-c7eb-463f-990c-377c5c3fd71c" providerId="ADAL" clId="{C8BFCC00-66CA-461D-B6FA-30BF605A7AB2}" dt="2023-04-25T10:14:26.789" v="416" actId="478"/>
          <ac:spMkLst>
            <pc:docMk/>
            <pc:sldMk cId="1843749848" sldId="309"/>
            <ac:spMk id="15" creationId="{31F4B98A-350D-4A1A-A261-8FC049FBCAB8}"/>
          </ac:spMkLst>
        </pc:spChg>
        <pc:spChg chg="del">
          <ac:chgData name="Mathieu Javaux" userId="a06673bb-c7eb-463f-990c-377c5c3fd71c" providerId="ADAL" clId="{C8BFCC00-66CA-461D-B6FA-30BF605A7AB2}" dt="2023-04-25T10:14:16.771" v="413" actId="478"/>
          <ac:spMkLst>
            <pc:docMk/>
            <pc:sldMk cId="1843749848" sldId="309"/>
            <ac:spMk id="17" creationId="{EBB93134-B47F-4976-BE7D-68A54C6A9D9E}"/>
          </ac:spMkLst>
        </pc:spChg>
        <pc:spChg chg="del">
          <ac:chgData name="Mathieu Javaux" userId="a06673bb-c7eb-463f-990c-377c5c3fd71c" providerId="ADAL" clId="{C8BFCC00-66CA-461D-B6FA-30BF605A7AB2}" dt="2023-04-25T10:13:59.456" v="406" actId="478"/>
          <ac:spMkLst>
            <pc:docMk/>
            <pc:sldMk cId="1843749848" sldId="309"/>
            <ac:spMk id="19" creationId="{4327867F-D35D-4AED-BC0C-43A3189ED3AD}"/>
          </ac:spMkLst>
        </pc:spChg>
        <pc:spChg chg="mod">
          <ac:chgData name="Mathieu Javaux" userId="a06673bb-c7eb-463f-990c-377c5c3fd71c" providerId="ADAL" clId="{C8BFCC00-66CA-461D-B6FA-30BF605A7AB2}" dt="2023-04-25T10:15:38.811" v="465" actId="1035"/>
          <ac:spMkLst>
            <pc:docMk/>
            <pc:sldMk cId="1843749848" sldId="309"/>
            <ac:spMk id="24" creationId="{EB905593-D9ED-4C1C-834B-15844C5B64BF}"/>
          </ac:spMkLst>
        </pc:spChg>
        <pc:spChg chg="add del">
          <ac:chgData name="Mathieu Javaux" userId="a06673bb-c7eb-463f-990c-377c5c3fd71c" providerId="ADAL" clId="{C8BFCC00-66CA-461D-B6FA-30BF605A7AB2}" dt="2023-04-25T10:14:42.998" v="424" actId="478"/>
          <ac:spMkLst>
            <pc:docMk/>
            <pc:sldMk cId="1843749848" sldId="309"/>
            <ac:spMk id="25" creationId="{B706E460-1186-43B2-99B6-AAD3281D4516}"/>
          </ac:spMkLst>
        </pc:spChg>
        <pc:spChg chg="add mod">
          <ac:chgData name="Mathieu Javaux" userId="a06673bb-c7eb-463f-990c-377c5c3fd71c" providerId="ADAL" clId="{C8BFCC00-66CA-461D-B6FA-30BF605A7AB2}" dt="2023-04-25T10:15:42.243" v="466" actId="1076"/>
          <ac:spMkLst>
            <pc:docMk/>
            <pc:sldMk cId="1843749848" sldId="309"/>
            <ac:spMk id="29" creationId="{77B322CF-0BE0-4272-A745-650561B6C5AF}"/>
          </ac:spMkLst>
        </pc:spChg>
        <pc:spChg chg="add mod">
          <ac:chgData name="Mathieu Javaux" userId="a06673bb-c7eb-463f-990c-377c5c3fd71c" providerId="ADAL" clId="{C8BFCC00-66CA-461D-B6FA-30BF605A7AB2}" dt="2023-04-25T10:15:38.811" v="465" actId="1035"/>
          <ac:spMkLst>
            <pc:docMk/>
            <pc:sldMk cId="1843749848" sldId="309"/>
            <ac:spMk id="32" creationId="{52A12A7D-0E6F-4E57-B3B1-AAE2FD7CBB0C}"/>
          </ac:spMkLst>
        </pc:spChg>
        <pc:spChg chg="add mod">
          <ac:chgData name="Mathieu Javaux" userId="a06673bb-c7eb-463f-990c-377c5c3fd71c" providerId="ADAL" clId="{C8BFCC00-66CA-461D-B6FA-30BF605A7AB2}" dt="2023-04-25T10:15:38.811" v="465" actId="1035"/>
          <ac:spMkLst>
            <pc:docMk/>
            <pc:sldMk cId="1843749848" sldId="309"/>
            <ac:spMk id="33" creationId="{1BD51AAD-150F-4E4B-88FD-01AB758CF75E}"/>
          </ac:spMkLst>
        </pc:spChg>
        <pc:spChg chg="mod">
          <ac:chgData name="Mathieu Javaux" userId="a06673bb-c7eb-463f-990c-377c5c3fd71c" providerId="ADAL" clId="{C8BFCC00-66CA-461D-B6FA-30BF605A7AB2}" dt="2023-04-25T10:14:08.776" v="411" actId="20577"/>
          <ac:spMkLst>
            <pc:docMk/>
            <pc:sldMk cId="1843749848" sldId="309"/>
            <ac:spMk id="34" creationId="{CCAA2750-0527-44BA-B886-43B74BF32E59}"/>
          </ac:spMkLst>
        </pc:spChg>
        <pc:spChg chg="add mod">
          <ac:chgData name="Mathieu Javaux" userId="a06673bb-c7eb-463f-990c-377c5c3fd71c" providerId="ADAL" clId="{C8BFCC00-66CA-461D-B6FA-30BF605A7AB2}" dt="2023-04-25T10:15:38.811" v="465" actId="1035"/>
          <ac:spMkLst>
            <pc:docMk/>
            <pc:sldMk cId="1843749848" sldId="309"/>
            <ac:spMk id="35" creationId="{21FC2415-B89F-428E-9976-6BAD4588B815}"/>
          </ac:spMkLst>
        </pc:spChg>
        <pc:spChg chg="add mod">
          <ac:chgData name="Mathieu Javaux" userId="a06673bb-c7eb-463f-990c-377c5c3fd71c" providerId="ADAL" clId="{C8BFCC00-66CA-461D-B6FA-30BF605A7AB2}" dt="2023-04-25T10:15:38.811" v="465" actId="1035"/>
          <ac:spMkLst>
            <pc:docMk/>
            <pc:sldMk cId="1843749848" sldId="309"/>
            <ac:spMk id="36" creationId="{93607DF4-C4E1-43C0-85EF-ADD5399B82DB}"/>
          </ac:spMkLst>
        </pc:spChg>
        <pc:spChg chg="add del mod">
          <ac:chgData name="Mathieu Javaux" userId="a06673bb-c7eb-463f-990c-377c5c3fd71c" providerId="ADAL" clId="{C8BFCC00-66CA-461D-B6FA-30BF605A7AB2}" dt="2023-04-25T10:15:38.811" v="465" actId="1035"/>
          <ac:spMkLst>
            <pc:docMk/>
            <pc:sldMk cId="1843749848" sldId="309"/>
            <ac:spMk id="37" creationId="{D9553767-FFDE-486D-881D-4256DB3DC60F}"/>
          </ac:spMkLst>
        </pc:spChg>
        <pc:spChg chg="add mod">
          <ac:chgData name="Mathieu Javaux" userId="a06673bb-c7eb-463f-990c-377c5c3fd71c" providerId="ADAL" clId="{C8BFCC00-66CA-461D-B6FA-30BF605A7AB2}" dt="2023-04-25T10:15:38.811" v="465" actId="1035"/>
          <ac:spMkLst>
            <pc:docMk/>
            <pc:sldMk cId="1843749848" sldId="309"/>
            <ac:spMk id="38" creationId="{CA0DBB9E-1DF9-4268-9E4B-050CB03DCDB3}"/>
          </ac:spMkLst>
        </pc:spChg>
        <pc:spChg chg="add del">
          <ac:chgData name="Mathieu Javaux" userId="a06673bb-c7eb-463f-990c-377c5c3fd71c" providerId="ADAL" clId="{C8BFCC00-66CA-461D-B6FA-30BF605A7AB2}" dt="2023-04-25T10:14:16.771" v="413" actId="478"/>
          <ac:spMkLst>
            <pc:docMk/>
            <pc:sldMk cId="1843749848" sldId="309"/>
            <ac:spMk id="39" creationId="{C336425E-02B6-4DBA-B9AD-6195C82AFC8F}"/>
          </ac:spMkLst>
        </pc:spChg>
        <pc:spChg chg="add del">
          <ac:chgData name="Mathieu Javaux" userId="a06673bb-c7eb-463f-990c-377c5c3fd71c" providerId="ADAL" clId="{C8BFCC00-66CA-461D-B6FA-30BF605A7AB2}" dt="2023-04-25T10:14:16.771" v="413" actId="478"/>
          <ac:spMkLst>
            <pc:docMk/>
            <pc:sldMk cId="1843749848" sldId="309"/>
            <ac:spMk id="40" creationId="{210CF6B8-F0A8-4802-9151-16217584C1B3}"/>
          </ac:spMkLst>
        </pc:spChg>
        <pc:spChg chg="add del">
          <ac:chgData name="Mathieu Javaux" userId="a06673bb-c7eb-463f-990c-377c5c3fd71c" providerId="ADAL" clId="{C8BFCC00-66CA-461D-B6FA-30BF605A7AB2}" dt="2023-04-25T10:14:59.908" v="431" actId="478"/>
          <ac:spMkLst>
            <pc:docMk/>
            <pc:sldMk cId="1843749848" sldId="309"/>
            <ac:spMk id="41" creationId="{0575E891-6766-4C7A-8D2B-5FCD836FB4ED}"/>
          </ac:spMkLst>
        </pc:spChg>
        <pc:spChg chg="add del">
          <ac:chgData name="Mathieu Javaux" userId="a06673bb-c7eb-463f-990c-377c5c3fd71c" providerId="ADAL" clId="{C8BFCC00-66CA-461D-B6FA-30BF605A7AB2}" dt="2023-04-25T10:14:16.771" v="413" actId="478"/>
          <ac:spMkLst>
            <pc:docMk/>
            <pc:sldMk cId="1843749848" sldId="309"/>
            <ac:spMk id="42" creationId="{E2F0BEBB-8526-411F-AF31-0CFD5A2C2C88}"/>
          </ac:spMkLst>
        </pc:spChg>
        <pc:spChg chg="add del">
          <ac:chgData name="Mathieu Javaux" userId="a06673bb-c7eb-463f-990c-377c5c3fd71c" providerId="ADAL" clId="{C8BFCC00-66CA-461D-B6FA-30BF605A7AB2}" dt="2023-04-25T10:14:16.771" v="413" actId="478"/>
          <ac:spMkLst>
            <pc:docMk/>
            <pc:sldMk cId="1843749848" sldId="309"/>
            <ac:spMk id="43" creationId="{634906C7-2AA9-4A01-BD1C-DC86AF8265A6}"/>
          </ac:spMkLst>
        </pc:spChg>
        <pc:spChg chg="add del">
          <ac:chgData name="Mathieu Javaux" userId="a06673bb-c7eb-463f-990c-377c5c3fd71c" providerId="ADAL" clId="{C8BFCC00-66CA-461D-B6FA-30BF605A7AB2}" dt="2023-04-25T10:14:16.771" v="413" actId="478"/>
          <ac:spMkLst>
            <pc:docMk/>
            <pc:sldMk cId="1843749848" sldId="309"/>
            <ac:spMk id="44" creationId="{76F2886F-079D-4A87-9727-4969AB3AD22D}"/>
          </ac:spMkLst>
        </pc:spChg>
        <pc:spChg chg="add del">
          <ac:chgData name="Mathieu Javaux" userId="a06673bb-c7eb-463f-990c-377c5c3fd71c" providerId="ADAL" clId="{C8BFCC00-66CA-461D-B6FA-30BF605A7AB2}" dt="2023-04-25T10:14:31.641" v="419" actId="478"/>
          <ac:spMkLst>
            <pc:docMk/>
            <pc:sldMk cId="1843749848" sldId="309"/>
            <ac:spMk id="45" creationId="{3E17BF68-84ED-4774-94EA-3BDF99EA811F}"/>
          </ac:spMkLst>
        </pc:spChg>
        <pc:spChg chg="add del">
          <ac:chgData name="Mathieu Javaux" userId="a06673bb-c7eb-463f-990c-377c5c3fd71c" providerId="ADAL" clId="{C8BFCC00-66CA-461D-B6FA-30BF605A7AB2}" dt="2023-04-25T10:13:53.048" v="404" actId="478"/>
          <ac:spMkLst>
            <pc:docMk/>
            <pc:sldMk cId="1843749848" sldId="309"/>
            <ac:spMk id="46" creationId="{FB15B39D-E404-4AE8-9C4F-EF2F80FDD66E}"/>
          </ac:spMkLst>
        </pc:spChg>
        <pc:spChg chg="add del">
          <ac:chgData name="Mathieu Javaux" userId="a06673bb-c7eb-463f-990c-377c5c3fd71c" providerId="ADAL" clId="{C8BFCC00-66CA-461D-B6FA-30BF605A7AB2}" dt="2023-04-25T10:14:55.818" v="429" actId="478"/>
          <ac:spMkLst>
            <pc:docMk/>
            <pc:sldMk cId="1843749848" sldId="309"/>
            <ac:spMk id="50" creationId="{9CBA4AC4-B659-40DA-8146-B652836A0DE3}"/>
          </ac:spMkLst>
        </pc:spChg>
        <pc:spChg chg="add mod">
          <ac:chgData name="Mathieu Javaux" userId="a06673bb-c7eb-463f-990c-377c5c3fd71c" providerId="ADAL" clId="{C8BFCC00-66CA-461D-B6FA-30BF605A7AB2}" dt="2023-04-25T10:15:38.811" v="465" actId="1035"/>
          <ac:spMkLst>
            <pc:docMk/>
            <pc:sldMk cId="1843749848" sldId="309"/>
            <ac:spMk id="55" creationId="{F0539EAC-DC8D-4FC1-81C3-368D04FD299E}"/>
          </ac:spMkLst>
        </pc:spChg>
        <pc:grpChg chg="mod">
          <ac:chgData name="Mathieu Javaux" userId="a06673bb-c7eb-463f-990c-377c5c3fd71c" providerId="ADAL" clId="{C8BFCC00-66CA-461D-B6FA-30BF605A7AB2}" dt="2023-04-25T10:15:38.811" v="465" actId="1035"/>
          <ac:grpSpMkLst>
            <pc:docMk/>
            <pc:sldMk cId="1843749848" sldId="309"/>
            <ac:grpSpMk id="16" creationId="{AFC664F2-9A8E-4C13-A74E-FB058BE780C1}"/>
          </ac:grpSpMkLst>
        </pc:grpChg>
        <pc:grpChg chg="add del">
          <ac:chgData name="Mathieu Javaux" userId="a06673bb-c7eb-463f-990c-377c5c3fd71c" providerId="ADAL" clId="{C8BFCC00-66CA-461D-B6FA-30BF605A7AB2}" dt="2023-04-25T10:14:53.957" v="428" actId="478"/>
          <ac:grpSpMkLst>
            <pc:docMk/>
            <pc:sldMk cId="1843749848" sldId="309"/>
            <ac:grpSpMk id="51" creationId="{949D89E5-E3F6-4381-B945-551E33F246C7}"/>
          </ac:grpSpMkLst>
        </pc:grpChg>
        <pc:picChg chg="mod">
          <ac:chgData name="Mathieu Javaux" userId="a06673bb-c7eb-463f-990c-377c5c3fd71c" providerId="ADAL" clId="{C8BFCC00-66CA-461D-B6FA-30BF605A7AB2}" dt="2023-04-25T10:04:31.214" v="221" actId="1076"/>
          <ac:picMkLst>
            <pc:docMk/>
            <pc:sldMk cId="1843749848" sldId="309"/>
            <ac:picMk id="22" creationId="{A5820AD2-4BB3-4D56-AB81-2A9320EC558E}"/>
          </ac:picMkLst>
        </pc:picChg>
        <pc:cxnChg chg="del">
          <ac:chgData name="Mathieu Javaux" userId="a06673bb-c7eb-463f-990c-377c5c3fd71c" providerId="ADAL" clId="{C8BFCC00-66CA-461D-B6FA-30BF605A7AB2}" dt="2023-04-25T10:13:57.031" v="405" actId="478"/>
          <ac:cxnSpMkLst>
            <pc:docMk/>
            <pc:sldMk cId="1843749848" sldId="309"/>
            <ac:cxnSpMk id="7" creationId="{288816E3-4640-44C6-B3E9-513003AB0AE4}"/>
          </ac:cxnSpMkLst>
        </pc:cxnChg>
        <pc:cxnChg chg="del">
          <ac:chgData name="Mathieu Javaux" userId="a06673bb-c7eb-463f-990c-377c5c3fd71c" providerId="ADAL" clId="{C8BFCC00-66CA-461D-B6FA-30BF605A7AB2}" dt="2023-04-25T10:14:02.397" v="407" actId="478"/>
          <ac:cxnSpMkLst>
            <pc:docMk/>
            <pc:sldMk cId="1843749848" sldId="309"/>
            <ac:cxnSpMk id="8" creationId="{15ED7A75-2EA1-46AD-B903-69A178517D9D}"/>
          </ac:cxnSpMkLst>
        </pc:cxnChg>
        <pc:cxnChg chg="del">
          <ac:chgData name="Mathieu Javaux" userId="a06673bb-c7eb-463f-990c-377c5c3fd71c" providerId="ADAL" clId="{C8BFCC00-66CA-461D-B6FA-30BF605A7AB2}" dt="2023-04-25T10:13:43.618" v="402" actId="478"/>
          <ac:cxnSpMkLst>
            <pc:docMk/>
            <pc:sldMk cId="1843749848" sldId="309"/>
            <ac:cxnSpMk id="11" creationId="{D45EE30D-CE07-4FBD-962E-0EC86EE6DB1E}"/>
          </ac:cxnSpMkLst>
        </pc:cxnChg>
        <pc:cxnChg chg="add mod">
          <ac:chgData name="Mathieu Javaux" userId="a06673bb-c7eb-463f-990c-377c5c3fd71c" providerId="ADAL" clId="{C8BFCC00-66CA-461D-B6FA-30BF605A7AB2}" dt="2023-04-25T10:15:38.811" v="465" actId="1035"/>
          <ac:cxnSpMkLst>
            <pc:docMk/>
            <pc:sldMk cId="1843749848" sldId="309"/>
            <ac:cxnSpMk id="26" creationId="{3198FE2D-1FC4-44C6-83E2-FE10054F12E0}"/>
          </ac:cxnSpMkLst>
        </pc:cxnChg>
        <pc:cxnChg chg="add mod">
          <ac:chgData name="Mathieu Javaux" userId="a06673bb-c7eb-463f-990c-377c5c3fd71c" providerId="ADAL" clId="{C8BFCC00-66CA-461D-B6FA-30BF605A7AB2}" dt="2023-04-25T10:15:38.811" v="465" actId="1035"/>
          <ac:cxnSpMkLst>
            <pc:docMk/>
            <pc:sldMk cId="1843749848" sldId="309"/>
            <ac:cxnSpMk id="27" creationId="{802E478C-7834-4460-A431-AAD81BBC3D19}"/>
          </ac:cxnSpMkLst>
        </pc:cxnChg>
        <pc:cxnChg chg="mod">
          <ac:chgData name="Mathieu Javaux" userId="a06673bb-c7eb-463f-990c-377c5c3fd71c" providerId="ADAL" clId="{C8BFCC00-66CA-461D-B6FA-30BF605A7AB2}" dt="2023-04-25T10:15:47.851" v="467" actId="14100"/>
          <ac:cxnSpMkLst>
            <pc:docMk/>
            <pc:sldMk cId="1843749848" sldId="309"/>
            <ac:cxnSpMk id="28" creationId="{9DB395D3-FEAE-48C1-8CA0-96A34280AD25}"/>
          </ac:cxnSpMkLst>
        </pc:cxnChg>
        <pc:cxnChg chg="add mod">
          <ac:chgData name="Mathieu Javaux" userId="a06673bb-c7eb-463f-990c-377c5c3fd71c" providerId="ADAL" clId="{C8BFCC00-66CA-461D-B6FA-30BF605A7AB2}" dt="2023-04-25T10:15:38.811" v="465" actId="1035"/>
          <ac:cxnSpMkLst>
            <pc:docMk/>
            <pc:sldMk cId="1843749848" sldId="309"/>
            <ac:cxnSpMk id="31" creationId="{A6F0BACB-B655-460A-88FC-19D4E343E511}"/>
          </ac:cxnSpMkLst>
        </pc:cxnChg>
        <pc:cxnChg chg="add del mod">
          <ac:chgData name="Mathieu Javaux" userId="a06673bb-c7eb-463f-990c-377c5c3fd71c" providerId="ADAL" clId="{C8BFCC00-66CA-461D-B6FA-30BF605A7AB2}" dt="2023-04-25T10:14:11.821" v="412" actId="478"/>
          <ac:cxnSpMkLst>
            <pc:docMk/>
            <pc:sldMk cId="1843749848" sldId="309"/>
            <ac:cxnSpMk id="47" creationId="{339F9C8A-E910-489B-9095-A6880DBDCD3E}"/>
          </ac:cxnSpMkLst>
        </pc:cxnChg>
        <pc:cxnChg chg="add del">
          <ac:chgData name="Mathieu Javaux" userId="a06673bb-c7eb-463f-990c-377c5c3fd71c" providerId="ADAL" clId="{C8BFCC00-66CA-461D-B6FA-30BF605A7AB2}" dt="2023-04-25T10:14:57.820" v="430" actId="478"/>
          <ac:cxnSpMkLst>
            <pc:docMk/>
            <pc:sldMk cId="1843749848" sldId="309"/>
            <ac:cxnSpMk id="48" creationId="{22BA0AC6-E5B9-46D2-8B51-013487AAC15D}"/>
          </ac:cxnSpMkLst>
        </pc:cxnChg>
        <pc:cxnChg chg="add del">
          <ac:chgData name="Mathieu Javaux" userId="a06673bb-c7eb-463f-990c-377c5c3fd71c" providerId="ADAL" clId="{C8BFCC00-66CA-461D-B6FA-30BF605A7AB2}" dt="2023-04-25T10:14:51.890" v="427" actId="478"/>
          <ac:cxnSpMkLst>
            <pc:docMk/>
            <pc:sldMk cId="1843749848" sldId="309"/>
            <ac:cxnSpMk id="49" creationId="{8917E480-CB33-4646-9478-A8F016451ED6}"/>
          </ac:cxnSpMkLst>
        </pc:cxnChg>
        <pc:cxnChg chg="add del">
          <ac:chgData name="Mathieu Javaux" userId="a06673bb-c7eb-463f-990c-377c5c3fd71c" providerId="ADAL" clId="{C8BFCC00-66CA-461D-B6FA-30BF605A7AB2}" dt="2023-04-25T10:14:16.771" v="413" actId="478"/>
          <ac:cxnSpMkLst>
            <pc:docMk/>
            <pc:sldMk cId="1843749848" sldId="309"/>
            <ac:cxnSpMk id="56" creationId="{541D2D8F-8AC8-4C41-AE08-485EC0F5213F}"/>
          </ac:cxnSpMkLst>
        </pc:cxnChg>
      </pc:sldChg>
      <pc:sldChg chg="add">
        <pc:chgData name="Mathieu Javaux" userId="a06673bb-c7eb-463f-990c-377c5c3fd71c" providerId="ADAL" clId="{C8BFCC00-66CA-461D-B6FA-30BF605A7AB2}" dt="2023-04-27T08:13:57.671" v="2044"/>
        <pc:sldMkLst>
          <pc:docMk/>
          <pc:sldMk cId="4021238647" sldId="337"/>
        </pc:sldMkLst>
      </pc:sldChg>
      <pc:sldChg chg="addSp delSp modSp del delAnim modAnim">
        <pc:chgData name="Mathieu Javaux" userId="a06673bb-c7eb-463f-990c-377c5c3fd71c" providerId="ADAL" clId="{C8BFCC00-66CA-461D-B6FA-30BF605A7AB2}" dt="2023-04-27T09:41:51.905" v="4117" actId="2696"/>
        <pc:sldMkLst>
          <pc:docMk/>
          <pc:sldMk cId="1229871770" sldId="412"/>
        </pc:sldMkLst>
        <pc:spChg chg="mod">
          <ac:chgData name="Mathieu Javaux" userId="a06673bb-c7eb-463f-990c-377c5c3fd71c" providerId="ADAL" clId="{C8BFCC00-66CA-461D-B6FA-30BF605A7AB2}" dt="2023-04-27T07:12:43.212" v="1780" actId="27636"/>
          <ac:spMkLst>
            <pc:docMk/>
            <pc:sldMk cId="1229871770" sldId="412"/>
            <ac:spMk id="2" creationId="{00000000-0000-0000-0000-000000000000}"/>
          </ac:spMkLst>
        </pc:spChg>
        <pc:spChg chg="mod">
          <ac:chgData name="Mathieu Javaux" userId="a06673bb-c7eb-463f-990c-377c5c3fd71c" providerId="ADAL" clId="{C8BFCC00-66CA-461D-B6FA-30BF605A7AB2}" dt="2023-04-25T10:04:11.027" v="217" actId="1037"/>
          <ac:spMkLst>
            <pc:docMk/>
            <pc:sldMk cId="1229871770" sldId="412"/>
            <ac:spMk id="3" creationId="{961D1244-9953-4FAE-B51B-BBF5F2C912EE}"/>
          </ac:spMkLst>
        </pc:spChg>
        <pc:spChg chg="add mod">
          <ac:chgData name="Mathieu Javaux" userId="a06673bb-c7eb-463f-990c-377c5c3fd71c" providerId="ADAL" clId="{C8BFCC00-66CA-461D-B6FA-30BF605A7AB2}" dt="2023-04-25T10:04:16.179" v="218" actId="1076"/>
          <ac:spMkLst>
            <pc:docMk/>
            <pc:sldMk cId="1229871770" sldId="412"/>
            <ac:spMk id="4" creationId="{ACFFF6B3-293B-42FC-8633-64986185D073}"/>
          </ac:spMkLst>
        </pc:spChg>
        <pc:spChg chg="mod">
          <ac:chgData name="Mathieu Javaux" userId="a06673bb-c7eb-463f-990c-377c5c3fd71c" providerId="ADAL" clId="{C8BFCC00-66CA-461D-B6FA-30BF605A7AB2}" dt="2023-04-25T10:04:11.027" v="217" actId="1037"/>
          <ac:spMkLst>
            <pc:docMk/>
            <pc:sldMk cId="1229871770" sldId="412"/>
            <ac:spMk id="7" creationId="{BE7E161E-96E6-4A45-93C5-85FE0FD8849E}"/>
          </ac:spMkLst>
        </pc:spChg>
        <pc:spChg chg="mod">
          <ac:chgData name="Mathieu Javaux" userId="a06673bb-c7eb-463f-990c-377c5c3fd71c" providerId="ADAL" clId="{C8BFCC00-66CA-461D-B6FA-30BF605A7AB2}" dt="2023-04-25T10:03:57.167" v="211" actId="6549"/>
          <ac:spMkLst>
            <pc:docMk/>
            <pc:sldMk cId="1229871770" sldId="412"/>
            <ac:spMk id="9" creationId="{13DB799E-BD40-4D7E-8A58-D6DD01876394}"/>
          </ac:spMkLst>
        </pc:spChg>
        <pc:spChg chg="mod">
          <ac:chgData name="Mathieu Javaux" userId="a06673bb-c7eb-463f-990c-377c5c3fd71c" providerId="ADAL" clId="{C8BFCC00-66CA-461D-B6FA-30BF605A7AB2}" dt="2023-04-25T10:03:24.643" v="200" actId="1076"/>
          <ac:spMkLst>
            <pc:docMk/>
            <pc:sldMk cId="1229871770" sldId="412"/>
            <ac:spMk id="14" creationId="{4AA415CA-8A8D-4BF9-B082-63291330DB5D}"/>
          </ac:spMkLst>
        </pc:spChg>
        <pc:spChg chg="mod">
          <ac:chgData name="Mathieu Javaux" userId="a06673bb-c7eb-463f-990c-377c5c3fd71c" providerId="ADAL" clId="{C8BFCC00-66CA-461D-B6FA-30BF605A7AB2}" dt="2023-04-25T10:03:27.275" v="201" actId="1076"/>
          <ac:spMkLst>
            <pc:docMk/>
            <pc:sldMk cId="1229871770" sldId="412"/>
            <ac:spMk id="15" creationId="{A7C12D29-8B31-4665-8B71-29D2AC534B88}"/>
          </ac:spMkLst>
        </pc:spChg>
        <pc:spChg chg="mod">
          <ac:chgData name="Mathieu Javaux" userId="a06673bb-c7eb-463f-990c-377c5c3fd71c" providerId="ADAL" clId="{C8BFCC00-66CA-461D-B6FA-30BF605A7AB2}" dt="2023-04-25T10:03:40.157" v="204" actId="1076"/>
          <ac:spMkLst>
            <pc:docMk/>
            <pc:sldMk cId="1229871770" sldId="412"/>
            <ac:spMk id="16" creationId="{556D9EA4-3948-4198-A06F-23A6CE6428A0}"/>
          </ac:spMkLst>
        </pc:spChg>
        <pc:spChg chg="mod">
          <ac:chgData name="Mathieu Javaux" userId="a06673bb-c7eb-463f-990c-377c5c3fd71c" providerId="ADAL" clId="{C8BFCC00-66CA-461D-B6FA-30BF605A7AB2}" dt="2023-04-25T10:03:30.820" v="202" actId="1076"/>
          <ac:spMkLst>
            <pc:docMk/>
            <pc:sldMk cId="1229871770" sldId="412"/>
            <ac:spMk id="20" creationId="{270D79F5-3ACA-4B94-9564-ED917B4878DF}"/>
          </ac:spMkLst>
        </pc:spChg>
        <pc:spChg chg="del mod">
          <ac:chgData name="Mathieu Javaux" userId="a06673bb-c7eb-463f-990c-377c5c3fd71c" providerId="ADAL" clId="{C8BFCC00-66CA-461D-B6FA-30BF605A7AB2}" dt="2023-04-25T10:03:52.156" v="207"/>
          <ac:spMkLst>
            <pc:docMk/>
            <pc:sldMk cId="1229871770" sldId="412"/>
            <ac:spMk id="42" creationId="{24FC44E6-6A53-47A6-9E68-413AF5005CB8}"/>
          </ac:spMkLst>
        </pc:spChg>
        <pc:spChg chg="mod">
          <ac:chgData name="Mathieu Javaux" userId="a06673bb-c7eb-463f-990c-377c5c3fd71c" providerId="ADAL" clId="{C8BFCC00-66CA-461D-B6FA-30BF605A7AB2}" dt="2023-04-25T10:04:11.027" v="217" actId="1037"/>
          <ac:spMkLst>
            <pc:docMk/>
            <pc:sldMk cId="1229871770" sldId="412"/>
            <ac:spMk id="55" creationId="{BA9717AC-6E37-4A27-81B2-2BD52D2054BB}"/>
          </ac:spMkLst>
        </pc:spChg>
        <pc:spChg chg="mod">
          <ac:chgData name="Mathieu Javaux" userId="a06673bb-c7eb-463f-990c-377c5c3fd71c" providerId="ADAL" clId="{C8BFCC00-66CA-461D-B6FA-30BF605A7AB2}" dt="2023-04-25T10:04:11.027" v="217" actId="1037"/>
          <ac:spMkLst>
            <pc:docMk/>
            <pc:sldMk cId="1229871770" sldId="412"/>
            <ac:spMk id="6164" creationId="{00000000-0000-0000-0000-000000000000}"/>
          </ac:spMkLst>
        </pc:spChg>
        <pc:grpChg chg="mod">
          <ac:chgData name="Mathieu Javaux" userId="a06673bb-c7eb-463f-990c-377c5c3fd71c" providerId="ADAL" clId="{C8BFCC00-66CA-461D-B6FA-30BF605A7AB2}" dt="2023-04-25T10:04:11.027" v="217" actId="1037"/>
          <ac:grpSpMkLst>
            <pc:docMk/>
            <pc:sldMk cId="1229871770" sldId="412"/>
            <ac:grpSpMk id="6160" creationId="{00000000-0000-0000-0000-000000000000}"/>
          </ac:grpSpMkLst>
        </pc:grpChg>
        <pc:grpChg chg="mod">
          <ac:chgData name="Mathieu Javaux" userId="a06673bb-c7eb-463f-990c-377c5c3fd71c" providerId="ADAL" clId="{C8BFCC00-66CA-461D-B6FA-30BF605A7AB2}" dt="2023-04-25T10:04:11.027" v="217" actId="1037"/>
          <ac:grpSpMkLst>
            <pc:docMk/>
            <pc:sldMk cId="1229871770" sldId="412"/>
            <ac:grpSpMk id="6161" creationId="{00000000-0000-0000-0000-000000000000}"/>
          </ac:grpSpMkLst>
        </pc:grpChg>
        <pc:grpChg chg="mod">
          <ac:chgData name="Mathieu Javaux" userId="a06673bb-c7eb-463f-990c-377c5c3fd71c" providerId="ADAL" clId="{C8BFCC00-66CA-461D-B6FA-30BF605A7AB2}" dt="2023-04-25T10:04:11.027" v="217" actId="1037"/>
          <ac:grpSpMkLst>
            <pc:docMk/>
            <pc:sldMk cId="1229871770" sldId="412"/>
            <ac:grpSpMk id="6162" creationId="{00000000-0000-0000-0000-000000000000}"/>
          </ac:grpSpMkLst>
        </pc:grpChg>
        <pc:grpChg chg="mod">
          <ac:chgData name="Mathieu Javaux" userId="a06673bb-c7eb-463f-990c-377c5c3fd71c" providerId="ADAL" clId="{C8BFCC00-66CA-461D-B6FA-30BF605A7AB2}" dt="2023-04-25T10:04:11.027" v="217" actId="1037"/>
          <ac:grpSpMkLst>
            <pc:docMk/>
            <pc:sldMk cId="1229871770" sldId="412"/>
            <ac:grpSpMk id="6163" creationId="{00000000-0000-0000-0000-000000000000}"/>
          </ac:grpSpMkLst>
        </pc:grpChg>
        <pc:picChg chg="add ord">
          <ac:chgData name="Mathieu Javaux" userId="a06673bb-c7eb-463f-990c-377c5c3fd71c" providerId="ADAL" clId="{C8BFCC00-66CA-461D-B6FA-30BF605A7AB2}" dt="2023-04-26T13:36:54.458" v="1370" actId="167"/>
          <ac:picMkLst>
            <pc:docMk/>
            <pc:sldMk cId="1229871770" sldId="412"/>
            <ac:picMk id="44" creationId="{9CB8366C-E488-4644-9525-5187F1C51120}"/>
          </ac:picMkLst>
        </pc:picChg>
        <pc:picChg chg="del mod">
          <ac:chgData name="Mathieu Javaux" userId="a06673bb-c7eb-463f-990c-377c5c3fd71c" providerId="ADAL" clId="{C8BFCC00-66CA-461D-B6FA-30BF605A7AB2}" dt="2023-04-26T13:35:50.416" v="1364"/>
          <ac:picMkLst>
            <pc:docMk/>
            <pc:sldMk cId="1229871770" sldId="412"/>
            <ac:picMk id="6146" creationId="{00000000-0000-0000-0000-000000000000}"/>
          </ac:picMkLst>
        </pc:picChg>
      </pc:sldChg>
      <pc:sldChg chg="addSp modSp del">
        <pc:chgData name="Mathieu Javaux" userId="a06673bb-c7eb-463f-990c-377c5c3fd71c" providerId="ADAL" clId="{C8BFCC00-66CA-461D-B6FA-30BF605A7AB2}" dt="2023-04-27T11:25:53.796" v="6507" actId="2696"/>
        <pc:sldMkLst>
          <pc:docMk/>
          <pc:sldMk cId="2943207299" sldId="413"/>
        </pc:sldMkLst>
        <pc:spChg chg="mod">
          <ac:chgData name="Mathieu Javaux" userId="a06673bb-c7eb-463f-990c-377c5c3fd71c" providerId="ADAL" clId="{C8BFCC00-66CA-461D-B6FA-30BF605A7AB2}" dt="2023-04-27T07:12:43.232" v="1782" actId="27636"/>
          <ac:spMkLst>
            <pc:docMk/>
            <pc:sldMk cId="2943207299" sldId="413"/>
            <ac:spMk id="2" creationId="{3486EA91-0FAD-4F45-894F-EF764D81B2F2}"/>
          </ac:spMkLst>
        </pc:spChg>
        <pc:spChg chg="mod">
          <ac:chgData name="Mathieu Javaux" userId="a06673bb-c7eb-463f-990c-377c5c3fd71c" providerId="ADAL" clId="{C8BFCC00-66CA-461D-B6FA-30BF605A7AB2}" dt="2023-04-25T10:20:02.229" v="600" actId="1035"/>
          <ac:spMkLst>
            <pc:docMk/>
            <pc:sldMk cId="2943207299" sldId="413"/>
            <ac:spMk id="4" creationId="{04FF63A7-0ADF-43F4-AB8D-0FEC8F730446}"/>
          </ac:spMkLst>
        </pc:spChg>
        <pc:spChg chg="mod">
          <ac:chgData name="Mathieu Javaux" userId="a06673bb-c7eb-463f-990c-377c5c3fd71c" providerId="ADAL" clId="{C8BFCC00-66CA-461D-B6FA-30BF605A7AB2}" dt="2023-04-25T10:20:06.851" v="601" actId="1076"/>
          <ac:spMkLst>
            <pc:docMk/>
            <pc:sldMk cId="2943207299" sldId="413"/>
            <ac:spMk id="5" creationId="{E8F6B7F5-465E-4D0A-B69B-E800264D0F1C}"/>
          </ac:spMkLst>
        </pc:spChg>
        <pc:spChg chg="mod">
          <ac:chgData name="Mathieu Javaux" userId="a06673bb-c7eb-463f-990c-377c5c3fd71c" providerId="ADAL" clId="{C8BFCC00-66CA-461D-B6FA-30BF605A7AB2}" dt="2023-04-25T10:20:02.229" v="600" actId="1035"/>
          <ac:spMkLst>
            <pc:docMk/>
            <pc:sldMk cId="2943207299" sldId="413"/>
            <ac:spMk id="6" creationId="{6074FFBD-8388-4032-A699-9540B2A01A1A}"/>
          </ac:spMkLst>
        </pc:spChg>
        <pc:spChg chg="mod">
          <ac:chgData name="Mathieu Javaux" userId="a06673bb-c7eb-463f-990c-377c5c3fd71c" providerId="ADAL" clId="{C8BFCC00-66CA-461D-B6FA-30BF605A7AB2}" dt="2023-04-25T10:20:02.229" v="600" actId="1035"/>
          <ac:spMkLst>
            <pc:docMk/>
            <pc:sldMk cId="2943207299" sldId="413"/>
            <ac:spMk id="9" creationId="{F2162C7F-29EF-45DE-B598-0625E631E7CE}"/>
          </ac:spMkLst>
        </pc:spChg>
        <pc:spChg chg="add mod">
          <ac:chgData name="Mathieu Javaux" userId="a06673bb-c7eb-463f-990c-377c5c3fd71c" providerId="ADAL" clId="{C8BFCC00-66CA-461D-B6FA-30BF605A7AB2}" dt="2023-04-27T10:32:21.823" v="4993" actId="20577"/>
          <ac:spMkLst>
            <pc:docMk/>
            <pc:sldMk cId="2943207299" sldId="413"/>
            <ac:spMk id="10" creationId="{6840F232-E8E4-44B1-9197-C37DDEF213ED}"/>
          </ac:spMkLst>
        </pc:spChg>
        <pc:spChg chg="add mod">
          <ac:chgData name="Mathieu Javaux" userId="a06673bb-c7eb-463f-990c-377c5c3fd71c" providerId="ADAL" clId="{C8BFCC00-66CA-461D-B6FA-30BF605A7AB2}" dt="2023-04-27T10:31:52.376" v="4946" actId="1076"/>
          <ac:spMkLst>
            <pc:docMk/>
            <pc:sldMk cId="2943207299" sldId="413"/>
            <ac:spMk id="11" creationId="{551A4B80-0E52-498A-9F36-5D1E82322191}"/>
          </ac:spMkLst>
        </pc:spChg>
        <pc:picChg chg="mod">
          <ac:chgData name="Mathieu Javaux" userId="a06673bb-c7eb-463f-990c-377c5c3fd71c" providerId="ADAL" clId="{C8BFCC00-66CA-461D-B6FA-30BF605A7AB2}" dt="2023-04-25T10:20:02.229" v="600" actId="1035"/>
          <ac:picMkLst>
            <pc:docMk/>
            <pc:sldMk cId="2943207299" sldId="413"/>
            <ac:picMk id="7" creationId="{416B1BCB-040A-4A9F-9E85-F0DAF5DACE4E}"/>
          </ac:picMkLst>
        </pc:picChg>
        <pc:picChg chg="mod">
          <ac:chgData name="Mathieu Javaux" userId="a06673bb-c7eb-463f-990c-377c5c3fd71c" providerId="ADAL" clId="{C8BFCC00-66CA-461D-B6FA-30BF605A7AB2}" dt="2023-04-25T10:20:02.229" v="600" actId="1035"/>
          <ac:picMkLst>
            <pc:docMk/>
            <pc:sldMk cId="2943207299" sldId="413"/>
            <ac:picMk id="2050" creationId="{E9246E98-AD88-4F5D-ACFF-9DBFD2679206}"/>
          </ac:picMkLst>
        </pc:picChg>
      </pc:sldChg>
      <pc:sldChg chg="addSp modSp ord modAnim">
        <pc:chgData name="Mathieu Javaux" userId="a06673bb-c7eb-463f-990c-377c5c3fd71c" providerId="ADAL" clId="{C8BFCC00-66CA-461D-B6FA-30BF605A7AB2}" dt="2023-04-27T11:00:17.094" v="5675"/>
        <pc:sldMkLst>
          <pc:docMk/>
          <pc:sldMk cId="287504968" sldId="415"/>
        </pc:sldMkLst>
        <pc:spChg chg="mod">
          <ac:chgData name="Mathieu Javaux" userId="a06673bb-c7eb-463f-990c-377c5c3fd71c" providerId="ADAL" clId="{C8BFCC00-66CA-461D-B6FA-30BF605A7AB2}" dt="2023-04-25T10:24:26.256" v="903" actId="1076"/>
          <ac:spMkLst>
            <pc:docMk/>
            <pc:sldMk cId="287504968" sldId="415"/>
            <ac:spMk id="2" creationId="{26232F8D-48F3-475B-B9E9-C2EBDB2882BD}"/>
          </ac:spMkLst>
        </pc:spChg>
        <pc:spChg chg="mod">
          <ac:chgData name="Mathieu Javaux" userId="a06673bb-c7eb-463f-990c-377c5c3fd71c" providerId="ADAL" clId="{C8BFCC00-66CA-461D-B6FA-30BF605A7AB2}" dt="2023-04-26T13:11:17.989" v="909" actId="27636"/>
          <ac:spMkLst>
            <pc:docMk/>
            <pc:sldMk cId="287504968" sldId="415"/>
            <ac:spMk id="3" creationId="{B0F27F01-6C85-4ABA-956B-AF8C0EB76173}"/>
          </ac:spMkLst>
        </pc:spChg>
        <pc:spChg chg="add mod">
          <ac:chgData name="Mathieu Javaux" userId="a06673bb-c7eb-463f-990c-377c5c3fd71c" providerId="ADAL" clId="{C8BFCC00-66CA-461D-B6FA-30BF605A7AB2}" dt="2023-04-27T11:00:01.322" v="5674" actId="1582"/>
          <ac:spMkLst>
            <pc:docMk/>
            <pc:sldMk cId="287504968" sldId="415"/>
            <ac:spMk id="9" creationId="{5732B9AB-1D30-455D-9CA8-54256CDF90FC}"/>
          </ac:spMkLst>
        </pc:spChg>
        <pc:picChg chg="add">
          <ac:chgData name="Mathieu Javaux" userId="a06673bb-c7eb-463f-990c-377c5c3fd71c" providerId="ADAL" clId="{C8BFCC00-66CA-461D-B6FA-30BF605A7AB2}" dt="2023-04-27T08:50:05.725" v="2742"/>
          <ac:picMkLst>
            <pc:docMk/>
            <pc:sldMk cId="287504968" sldId="415"/>
            <ac:picMk id="6" creationId="{24DF553B-BE8C-4A58-B0B5-C3D260DD3AB2}"/>
          </ac:picMkLst>
        </pc:picChg>
        <pc:picChg chg="add mod modCrop">
          <ac:chgData name="Mathieu Javaux" userId="a06673bb-c7eb-463f-990c-377c5c3fd71c" providerId="ADAL" clId="{C8BFCC00-66CA-461D-B6FA-30BF605A7AB2}" dt="2023-04-27T10:59:22.676" v="5666" actId="732"/>
          <ac:picMkLst>
            <pc:docMk/>
            <pc:sldMk cId="287504968" sldId="415"/>
            <ac:picMk id="8" creationId="{080DB881-42C8-4BED-B394-8BB897F1383C}"/>
          </ac:picMkLst>
        </pc:picChg>
      </pc:sldChg>
      <pc:sldChg chg="addSp delSp modSp ord modAnim">
        <pc:chgData name="Mathieu Javaux" userId="a06673bb-c7eb-463f-990c-377c5c3fd71c" providerId="ADAL" clId="{C8BFCC00-66CA-461D-B6FA-30BF605A7AB2}" dt="2023-04-27T10:58:03.109" v="5661"/>
        <pc:sldMkLst>
          <pc:docMk/>
          <pc:sldMk cId="1224058578" sldId="416"/>
        </pc:sldMkLst>
        <pc:spChg chg="mod">
          <ac:chgData name="Mathieu Javaux" userId="a06673bb-c7eb-463f-990c-377c5c3fd71c" providerId="ADAL" clId="{C8BFCC00-66CA-461D-B6FA-30BF605A7AB2}" dt="2023-04-27T10:35:23.276" v="5056" actId="1076"/>
          <ac:spMkLst>
            <pc:docMk/>
            <pc:sldMk cId="1224058578" sldId="416"/>
            <ac:spMk id="2" creationId="{BF2CAB76-5215-47B0-AF34-A57E26CB8032}"/>
          </ac:spMkLst>
        </pc:spChg>
        <pc:spChg chg="mod">
          <ac:chgData name="Mathieu Javaux" userId="a06673bb-c7eb-463f-990c-377c5c3fd71c" providerId="ADAL" clId="{C8BFCC00-66CA-461D-B6FA-30BF605A7AB2}" dt="2023-04-27T10:53:33.108" v="5603" actId="20577"/>
          <ac:spMkLst>
            <pc:docMk/>
            <pc:sldMk cId="1224058578" sldId="416"/>
            <ac:spMk id="3" creationId="{BCED4727-C7CE-47FA-AC43-2E6F52359D01}"/>
          </ac:spMkLst>
        </pc:spChg>
        <pc:picChg chg="add mod ord modCrop">
          <ac:chgData name="Mathieu Javaux" userId="a06673bb-c7eb-463f-990c-377c5c3fd71c" providerId="ADAL" clId="{C8BFCC00-66CA-461D-B6FA-30BF605A7AB2}" dt="2023-04-27T10:52:17.554" v="5587" actId="1076"/>
          <ac:picMkLst>
            <pc:docMk/>
            <pc:sldMk cId="1224058578" sldId="416"/>
            <ac:picMk id="7" creationId="{47C821E4-B4B5-4A1B-8D90-39BDF9A21531}"/>
          </ac:picMkLst>
        </pc:picChg>
        <pc:picChg chg="add del">
          <ac:chgData name="Mathieu Javaux" userId="a06673bb-c7eb-463f-990c-377c5c3fd71c" providerId="ADAL" clId="{C8BFCC00-66CA-461D-B6FA-30BF605A7AB2}" dt="2023-04-27T10:53:03.633" v="5590"/>
          <ac:picMkLst>
            <pc:docMk/>
            <pc:sldMk cId="1224058578" sldId="416"/>
            <ac:picMk id="8" creationId="{B35F0DB7-4797-4EEB-8576-6F3E7E251E46}"/>
          </ac:picMkLst>
        </pc:picChg>
        <pc:picChg chg="add mod modCrop">
          <ac:chgData name="Mathieu Javaux" userId="a06673bb-c7eb-463f-990c-377c5c3fd71c" providerId="ADAL" clId="{C8BFCC00-66CA-461D-B6FA-30BF605A7AB2}" dt="2023-04-27T10:53:22.013" v="5593" actId="14100"/>
          <ac:picMkLst>
            <pc:docMk/>
            <pc:sldMk cId="1224058578" sldId="416"/>
            <ac:picMk id="9" creationId="{12F2C2BF-BE85-4814-B025-39AE24734C9C}"/>
          </ac:picMkLst>
        </pc:picChg>
        <pc:picChg chg="mod ord modCrop">
          <ac:chgData name="Mathieu Javaux" userId="a06673bb-c7eb-463f-990c-377c5c3fd71c" providerId="ADAL" clId="{C8BFCC00-66CA-461D-B6FA-30BF605A7AB2}" dt="2023-04-27T10:52:17.976" v="5588" actId="1076"/>
          <ac:picMkLst>
            <pc:docMk/>
            <pc:sldMk cId="1224058578" sldId="416"/>
            <ac:picMk id="4098" creationId="{0280EB0A-691E-47CC-B136-03E56BBFC1F4}"/>
          </ac:picMkLst>
        </pc:picChg>
      </pc:sldChg>
      <pc:sldChg chg="modSp del">
        <pc:chgData name="Mathieu Javaux" userId="a06673bb-c7eb-463f-990c-377c5c3fd71c" providerId="ADAL" clId="{C8BFCC00-66CA-461D-B6FA-30BF605A7AB2}" dt="2023-04-27T10:54:23.594" v="5606" actId="2696"/>
        <pc:sldMkLst>
          <pc:docMk/>
          <pc:sldMk cId="512946401" sldId="417"/>
        </pc:sldMkLst>
        <pc:spChg chg="mod">
          <ac:chgData name="Mathieu Javaux" userId="a06673bb-c7eb-463f-990c-377c5c3fd71c" providerId="ADAL" clId="{C8BFCC00-66CA-461D-B6FA-30BF605A7AB2}" dt="2023-04-27T07:12:43.262" v="1785" actId="27636"/>
          <ac:spMkLst>
            <pc:docMk/>
            <pc:sldMk cId="512946401" sldId="417"/>
            <ac:spMk id="2" creationId="{02146A74-1A11-4675-8EA5-D36818A04815}"/>
          </ac:spMkLst>
        </pc:spChg>
      </pc:sldChg>
      <pc:sldChg chg="addSp delSp modSp ord">
        <pc:chgData name="Mathieu Javaux" userId="a06673bb-c7eb-463f-990c-377c5c3fd71c" providerId="ADAL" clId="{C8BFCC00-66CA-461D-B6FA-30BF605A7AB2}" dt="2023-04-27T11:23:18.611" v="6435" actId="20577"/>
        <pc:sldMkLst>
          <pc:docMk/>
          <pc:sldMk cId="2818220351" sldId="418"/>
        </pc:sldMkLst>
        <pc:spChg chg="mod">
          <ac:chgData name="Mathieu Javaux" userId="a06673bb-c7eb-463f-990c-377c5c3fd71c" providerId="ADAL" clId="{C8BFCC00-66CA-461D-B6FA-30BF605A7AB2}" dt="2023-04-27T10:54:35.982" v="5618" actId="1076"/>
          <ac:spMkLst>
            <pc:docMk/>
            <pc:sldMk cId="2818220351" sldId="418"/>
            <ac:spMk id="2" creationId="{C3C20413-0DE3-4136-B0C5-80B314592A40}"/>
          </ac:spMkLst>
        </pc:spChg>
        <pc:spChg chg="del mod">
          <ac:chgData name="Mathieu Javaux" userId="a06673bb-c7eb-463f-990c-377c5c3fd71c" providerId="ADAL" clId="{C8BFCC00-66CA-461D-B6FA-30BF605A7AB2}" dt="2023-04-27T11:18:46.196" v="6162" actId="478"/>
          <ac:spMkLst>
            <pc:docMk/>
            <pc:sldMk cId="2818220351" sldId="418"/>
            <ac:spMk id="3" creationId="{A78B5B7F-A788-48D7-9600-4B216F9D1A56}"/>
          </ac:spMkLst>
        </pc:spChg>
        <pc:spChg chg="add mod">
          <ac:chgData name="Mathieu Javaux" userId="a06673bb-c7eb-463f-990c-377c5c3fd71c" providerId="ADAL" clId="{C8BFCC00-66CA-461D-B6FA-30BF605A7AB2}" dt="2023-04-27T11:23:18.611" v="6435" actId="20577"/>
          <ac:spMkLst>
            <pc:docMk/>
            <pc:sldMk cId="2818220351" sldId="418"/>
            <ac:spMk id="11" creationId="{FC4C9ECD-F050-45DD-8509-5588A112181E}"/>
          </ac:spMkLst>
        </pc:spChg>
        <pc:spChg chg="add del mod">
          <ac:chgData name="Mathieu Javaux" userId="a06673bb-c7eb-463f-990c-377c5c3fd71c" providerId="ADAL" clId="{C8BFCC00-66CA-461D-B6FA-30BF605A7AB2}" dt="2023-04-27T11:18:52.720" v="6164" actId="478"/>
          <ac:spMkLst>
            <pc:docMk/>
            <pc:sldMk cId="2818220351" sldId="418"/>
            <ac:spMk id="13" creationId="{DE6B70D5-4AED-43F1-89EC-A4FFFA2E07D4}"/>
          </ac:spMkLst>
        </pc:spChg>
        <pc:picChg chg="del mod">
          <ac:chgData name="Mathieu Javaux" userId="a06673bb-c7eb-463f-990c-377c5c3fd71c" providerId="ADAL" clId="{C8BFCC00-66CA-461D-B6FA-30BF605A7AB2}" dt="2023-04-27T10:38:18.565" v="5156" actId="478"/>
          <ac:picMkLst>
            <pc:docMk/>
            <pc:sldMk cId="2818220351" sldId="418"/>
            <ac:picMk id="6" creationId="{81F86585-426E-4DDC-A5C3-35F2E4E23DBA}"/>
          </ac:picMkLst>
        </pc:picChg>
        <pc:picChg chg="del mod">
          <ac:chgData name="Mathieu Javaux" userId="a06673bb-c7eb-463f-990c-377c5c3fd71c" providerId="ADAL" clId="{C8BFCC00-66CA-461D-B6FA-30BF605A7AB2}" dt="2023-04-27T11:18:58.166" v="6167" actId="478"/>
          <ac:picMkLst>
            <pc:docMk/>
            <pc:sldMk cId="2818220351" sldId="418"/>
            <ac:picMk id="7" creationId="{5206BB2B-B9D5-4B6B-88C6-2E73A2211C93}"/>
          </ac:picMkLst>
        </pc:picChg>
        <pc:picChg chg="del mod">
          <ac:chgData name="Mathieu Javaux" userId="a06673bb-c7eb-463f-990c-377c5c3fd71c" providerId="ADAL" clId="{C8BFCC00-66CA-461D-B6FA-30BF605A7AB2}" dt="2023-04-27T11:18:54.423" v="6165" actId="478"/>
          <ac:picMkLst>
            <pc:docMk/>
            <pc:sldMk cId="2818220351" sldId="418"/>
            <ac:picMk id="8" creationId="{8B3939CC-8BE4-4317-91A0-35EFB6DE247C}"/>
          </ac:picMkLst>
        </pc:picChg>
        <pc:picChg chg="del mod">
          <ac:chgData name="Mathieu Javaux" userId="a06673bb-c7eb-463f-990c-377c5c3fd71c" providerId="ADAL" clId="{C8BFCC00-66CA-461D-B6FA-30BF605A7AB2}" dt="2023-04-27T11:18:58.904" v="6168" actId="478"/>
          <ac:picMkLst>
            <pc:docMk/>
            <pc:sldMk cId="2818220351" sldId="418"/>
            <ac:picMk id="9" creationId="{98F24C4B-45A2-4FB4-8BF3-034F3172017F}"/>
          </ac:picMkLst>
        </pc:picChg>
        <pc:picChg chg="del mod">
          <ac:chgData name="Mathieu Javaux" userId="a06673bb-c7eb-463f-990c-377c5c3fd71c" providerId="ADAL" clId="{C8BFCC00-66CA-461D-B6FA-30BF605A7AB2}" dt="2023-04-27T10:38:28.141" v="5165" actId="478"/>
          <ac:picMkLst>
            <pc:docMk/>
            <pc:sldMk cId="2818220351" sldId="418"/>
            <ac:picMk id="10" creationId="{46735627-990B-4DC1-B3EA-27FC86AD8A65}"/>
          </ac:picMkLst>
        </pc:picChg>
      </pc:sldChg>
      <pc:sldChg chg="delSp modSp ord modAnim">
        <pc:chgData name="Mathieu Javaux" userId="a06673bb-c7eb-463f-990c-377c5c3fd71c" providerId="ADAL" clId="{C8BFCC00-66CA-461D-B6FA-30BF605A7AB2}" dt="2023-04-27T11:27:00.779" v="6523" actId="20577"/>
        <pc:sldMkLst>
          <pc:docMk/>
          <pc:sldMk cId="473703370" sldId="420"/>
        </pc:sldMkLst>
        <pc:spChg chg="mod">
          <ac:chgData name="Mathieu Javaux" userId="a06673bb-c7eb-463f-990c-377c5c3fd71c" providerId="ADAL" clId="{C8BFCC00-66CA-461D-B6FA-30BF605A7AB2}" dt="2023-04-27T11:26:51.600" v="6514" actId="20577"/>
          <ac:spMkLst>
            <pc:docMk/>
            <pc:sldMk cId="473703370" sldId="420"/>
            <ac:spMk id="2" creationId="{26232F8D-48F3-475B-B9E9-C2EBDB2882BD}"/>
          </ac:spMkLst>
        </pc:spChg>
        <pc:spChg chg="mod">
          <ac:chgData name="Mathieu Javaux" userId="a06673bb-c7eb-463f-990c-377c5c3fd71c" providerId="ADAL" clId="{C8BFCC00-66CA-461D-B6FA-30BF605A7AB2}" dt="2023-04-27T11:27:00.779" v="6523" actId="20577"/>
          <ac:spMkLst>
            <pc:docMk/>
            <pc:sldMk cId="473703370" sldId="420"/>
            <ac:spMk id="3" creationId="{B0F27F01-6C85-4ABA-956B-AF8C0EB76173}"/>
          </ac:spMkLst>
        </pc:spChg>
        <pc:picChg chg="del mod">
          <ac:chgData name="Mathieu Javaux" userId="a06673bb-c7eb-463f-990c-377c5c3fd71c" providerId="ADAL" clId="{C8BFCC00-66CA-461D-B6FA-30BF605A7AB2}" dt="2023-04-27T10:56:46.226" v="5642" actId="478"/>
          <ac:picMkLst>
            <pc:docMk/>
            <pc:sldMk cId="473703370" sldId="420"/>
            <ac:picMk id="6" creationId="{D00E826C-96D5-490D-AA69-B35294295C31}"/>
          </ac:picMkLst>
        </pc:picChg>
      </pc:sldChg>
      <pc:sldChg chg="addSp add del">
        <pc:chgData name="Mathieu Javaux" userId="a06673bb-c7eb-463f-990c-377c5c3fd71c" providerId="ADAL" clId="{C8BFCC00-66CA-461D-B6FA-30BF605A7AB2}" dt="2023-04-27T11:20:39.297" v="6241" actId="2696"/>
        <pc:sldMkLst>
          <pc:docMk/>
          <pc:sldMk cId="2355286735" sldId="421"/>
        </pc:sldMkLst>
        <pc:picChg chg="add">
          <ac:chgData name="Mathieu Javaux" userId="a06673bb-c7eb-463f-990c-377c5c3fd71c" providerId="ADAL" clId="{C8BFCC00-66CA-461D-B6FA-30BF605A7AB2}" dt="2023-04-26T13:12:38.723" v="917"/>
          <ac:picMkLst>
            <pc:docMk/>
            <pc:sldMk cId="2355286735" sldId="421"/>
            <ac:picMk id="6" creationId="{6F2B0CA6-8550-4189-9663-0E6E7416F409}"/>
          </ac:picMkLst>
        </pc:picChg>
      </pc:sldChg>
      <pc:sldChg chg="addSp delSp modSp add">
        <pc:chgData name="Mathieu Javaux" userId="a06673bb-c7eb-463f-990c-377c5c3fd71c" providerId="ADAL" clId="{C8BFCC00-66CA-461D-B6FA-30BF605A7AB2}" dt="2023-04-27T08:53:49.162" v="2769" actId="20577"/>
        <pc:sldMkLst>
          <pc:docMk/>
          <pc:sldMk cId="52087759" sldId="422"/>
        </pc:sldMkLst>
        <pc:spChg chg="del">
          <ac:chgData name="Mathieu Javaux" userId="a06673bb-c7eb-463f-990c-377c5c3fd71c" providerId="ADAL" clId="{C8BFCC00-66CA-461D-B6FA-30BF605A7AB2}" dt="2023-04-26T13:13:22.957" v="930"/>
          <ac:spMkLst>
            <pc:docMk/>
            <pc:sldMk cId="52087759" sldId="422"/>
            <ac:spMk id="4" creationId="{E0F99CBB-F845-4E54-A75C-A5F247D7DA92}"/>
          </ac:spMkLst>
        </pc:spChg>
        <pc:spChg chg="del">
          <ac:chgData name="Mathieu Javaux" userId="a06673bb-c7eb-463f-990c-377c5c3fd71c" providerId="ADAL" clId="{C8BFCC00-66CA-461D-B6FA-30BF605A7AB2}" dt="2023-04-26T13:13:22.957" v="930"/>
          <ac:spMkLst>
            <pc:docMk/>
            <pc:sldMk cId="52087759" sldId="422"/>
            <ac:spMk id="5" creationId="{38F0B185-D1FA-4725-8928-11A669D1E29B}"/>
          </ac:spMkLst>
        </pc:spChg>
        <pc:spChg chg="add mod">
          <ac:chgData name="Mathieu Javaux" userId="a06673bb-c7eb-463f-990c-377c5c3fd71c" providerId="ADAL" clId="{C8BFCC00-66CA-461D-B6FA-30BF605A7AB2}" dt="2023-04-26T13:13:39.615" v="954" actId="20577"/>
          <ac:spMkLst>
            <pc:docMk/>
            <pc:sldMk cId="52087759" sldId="422"/>
            <ac:spMk id="6" creationId="{E58AA742-F977-42B7-BAE1-F998DE853DDE}"/>
          </ac:spMkLst>
        </pc:spChg>
        <pc:spChg chg="add mod">
          <ac:chgData name="Mathieu Javaux" userId="a06673bb-c7eb-463f-990c-377c5c3fd71c" providerId="ADAL" clId="{C8BFCC00-66CA-461D-B6FA-30BF605A7AB2}" dt="2023-04-27T08:53:49.162" v="2769" actId="20577"/>
          <ac:spMkLst>
            <pc:docMk/>
            <pc:sldMk cId="52087759" sldId="422"/>
            <ac:spMk id="7" creationId="{B1306614-B8FE-4D1A-95ED-78257446ACD6}"/>
          </ac:spMkLst>
        </pc:spChg>
      </pc:sldChg>
      <pc:sldChg chg="add del ord">
        <pc:chgData name="Mathieu Javaux" userId="a06673bb-c7eb-463f-990c-377c5c3fd71c" providerId="ADAL" clId="{C8BFCC00-66CA-461D-B6FA-30BF605A7AB2}" dt="2023-04-27T11:20:47.538" v="6242" actId="2696"/>
        <pc:sldMkLst>
          <pc:docMk/>
          <pc:sldMk cId="99840668" sldId="423"/>
        </pc:sldMkLst>
      </pc:sldChg>
      <pc:sldChg chg="add del">
        <pc:chgData name="Mathieu Javaux" userId="a06673bb-c7eb-463f-990c-377c5c3fd71c" providerId="ADAL" clId="{C8BFCC00-66CA-461D-B6FA-30BF605A7AB2}" dt="2023-04-26T13:37:12.566" v="1371" actId="2696"/>
        <pc:sldMkLst>
          <pc:docMk/>
          <pc:sldMk cId="260565030" sldId="423"/>
        </pc:sldMkLst>
      </pc:sldChg>
      <pc:sldChg chg="addSp delSp modSp add del delAnim modAnim">
        <pc:chgData name="Mathieu Javaux" userId="a06673bb-c7eb-463f-990c-377c5c3fd71c" providerId="ADAL" clId="{C8BFCC00-66CA-461D-B6FA-30BF605A7AB2}" dt="2023-04-27T09:49:52.869" v="4139" actId="2696"/>
        <pc:sldMkLst>
          <pc:docMk/>
          <pc:sldMk cId="2395339558" sldId="423"/>
        </pc:sldMkLst>
        <pc:spChg chg="mod">
          <ac:chgData name="Mathieu Javaux" userId="a06673bb-c7eb-463f-990c-377c5c3fd71c" providerId="ADAL" clId="{C8BFCC00-66CA-461D-B6FA-30BF605A7AB2}" dt="2023-04-26T13:38:51.147" v="1451" actId="27636"/>
          <ac:spMkLst>
            <pc:docMk/>
            <pc:sldMk cId="2395339558" sldId="423"/>
            <ac:spMk id="2" creationId="{00000000-0000-0000-0000-000000000000}"/>
          </ac:spMkLst>
        </pc:spChg>
        <pc:spChg chg="add mod">
          <ac:chgData name="Mathieu Javaux" userId="a06673bb-c7eb-463f-990c-377c5c3fd71c" providerId="ADAL" clId="{C8BFCC00-66CA-461D-B6FA-30BF605A7AB2}" dt="2023-04-27T07:08:05.199" v="1775" actId="1035"/>
          <ac:spMkLst>
            <pc:docMk/>
            <pc:sldMk cId="2395339558" sldId="423"/>
            <ac:spMk id="3" creationId="{12D8C204-2358-4761-B158-58B98AE2042A}"/>
          </ac:spMkLst>
        </pc:spChg>
        <pc:spChg chg="del">
          <ac:chgData name="Mathieu Javaux" userId="a06673bb-c7eb-463f-990c-377c5c3fd71c" providerId="ADAL" clId="{C8BFCC00-66CA-461D-B6FA-30BF605A7AB2}" dt="2023-04-26T13:37:27.520" v="1376" actId="478"/>
          <ac:spMkLst>
            <pc:docMk/>
            <pc:sldMk cId="2395339558" sldId="423"/>
            <ac:spMk id="3" creationId="{961D1244-9953-4FAE-B51B-BBF5F2C912EE}"/>
          </ac:spMkLst>
        </pc:spChg>
        <pc:spChg chg="add del mod">
          <ac:chgData name="Mathieu Javaux" userId="a06673bb-c7eb-463f-990c-377c5c3fd71c" providerId="ADAL" clId="{C8BFCC00-66CA-461D-B6FA-30BF605A7AB2}" dt="2023-04-27T07:12:24.959" v="1778"/>
          <ac:spMkLst>
            <pc:docMk/>
            <pc:sldMk cId="2395339558" sldId="423"/>
            <ac:spMk id="4" creationId="{8322A35A-E263-419B-BE60-C91752A5421B}"/>
          </ac:spMkLst>
        </pc:spChg>
        <pc:spChg chg="del">
          <ac:chgData name="Mathieu Javaux" userId="a06673bb-c7eb-463f-990c-377c5c3fd71c" providerId="ADAL" clId="{C8BFCC00-66CA-461D-B6FA-30BF605A7AB2}" dt="2023-04-26T13:37:25.537" v="1375" actId="478"/>
          <ac:spMkLst>
            <pc:docMk/>
            <pc:sldMk cId="2395339558" sldId="423"/>
            <ac:spMk id="4" creationId="{ACFFF6B3-293B-42FC-8633-64986185D073}"/>
          </ac:spMkLst>
        </pc:spChg>
        <pc:spChg chg="mod">
          <ac:chgData name="Mathieu Javaux" userId="a06673bb-c7eb-463f-990c-377c5c3fd71c" providerId="ADAL" clId="{C8BFCC00-66CA-461D-B6FA-30BF605A7AB2}" dt="2023-04-27T07:08:05.199" v="1775" actId="1035"/>
          <ac:spMkLst>
            <pc:docMk/>
            <pc:sldMk cId="2395339558" sldId="423"/>
            <ac:spMk id="7" creationId="{BE7E161E-96E6-4A45-93C5-85FE0FD8849E}"/>
          </ac:spMkLst>
        </pc:spChg>
        <pc:spChg chg="mod topLvl">
          <ac:chgData name="Mathieu Javaux" userId="a06673bb-c7eb-463f-990c-377c5c3fd71c" providerId="ADAL" clId="{C8BFCC00-66CA-461D-B6FA-30BF605A7AB2}" dt="2023-04-27T07:08:05.199" v="1775" actId="1035"/>
          <ac:spMkLst>
            <pc:docMk/>
            <pc:sldMk cId="2395339558" sldId="423"/>
            <ac:spMk id="8" creationId="{DC197B08-366B-465A-9D9C-92B39C4B77E9}"/>
          </ac:spMkLst>
        </pc:spChg>
        <pc:spChg chg="del mod topLvl">
          <ac:chgData name="Mathieu Javaux" userId="a06673bb-c7eb-463f-990c-377c5c3fd71c" providerId="ADAL" clId="{C8BFCC00-66CA-461D-B6FA-30BF605A7AB2}" dt="2023-04-26T13:41:23.774" v="1453" actId="478"/>
          <ac:spMkLst>
            <pc:docMk/>
            <pc:sldMk cId="2395339558" sldId="423"/>
            <ac:spMk id="9" creationId="{13DB799E-BD40-4D7E-8A58-D6DD01876394}"/>
          </ac:spMkLst>
        </pc:spChg>
        <pc:spChg chg="mod topLvl">
          <ac:chgData name="Mathieu Javaux" userId="a06673bb-c7eb-463f-990c-377c5c3fd71c" providerId="ADAL" clId="{C8BFCC00-66CA-461D-B6FA-30BF605A7AB2}" dt="2023-04-27T07:08:05.199" v="1775" actId="1035"/>
          <ac:spMkLst>
            <pc:docMk/>
            <pc:sldMk cId="2395339558" sldId="423"/>
            <ac:spMk id="14" creationId="{4AA415CA-8A8D-4BF9-B082-63291330DB5D}"/>
          </ac:spMkLst>
        </pc:spChg>
        <pc:spChg chg="mod topLvl">
          <ac:chgData name="Mathieu Javaux" userId="a06673bb-c7eb-463f-990c-377c5c3fd71c" providerId="ADAL" clId="{C8BFCC00-66CA-461D-B6FA-30BF605A7AB2}" dt="2023-04-27T07:08:05.199" v="1775" actId="1035"/>
          <ac:spMkLst>
            <pc:docMk/>
            <pc:sldMk cId="2395339558" sldId="423"/>
            <ac:spMk id="15" creationId="{A7C12D29-8B31-4665-8B71-29D2AC534B88}"/>
          </ac:spMkLst>
        </pc:spChg>
        <pc:spChg chg="del mod topLvl">
          <ac:chgData name="Mathieu Javaux" userId="a06673bb-c7eb-463f-990c-377c5c3fd71c" providerId="ADAL" clId="{C8BFCC00-66CA-461D-B6FA-30BF605A7AB2}" dt="2023-04-26T13:41:23.774" v="1453" actId="478"/>
          <ac:spMkLst>
            <pc:docMk/>
            <pc:sldMk cId="2395339558" sldId="423"/>
            <ac:spMk id="16" creationId="{556D9EA4-3948-4198-A06F-23A6CE6428A0}"/>
          </ac:spMkLst>
        </pc:spChg>
        <pc:spChg chg="mod topLvl">
          <ac:chgData name="Mathieu Javaux" userId="a06673bb-c7eb-463f-990c-377c5c3fd71c" providerId="ADAL" clId="{C8BFCC00-66CA-461D-B6FA-30BF605A7AB2}" dt="2023-04-27T07:08:05.199" v="1775" actId="1035"/>
          <ac:spMkLst>
            <pc:docMk/>
            <pc:sldMk cId="2395339558" sldId="423"/>
            <ac:spMk id="17" creationId="{BE9CF7AD-4778-4720-85F4-A2C305E88512}"/>
          </ac:spMkLst>
        </pc:spChg>
        <pc:spChg chg="del mod topLvl">
          <ac:chgData name="Mathieu Javaux" userId="a06673bb-c7eb-463f-990c-377c5c3fd71c" providerId="ADAL" clId="{C8BFCC00-66CA-461D-B6FA-30BF605A7AB2}" dt="2023-04-26T13:41:23.774" v="1453" actId="478"/>
          <ac:spMkLst>
            <pc:docMk/>
            <pc:sldMk cId="2395339558" sldId="423"/>
            <ac:spMk id="20" creationId="{270D79F5-3ACA-4B94-9564-ED917B4878DF}"/>
          </ac:spMkLst>
        </pc:spChg>
        <pc:spChg chg="del mod">
          <ac:chgData name="Mathieu Javaux" userId="a06673bb-c7eb-463f-990c-377c5c3fd71c" providerId="ADAL" clId="{C8BFCC00-66CA-461D-B6FA-30BF605A7AB2}" dt="2023-04-26T13:41:23.774" v="1453" actId="478"/>
          <ac:spMkLst>
            <pc:docMk/>
            <pc:sldMk cId="2395339558" sldId="423"/>
            <ac:spMk id="55" creationId="{BA9717AC-6E37-4A27-81B2-2BD52D2054BB}"/>
          </ac:spMkLst>
        </pc:spChg>
        <pc:spChg chg="del mod">
          <ac:chgData name="Mathieu Javaux" userId="a06673bb-c7eb-463f-990c-377c5c3fd71c" providerId="ADAL" clId="{C8BFCC00-66CA-461D-B6FA-30BF605A7AB2}" dt="2023-04-27T07:04:00.311" v="1533" actId="478"/>
          <ac:spMkLst>
            <pc:docMk/>
            <pc:sldMk cId="2395339558" sldId="423"/>
            <ac:spMk id="6164" creationId="{00000000-0000-0000-0000-000000000000}"/>
          </ac:spMkLst>
        </pc:spChg>
        <pc:grpChg chg="add del mod ord">
          <ac:chgData name="Mathieu Javaux" userId="a06673bb-c7eb-463f-990c-377c5c3fd71c" providerId="ADAL" clId="{C8BFCC00-66CA-461D-B6FA-30BF605A7AB2}" dt="2023-04-26T14:08:30.901" v="1472" actId="478"/>
          <ac:grpSpMkLst>
            <pc:docMk/>
            <pc:sldMk cId="2395339558" sldId="423"/>
            <ac:grpSpMk id="46" creationId="{7828E7F9-DFDE-4219-B590-89507A89922F}"/>
          </ac:grpSpMkLst>
        </pc:grpChg>
        <pc:grpChg chg="del mod topLvl">
          <ac:chgData name="Mathieu Javaux" userId="a06673bb-c7eb-463f-990c-377c5c3fd71c" providerId="ADAL" clId="{C8BFCC00-66CA-461D-B6FA-30BF605A7AB2}" dt="2023-04-26T13:38:08.599" v="1384" actId="478"/>
          <ac:grpSpMkLst>
            <pc:docMk/>
            <pc:sldMk cId="2395339558" sldId="423"/>
            <ac:grpSpMk id="6156" creationId="{00000000-0000-0000-0000-000000000000}"/>
          </ac:grpSpMkLst>
        </pc:grpChg>
        <pc:grpChg chg="del mod topLvl">
          <ac:chgData name="Mathieu Javaux" userId="a06673bb-c7eb-463f-990c-377c5c3fd71c" providerId="ADAL" clId="{C8BFCC00-66CA-461D-B6FA-30BF605A7AB2}" dt="2023-04-26T13:38:05.645" v="1382" actId="478"/>
          <ac:grpSpMkLst>
            <pc:docMk/>
            <pc:sldMk cId="2395339558" sldId="423"/>
            <ac:grpSpMk id="6157" creationId="{00000000-0000-0000-0000-000000000000}"/>
          </ac:grpSpMkLst>
        </pc:grpChg>
        <pc:grpChg chg="del mod topLvl">
          <ac:chgData name="Mathieu Javaux" userId="a06673bb-c7eb-463f-990c-377c5c3fd71c" providerId="ADAL" clId="{C8BFCC00-66CA-461D-B6FA-30BF605A7AB2}" dt="2023-04-26T13:38:03.201" v="1380" actId="478"/>
          <ac:grpSpMkLst>
            <pc:docMk/>
            <pc:sldMk cId="2395339558" sldId="423"/>
            <ac:grpSpMk id="6158" creationId="{00000000-0000-0000-0000-000000000000}"/>
          </ac:grpSpMkLst>
        </pc:grpChg>
        <pc:grpChg chg="del mod topLvl">
          <ac:chgData name="Mathieu Javaux" userId="a06673bb-c7eb-463f-990c-377c5c3fd71c" providerId="ADAL" clId="{C8BFCC00-66CA-461D-B6FA-30BF605A7AB2}" dt="2023-04-26T13:38:00.263" v="1378" actId="478"/>
          <ac:grpSpMkLst>
            <pc:docMk/>
            <pc:sldMk cId="2395339558" sldId="423"/>
            <ac:grpSpMk id="6159" creationId="{00000000-0000-0000-0000-000000000000}"/>
          </ac:grpSpMkLst>
        </pc:grpChg>
        <pc:grpChg chg="del">
          <ac:chgData name="Mathieu Javaux" userId="a06673bb-c7eb-463f-990c-377c5c3fd71c" providerId="ADAL" clId="{C8BFCC00-66CA-461D-B6FA-30BF605A7AB2}" dt="2023-04-26T13:37:53.767" v="1377" actId="165"/>
          <ac:grpSpMkLst>
            <pc:docMk/>
            <pc:sldMk cId="2395339558" sldId="423"/>
            <ac:grpSpMk id="6160" creationId="{00000000-0000-0000-0000-000000000000}"/>
          </ac:grpSpMkLst>
        </pc:grpChg>
        <pc:grpChg chg="del">
          <ac:chgData name="Mathieu Javaux" userId="a06673bb-c7eb-463f-990c-377c5c3fd71c" providerId="ADAL" clId="{C8BFCC00-66CA-461D-B6FA-30BF605A7AB2}" dt="2023-04-26T13:37:53.767" v="1377" actId="165"/>
          <ac:grpSpMkLst>
            <pc:docMk/>
            <pc:sldMk cId="2395339558" sldId="423"/>
            <ac:grpSpMk id="6161" creationId="{00000000-0000-0000-0000-000000000000}"/>
          </ac:grpSpMkLst>
        </pc:grpChg>
        <pc:grpChg chg="del">
          <ac:chgData name="Mathieu Javaux" userId="a06673bb-c7eb-463f-990c-377c5c3fd71c" providerId="ADAL" clId="{C8BFCC00-66CA-461D-B6FA-30BF605A7AB2}" dt="2023-04-26T13:37:53.767" v="1377" actId="165"/>
          <ac:grpSpMkLst>
            <pc:docMk/>
            <pc:sldMk cId="2395339558" sldId="423"/>
            <ac:grpSpMk id="6162" creationId="{00000000-0000-0000-0000-000000000000}"/>
          </ac:grpSpMkLst>
        </pc:grpChg>
        <pc:grpChg chg="del">
          <ac:chgData name="Mathieu Javaux" userId="a06673bb-c7eb-463f-990c-377c5c3fd71c" providerId="ADAL" clId="{C8BFCC00-66CA-461D-B6FA-30BF605A7AB2}" dt="2023-04-26T13:37:53.767" v="1377" actId="165"/>
          <ac:grpSpMkLst>
            <pc:docMk/>
            <pc:sldMk cId="2395339558" sldId="423"/>
            <ac:grpSpMk id="6163" creationId="{00000000-0000-0000-0000-000000000000}"/>
          </ac:grpSpMkLst>
        </pc:grpChg>
        <pc:picChg chg="del mod topLvl">
          <ac:chgData name="Mathieu Javaux" userId="a06673bb-c7eb-463f-990c-377c5c3fd71c" providerId="ADAL" clId="{C8BFCC00-66CA-461D-B6FA-30BF605A7AB2}" dt="2023-04-26T13:38:07.114" v="1383" actId="478"/>
          <ac:picMkLst>
            <pc:docMk/>
            <pc:sldMk cId="2395339558" sldId="423"/>
            <ac:picMk id="6" creationId="{4876AC71-05D8-4D58-A3C4-4FA7D3B88192}"/>
          </ac:picMkLst>
        </pc:picChg>
        <pc:picChg chg="del mod topLvl">
          <ac:chgData name="Mathieu Javaux" userId="a06673bb-c7eb-463f-990c-377c5c3fd71c" providerId="ADAL" clId="{C8BFCC00-66CA-461D-B6FA-30BF605A7AB2}" dt="2023-04-26T13:41:23.774" v="1453" actId="478"/>
          <ac:picMkLst>
            <pc:docMk/>
            <pc:sldMk cId="2395339558" sldId="423"/>
            <ac:picMk id="11" creationId="{F50F0263-24F9-4981-A08B-889E136DC3E8}"/>
          </ac:picMkLst>
        </pc:picChg>
        <pc:picChg chg="add mod">
          <ac:chgData name="Mathieu Javaux" userId="a06673bb-c7eb-463f-990c-377c5c3fd71c" providerId="ADAL" clId="{C8BFCC00-66CA-461D-B6FA-30BF605A7AB2}" dt="2023-04-27T07:08:05.199" v="1775" actId="1035"/>
          <ac:picMkLst>
            <pc:docMk/>
            <pc:sldMk cId="2395339558" sldId="423"/>
            <ac:picMk id="12" creationId="{274CFFC8-0CC5-46C2-AF05-84D49E8A2E79}"/>
          </ac:picMkLst>
        </pc:picChg>
        <pc:picChg chg="del mod topLvl">
          <ac:chgData name="Mathieu Javaux" userId="a06673bb-c7eb-463f-990c-377c5c3fd71c" providerId="ADAL" clId="{C8BFCC00-66CA-461D-B6FA-30BF605A7AB2}" dt="2023-04-26T13:38:04.685" v="1381" actId="478"/>
          <ac:picMkLst>
            <pc:docMk/>
            <pc:sldMk cId="2395339558" sldId="423"/>
            <ac:picMk id="19" creationId="{5A1FB092-DA41-452B-9102-DB7E1FFCE2A4}"/>
          </ac:picMkLst>
        </pc:picChg>
        <pc:picChg chg="del mod topLvl">
          <ac:chgData name="Mathieu Javaux" userId="a06673bb-c7eb-463f-990c-377c5c3fd71c" providerId="ADAL" clId="{C8BFCC00-66CA-461D-B6FA-30BF605A7AB2}" dt="2023-04-26T13:38:01.841" v="1379" actId="478"/>
          <ac:picMkLst>
            <pc:docMk/>
            <pc:sldMk cId="2395339558" sldId="423"/>
            <ac:picMk id="21" creationId="{EEF1F6ED-A71B-412F-BB7D-4328256975EA}"/>
          </ac:picMkLst>
        </pc:picChg>
        <pc:picChg chg="del mod topLvl">
          <ac:chgData name="Mathieu Javaux" userId="a06673bb-c7eb-463f-990c-377c5c3fd71c" providerId="ADAL" clId="{C8BFCC00-66CA-461D-B6FA-30BF605A7AB2}" dt="2023-04-26T13:41:23.774" v="1453" actId="478"/>
          <ac:picMkLst>
            <pc:docMk/>
            <pc:sldMk cId="2395339558" sldId="423"/>
            <ac:picMk id="24" creationId="{F50F0263-24F9-4981-A08B-889E136DC3E8}"/>
          </ac:picMkLst>
        </pc:picChg>
        <pc:picChg chg="mod topLvl">
          <ac:chgData name="Mathieu Javaux" userId="a06673bb-c7eb-463f-990c-377c5c3fd71c" providerId="ADAL" clId="{C8BFCC00-66CA-461D-B6FA-30BF605A7AB2}" dt="2023-04-27T07:08:05.199" v="1775" actId="1035"/>
          <ac:picMkLst>
            <pc:docMk/>
            <pc:sldMk cId="2395339558" sldId="423"/>
            <ac:picMk id="25" creationId="{F50F0263-24F9-4981-A08B-889E136DC3E8}"/>
          </ac:picMkLst>
        </pc:picChg>
        <pc:picChg chg="mod topLvl">
          <ac:chgData name="Mathieu Javaux" userId="a06673bb-c7eb-463f-990c-377c5c3fd71c" providerId="ADAL" clId="{C8BFCC00-66CA-461D-B6FA-30BF605A7AB2}" dt="2023-04-27T07:08:05.199" v="1775" actId="1035"/>
          <ac:picMkLst>
            <pc:docMk/>
            <pc:sldMk cId="2395339558" sldId="423"/>
            <ac:picMk id="26" creationId="{F50F0263-24F9-4981-A08B-889E136DC3E8}"/>
          </ac:picMkLst>
        </pc:picChg>
        <pc:picChg chg="del mod modCrop">
          <ac:chgData name="Mathieu Javaux" userId="a06673bb-c7eb-463f-990c-377c5c3fd71c" providerId="ADAL" clId="{C8BFCC00-66CA-461D-B6FA-30BF605A7AB2}" dt="2023-04-26T14:08:29.449" v="1471" actId="478"/>
          <ac:picMkLst>
            <pc:docMk/>
            <pc:sldMk cId="2395339558" sldId="423"/>
            <ac:picMk id="44" creationId="{9CB8366C-E488-4644-9525-5187F1C51120}"/>
          </ac:picMkLst>
        </pc:picChg>
        <pc:cxnChg chg="mod">
          <ac:chgData name="Mathieu Javaux" userId="a06673bb-c7eb-463f-990c-377c5c3fd71c" providerId="ADAL" clId="{C8BFCC00-66CA-461D-B6FA-30BF605A7AB2}" dt="2023-04-26T13:38:00.263" v="1378" actId="478"/>
          <ac:cxnSpMkLst>
            <pc:docMk/>
            <pc:sldMk cId="2395339558" sldId="423"/>
            <ac:cxnSpMk id="31" creationId="{00000000-0000-0000-0000-000000000000}"/>
          </ac:cxnSpMkLst>
        </pc:cxnChg>
        <pc:cxnChg chg="mod">
          <ac:chgData name="Mathieu Javaux" userId="a06673bb-c7eb-463f-990c-377c5c3fd71c" providerId="ADAL" clId="{C8BFCC00-66CA-461D-B6FA-30BF605A7AB2}" dt="2023-04-26T13:38:00.263" v="1378" actId="478"/>
          <ac:cxnSpMkLst>
            <pc:docMk/>
            <pc:sldMk cId="2395339558" sldId="423"/>
            <ac:cxnSpMk id="34" creationId="{00000000-0000-0000-0000-000000000000}"/>
          </ac:cxnSpMkLst>
        </pc:cxnChg>
        <pc:cxnChg chg="mod">
          <ac:chgData name="Mathieu Javaux" userId="a06673bb-c7eb-463f-990c-377c5c3fd71c" providerId="ADAL" clId="{C8BFCC00-66CA-461D-B6FA-30BF605A7AB2}" dt="2023-04-26T13:38:08.599" v="1384" actId="478"/>
          <ac:cxnSpMkLst>
            <pc:docMk/>
            <pc:sldMk cId="2395339558" sldId="423"/>
            <ac:cxnSpMk id="45" creationId="{00000000-0000-0000-0000-000000000000}"/>
          </ac:cxnSpMkLst>
        </pc:cxnChg>
        <pc:cxnChg chg="mod">
          <ac:chgData name="Mathieu Javaux" userId="a06673bb-c7eb-463f-990c-377c5c3fd71c" providerId="ADAL" clId="{C8BFCC00-66CA-461D-B6FA-30BF605A7AB2}" dt="2023-04-26T13:38:08.599" v="1384" actId="478"/>
          <ac:cxnSpMkLst>
            <pc:docMk/>
            <pc:sldMk cId="2395339558" sldId="423"/>
            <ac:cxnSpMk id="48" creationId="{00000000-0000-0000-0000-000000000000}"/>
          </ac:cxnSpMkLst>
        </pc:cxnChg>
      </pc:sldChg>
      <pc:sldChg chg="addSp delSp modSp add del">
        <pc:chgData name="Mathieu Javaux" userId="a06673bb-c7eb-463f-990c-377c5c3fd71c" providerId="ADAL" clId="{C8BFCC00-66CA-461D-B6FA-30BF605A7AB2}" dt="2023-04-26T13:37:12.584" v="1373" actId="2696"/>
        <pc:sldMkLst>
          <pc:docMk/>
          <pc:sldMk cId="2678770623" sldId="424"/>
        </pc:sldMkLst>
        <pc:spChg chg="mod">
          <ac:chgData name="Mathieu Javaux" userId="a06673bb-c7eb-463f-990c-377c5c3fd71c" providerId="ADAL" clId="{C8BFCC00-66CA-461D-B6FA-30BF605A7AB2}" dt="2023-04-26T13:25:00.704" v="1257" actId="20577"/>
          <ac:spMkLst>
            <pc:docMk/>
            <pc:sldMk cId="2678770623" sldId="424"/>
            <ac:spMk id="2" creationId="{DDAAF0DD-A4E8-4A2C-BAD9-FBA598E44D56}"/>
          </ac:spMkLst>
        </pc:spChg>
        <pc:spChg chg="del">
          <ac:chgData name="Mathieu Javaux" userId="a06673bb-c7eb-463f-990c-377c5c3fd71c" providerId="ADAL" clId="{C8BFCC00-66CA-461D-B6FA-30BF605A7AB2}" dt="2023-04-26T13:26:19.775" v="1316" actId="478"/>
          <ac:spMkLst>
            <pc:docMk/>
            <pc:sldMk cId="2678770623" sldId="424"/>
            <ac:spMk id="3" creationId="{A1D972EF-8702-4D4D-B984-71F1D84DC537}"/>
          </ac:spMkLst>
        </pc:spChg>
        <pc:spChg chg="add mod">
          <ac:chgData name="Mathieu Javaux" userId="a06673bb-c7eb-463f-990c-377c5c3fd71c" providerId="ADAL" clId="{C8BFCC00-66CA-461D-B6FA-30BF605A7AB2}" dt="2023-04-26T13:25:52.429" v="1309" actId="14100"/>
          <ac:spMkLst>
            <pc:docMk/>
            <pc:sldMk cId="2678770623" sldId="424"/>
            <ac:spMk id="8" creationId="{950570DF-E785-41B8-B998-9A0E0D0A006F}"/>
          </ac:spMkLst>
        </pc:spChg>
        <pc:spChg chg="add mod">
          <ac:chgData name="Mathieu Javaux" userId="a06673bb-c7eb-463f-990c-377c5c3fd71c" providerId="ADAL" clId="{C8BFCC00-66CA-461D-B6FA-30BF605A7AB2}" dt="2023-04-26T13:26:30.453" v="1318" actId="1076"/>
          <ac:spMkLst>
            <pc:docMk/>
            <pc:sldMk cId="2678770623" sldId="424"/>
            <ac:spMk id="11" creationId="{DCF44348-08E5-44B6-9BA8-5283FBB4B99E}"/>
          </ac:spMkLst>
        </pc:spChg>
        <pc:spChg chg="add mod">
          <ac:chgData name="Mathieu Javaux" userId="a06673bb-c7eb-463f-990c-377c5c3fd71c" providerId="ADAL" clId="{C8BFCC00-66CA-461D-B6FA-30BF605A7AB2}" dt="2023-04-26T13:26:49.719" v="1351" actId="1076"/>
          <ac:spMkLst>
            <pc:docMk/>
            <pc:sldMk cId="2678770623" sldId="424"/>
            <ac:spMk id="15" creationId="{A0869C12-2187-44EE-BFF6-AB46B568A394}"/>
          </ac:spMkLst>
        </pc:spChg>
        <pc:cxnChg chg="add mod">
          <ac:chgData name="Mathieu Javaux" userId="a06673bb-c7eb-463f-990c-377c5c3fd71c" providerId="ADAL" clId="{C8BFCC00-66CA-461D-B6FA-30BF605A7AB2}" dt="2023-04-26T13:25:14.207" v="1258" actId="11529"/>
          <ac:cxnSpMkLst>
            <pc:docMk/>
            <pc:sldMk cId="2678770623" sldId="424"/>
            <ac:cxnSpMk id="7" creationId="{FCB9AA9C-F3E7-4588-9049-B27C698E02BA}"/>
          </ac:cxnSpMkLst>
        </pc:cxnChg>
        <pc:cxnChg chg="add mod">
          <ac:chgData name="Mathieu Javaux" userId="a06673bb-c7eb-463f-990c-377c5c3fd71c" providerId="ADAL" clId="{C8BFCC00-66CA-461D-B6FA-30BF605A7AB2}" dt="2023-04-26T13:26:25.855" v="1317" actId="14100"/>
          <ac:cxnSpMkLst>
            <pc:docMk/>
            <pc:sldMk cId="2678770623" sldId="424"/>
            <ac:cxnSpMk id="9" creationId="{97268A2B-6008-4E69-9F2F-226C8922CC76}"/>
          </ac:cxnSpMkLst>
        </pc:cxnChg>
        <pc:cxnChg chg="add mod">
          <ac:chgData name="Mathieu Javaux" userId="a06673bb-c7eb-463f-990c-377c5c3fd71c" providerId="ADAL" clId="{C8BFCC00-66CA-461D-B6FA-30BF605A7AB2}" dt="2023-04-26T13:26:38.342" v="1322" actId="1037"/>
          <ac:cxnSpMkLst>
            <pc:docMk/>
            <pc:sldMk cId="2678770623" sldId="424"/>
            <ac:cxnSpMk id="14" creationId="{AF9B1219-C09B-4EDD-A516-9C6A5DF0065E}"/>
          </ac:cxnSpMkLst>
        </pc:cxnChg>
      </pc:sldChg>
      <pc:sldChg chg="addSp delSp modSp add ord delAnim modAnim">
        <pc:chgData name="Mathieu Javaux" userId="a06673bb-c7eb-463f-990c-377c5c3fd71c" providerId="ADAL" clId="{C8BFCC00-66CA-461D-B6FA-30BF605A7AB2}" dt="2023-04-27T08:14:11.167" v="2045"/>
        <pc:sldMkLst>
          <pc:docMk/>
          <pc:sldMk cId="4210742498" sldId="424"/>
        </pc:sldMkLst>
        <pc:spChg chg="mod">
          <ac:chgData name="Mathieu Javaux" userId="a06673bb-c7eb-463f-990c-377c5c3fd71c" providerId="ADAL" clId="{C8BFCC00-66CA-461D-B6FA-30BF605A7AB2}" dt="2023-04-27T07:22:19.448" v="1820" actId="1076"/>
          <ac:spMkLst>
            <pc:docMk/>
            <pc:sldMk cId="4210742498" sldId="424"/>
            <ac:spMk id="2" creationId="{6BFEB849-9B80-4902-981F-F721AF10CF0F}"/>
          </ac:spMkLst>
        </pc:spChg>
        <pc:spChg chg="del mod">
          <ac:chgData name="Mathieu Javaux" userId="a06673bb-c7eb-463f-990c-377c5c3fd71c" providerId="ADAL" clId="{C8BFCC00-66CA-461D-B6FA-30BF605A7AB2}" dt="2023-04-27T07:27:01.074" v="1874" actId="478"/>
          <ac:spMkLst>
            <pc:docMk/>
            <pc:sldMk cId="4210742498" sldId="424"/>
            <ac:spMk id="3" creationId="{27892296-B196-4A7F-8334-5A4E7297DD72}"/>
          </ac:spMkLst>
        </pc:spChg>
        <pc:spChg chg="add del mod">
          <ac:chgData name="Mathieu Javaux" userId="a06673bb-c7eb-463f-990c-377c5c3fd71c" providerId="ADAL" clId="{C8BFCC00-66CA-461D-B6FA-30BF605A7AB2}" dt="2023-04-27T08:10:21.906" v="2032"/>
          <ac:spMkLst>
            <pc:docMk/>
            <pc:sldMk cId="4210742498" sldId="424"/>
            <ac:spMk id="7" creationId="{0645CBD0-D47A-4A6C-AC7F-D25EA4CBE91A}"/>
          </ac:spMkLst>
        </pc:spChg>
        <pc:spChg chg="del">
          <ac:chgData name="Mathieu Javaux" userId="a06673bb-c7eb-463f-990c-377c5c3fd71c" providerId="ADAL" clId="{C8BFCC00-66CA-461D-B6FA-30BF605A7AB2}" dt="2023-04-27T07:19:29.782" v="1794" actId="478"/>
          <ac:spMkLst>
            <pc:docMk/>
            <pc:sldMk cId="4210742498" sldId="424"/>
            <ac:spMk id="18" creationId="{BDD3E407-B036-4599-89B2-96805714110C}"/>
          </ac:spMkLst>
        </pc:spChg>
        <pc:spChg chg="mod">
          <ac:chgData name="Mathieu Javaux" userId="a06673bb-c7eb-463f-990c-377c5c3fd71c" providerId="ADAL" clId="{C8BFCC00-66CA-461D-B6FA-30BF605A7AB2}" dt="2023-04-27T07:27:38.244" v="1882" actId="20577"/>
          <ac:spMkLst>
            <pc:docMk/>
            <pc:sldMk cId="4210742498" sldId="424"/>
            <ac:spMk id="24" creationId="{EB905593-D9ED-4C1C-834B-15844C5B64BF}"/>
          </ac:spMkLst>
        </pc:spChg>
        <pc:spChg chg="add del">
          <ac:chgData name="Mathieu Javaux" userId="a06673bb-c7eb-463f-990c-377c5c3fd71c" providerId="ADAL" clId="{C8BFCC00-66CA-461D-B6FA-30BF605A7AB2}" dt="2023-04-27T07:53:10.670" v="1886"/>
          <ac:spMkLst>
            <pc:docMk/>
            <pc:sldMk cId="4210742498" sldId="424"/>
            <ac:spMk id="25" creationId="{1CB4E40A-0ED1-4265-9B31-048A9EE581FE}"/>
          </ac:spMkLst>
        </pc:spChg>
        <pc:spChg chg="mod">
          <ac:chgData name="Mathieu Javaux" userId="a06673bb-c7eb-463f-990c-377c5c3fd71c" providerId="ADAL" clId="{C8BFCC00-66CA-461D-B6FA-30BF605A7AB2}" dt="2023-04-27T07:26:17.273" v="1867" actId="1038"/>
          <ac:spMkLst>
            <pc:docMk/>
            <pc:sldMk cId="4210742498" sldId="424"/>
            <ac:spMk id="29" creationId="{77B322CF-0BE0-4272-A745-650561B6C5AF}"/>
          </ac:spMkLst>
        </pc:spChg>
        <pc:spChg chg="mod">
          <ac:chgData name="Mathieu Javaux" userId="a06673bb-c7eb-463f-990c-377c5c3fd71c" providerId="ADAL" clId="{C8BFCC00-66CA-461D-B6FA-30BF605A7AB2}" dt="2023-04-27T07:26:17.273" v="1867" actId="1038"/>
          <ac:spMkLst>
            <pc:docMk/>
            <pc:sldMk cId="4210742498" sldId="424"/>
            <ac:spMk id="32" creationId="{52A12A7D-0E6F-4E57-B3B1-AAE2FD7CBB0C}"/>
          </ac:spMkLst>
        </pc:spChg>
        <pc:spChg chg="mod">
          <ac:chgData name="Mathieu Javaux" userId="a06673bb-c7eb-463f-990c-377c5c3fd71c" providerId="ADAL" clId="{C8BFCC00-66CA-461D-B6FA-30BF605A7AB2}" dt="2023-04-27T07:26:17.273" v="1867" actId="1038"/>
          <ac:spMkLst>
            <pc:docMk/>
            <pc:sldMk cId="4210742498" sldId="424"/>
            <ac:spMk id="33" creationId="{1BD51AAD-150F-4E4B-88FD-01AB758CF75E}"/>
          </ac:spMkLst>
        </pc:spChg>
        <pc:spChg chg="mod">
          <ac:chgData name="Mathieu Javaux" userId="a06673bb-c7eb-463f-990c-377c5c3fd71c" providerId="ADAL" clId="{C8BFCC00-66CA-461D-B6FA-30BF605A7AB2}" dt="2023-04-27T07:26:17.273" v="1867" actId="1038"/>
          <ac:spMkLst>
            <pc:docMk/>
            <pc:sldMk cId="4210742498" sldId="424"/>
            <ac:spMk id="35" creationId="{21FC2415-B89F-428E-9976-6BAD4588B815}"/>
          </ac:spMkLst>
        </pc:spChg>
        <pc:spChg chg="mod">
          <ac:chgData name="Mathieu Javaux" userId="a06673bb-c7eb-463f-990c-377c5c3fd71c" providerId="ADAL" clId="{C8BFCC00-66CA-461D-B6FA-30BF605A7AB2}" dt="2023-04-27T07:26:17.273" v="1867" actId="1038"/>
          <ac:spMkLst>
            <pc:docMk/>
            <pc:sldMk cId="4210742498" sldId="424"/>
            <ac:spMk id="36" creationId="{93607DF4-C4E1-43C0-85EF-ADD5399B82DB}"/>
          </ac:spMkLst>
        </pc:spChg>
        <pc:spChg chg="mod">
          <ac:chgData name="Mathieu Javaux" userId="a06673bb-c7eb-463f-990c-377c5c3fd71c" providerId="ADAL" clId="{C8BFCC00-66CA-461D-B6FA-30BF605A7AB2}" dt="2023-04-27T07:26:17.273" v="1867" actId="1038"/>
          <ac:spMkLst>
            <pc:docMk/>
            <pc:sldMk cId="4210742498" sldId="424"/>
            <ac:spMk id="37" creationId="{D9553767-FFDE-486D-881D-4256DB3DC60F}"/>
          </ac:spMkLst>
        </pc:spChg>
        <pc:spChg chg="mod">
          <ac:chgData name="Mathieu Javaux" userId="a06673bb-c7eb-463f-990c-377c5c3fd71c" providerId="ADAL" clId="{C8BFCC00-66CA-461D-B6FA-30BF605A7AB2}" dt="2023-04-27T07:26:17.273" v="1867" actId="1038"/>
          <ac:spMkLst>
            <pc:docMk/>
            <pc:sldMk cId="4210742498" sldId="424"/>
            <ac:spMk id="38" creationId="{CA0DBB9E-1DF9-4268-9E4B-050CB03DCDB3}"/>
          </ac:spMkLst>
        </pc:spChg>
        <pc:spChg chg="add del">
          <ac:chgData name="Mathieu Javaux" userId="a06673bb-c7eb-463f-990c-377c5c3fd71c" providerId="ADAL" clId="{C8BFCC00-66CA-461D-B6FA-30BF605A7AB2}" dt="2023-04-27T07:53:10.670" v="1886"/>
          <ac:spMkLst>
            <pc:docMk/>
            <pc:sldMk cId="4210742498" sldId="424"/>
            <ac:spMk id="39" creationId="{8417DB52-F35E-4F85-B36A-D30F2DBCF51D}"/>
          </ac:spMkLst>
        </pc:spChg>
        <pc:spChg chg="add del">
          <ac:chgData name="Mathieu Javaux" userId="a06673bb-c7eb-463f-990c-377c5c3fd71c" providerId="ADAL" clId="{C8BFCC00-66CA-461D-B6FA-30BF605A7AB2}" dt="2023-04-27T07:53:10.670" v="1886"/>
          <ac:spMkLst>
            <pc:docMk/>
            <pc:sldMk cId="4210742498" sldId="424"/>
            <ac:spMk id="40" creationId="{1D12441D-1B73-46CA-90E2-5C895D79F9F6}"/>
          </ac:spMkLst>
        </pc:spChg>
        <pc:spChg chg="add del">
          <ac:chgData name="Mathieu Javaux" userId="a06673bb-c7eb-463f-990c-377c5c3fd71c" providerId="ADAL" clId="{C8BFCC00-66CA-461D-B6FA-30BF605A7AB2}" dt="2023-04-27T07:53:10.670" v="1886"/>
          <ac:spMkLst>
            <pc:docMk/>
            <pc:sldMk cId="4210742498" sldId="424"/>
            <ac:spMk id="41" creationId="{D38B54F9-70B6-432F-BBBF-0BD5B869CDEE}"/>
          </ac:spMkLst>
        </pc:spChg>
        <pc:spChg chg="add del">
          <ac:chgData name="Mathieu Javaux" userId="a06673bb-c7eb-463f-990c-377c5c3fd71c" providerId="ADAL" clId="{C8BFCC00-66CA-461D-B6FA-30BF605A7AB2}" dt="2023-04-27T07:53:10.670" v="1886"/>
          <ac:spMkLst>
            <pc:docMk/>
            <pc:sldMk cId="4210742498" sldId="424"/>
            <ac:spMk id="42" creationId="{539943D5-DA6C-4FC3-9AEC-192D7AF8F887}"/>
          </ac:spMkLst>
        </pc:spChg>
        <pc:spChg chg="add del">
          <ac:chgData name="Mathieu Javaux" userId="a06673bb-c7eb-463f-990c-377c5c3fd71c" providerId="ADAL" clId="{C8BFCC00-66CA-461D-B6FA-30BF605A7AB2}" dt="2023-04-27T07:53:10.670" v="1886"/>
          <ac:spMkLst>
            <pc:docMk/>
            <pc:sldMk cId="4210742498" sldId="424"/>
            <ac:spMk id="43" creationId="{541D0486-F73F-4181-A334-8BD21AEA5370}"/>
          </ac:spMkLst>
        </pc:spChg>
        <pc:spChg chg="add del">
          <ac:chgData name="Mathieu Javaux" userId="a06673bb-c7eb-463f-990c-377c5c3fd71c" providerId="ADAL" clId="{C8BFCC00-66CA-461D-B6FA-30BF605A7AB2}" dt="2023-04-27T07:53:10.670" v="1886"/>
          <ac:spMkLst>
            <pc:docMk/>
            <pc:sldMk cId="4210742498" sldId="424"/>
            <ac:spMk id="44" creationId="{8069D2AD-A6ED-49A7-8E61-5D5326AE3AF4}"/>
          </ac:spMkLst>
        </pc:spChg>
        <pc:spChg chg="add del">
          <ac:chgData name="Mathieu Javaux" userId="a06673bb-c7eb-463f-990c-377c5c3fd71c" providerId="ADAL" clId="{C8BFCC00-66CA-461D-B6FA-30BF605A7AB2}" dt="2023-04-27T07:53:10.670" v="1886"/>
          <ac:spMkLst>
            <pc:docMk/>
            <pc:sldMk cId="4210742498" sldId="424"/>
            <ac:spMk id="45" creationId="{007A2F40-5238-4B65-A875-F38415129205}"/>
          </ac:spMkLst>
        </pc:spChg>
        <pc:spChg chg="add del">
          <ac:chgData name="Mathieu Javaux" userId="a06673bb-c7eb-463f-990c-377c5c3fd71c" providerId="ADAL" clId="{C8BFCC00-66CA-461D-B6FA-30BF605A7AB2}" dt="2023-04-27T07:53:10.670" v="1886"/>
          <ac:spMkLst>
            <pc:docMk/>
            <pc:sldMk cId="4210742498" sldId="424"/>
            <ac:spMk id="46" creationId="{DB612D00-DE1B-4258-9402-78821E9C1555}"/>
          </ac:spMkLst>
        </pc:spChg>
        <pc:spChg chg="add del">
          <ac:chgData name="Mathieu Javaux" userId="a06673bb-c7eb-463f-990c-377c5c3fd71c" providerId="ADAL" clId="{C8BFCC00-66CA-461D-B6FA-30BF605A7AB2}" dt="2023-04-27T07:53:10.670" v="1886"/>
          <ac:spMkLst>
            <pc:docMk/>
            <pc:sldMk cId="4210742498" sldId="424"/>
            <ac:spMk id="50" creationId="{49131286-9DC9-4E41-A507-C0DCA5478398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52" creationId="{B9A23CD6-7ACE-4920-9E64-143B99C9FD89}"/>
          </ac:spMkLst>
        </pc:spChg>
        <pc:spChg chg="mod">
          <ac:chgData name="Mathieu Javaux" userId="a06673bb-c7eb-463f-990c-377c5c3fd71c" providerId="ADAL" clId="{C8BFCC00-66CA-461D-B6FA-30BF605A7AB2}" dt="2023-04-27T07:26:17.273" v="1867" actId="1038"/>
          <ac:spMkLst>
            <pc:docMk/>
            <pc:sldMk cId="4210742498" sldId="424"/>
            <ac:spMk id="55" creationId="{F0539EAC-DC8D-4FC1-81C3-368D04FD299E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57" creationId="{6FEB8421-258B-44C4-B44E-C90B174CB076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58" creationId="{04BF0492-51FA-4EB2-AD69-204568F6EA5A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59" creationId="{644D0441-C4F4-481B-B0E1-8C061646EB7F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60" creationId="{0BD34996-D679-4BEE-9FA9-C2EA5892F247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61" creationId="{7433BB8B-A26D-4649-83D4-CC086FC6E839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62" creationId="{DD4EE985-9FAD-462F-8B72-DBBAE6B12A63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63" creationId="{0B8901AC-342D-4225-B705-8F76F8A8FAFA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64" creationId="{95E0B86E-E693-4FDD-B956-C916B2AFF120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65" creationId="{FF859BDC-A659-494C-95B5-23F06A4719CD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66" creationId="{326754B7-482C-4749-91AE-3585BB67F5CD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67" creationId="{570C92D6-68AE-4EC4-8B20-4CEA5C86C627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68" creationId="{F76B6A52-E700-44AB-B8BD-62B4B246B648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69" creationId="{ED79AE6B-D8AE-4438-8DF5-DDAFC62D24A3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70" creationId="{A74E096E-6369-4423-BDA4-6869178AFACF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74" creationId="{1248D6E7-2821-431C-8FCF-234A1C90DE6D}"/>
          </ac:spMkLst>
        </pc:spChg>
        <pc:spChg chg="add del">
          <ac:chgData name="Mathieu Javaux" userId="a06673bb-c7eb-463f-990c-377c5c3fd71c" providerId="ADAL" clId="{C8BFCC00-66CA-461D-B6FA-30BF605A7AB2}" dt="2023-04-27T07:53:23.215" v="1888"/>
          <ac:spMkLst>
            <pc:docMk/>
            <pc:sldMk cId="4210742498" sldId="424"/>
            <ac:spMk id="79" creationId="{D8BAD0DD-7BE7-445F-BB1C-B744D0985566}"/>
          </ac:spMkLst>
        </pc:spChg>
        <pc:grpChg chg="mod">
          <ac:chgData name="Mathieu Javaux" userId="a06673bb-c7eb-463f-990c-377c5c3fd71c" providerId="ADAL" clId="{C8BFCC00-66CA-461D-B6FA-30BF605A7AB2}" dt="2023-04-27T07:26:17.273" v="1867" actId="1038"/>
          <ac:grpSpMkLst>
            <pc:docMk/>
            <pc:sldMk cId="4210742498" sldId="424"/>
            <ac:grpSpMk id="16" creationId="{AFC664F2-9A8E-4C13-A74E-FB058BE780C1}"/>
          </ac:grpSpMkLst>
        </pc:grpChg>
        <pc:grpChg chg="add del">
          <ac:chgData name="Mathieu Javaux" userId="a06673bb-c7eb-463f-990c-377c5c3fd71c" providerId="ADAL" clId="{C8BFCC00-66CA-461D-B6FA-30BF605A7AB2}" dt="2023-04-27T07:53:23.215" v="1888"/>
          <ac:grpSpMkLst>
            <pc:docMk/>
            <pc:sldMk cId="4210742498" sldId="424"/>
            <ac:grpSpMk id="75" creationId="{E9F05C67-DD82-4796-9A4F-67E84B560959}"/>
          </ac:grpSpMkLst>
        </pc:grpChg>
        <pc:picChg chg="del">
          <ac:chgData name="Mathieu Javaux" userId="a06673bb-c7eb-463f-990c-377c5c3fd71c" providerId="ADAL" clId="{C8BFCC00-66CA-461D-B6FA-30BF605A7AB2}" dt="2023-04-27T07:19:27.511" v="1793" actId="478"/>
          <ac:picMkLst>
            <pc:docMk/>
            <pc:sldMk cId="4210742498" sldId="424"/>
            <ac:picMk id="22" creationId="{A5820AD2-4BB3-4D56-AB81-2A9320EC558E}"/>
          </ac:picMkLst>
        </pc:picChg>
        <pc:cxnChg chg="mod">
          <ac:chgData name="Mathieu Javaux" userId="a06673bb-c7eb-463f-990c-377c5c3fd71c" providerId="ADAL" clId="{C8BFCC00-66CA-461D-B6FA-30BF605A7AB2}" dt="2023-04-27T07:26:17.273" v="1867" actId="1038"/>
          <ac:cxnSpMkLst>
            <pc:docMk/>
            <pc:sldMk cId="4210742498" sldId="424"/>
            <ac:cxnSpMk id="26" creationId="{3198FE2D-1FC4-44C6-83E2-FE10054F12E0}"/>
          </ac:cxnSpMkLst>
        </pc:cxnChg>
        <pc:cxnChg chg="mod">
          <ac:chgData name="Mathieu Javaux" userId="a06673bb-c7eb-463f-990c-377c5c3fd71c" providerId="ADAL" clId="{C8BFCC00-66CA-461D-B6FA-30BF605A7AB2}" dt="2023-04-27T07:26:17.273" v="1867" actId="1038"/>
          <ac:cxnSpMkLst>
            <pc:docMk/>
            <pc:sldMk cId="4210742498" sldId="424"/>
            <ac:cxnSpMk id="27" creationId="{802E478C-7834-4460-A431-AAD81BBC3D19}"/>
          </ac:cxnSpMkLst>
        </pc:cxnChg>
        <pc:cxnChg chg="mod">
          <ac:chgData name="Mathieu Javaux" userId="a06673bb-c7eb-463f-990c-377c5c3fd71c" providerId="ADAL" clId="{C8BFCC00-66CA-461D-B6FA-30BF605A7AB2}" dt="2023-04-27T08:12:57.571" v="2043" actId="693"/>
          <ac:cxnSpMkLst>
            <pc:docMk/>
            <pc:sldMk cId="4210742498" sldId="424"/>
            <ac:cxnSpMk id="28" creationId="{9DB395D3-FEAE-48C1-8CA0-96A34280AD25}"/>
          </ac:cxnSpMkLst>
        </pc:cxnChg>
        <pc:cxnChg chg="mod">
          <ac:chgData name="Mathieu Javaux" userId="a06673bb-c7eb-463f-990c-377c5c3fd71c" providerId="ADAL" clId="{C8BFCC00-66CA-461D-B6FA-30BF605A7AB2}" dt="2023-04-27T08:12:57.571" v="2043" actId="693"/>
          <ac:cxnSpMkLst>
            <pc:docMk/>
            <pc:sldMk cId="4210742498" sldId="424"/>
            <ac:cxnSpMk id="30" creationId="{3CAD3C52-78FD-4150-A391-B9FF04E2805E}"/>
          </ac:cxnSpMkLst>
        </pc:cxnChg>
        <pc:cxnChg chg="mod">
          <ac:chgData name="Mathieu Javaux" userId="a06673bb-c7eb-463f-990c-377c5c3fd71c" providerId="ADAL" clId="{C8BFCC00-66CA-461D-B6FA-30BF605A7AB2}" dt="2023-04-27T07:26:17.273" v="1867" actId="1038"/>
          <ac:cxnSpMkLst>
            <pc:docMk/>
            <pc:sldMk cId="4210742498" sldId="424"/>
            <ac:cxnSpMk id="31" creationId="{A6F0BACB-B655-460A-88FC-19D4E343E511}"/>
          </ac:cxnSpMkLst>
        </pc:cxnChg>
        <pc:cxnChg chg="add del">
          <ac:chgData name="Mathieu Javaux" userId="a06673bb-c7eb-463f-990c-377c5c3fd71c" providerId="ADAL" clId="{C8BFCC00-66CA-461D-B6FA-30BF605A7AB2}" dt="2023-04-27T07:53:10.670" v="1886"/>
          <ac:cxnSpMkLst>
            <pc:docMk/>
            <pc:sldMk cId="4210742498" sldId="424"/>
            <ac:cxnSpMk id="47" creationId="{223DA9F1-E6A2-4BC2-99A0-B2DF752CB2E8}"/>
          </ac:cxnSpMkLst>
        </pc:cxnChg>
        <pc:cxnChg chg="add del">
          <ac:chgData name="Mathieu Javaux" userId="a06673bb-c7eb-463f-990c-377c5c3fd71c" providerId="ADAL" clId="{C8BFCC00-66CA-461D-B6FA-30BF605A7AB2}" dt="2023-04-27T07:53:10.670" v="1886"/>
          <ac:cxnSpMkLst>
            <pc:docMk/>
            <pc:sldMk cId="4210742498" sldId="424"/>
            <ac:cxnSpMk id="48" creationId="{C29A647F-D1FB-4146-9FC1-DAFAC7051082}"/>
          </ac:cxnSpMkLst>
        </pc:cxnChg>
        <pc:cxnChg chg="add del">
          <ac:chgData name="Mathieu Javaux" userId="a06673bb-c7eb-463f-990c-377c5c3fd71c" providerId="ADAL" clId="{C8BFCC00-66CA-461D-B6FA-30BF605A7AB2}" dt="2023-04-27T07:53:10.670" v="1886"/>
          <ac:cxnSpMkLst>
            <pc:docMk/>
            <pc:sldMk cId="4210742498" sldId="424"/>
            <ac:cxnSpMk id="49" creationId="{7159F9FB-03DD-4220-88C1-9127407F3345}"/>
          </ac:cxnSpMkLst>
        </pc:cxnChg>
        <pc:cxnChg chg="add del">
          <ac:chgData name="Mathieu Javaux" userId="a06673bb-c7eb-463f-990c-377c5c3fd71c" providerId="ADAL" clId="{C8BFCC00-66CA-461D-B6FA-30BF605A7AB2}" dt="2023-04-27T07:53:10.670" v="1886"/>
          <ac:cxnSpMkLst>
            <pc:docMk/>
            <pc:sldMk cId="4210742498" sldId="424"/>
            <ac:cxnSpMk id="51" creationId="{284E55DC-89D2-41E7-807A-2120E58354D9}"/>
          </ac:cxnSpMkLst>
        </pc:cxnChg>
        <pc:cxnChg chg="add del">
          <ac:chgData name="Mathieu Javaux" userId="a06673bb-c7eb-463f-990c-377c5c3fd71c" providerId="ADAL" clId="{C8BFCC00-66CA-461D-B6FA-30BF605A7AB2}" dt="2023-04-27T07:53:23.215" v="1888"/>
          <ac:cxnSpMkLst>
            <pc:docMk/>
            <pc:sldMk cId="4210742498" sldId="424"/>
            <ac:cxnSpMk id="53" creationId="{596D6830-2122-4BD4-90A4-B4545D021C31}"/>
          </ac:cxnSpMkLst>
        </pc:cxnChg>
        <pc:cxnChg chg="add del">
          <ac:chgData name="Mathieu Javaux" userId="a06673bb-c7eb-463f-990c-377c5c3fd71c" providerId="ADAL" clId="{C8BFCC00-66CA-461D-B6FA-30BF605A7AB2}" dt="2023-04-27T07:53:23.215" v="1888"/>
          <ac:cxnSpMkLst>
            <pc:docMk/>
            <pc:sldMk cId="4210742498" sldId="424"/>
            <ac:cxnSpMk id="54" creationId="{15EDB7AF-F41F-4E19-BA2C-BAEEFDB367A5}"/>
          </ac:cxnSpMkLst>
        </pc:cxnChg>
        <pc:cxnChg chg="add del">
          <ac:chgData name="Mathieu Javaux" userId="a06673bb-c7eb-463f-990c-377c5c3fd71c" providerId="ADAL" clId="{C8BFCC00-66CA-461D-B6FA-30BF605A7AB2}" dt="2023-04-27T07:53:23.215" v="1888"/>
          <ac:cxnSpMkLst>
            <pc:docMk/>
            <pc:sldMk cId="4210742498" sldId="424"/>
            <ac:cxnSpMk id="56" creationId="{442323EA-87FE-4ABC-AAC5-A0E2E00C6534}"/>
          </ac:cxnSpMkLst>
        </pc:cxnChg>
        <pc:cxnChg chg="add del">
          <ac:chgData name="Mathieu Javaux" userId="a06673bb-c7eb-463f-990c-377c5c3fd71c" providerId="ADAL" clId="{C8BFCC00-66CA-461D-B6FA-30BF605A7AB2}" dt="2023-04-27T07:53:23.215" v="1888"/>
          <ac:cxnSpMkLst>
            <pc:docMk/>
            <pc:sldMk cId="4210742498" sldId="424"/>
            <ac:cxnSpMk id="71" creationId="{9D72476E-A9E9-406B-957D-DAB47705D45E}"/>
          </ac:cxnSpMkLst>
        </pc:cxnChg>
        <pc:cxnChg chg="add del">
          <ac:chgData name="Mathieu Javaux" userId="a06673bb-c7eb-463f-990c-377c5c3fd71c" providerId="ADAL" clId="{C8BFCC00-66CA-461D-B6FA-30BF605A7AB2}" dt="2023-04-27T07:53:23.215" v="1888"/>
          <ac:cxnSpMkLst>
            <pc:docMk/>
            <pc:sldMk cId="4210742498" sldId="424"/>
            <ac:cxnSpMk id="72" creationId="{75CB418C-BB99-41C1-9497-0297CB5E0AC4}"/>
          </ac:cxnSpMkLst>
        </pc:cxnChg>
        <pc:cxnChg chg="add del">
          <ac:chgData name="Mathieu Javaux" userId="a06673bb-c7eb-463f-990c-377c5c3fd71c" providerId="ADAL" clId="{C8BFCC00-66CA-461D-B6FA-30BF605A7AB2}" dt="2023-04-27T07:53:23.215" v="1888"/>
          <ac:cxnSpMkLst>
            <pc:docMk/>
            <pc:sldMk cId="4210742498" sldId="424"/>
            <ac:cxnSpMk id="73" creationId="{733F0BE9-653E-4DF9-9579-BB91622B1F2A}"/>
          </ac:cxnSpMkLst>
        </pc:cxnChg>
        <pc:cxnChg chg="add del">
          <ac:chgData name="Mathieu Javaux" userId="a06673bb-c7eb-463f-990c-377c5c3fd71c" providerId="ADAL" clId="{C8BFCC00-66CA-461D-B6FA-30BF605A7AB2}" dt="2023-04-27T07:53:23.215" v="1888"/>
          <ac:cxnSpMkLst>
            <pc:docMk/>
            <pc:sldMk cId="4210742498" sldId="424"/>
            <ac:cxnSpMk id="80" creationId="{5CF7E289-F616-4C93-94D0-8BB49642C55E}"/>
          </ac:cxnSpMkLst>
        </pc:cxnChg>
      </pc:sldChg>
      <pc:sldChg chg="addSp delSp modSp add del modAnim">
        <pc:chgData name="Mathieu Javaux" userId="a06673bb-c7eb-463f-990c-377c5c3fd71c" providerId="ADAL" clId="{C8BFCC00-66CA-461D-B6FA-30BF605A7AB2}" dt="2023-04-26T13:37:12.574" v="1372" actId="2696"/>
        <pc:sldMkLst>
          <pc:docMk/>
          <pc:sldMk cId="3449809418" sldId="425"/>
        </pc:sldMkLst>
        <pc:spChg chg="mod">
          <ac:chgData name="Mathieu Javaux" userId="a06673bb-c7eb-463f-990c-377c5c3fd71c" providerId="ADAL" clId="{C8BFCC00-66CA-461D-B6FA-30BF605A7AB2}" dt="2023-04-26T13:27:14.728" v="1356" actId="1076"/>
          <ac:spMkLst>
            <pc:docMk/>
            <pc:sldMk cId="3449809418" sldId="425"/>
            <ac:spMk id="11" creationId="{DCF44348-08E5-44B6-9BA8-5283FBB4B99E}"/>
          </ac:spMkLst>
        </pc:spChg>
        <pc:spChg chg="del">
          <ac:chgData name="Mathieu Javaux" userId="a06673bb-c7eb-463f-990c-377c5c3fd71c" providerId="ADAL" clId="{C8BFCC00-66CA-461D-B6FA-30BF605A7AB2}" dt="2023-04-26T13:27:02.491" v="1354" actId="478"/>
          <ac:spMkLst>
            <pc:docMk/>
            <pc:sldMk cId="3449809418" sldId="425"/>
            <ac:spMk id="15" creationId="{A0869C12-2187-44EE-BFF6-AB46B568A394}"/>
          </ac:spMkLst>
        </pc:spChg>
        <pc:spChg chg="del mod topLvl">
          <ac:chgData name="Mathieu Javaux" userId="a06673bb-c7eb-463f-990c-377c5c3fd71c" providerId="ADAL" clId="{C8BFCC00-66CA-461D-B6FA-30BF605A7AB2}" dt="2023-04-26T13:35:31.651" v="1361" actId="478"/>
          <ac:spMkLst>
            <pc:docMk/>
            <pc:sldMk cId="3449809418" sldId="425"/>
            <ac:spMk id="16" creationId="{3E266A34-FF74-42FA-AFD0-955B90FE7C55}"/>
          </ac:spMkLst>
        </pc:spChg>
        <pc:spChg chg="del mod topLvl">
          <ac:chgData name="Mathieu Javaux" userId="a06673bb-c7eb-463f-990c-377c5c3fd71c" providerId="ADAL" clId="{C8BFCC00-66CA-461D-B6FA-30BF605A7AB2}" dt="2023-04-26T13:35:35.145" v="1362" actId="478"/>
          <ac:spMkLst>
            <pc:docMk/>
            <pc:sldMk cId="3449809418" sldId="425"/>
            <ac:spMk id="17" creationId="{46C997F9-E2D4-4330-848A-9B7105D11D5D}"/>
          </ac:spMkLst>
        </pc:spChg>
        <pc:grpChg chg="add del">
          <ac:chgData name="Mathieu Javaux" userId="a06673bb-c7eb-463f-990c-377c5c3fd71c" providerId="ADAL" clId="{C8BFCC00-66CA-461D-B6FA-30BF605A7AB2}" dt="2023-04-26T13:35:23.425" v="1359" actId="165"/>
          <ac:grpSpMkLst>
            <pc:docMk/>
            <pc:sldMk cId="3449809418" sldId="425"/>
            <ac:grpSpMk id="12" creationId="{8A5B592A-5B56-4470-A313-89ACF0EBB816}"/>
          </ac:grpSpMkLst>
        </pc:grpChg>
        <pc:grpChg chg="del mod topLvl">
          <ac:chgData name="Mathieu Javaux" userId="a06673bb-c7eb-463f-990c-377c5c3fd71c" providerId="ADAL" clId="{C8BFCC00-66CA-461D-B6FA-30BF605A7AB2}" dt="2023-04-26T13:35:27.798" v="1360" actId="478"/>
          <ac:grpSpMkLst>
            <pc:docMk/>
            <pc:sldMk cId="3449809418" sldId="425"/>
            <ac:grpSpMk id="19" creationId="{5A83FCD7-58F8-4BCA-B59F-0A236FFF4785}"/>
          </ac:grpSpMkLst>
        </pc:grpChg>
        <pc:picChg chg="del mod topLvl">
          <ac:chgData name="Mathieu Javaux" userId="a06673bb-c7eb-463f-990c-377c5c3fd71c" providerId="ADAL" clId="{C8BFCC00-66CA-461D-B6FA-30BF605A7AB2}" dt="2023-04-26T13:35:27.798" v="1360" actId="478"/>
          <ac:picMkLst>
            <pc:docMk/>
            <pc:sldMk cId="3449809418" sldId="425"/>
            <ac:picMk id="13" creationId="{D2BA29D5-47CC-438A-886F-CC68F15216E7}"/>
          </ac:picMkLst>
        </pc:picChg>
        <pc:picChg chg="mod topLvl">
          <ac:chgData name="Mathieu Javaux" userId="a06673bb-c7eb-463f-990c-377c5c3fd71c" providerId="ADAL" clId="{C8BFCC00-66CA-461D-B6FA-30BF605A7AB2}" dt="2023-04-26T13:35:45.034" v="1363" actId="1076"/>
          <ac:picMkLst>
            <pc:docMk/>
            <pc:sldMk cId="3449809418" sldId="425"/>
            <ac:picMk id="18" creationId="{B3F54DF6-DD6B-4B74-9C94-A63AED4B6AF4}"/>
          </ac:picMkLst>
        </pc:picChg>
        <pc:picChg chg="add mod modCrop">
          <ac:chgData name="Mathieu Javaux" userId="a06673bb-c7eb-463f-990c-377c5c3fd71c" providerId="ADAL" clId="{C8BFCC00-66CA-461D-B6FA-30BF605A7AB2}" dt="2023-04-26T13:36:11.582" v="1369" actId="1076"/>
          <ac:picMkLst>
            <pc:docMk/>
            <pc:sldMk cId="3449809418" sldId="425"/>
            <ac:picMk id="23" creationId="{758E8646-112B-4C39-BAC0-2C3D86CE45FB}"/>
          </ac:picMkLst>
        </pc:picChg>
        <pc:cxnChg chg="del">
          <ac:chgData name="Mathieu Javaux" userId="a06673bb-c7eb-463f-990c-377c5c3fd71c" providerId="ADAL" clId="{C8BFCC00-66CA-461D-B6FA-30BF605A7AB2}" dt="2023-04-26T13:26:58.356" v="1353" actId="478"/>
          <ac:cxnSpMkLst>
            <pc:docMk/>
            <pc:sldMk cId="3449809418" sldId="425"/>
            <ac:cxnSpMk id="9" creationId="{97268A2B-6008-4E69-9F2F-226C8922CC76}"/>
          </ac:cxnSpMkLst>
        </pc:cxnChg>
        <pc:cxnChg chg="mod">
          <ac:chgData name="Mathieu Javaux" userId="a06673bb-c7eb-463f-990c-377c5c3fd71c" providerId="ADAL" clId="{C8BFCC00-66CA-461D-B6FA-30BF605A7AB2}" dt="2023-04-26T13:27:36.993" v="1357" actId="1076"/>
          <ac:cxnSpMkLst>
            <pc:docMk/>
            <pc:sldMk cId="3449809418" sldId="425"/>
            <ac:cxnSpMk id="14" creationId="{AF9B1219-C09B-4EDD-A516-9C6A5DF0065E}"/>
          </ac:cxnSpMkLst>
        </pc:cxnChg>
        <pc:cxnChg chg="mod">
          <ac:chgData name="Mathieu Javaux" userId="a06673bb-c7eb-463f-990c-377c5c3fd71c" providerId="ADAL" clId="{C8BFCC00-66CA-461D-B6FA-30BF605A7AB2}" dt="2023-04-26T13:35:27.798" v="1360" actId="478"/>
          <ac:cxnSpMkLst>
            <pc:docMk/>
            <pc:sldMk cId="3449809418" sldId="425"/>
            <ac:cxnSpMk id="21" creationId="{59799106-1294-4452-8660-980450491A4A}"/>
          </ac:cxnSpMkLst>
        </pc:cxnChg>
        <pc:cxnChg chg="mod">
          <ac:chgData name="Mathieu Javaux" userId="a06673bb-c7eb-463f-990c-377c5c3fd71c" providerId="ADAL" clId="{C8BFCC00-66CA-461D-B6FA-30BF605A7AB2}" dt="2023-04-26T13:35:27.798" v="1360" actId="478"/>
          <ac:cxnSpMkLst>
            <pc:docMk/>
            <pc:sldMk cId="3449809418" sldId="425"/>
            <ac:cxnSpMk id="22" creationId="{860E67A7-95D7-409C-8ED0-424CDFBDEDB5}"/>
          </ac:cxnSpMkLst>
        </pc:cxnChg>
      </pc:sldChg>
      <pc:sldChg chg="addSp delSp modSp add ord modAnim">
        <pc:chgData name="Mathieu Javaux" userId="a06673bb-c7eb-463f-990c-377c5c3fd71c" providerId="ADAL" clId="{C8BFCC00-66CA-461D-B6FA-30BF605A7AB2}" dt="2023-04-27T08:26:20.302" v="2067" actId="20577"/>
        <pc:sldMkLst>
          <pc:docMk/>
          <pc:sldMk cId="3938473097" sldId="425"/>
        </pc:sldMkLst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22" creationId="{35B416F9-DEBE-4DC3-B1C4-85F2F2E04F36}"/>
          </ac:spMkLst>
        </pc:spChg>
        <pc:spChg chg="del mod">
          <ac:chgData name="Mathieu Javaux" userId="a06673bb-c7eb-463f-990c-377c5c3fd71c" providerId="ADAL" clId="{C8BFCC00-66CA-461D-B6FA-30BF605A7AB2}" dt="2023-04-27T08:12:08.914" v="2038" actId="478"/>
          <ac:spMkLst>
            <pc:docMk/>
            <pc:sldMk cId="3938473097" sldId="425"/>
            <ac:spMk id="24" creationId="{EB905593-D9ED-4C1C-834B-15844C5B64BF}"/>
          </ac:spMkLst>
        </pc:spChg>
        <pc:spChg chg="mod">
          <ac:chgData name="Mathieu Javaux" userId="a06673bb-c7eb-463f-990c-377c5c3fd71c" providerId="ADAL" clId="{C8BFCC00-66CA-461D-B6FA-30BF605A7AB2}" dt="2023-04-27T08:03:28.131" v="2016" actId="207"/>
          <ac:spMkLst>
            <pc:docMk/>
            <pc:sldMk cId="3938473097" sldId="425"/>
            <ac:spMk id="34" creationId="{CCAA2750-0527-44BA-B886-43B74BF32E59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40" creationId="{236D9A26-9B88-4F29-92E2-A7C466D01EC5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41" creationId="{E8EA875F-48FA-4AA2-AE23-47F86BEA0425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42" creationId="{086CDED9-658D-4AE1-8C07-DFAA91769A34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43" creationId="{1EB52632-E56F-4291-B389-EBA7C035DDDD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44" creationId="{2AD64396-F796-4EBD-B4AA-EE407CF1768B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45" creationId="{9A0B1A27-FA28-4390-8CA3-B5A4C52F931C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46" creationId="{1FA310EA-543B-42E6-B79D-528B0019ED39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47" creationId="{2F750F71-1F93-4ED5-8142-04DEBE99977C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48" creationId="{EFEE11D6-E19A-43E4-A00B-938E0B13E37A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49" creationId="{3D3D15E5-44F1-4555-A981-105464F7D55D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50" creationId="{7F94398E-2E6B-4CD9-9E87-8D08B13D9B93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51" creationId="{D81542BC-DFBB-4AE5-82AA-2097BC6E1013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52" creationId="{9320E3C2-75D6-48C4-AB53-C1D99045D203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53" creationId="{5286F729-3A61-40B0-8244-89E1F3E0108A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58" creationId="{49C0DD8D-29EB-4B38-B047-98826D5FDB71}"/>
          </ac:spMkLst>
        </pc:spChg>
        <pc:spChg chg="add del mod">
          <ac:chgData name="Mathieu Javaux" userId="a06673bb-c7eb-463f-990c-377c5c3fd71c" providerId="ADAL" clId="{C8BFCC00-66CA-461D-B6FA-30BF605A7AB2}" dt="2023-04-27T07:53:43.618" v="1892"/>
          <ac:spMkLst>
            <pc:docMk/>
            <pc:sldMk cId="3938473097" sldId="425"/>
            <ac:spMk id="63" creationId="{82E7F574-91F9-447B-9AD9-8B6D862BF4F0}"/>
          </ac:spMkLst>
        </pc:spChg>
        <pc:spChg chg="add mod">
          <ac:chgData name="Mathieu Javaux" userId="a06673bb-c7eb-463f-990c-377c5c3fd71c" providerId="ADAL" clId="{C8BFCC00-66CA-461D-B6FA-30BF605A7AB2}" dt="2023-04-27T08:02:25.330" v="2012" actId="14100"/>
          <ac:spMkLst>
            <pc:docMk/>
            <pc:sldMk cId="3938473097" sldId="425"/>
            <ac:spMk id="65" creationId="{0218CF42-70DE-43A1-9940-285EB7D09992}"/>
          </ac:spMkLst>
        </pc:spChg>
        <pc:spChg chg="add del mod">
          <ac:chgData name="Mathieu Javaux" userId="a06673bb-c7eb-463f-990c-377c5c3fd71c" providerId="ADAL" clId="{C8BFCC00-66CA-461D-B6FA-30BF605A7AB2}" dt="2023-04-27T07:54:01.637" v="1896"/>
          <ac:spMkLst>
            <pc:docMk/>
            <pc:sldMk cId="3938473097" sldId="425"/>
            <ac:spMk id="69" creationId="{62EFE634-71C0-4298-B109-05870C789568}"/>
          </ac:spMkLst>
        </pc:spChg>
        <pc:spChg chg="add del mod">
          <ac:chgData name="Mathieu Javaux" userId="a06673bb-c7eb-463f-990c-377c5c3fd71c" providerId="ADAL" clId="{C8BFCC00-66CA-461D-B6FA-30BF605A7AB2}" dt="2023-04-27T07:56:34.670" v="1957" actId="478"/>
          <ac:spMkLst>
            <pc:docMk/>
            <pc:sldMk cId="3938473097" sldId="425"/>
            <ac:spMk id="70" creationId="{E771A402-B8E9-48BC-B397-9B318C362FA7}"/>
          </ac:spMkLst>
        </pc:spChg>
        <pc:spChg chg="add del mod">
          <ac:chgData name="Mathieu Javaux" userId="a06673bb-c7eb-463f-990c-377c5c3fd71c" providerId="ADAL" clId="{C8BFCC00-66CA-461D-B6FA-30BF605A7AB2}" dt="2023-04-27T07:56:34.670" v="1957" actId="478"/>
          <ac:spMkLst>
            <pc:docMk/>
            <pc:sldMk cId="3938473097" sldId="425"/>
            <ac:spMk id="71" creationId="{09579EF1-D50E-4545-8538-051F7A6D4D8B}"/>
          </ac:spMkLst>
        </pc:spChg>
        <pc:spChg chg="add del mod">
          <ac:chgData name="Mathieu Javaux" userId="a06673bb-c7eb-463f-990c-377c5c3fd71c" providerId="ADAL" clId="{C8BFCC00-66CA-461D-B6FA-30BF605A7AB2}" dt="2023-04-27T07:54:01.637" v="1896"/>
          <ac:spMkLst>
            <pc:docMk/>
            <pc:sldMk cId="3938473097" sldId="425"/>
            <ac:spMk id="72" creationId="{36195E8F-BB3B-4668-9A8F-39DB9C52F07F}"/>
          </ac:spMkLst>
        </pc:spChg>
        <pc:spChg chg="add del mod">
          <ac:chgData name="Mathieu Javaux" userId="a06673bb-c7eb-463f-990c-377c5c3fd71c" providerId="ADAL" clId="{C8BFCC00-66CA-461D-B6FA-30BF605A7AB2}" dt="2023-04-27T07:54:01.637" v="1896"/>
          <ac:spMkLst>
            <pc:docMk/>
            <pc:sldMk cId="3938473097" sldId="425"/>
            <ac:spMk id="73" creationId="{E553CC28-6588-4983-A6D4-B403F5B2170A}"/>
          </ac:spMkLst>
        </pc:spChg>
        <pc:spChg chg="add del mod">
          <ac:chgData name="Mathieu Javaux" userId="a06673bb-c7eb-463f-990c-377c5c3fd71c" providerId="ADAL" clId="{C8BFCC00-66CA-461D-B6FA-30BF605A7AB2}" dt="2023-04-27T07:54:01.637" v="1896"/>
          <ac:spMkLst>
            <pc:docMk/>
            <pc:sldMk cId="3938473097" sldId="425"/>
            <ac:spMk id="74" creationId="{50DD4E45-BE20-47AE-8A98-2D7135BE9D2E}"/>
          </ac:spMkLst>
        </pc:spChg>
        <pc:spChg chg="add del mod">
          <ac:chgData name="Mathieu Javaux" userId="a06673bb-c7eb-463f-990c-377c5c3fd71c" providerId="ADAL" clId="{C8BFCC00-66CA-461D-B6FA-30BF605A7AB2}" dt="2023-04-27T07:54:01.637" v="1896"/>
          <ac:spMkLst>
            <pc:docMk/>
            <pc:sldMk cId="3938473097" sldId="425"/>
            <ac:spMk id="75" creationId="{914670CD-824C-477A-972C-BF34E44CD425}"/>
          </ac:spMkLst>
        </pc:spChg>
        <pc:spChg chg="add del mod">
          <ac:chgData name="Mathieu Javaux" userId="a06673bb-c7eb-463f-990c-377c5c3fd71c" providerId="ADAL" clId="{C8BFCC00-66CA-461D-B6FA-30BF605A7AB2}" dt="2023-04-27T07:54:01.637" v="1896"/>
          <ac:spMkLst>
            <pc:docMk/>
            <pc:sldMk cId="3938473097" sldId="425"/>
            <ac:spMk id="76" creationId="{FBCEB875-54B7-4A06-AE5D-2D22C47A50B5}"/>
          </ac:spMkLst>
        </pc:spChg>
        <pc:spChg chg="add del mod">
          <ac:chgData name="Mathieu Javaux" userId="a06673bb-c7eb-463f-990c-377c5c3fd71c" providerId="ADAL" clId="{C8BFCC00-66CA-461D-B6FA-30BF605A7AB2}" dt="2023-04-27T07:54:01.637" v="1896"/>
          <ac:spMkLst>
            <pc:docMk/>
            <pc:sldMk cId="3938473097" sldId="425"/>
            <ac:spMk id="77" creationId="{49B98BA5-549D-4029-9CB6-999181436935}"/>
          </ac:spMkLst>
        </pc:spChg>
        <pc:spChg chg="add del mod">
          <ac:chgData name="Mathieu Javaux" userId="a06673bb-c7eb-463f-990c-377c5c3fd71c" providerId="ADAL" clId="{C8BFCC00-66CA-461D-B6FA-30BF605A7AB2}" dt="2023-04-27T07:54:01.637" v="1896"/>
          <ac:spMkLst>
            <pc:docMk/>
            <pc:sldMk cId="3938473097" sldId="425"/>
            <ac:spMk id="78" creationId="{98ED73F9-8C13-430D-AB90-EA9779E985B3}"/>
          </ac:spMkLst>
        </pc:spChg>
        <pc:spChg chg="add del mod">
          <ac:chgData name="Mathieu Javaux" userId="a06673bb-c7eb-463f-990c-377c5c3fd71c" providerId="ADAL" clId="{C8BFCC00-66CA-461D-B6FA-30BF605A7AB2}" dt="2023-04-27T07:54:01.637" v="1896"/>
          <ac:spMkLst>
            <pc:docMk/>
            <pc:sldMk cId="3938473097" sldId="425"/>
            <ac:spMk id="79" creationId="{5D54CDB4-645F-4867-89E7-33339D3BB81F}"/>
          </ac:spMkLst>
        </pc:spChg>
        <pc:spChg chg="add del mod">
          <ac:chgData name="Mathieu Javaux" userId="a06673bb-c7eb-463f-990c-377c5c3fd71c" providerId="ADAL" clId="{C8BFCC00-66CA-461D-B6FA-30BF605A7AB2}" dt="2023-04-27T07:54:01.637" v="1896"/>
          <ac:spMkLst>
            <pc:docMk/>
            <pc:sldMk cId="3938473097" sldId="425"/>
            <ac:spMk id="80" creationId="{B9227539-34ED-4BCB-A4E3-879C6E1E3A03}"/>
          </ac:spMkLst>
        </pc:spChg>
        <pc:spChg chg="add del mod">
          <ac:chgData name="Mathieu Javaux" userId="a06673bb-c7eb-463f-990c-377c5c3fd71c" providerId="ADAL" clId="{C8BFCC00-66CA-461D-B6FA-30BF605A7AB2}" dt="2023-04-27T07:56:34.670" v="1957" actId="478"/>
          <ac:spMkLst>
            <pc:docMk/>
            <pc:sldMk cId="3938473097" sldId="425"/>
            <ac:spMk id="81" creationId="{AE501BB4-8A8B-4C48-9178-C654D163B6F5}"/>
          </ac:spMkLst>
        </pc:spChg>
        <pc:spChg chg="add del mod">
          <ac:chgData name="Mathieu Javaux" userId="a06673bb-c7eb-463f-990c-377c5c3fd71c" providerId="ADAL" clId="{C8BFCC00-66CA-461D-B6FA-30BF605A7AB2}" dt="2023-04-27T07:54:01.637" v="1896"/>
          <ac:spMkLst>
            <pc:docMk/>
            <pc:sldMk cId="3938473097" sldId="425"/>
            <ac:spMk id="82" creationId="{966BA11E-DA4D-47F2-B97A-7EC0597E9DE1}"/>
          </ac:spMkLst>
        </pc:spChg>
        <pc:spChg chg="add del mod">
          <ac:chgData name="Mathieu Javaux" userId="a06673bb-c7eb-463f-990c-377c5c3fd71c" providerId="ADAL" clId="{C8BFCC00-66CA-461D-B6FA-30BF605A7AB2}" dt="2023-04-27T07:54:01.637" v="1896"/>
          <ac:spMkLst>
            <pc:docMk/>
            <pc:sldMk cId="3938473097" sldId="425"/>
            <ac:spMk id="86" creationId="{0966DF95-3461-4708-9A05-BAA4311188B6}"/>
          </ac:spMkLst>
        </pc:spChg>
        <pc:spChg chg="add del mod">
          <ac:chgData name="Mathieu Javaux" userId="a06673bb-c7eb-463f-990c-377c5c3fd71c" providerId="ADAL" clId="{C8BFCC00-66CA-461D-B6FA-30BF605A7AB2}" dt="2023-04-27T07:56:34.670" v="1957" actId="478"/>
          <ac:spMkLst>
            <pc:docMk/>
            <pc:sldMk cId="3938473097" sldId="425"/>
            <ac:spMk id="91" creationId="{45CDD9D4-C728-4EF9-869E-A8FC771D4078}"/>
          </ac:spMkLst>
        </pc:spChg>
        <pc:spChg chg="add del">
          <ac:chgData name="Mathieu Javaux" userId="a06673bb-c7eb-463f-990c-377c5c3fd71c" providerId="ADAL" clId="{C8BFCC00-66CA-461D-B6FA-30BF605A7AB2}" dt="2023-04-27T07:54:17.217" v="1900"/>
          <ac:spMkLst>
            <pc:docMk/>
            <pc:sldMk cId="3938473097" sldId="425"/>
            <ac:spMk id="93" creationId="{2AB6C722-7DA7-435A-8A1A-57D43126065D}"/>
          </ac:spMkLst>
        </pc:spChg>
        <pc:spChg chg="add del">
          <ac:chgData name="Mathieu Javaux" userId="a06673bb-c7eb-463f-990c-377c5c3fd71c" providerId="ADAL" clId="{C8BFCC00-66CA-461D-B6FA-30BF605A7AB2}" dt="2023-04-27T07:54:17.217" v="1900"/>
          <ac:spMkLst>
            <pc:docMk/>
            <pc:sldMk cId="3938473097" sldId="425"/>
            <ac:spMk id="94" creationId="{CEB197EB-8881-4B2A-8AF3-943E4B56E1A0}"/>
          </ac:spMkLst>
        </pc:spChg>
        <pc:spChg chg="add del">
          <ac:chgData name="Mathieu Javaux" userId="a06673bb-c7eb-463f-990c-377c5c3fd71c" providerId="ADAL" clId="{C8BFCC00-66CA-461D-B6FA-30BF605A7AB2}" dt="2023-04-27T07:54:17.217" v="1900"/>
          <ac:spMkLst>
            <pc:docMk/>
            <pc:sldMk cId="3938473097" sldId="425"/>
            <ac:spMk id="95" creationId="{12039909-1325-4E93-80DE-474E1EBE0D3B}"/>
          </ac:spMkLst>
        </pc:spChg>
        <pc:spChg chg="add del">
          <ac:chgData name="Mathieu Javaux" userId="a06673bb-c7eb-463f-990c-377c5c3fd71c" providerId="ADAL" clId="{C8BFCC00-66CA-461D-B6FA-30BF605A7AB2}" dt="2023-04-27T07:56:34.670" v="1957" actId="478"/>
          <ac:spMkLst>
            <pc:docMk/>
            <pc:sldMk cId="3938473097" sldId="425"/>
            <ac:spMk id="96" creationId="{11874AB2-B996-45B9-A479-EDFC2CF77027}"/>
          </ac:spMkLst>
        </pc:spChg>
        <pc:spChg chg="add del">
          <ac:chgData name="Mathieu Javaux" userId="a06673bb-c7eb-463f-990c-377c5c3fd71c" providerId="ADAL" clId="{C8BFCC00-66CA-461D-B6FA-30BF605A7AB2}" dt="2023-04-27T07:54:17.217" v="1900"/>
          <ac:spMkLst>
            <pc:docMk/>
            <pc:sldMk cId="3938473097" sldId="425"/>
            <ac:spMk id="97" creationId="{5CF59F3A-A2F1-4B7D-8732-807921041D3C}"/>
          </ac:spMkLst>
        </pc:spChg>
        <pc:spChg chg="add del">
          <ac:chgData name="Mathieu Javaux" userId="a06673bb-c7eb-463f-990c-377c5c3fd71c" providerId="ADAL" clId="{C8BFCC00-66CA-461D-B6FA-30BF605A7AB2}" dt="2023-04-27T07:54:17.217" v="1900"/>
          <ac:spMkLst>
            <pc:docMk/>
            <pc:sldMk cId="3938473097" sldId="425"/>
            <ac:spMk id="98" creationId="{518B5E47-83F0-435E-815D-15F2084E5198}"/>
          </ac:spMkLst>
        </pc:spChg>
        <pc:spChg chg="add del">
          <ac:chgData name="Mathieu Javaux" userId="a06673bb-c7eb-463f-990c-377c5c3fd71c" providerId="ADAL" clId="{C8BFCC00-66CA-461D-B6FA-30BF605A7AB2}" dt="2023-04-27T07:54:17.217" v="1900"/>
          <ac:spMkLst>
            <pc:docMk/>
            <pc:sldMk cId="3938473097" sldId="425"/>
            <ac:spMk id="99" creationId="{3FC39FA7-586B-4126-A368-9E1958059184}"/>
          </ac:spMkLst>
        </pc:spChg>
        <pc:spChg chg="add del">
          <ac:chgData name="Mathieu Javaux" userId="a06673bb-c7eb-463f-990c-377c5c3fd71c" providerId="ADAL" clId="{C8BFCC00-66CA-461D-B6FA-30BF605A7AB2}" dt="2023-04-27T07:54:17.217" v="1900"/>
          <ac:spMkLst>
            <pc:docMk/>
            <pc:sldMk cId="3938473097" sldId="425"/>
            <ac:spMk id="100" creationId="{14953781-F7D4-4BCE-8C4F-E9FEB63723F4}"/>
          </ac:spMkLst>
        </pc:spChg>
        <pc:spChg chg="add del">
          <ac:chgData name="Mathieu Javaux" userId="a06673bb-c7eb-463f-990c-377c5c3fd71c" providerId="ADAL" clId="{C8BFCC00-66CA-461D-B6FA-30BF605A7AB2}" dt="2023-04-27T07:54:17.217" v="1900"/>
          <ac:spMkLst>
            <pc:docMk/>
            <pc:sldMk cId="3938473097" sldId="425"/>
            <ac:spMk id="101" creationId="{F81B147D-C9AD-4CA9-931C-F0C0B0203D22}"/>
          </ac:spMkLst>
        </pc:spChg>
        <pc:spChg chg="add del">
          <ac:chgData name="Mathieu Javaux" userId="a06673bb-c7eb-463f-990c-377c5c3fd71c" providerId="ADAL" clId="{C8BFCC00-66CA-461D-B6FA-30BF605A7AB2}" dt="2023-04-27T07:54:17.217" v="1900"/>
          <ac:spMkLst>
            <pc:docMk/>
            <pc:sldMk cId="3938473097" sldId="425"/>
            <ac:spMk id="102" creationId="{3D11FA47-4C74-47AD-A46D-808A4B24CD31}"/>
          </ac:spMkLst>
        </pc:spChg>
        <pc:spChg chg="add del">
          <ac:chgData name="Mathieu Javaux" userId="a06673bb-c7eb-463f-990c-377c5c3fd71c" providerId="ADAL" clId="{C8BFCC00-66CA-461D-B6FA-30BF605A7AB2}" dt="2023-04-27T07:56:34.670" v="1957" actId="478"/>
          <ac:spMkLst>
            <pc:docMk/>
            <pc:sldMk cId="3938473097" sldId="425"/>
            <ac:spMk id="103" creationId="{FC55AE1B-14EF-4932-88C9-B35087A0B806}"/>
          </ac:spMkLst>
        </pc:spChg>
        <pc:spChg chg="add del">
          <ac:chgData name="Mathieu Javaux" userId="a06673bb-c7eb-463f-990c-377c5c3fd71c" providerId="ADAL" clId="{C8BFCC00-66CA-461D-B6FA-30BF605A7AB2}" dt="2023-04-27T07:54:17.217" v="1900"/>
          <ac:spMkLst>
            <pc:docMk/>
            <pc:sldMk cId="3938473097" sldId="425"/>
            <ac:spMk id="107" creationId="{396BABD4-C21A-4274-A82A-0D7CDD21832B}"/>
          </ac:spMkLst>
        </pc:spChg>
        <pc:spChg chg="add del mod">
          <ac:chgData name="Mathieu Javaux" userId="a06673bb-c7eb-463f-990c-377c5c3fd71c" providerId="ADAL" clId="{C8BFCC00-66CA-461D-B6FA-30BF605A7AB2}" dt="2023-04-27T08:01:46.988" v="2009" actId="478"/>
          <ac:spMkLst>
            <pc:docMk/>
            <pc:sldMk cId="3938473097" sldId="425"/>
            <ac:spMk id="109" creationId="{834B512B-E9AE-4964-8284-000D2160A214}"/>
          </ac:spMkLst>
        </pc:spChg>
        <pc:spChg chg="add del mod">
          <ac:chgData name="Mathieu Javaux" userId="a06673bb-c7eb-463f-990c-377c5c3fd71c" providerId="ADAL" clId="{C8BFCC00-66CA-461D-B6FA-30BF605A7AB2}" dt="2023-04-27T08:01:50.071" v="2010" actId="478"/>
          <ac:spMkLst>
            <pc:docMk/>
            <pc:sldMk cId="3938473097" sldId="425"/>
            <ac:spMk id="110" creationId="{44A71D78-3EB8-4D02-B438-C2E013432C93}"/>
          </ac:spMkLst>
        </pc:spChg>
        <pc:spChg chg="add del mod">
          <ac:chgData name="Mathieu Javaux" userId="a06673bb-c7eb-463f-990c-377c5c3fd71c" providerId="ADAL" clId="{C8BFCC00-66CA-461D-B6FA-30BF605A7AB2}" dt="2023-04-27T08:01:43.321" v="2008" actId="478"/>
          <ac:spMkLst>
            <pc:docMk/>
            <pc:sldMk cId="3938473097" sldId="425"/>
            <ac:spMk id="111" creationId="{3E7E4054-5EC4-4336-A5F3-5543A1F3F62E}"/>
          </ac:spMkLst>
        </pc:spChg>
        <pc:spChg chg="add mod">
          <ac:chgData name="Mathieu Javaux" userId="a06673bb-c7eb-463f-990c-377c5c3fd71c" providerId="ADAL" clId="{C8BFCC00-66CA-461D-B6FA-30BF605A7AB2}" dt="2023-04-27T07:55:03.979" v="1940" actId="1036"/>
          <ac:spMkLst>
            <pc:docMk/>
            <pc:sldMk cId="3938473097" sldId="425"/>
            <ac:spMk id="112" creationId="{0085985A-E5B9-4C99-BAF3-957A22BB3439}"/>
          </ac:spMkLst>
        </pc:spChg>
        <pc:spChg chg="add mod">
          <ac:chgData name="Mathieu Javaux" userId="a06673bb-c7eb-463f-990c-377c5c3fd71c" providerId="ADAL" clId="{C8BFCC00-66CA-461D-B6FA-30BF605A7AB2}" dt="2023-04-27T07:54:43.911" v="1920" actId="1036"/>
          <ac:spMkLst>
            <pc:docMk/>
            <pc:sldMk cId="3938473097" sldId="425"/>
            <ac:spMk id="113" creationId="{36F9EC5C-487F-42FB-A9D4-C27A8A2B80F4}"/>
          </ac:spMkLst>
        </pc:spChg>
        <pc:spChg chg="add mod">
          <ac:chgData name="Mathieu Javaux" userId="a06673bb-c7eb-463f-990c-377c5c3fd71c" providerId="ADAL" clId="{C8BFCC00-66CA-461D-B6FA-30BF605A7AB2}" dt="2023-04-27T07:54:26.184" v="1902" actId="1076"/>
          <ac:spMkLst>
            <pc:docMk/>
            <pc:sldMk cId="3938473097" sldId="425"/>
            <ac:spMk id="114" creationId="{8FCAC224-C641-40FE-9C1E-7B81C9B7D4B6}"/>
          </ac:spMkLst>
        </pc:spChg>
        <pc:spChg chg="add mod">
          <ac:chgData name="Mathieu Javaux" userId="a06673bb-c7eb-463f-990c-377c5c3fd71c" providerId="ADAL" clId="{C8BFCC00-66CA-461D-B6FA-30BF605A7AB2}" dt="2023-04-27T07:54:26.184" v="1902" actId="1076"/>
          <ac:spMkLst>
            <pc:docMk/>
            <pc:sldMk cId="3938473097" sldId="425"/>
            <ac:spMk id="115" creationId="{F72AF993-23AD-4241-8F6C-3DA1E544D2BD}"/>
          </ac:spMkLst>
        </pc:spChg>
        <pc:spChg chg="add mod">
          <ac:chgData name="Mathieu Javaux" userId="a06673bb-c7eb-463f-990c-377c5c3fd71c" providerId="ADAL" clId="{C8BFCC00-66CA-461D-B6FA-30BF605A7AB2}" dt="2023-04-27T07:54:47.675" v="1924" actId="1038"/>
          <ac:spMkLst>
            <pc:docMk/>
            <pc:sldMk cId="3938473097" sldId="425"/>
            <ac:spMk id="116" creationId="{5AEAAD77-C6D6-4A55-8379-FC51EDFF53E0}"/>
          </ac:spMkLst>
        </pc:spChg>
        <pc:spChg chg="add mod">
          <ac:chgData name="Mathieu Javaux" userId="a06673bb-c7eb-463f-990c-377c5c3fd71c" providerId="ADAL" clId="{C8BFCC00-66CA-461D-B6FA-30BF605A7AB2}" dt="2023-04-27T07:54:54.833" v="1930" actId="1037"/>
          <ac:spMkLst>
            <pc:docMk/>
            <pc:sldMk cId="3938473097" sldId="425"/>
            <ac:spMk id="117" creationId="{502F9DC4-FA9B-4FEC-96E0-1A7B3A66ADA2}"/>
          </ac:spMkLst>
        </pc:spChg>
        <pc:spChg chg="add del mod">
          <ac:chgData name="Mathieu Javaux" userId="a06673bb-c7eb-463f-990c-377c5c3fd71c" providerId="ADAL" clId="{C8BFCC00-66CA-461D-B6FA-30BF605A7AB2}" dt="2023-04-27T07:56:34.670" v="1957" actId="478"/>
          <ac:spMkLst>
            <pc:docMk/>
            <pc:sldMk cId="3938473097" sldId="425"/>
            <ac:spMk id="121" creationId="{E347C895-CC81-4427-B291-CE924A92E2C9}"/>
          </ac:spMkLst>
        </pc:spChg>
        <pc:spChg chg="mod">
          <ac:chgData name="Mathieu Javaux" userId="a06673bb-c7eb-463f-990c-377c5c3fd71c" providerId="ADAL" clId="{C8BFCC00-66CA-461D-B6FA-30BF605A7AB2}" dt="2023-04-27T08:03:22.675" v="2015" actId="207"/>
          <ac:spMkLst>
            <pc:docMk/>
            <pc:sldMk cId="3938473097" sldId="425"/>
            <ac:spMk id="125" creationId="{4D5722FF-5A9F-4528-9D78-1430BE1A4F8D}"/>
          </ac:spMkLst>
        </pc:spChg>
        <pc:spChg chg="add mod">
          <ac:chgData name="Mathieu Javaux" userId="a06673bb-c7eb-463f-990c-377c5c3fd71c" providerId="ADAL" clId="{C8BFCC00-66CA-461D-B6FA-30BF605A7AB2}" dt="2023-04-27T08:26:20.302" v="2067" actId="20577"/>
          <ac:spMkLst>
            <pc:docMk/>
            <pc:sldMk cId="3938473097" sldId="425"/>
            <ac:spMk id="128" creationId="{65641918-DBCF-4139-8AEA-0E45B386AC5A}"/>
          </ac:spMkLst>
        </pc:spChg>
        <pc:spChg chg="add">
          <ac:chgData name="Mathieu Javaux" userId="a06673bb-c7eb-463f-990c-377c5c3fd71c" providerId="ADAL" clId="{C8BFCC00-66CA-461D-B6FA-30BF605A7AB2}" dt="2023-04-27T08:12:09.426" v="2039"/>
          <ac:spMkLst>
            <pc:docMk/>
            <pc:sldMk cId="3938473097" sldId="425"/>
            <ac:spMk id="129" creationId="{6C6BEECC-0F05-4474-A5AB-48019ABF3397}"/>
          </ac:spMkLst>
        </pc:spChg>
        <pc:grpChg chg="add mod">
          <ac:chgData name="Mathieu Javaux" userId="a06673bb-c7eb-463f-990c-377c5c3fd71c" providerId="ADAL" clId="{C8BFCC00-66CA-461D-B6FA-30BF605A7AB2}" dt="2023-04-27T08:02:10.365" v="2011" actId="14100"/>
          <ac:grpSpMkLst>
            <pc:docMk/>
            <pc:sldMk cId="3938473097" sldId="425"/>
            <ac:grpSpMk id="15" creationId="{ABE1C25B-78AC-4FFB-BDE8-5D70C357B287}"/>
          </ac:grpSpMkLst>
        </pc:grpChg>
        <pc:grpChg chg="add del mod">
          <ac:chgData name="Mathieu Javaux" userId="a06673bb-c7eb-463f-990c-377c5c3fd71c" providerId="ADAL" clId="{C8BFCC00-66CA-461D-B6FA-30BF605A7AB2}" dt="2023-04-27T07:53:43.618" v="1892"/>
          <ac:grpSpMkLst>
            <pc:docMk/>
            <pc:sldMk cId="3938473097" sldId="425"/>
            <ac:grpSpMk id="59" creationId="{8B8E7A9A-C1ED-4A66-AD5E-39ED7FFD027F}"/>
          </ac:grpSpMkLst>
        </pc:grpChg>
        <pc:grpChg chg="add del mod">
          <ac:chgData name="Mathieu Javaux" userId="a06673bb-c7eb-463f-990c-377c5c3fd71c" providerId="ADAL" clId="{C8BFCC00-66CA-461D-B6FA-30BF605A7AB2}" dt="2023-04-27T08:02:33.334" v="2013" actId="478"/>
          <ac:grpSpMkLst>
            <pc:docMk/>
            <pc:sldMk cId="3938473097" sldId="425"/>
            <ac:grpSpMk id="87" creationId="{C46DEF48-57FE-4BB5-BFC7-6348945D8165}"/>
          </ac:grpSpMkLst>
        </pc:grpChg>
        <pc:grpChg chg="add mod">
          <ac:chgData name="Mathieu Javaux" userId="a06673bb-c7eb-463f-990c-377c5c3fd71c" providerId="ADAL" clId="{C8BFCC00-66CA-461D-B6FA-30BF605A7AB2}" dt="2023-04-27T07:59:32.887" v="1988" actId="164"/>
          <ac:grpSpMkLst>
            <pc:docMk/>
            <pc:sldMk cId="3938473097" sldId="425"/>
            <ac:grpSpMk id="123" creationId="{DDBDD460-E236-4288-9BCF-49BF20353D91}"/>
          </ac:grpSpMkLst>
        </pc:grpChg>
        <pc:grpChg chg="mod">
          <ac:chgData name="Mathieu Javaux" userId="a06673bb-c7eb-463f-990c-377c5c3fd71c" providerId="ADAL" clId="{C8BFCC00-66CA-461D-B6FA-30BF605A7AB2}" dt="2023-04-27T07:57:39.141" v="1965"/>
          <ac:grpSpMkLst>
            <pc:docMk/>
            <pc:sldMk cId="3938473097" sldId="425"/>
            <ac:grpSpMk id="124" creationId="{53203C66-F9DA-4CD2-8414-52CB7E9F46D3}"/>
          </ac:grpSpMkLst>
        </pc:grpChg>
        <pc:cxnChg chg="add mod">
          <ac:chgData name="Mathieu Javaux" userId="a06673bb-c7eb-463f-990c-377c5c3fd71c" providerId="ADAL" clId="{C8BFCC00-66CA-461D-B6FA-30BF605A7AB2}" dt="2023-04-27T08:00:35.910" v="1997" actId="692"/>
          <ac:cxnSpMkLst>
            <pc:docMk/>
            <pc:sldMk cId="3938473097" sldId="425"/>
            <ac:cxnSpMk id="7" creationId="{3086B485-94F0-4358-8DD5-45047E9FB3D5}"/>
          </ac:cxnSpMkLst>
        </pc:cxnChg>
        <pc:cxnChg chg="add del mod">
          <ac:chgData name="Mathieu Javaux" userId="a06673bb-c7eb-463f-990c-377c5c3fd71c" providerId="ADAL" clId="{C8BFCC00-66CA-461D-B6FA-30BF605A7AB2}" dt="2023-04-27T07:57:21.779" v="1962" actId="478"/>
          <ac:cxnSpMkLst>
            <pc:docMk/>
            <pc:sldMk cId="3938473097" sldId="425"/>
            <ac:cxnSpMk id="11" creationId="{B1DCF520-708A-43EF-ABBD-6B556DBBA886}"/>
          </ac:cxnSpMkLst>
        </pc:cxnChg>
        <pc:cxnChg chg="add del mod">
          <ac:chgData name="Mathieu Javaux" userId="a06673bb-c7eb-463f-990c-377c5c3fd71c" providerId="ADAL" clId="{C8BFCC00-66CA-461D-B6FA-30BF605A7AB2}" dt="2023-04-27T07:53:43.618" v="1892"/>
          <ac:cxnSpMkLst>
            <pc:docMk/>
            <pc:sldMk cId="3938473097" sldId="425"/>
            <ac:cxnSpMk id="23" creationId="{8BA55E74-D40F-4F94-91C8-65EDC7DED9FD}"/>
          </ac:cxnSpMkLst>
        </pc:cxnChg>
        <pc:cxnChg chg="add del mod">
          <ac:chgData name="Mathieu Javaux" userId="a06673bb-c7eb-463f-990c-377c5c3fd71c" providerId="ADAL" clId="{C8BFCC00-66CA-461D-B6FA-30BF605A7AB2}" dt="2023-04-27T07:53:43.618" v="1892"/>
          <ac:cxnSpMkLst>
            <pc:docMk/>
            <pc:sldMk cId="3938473097" sldId="425"/>
            <ac:cxnSpMk id="25" creationId="{560C438C-CF46-463F-8778-F5B7A7DB3C18}"/>
          </ac:cxnSpMkLst>
        </pc:cxnChg>
        <pc:cxnChg chg="mod">
          <ac:chgData name="Mathieu Javaux" userId="a06673bb-c7eb-463f-990c-377c5c3fd71c" providerId="ADAL" clId="{C8BFCC00-66CA-461D-B6FA-30BF605A7AB2}" dt="2023-04-27T08:01:03.578" v="2006" actId="692"/>
          <ac:cxnSpMkLst>
            <pc:docMk/>
            <pc:sldMk cId="3938473097" sldId="425"/>
            <ac:cxnSpMk id="28" creationId="{9DB395D3-FEAE-48C1-8CA0-96A34280AD25}"/>
          </ac:cxnSpMkLst>
        </pc:cxnChg>
        <pc:cxnChg chg="mod">
          <ac:chgData name="Mathieu Javaux" userId="a06673bb-c7eb-463f-990c-377c5c3fd71c" providerId="ADAL" clId="{C8BFCC00-66CA-461D-B6FA-30BF605A7AB2}" dt="2023-04-27T08:01:03.578" v="2006" actId="692"/>
          <ac:cxnSpMkLst>
            <pc:docMk/>
            <pc:sldMk cId="3938473097" sldId="425"/>
            <ac:cxnSpMk id="30" creationId="{3CAD3C52-78FD-4150-A391-B9FF04E2805E}"/>
          </ac:cxnSpMkLst>
        </pc:cxnChg>
        <pc:cxnChg chg="add del mod">
          <ac:chgData name="Mathieu Javaux" userId="a06673bb-c7eb-463f-990c-377c5c3fd71c" providerId="ADAL" clId="{C8BFCC00-66CA-461D-B6FA-30BF605A7AB2}" dt="2023-04-27T07:53:43.618" v="1892"/>
          <ac:cxnSpMkLst>
            <pc:docMk/>
            <pc:sldMk cId="3938473097" sldId="425"/>
            <ac:cxnSpMk id="39" creationId="{DB34E7D7-5E5D-464D-AA36-033BA865D664}"/>
          </ac:cxnSpMkLst>
        </pc:cxnChg>
        <pc:cxnChg chg="add del mod">
          <ac:chgData name="Mathieu Javaux" userId="a06673bb-c7eb-463f-990c-377c5c3fd71c" providerId="ADAL" clId="{C8BFCC00-66CA-461D-B6FA-30BF605A7AB2}" dt="2023-04-27T07:53:43.618" v="1892"/>
          <ac:cxnSpMkLst>
            <pc:docMk/>
            <pc:sldMk cId="3938473097" sldId="425"/>
            <ac:cxnSpMk id="54" creationId="{CE8E4F51-E22F-4C99-BFB6-08524C7BB63D}"/>
          </ac:cxnSpMkLst>
        </pc:cxnChg>
        <pc:cxnChg chg="add del mod">
          <ac:chgData name="Mathieu Javaux" userId="a06673bb-c7eb-463f-990c-377c5c3fd71c" providerId="ADAL" clId="{C8BFCC00-66CA-461D-B6FA-30BF605A7AB2}" dt="2023-04-27T07:53:43.618" v="1892"/>
          <ac:cxnSpMkLst>
            <pc:docMk/>
            <pc:sldMk cId="3938473097" sldId="425"/>
            <ac:cxnSpMk id="56" creationId="{AC9A87E3-AD4F-421A-9FDF-21E30FF81BF7}"/>
          </ac:cxnSpMkLst>
        </pc:cxnChg>
        <pc:cxnChg chg="add del mod">
          <ac:chgData name="Mathieu Javaux" userId="a06673bb-c7eb-463f-990c-377c5c3fd71c" providerId="ADAL" clId="{C8BFCC00-66CA-461D-B6FA-30BF605A7AB2}" dt="2023-04-27T07:53:43.618" v="1892"/>
          <ac:cxnSpMkLst>
            <pc:docMk/>
            <pc:sldMk cId="3938473097" sldId="425"/>
            <ac:cxnSpMk id="57" creationId="{40D54478-CF18-405E-A4E2-A77DC48D8850}"/>
          </ac:cxnSpMkLst>
        </pc:cxnChg>
        <pc:cxnChg chg="add del mod">
          <ac:chgData name="Mathieu Javaux" userId="a06673bb-c7eb-463f-990c-377c5c3fd71c" providerId="ADAL" clId="{C8BFCC00-66CA-461D-B6FA-30BF605A7AB2}" dt="2023-04-27T07:53:43.618" v="1892"/>
          <ac:cxnSpMkLst>
            <pc:docMk/>
            <pc:sldMk cId="3938473097" sldId="425"/>
            <ac:cxnSpMk id="64" creationId="{39207155-D8E7-4E70-AB27-0C9669D12207}"/>
          </ac:cxnSpMkLst>
        </pc:cxnChg>
        <pc:cxnChg chg="add del mod">
          <ac:chgData name="Mathieu Javaux" userId="a06673bb-c7eb-463f-990c-377c5c3fd71c" providerId="ADAL" clId="{C8BFCC00-66CA-461D-B6FA-30BF605A7AB2}" dt="2023-04-27T07:56:34.670" v="1957" actId="478"/>
          <ac:cxnSpMkLst>
            <pc:docMk/>
            <pc:sldMk cId="3938473097" sldId="425"/>
            <ac:cxnSpMk id="66" creationId="{6077A00E-102C-4497-AB2B-860167F3223F}"/>
          </ac:cxnSpMkLst>
        </pc:cxnChg>
        <pc:cxnChg chg="add del mod">
          <ac:chgData name="Mathieu Javaux" userId="a06673bb-c7eb-463f-990c-377c5c3fd71c" providerId="ADAL" clId="{C8BFCC00-66CA-461D-B6FA-30BF605A7AB2}" dt="2023-04-27T07:56:34.670" v="1957" actId="478"/>
          <ac:cxnSpMkLst>
            <pc:docMk/>
            <pc:sldMk cId="3938473097" sldId="425"/>
            <ac:cxnSpMk id="67" creationId="{747BDE15-7F4E-4FA4-8379-93FF584DBAB9}"/>
          </ac:cxnSpMkLst>
        </pc:cxnChg>
        <pc:cxnChg chg="add del mod">
          <ac:chgData name="Mathieu Javaux" userId="a06673bb-c7eb-463f-990c-377c5c3fd71c" providerId="ADAL" clId="{C8BFCC00-66CA-461D-B6FA-30BF605A7AB2}" dt="2023-04-27T07:56:34.670" v="1957" actId="478"/>
          <ac:cxnSpMkLst>
            <pc:docMk/>
            <pc:sldMk cId="3938473097" sldId="425"/>
            <ac:cxnSpMk id="68" creationId="{A208116E-6D28-4CB6-BFA6-D0204D2A133F}"/>
          </ac:cxnSpMkLst>
        </pc:cxnChg>
        <pc:cxnChg chg="add del mod">
          <ac:chgData name="Mathieu Javaux" userId="a06673bb-c7eb-463f-990c-377c5c3fd71c" providerId="ADAL" clId="{C8BFCC00-66CA-461D-B6FA-30BF605A7AB2}" dt="2023-04-27T07:54:01.637" v="1896"/>
          <ac:cxnSpMkLst>
            <pc:docMk/>
            <pc:sldMk cId="3938473097" sldId="425"/>
            <ac:cxnSpMk id="83" creationId="{2A657903-051C-40BF-9022-B8F38E3E1A96}"/>
          </ac:cxnSpMkLst>
        </pc:cxnChg>
        <pc:cxnChg chg="add del mod">
          <ac:chgData name="Mathieu Javaux" userId="a06673bb-c7eb-463f-990c-377c5c3fd71c" providerId="ADAL" clId="{C8BFCC00-66CA-461D-B6FA-30BF605A7AB2}" dt="2023-04-27T07:54:01.637" v="1896"/>
          <ac:cxnSpMkLst>
            <pc:docMk/>
            <pc:sldMk cId="3938473097" sldId="425"/>
            <ac:cxnSpMk id="84" creationId="{E3D02BE6-A46A-4DEE-A0DA-6FDAB22FD834}"/>
          </ac:cxnSpMkLst>
        </pc:cxnChg>
        <pc:cxnChg chg="add del mod">
          <ac:chgData name="Mathieu Javaux" userId="a06673bb-c7eb-463f-990c-377c5c3fd71c" providerId="ADAL" clId="{C8BFCC00-66CA-461D-B6FA-30BF605A7AB2}" dt="2023-04-27T07:54:01.637" v="1896"/>
          <ac:cxnSpMkLst>
            <pc:docMk/>
            <pc:sldMk cId="3938473097" sldId="425"/>
            <ac:cxnSpMk id="85" creationId="{57141BC2-AEED-45A4-A56E-4353A811F782}"/>
          </ac:cxnSpMkLst>
        </pc:cxnChg>
        <pc:cxnChg chg="add del mod">
          <ac:chgData name="Mathieu Javaux" userId="a06673bb-c7eb-463f-990c-377c5c3fd71c" providerId="ADAL" clId="{C8BFCC00-66CA-461D-B6FA-30BF605A7AB2}" dt="2023-04-27T07:54:01.637" v="1896"/>
          <ac:cxnSpMkLst>
            <pc:docMk/>
            <pc:sldMk cId="3938473097" sldId="425"/>
            <ac:cxnSpMk id="92" creationId="{10DBD759-7700-45D9-901E-686074BEDA95}"/>
          </ac:cxnSpMkLst>
        </pc:cxnChg>
        <pc:cxnChg chg="add del">
          <ac:chgData name="Mathieu Javaux" userId="a06673bb-c7eb-463f-990c-377c5c3fd71c" providerId="ADAL" clId="{C8BFCC00-66CA-461D-B6FA-30BF605A7AB2}" dt="2023-04-27T07:54:17.217" v="1900"/>
          <ac:cxnSpMkLst>
            <pc:docMk/>
            <pc:sldMk cId="3938473097" sldId="425"/>
            <ac:cxnSpMk id="104" creationId="{8B605769-2A6C-44EE-A5F8-730342348A7C}"/>
          </ac:cxnSpMkLst>
        </pc:cxnChg>
        <pc:cxnChg chg="add del">
          <ac:chgData name="Mathieu Javaux" userId="a06673bb-c7eb-463f-990c-377c5c3fd71c" providerId="ADAL" clId="{C8BFCC00-66CA-461D-B6FA-30BF605A7AB2}" dt="2023-04-27T07:54:17.217" v="1900"/>
          <ac:cxnSpMkLst>
            <pc:docMk/>
            <pc:sldMk cId="3938473097" sldId="425"/>
            <ac:cxnSpMk id="105" creationId="{CEEB3A65-AB37-4620-930E-E4B464E73776}"/>
          </ac:cxnSpMkLst>
        </pc:cxnChg>
        <pc:cxnChg chg="add del">
          <ac:chgData name="Mathieu Javaux" userId="a06673bb-c7eb-463f-990c-377c5c3fd71c" providerId="ADAL" clId="{C8BFCC00-66CA-461D-B6FA-30BF605A7AB2}" dt="2023-04-27T07:54:17.217" v="1900"/>
          <ac:cxnSpMkLst>
            <pc:docMk/>
            <pc:sldMk cId="3938473097" sldId="425"/>
            <ac:cxnSpMk id="106" creationId="{146E7723-07CC-467D-B08F-DDE96D93632F}"/>
          </ac:cxnSpMkLst>
        </pc:cxnChg>
        <pc:cxnChg chg="add del">
          <ac:chgData name="Mathieu Javaux" userId="a06673bb-c7eb-463f-990c-377c5c3fd71c" providerId="ADAL" clId="{C8BFCC00-66CA-461D-B6FA-30BF605A7AB2}" dt="2023-04-27T07:54:17.217" v="1900"/>
          <ac:cxnSpMkLst>
            <pc:docMk/>
            <pc:sldMk cId="3938473097" sldId="425"/>
            <ac:cxnSpMk id="108" creationId="{87C65AD5-E157-453F-AF7F-0A60FC74028D}"/>
          </ac:cxnSpMkLst>
        </pc:cxnChg>
        <pc:cxnChg chg="add del mod">
          <ac:chgData name="Mathieu Javaux" userId="a06673bb-c7eb-463f-990c-377c5c3fd71c" providerId="ADAL" clId="{C8BFCC00-66CA-461D-B6FA-30BF605A7AB2}" dt="2023-04-27T07:56:34.670" v="1957" actId="478"/>
          <ac:cxnSpMkLst>
            <pc:docMk/>
            <pc:sldMk cId="3938473097" sldId="425"/>
            <ac:cxnSpMk id="118" creationId="{E5B3D4D0-E49F-4965-99E2-8A17F4B80B1F}"/>
          </ac:cxnSpMkLst>
        </pc:cxnChg>
        <pc:cxnChg chg="add del mod">
          <ac:chgData name="Mathieu Javaux" userId="a06673bb-c7eb-463f-990c-377c5c3fd71c" providerId="ADAL" clId="{C8BFCC00-66CA-461D-B6FA-30BF605A7AB2}" dt="2023-04-27T07:56:34.670" v="1957" actId="478"/>
          <ac:cxnSpMkLst>
            <pc:docMk/>
            <pc:sldMk cId="3938473097" sldId="425"/>
            <ac:cxnSpMk id="119" creationId="{DA36A74F-C0A5-48F8-A451-80FEB5951E32}"/>
          </ac:cxnSpMkLst>
        </pc:cxnChg>
        <pc:cxnChg chg="add del mod">
          <ac:chgData name="Mathieu Javaux" userId="a06673bb-c7eb-463f-990c-377c5c3fd71c" providerId="ADAL" clId="{C8BFCC00-66CA-461D-B6FA-30BF605A7AB2}" dt="2023-04-27T07:56:34.670" v="1957" actId="478"/>
          <ac:cxnSpMkLst>
            <pc:docMk/>
            <pc:sldMk cId="3938473097" sldId="425"/>
            <ac:cxnSpMk id="120" creationId="{297530B4-331D-470E-9AEE-8F40E97649C0}"/>
          </ac:cxnSpMkLst>
        </pc:cxnChg>
        <pc:cxnChg chg="add del mod">
          <ac:chgData name="Mathieu Javaux" userId="a06673bb-c7eb-463f-990c-377c5c3fd71c" providerId="ADAL" clId="{C8BFCC00-66CA-461D-B6FA-30BF605A7AB2}" dt="2023-04-27T07:56:34.670" v="1957" actId="478"/>
          <ac:cxnSpMkLst>
            <pc:docMk/>
            <pc:sldMk cId="3938473097" sldId="425"/>
            <ac:cxnSpMk id="122" creationId="{3A09682C-186F-4988-8E53-96A375470553}"/>
          </ac:cxnSpMkLst>
        </pc:cxnChg>
        <pc:cxnChg chg="mod">
          <ac:chgData name="Mathieu Javaux" userId="a06673bb-c7eb-463f-990c-377c5c3fd71c" providerId="ADAL" clId="{C8BFCC00-66CA-461D-B6FA-30BF605A7AB2}" dt="2023-04-27T08:00:30.476" v="1996" actId="692"/>
          <ac:cxnSpMkLst>
            <pc:docMk/>
            <pc:sldMk cId="3938473097" sldId="425"/>
            <ac:cxnSpMk id="126" creationId="{9E6588F3-A254-483F-8913-42D64E429558}"/>
          </ac:cxnSpMkLst>
        </pc:cxnChg>
        <pc:cxnChg chg="mod">
          <ac:chgData name="Mathieu Javaux" userId="a06673bb-c7eb-463f-990c-377c5c3fd71c" providerId="ADAL" clId="{C8BFCC00-66CA-461D-B6FA-30BF605A7AB2}" dt="2023-04-27T08:00:30.476" v="1996" actId="692"/>
          <ac:cxnSpMkLst>
            <pc:docMk/>
            <pc:sldMk cId="3938473097" sldId="425"/>
            <ac:cxnSpMk id="127" creationId="{260FC553-4095-49DF-8A61-F3CD269E37CB}"/>
          </ac:cxnSpMkLst>
        </pc:cxnChg>
      </pc:sldChg>
      <pc:sldChg chg="add del">
        <pc:chgData name="Mathieu Javaux" userId="a06673bb-c7eb-463f-990c-377c5c3fd71c" providerId="ADAL" clId="{C8BFCC00-66CA-461D-B6FA-30BF605A7AB2}" dt="2023-04-27T09:09:42.856" v="3162" actId="2696"/>
        <pc:sldMkLst>
          <pc:docMk/>
          <pc:sldMk cId="1678988325" sldId="426"/>
        </pc:sldMkLst>
      </pc:sldChg>
      <pc:sldChg chg="addSp delSp modSp add delAnim">
        <pc:chgData name="Mathieu Javaux" userId="a06673bb-c7eb-463f-990c-377c5c3fd71c" providerId="ADAL" clId="{C8BFCC00-66CA-461D-B6FA-30BF605A7AB2}" dt="2023-04-27T11:08:34.636" v="5810" actId="20577"/>
        <pc:sldMkLst>
          <pc:docMk/>
          <pc:sldMk cId="1712242277" sldId="427"/>
        </pc:sldMkLst>
        <pc:spChg chg="mod">
          <ac:chgData name="Mathieu Javaux" userId="a06673bb-c7eb-463f-990c-377c5c3fd71c" providerId="ADAL" clId="{C8BFCC00-66CA-461D-B6FA-30BF605A7AB2}" dt="2023-04-27T08:26:47.717" v="2150" actId="20577"/>
          <ac:spMkLst>
            <pc:docMk/>
            <pc:sldMk cId="1712242277" sldId="427"/>
            <ac:spMk id="2" creationId="{6BFEB849-9B80-4902-981F-F721AF10CF0F}"/>
          </ac:spMkLst>
        </pc:spChg>
        <pc:spChg chg="add mod">
          <ac:chgData name="Mathieu Javaux" userId="a06673bb-c7eb-463f-990c-377c5c3fd71c" providerId="ADAL" clId="{C8BFCC00-66CA-461D-B6FA-30BF605A7AB2}" dt="2023-04-27T11:08:34.636" v="5810" actId="20577"/>
          <ac:spMkLst>
            <pc:docMk/>
            <pc:sldMk cId="1712242277" sldId="427"/>
            <ac:spMk id="3" creationId="{3F9A038C-D3E0-4AF9-A8CF-6CDF2306D555}"/>
          </ac:spMkLst>
        </pc:spChg>
        <pc:spChg chg="add mod">
          <ac:chgData name="Mathieu Javaux" userId="a06673bb-c7eb-463f-990c-377c5c3fd71c" providerId="ADAL" clId="{C8BFCC00-66CA-461D-B6FA-30BF605A7AB2}" dt="2023-04-27T09:56:46.558" v="4184" actId="20577"/>
          <ac:spMkLst>
            <pc:docMk/>
            <pc:sldMk cId="1712242277" sldId="427"/>
            <ac:spMk id="8" creationId="{DE860E60-54FC-4629-8696-0FECB773D8B7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29" creationId="{77B322CF-0BE0-4272-A745-650561B6C5AF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32" creationId="{52A12A7D-0E6F-4E57-B3B1-AAE2FD7CBB0C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33" creationId="{1BD51AAD-150F-4E4B-88FD-01AB758CF75E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35" creationId="{21FC2415-B89F-428E-9976-6BAD4588B815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36" creationId="{93607DF4-C4E1-43C0-85EF-ADD5399B82DB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37" creationId="{D9553767-FFDE-486D-881D-4256DB3DC60F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38" creationId="{CA0DBB9E-1DF9-4268-9E4B-050CB03DCDB3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55" creationId="{F0539EAC-DC8D-4FC1-81C3-368D04FD299E}"/>
          </ac:spMkLst>
        </pc:spChg>
        <pc:spChg chg="del">
          <ac:chgData name="Mathieu Javaux" userId="a06673bb-c7eb-463f-990c-377c5c3fd71c" providerId="ADAL" clId="{C8BFCC00-66CA-461D-B6FA-30BF605A7AB2}" dt="2023-04-27T08:14:35.853" v="2049" actId="478"/>
          <ac:spMkLst>
            <pc:docMk/>
            <pc:sldMk cId="1712242277" sldId="427"/>
            <ac:spMk id="65" creationId="{0218CF42-70DE-43A1-9940-285EB7D09992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112" creationId="{0085985A-E5B9-4C99-BAF3-957A22BB3439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113" creationId="{36F9EC5C-487F-42FB-A9D4-C27A8A2B80F4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114" creationId="{8FCAC224-C641-40FE-9C1E-7B81C9B7D4B6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115" creationId="{F72AF993-23AD-4241-8F6C-3DA1E544D2BD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116" creationId="{5AEAAD77-C6D6-4A55-8379-FC51EDFF53E0}"/>
          </ac:spMkLst>
        </pc:spChg>
        <pc:spChg chg="del">
          <ac:chgData name="Mathieu Javaux" userId="a06673bb-c7eb-463f-990c-377c5c3fd71c" providerId="ADAL" clId="{C8BFCC00-66CA-461D-B6FA-30BF605A7AB2}" dt="2023-04-27T08:14:32.230" v="2048" actId="478"/>
          <ac:spMkLst>
            <pc:docMk/>
            <pc:sldMk cId="1712242277" sldId="427"/>
            <ac:spMk id="117" creationId="{502F9DC4-FA9B-4FEC-96E0-1A7B3A66ADA2}"/>
          </ac:spMkLst>
        </pc:spChg>
        <pc:spChg chg="del mod">
          <ac:chgData name="Mathieu Javaux" userId="a06673bb-c7eb-463f-990c-377c5c3fd71c" providerId="ADAL" clId="{C8BFCC00-66CA-461D-B6FA-30BF605A7AB2}" dt="2023-04-27T08:57:16.949" v="2892" actId="478"/>
          <ac:spMkLst>
            <pc:docMk/>
            <pc:sldMk cId="1712242277" sldId="427"/>
            <ac:spMk id="128" creationId="{65641918-DBCF-4139-8AEA-0E45B386AC5A}"/>
          </ac:spMkLst>
        </pc:spChg>
        <pc:spChg chg="del mod">
          <ac:chgData name="Mathieu Javaux" userId="a06673bb-c7eb-463f-990c-377c5c3fd71c" providerId="ADAL" clId="{C8BFCC00-66CA-461D-B6FA-30BF605A7AB2}" dt="2023-04-27T08:27:07.740" v="2152" actId="478"/>
          <ac:spMkLst>
            <pc:docMk/>
            <pc:sldMk cId="1712242277" sldId="427"/>
            <ac:spMk id="129" creationId="{6C6BEECC-0F05-4474-A5AB-48019ABF3397}"/>
          </ac:spMkLst>
        </pc:spChg>
        <pc:grpChg chg="del">
          <ac:chgData name="Mathieu Javaux" userId="a06673bb-c7eb-463f-990c-377c5c3fd71c" providerId="ADAL" clId="{C8BFCC00-66CA-461D-B6FA-30BF605A7AB2}" dt="2023-04-27T08:14:32.230" v="2048" actId="478"/>
          <ac:grpSpMkLst>
            <pc:docMk/>
            <pc:sldMk cId="1712242277" sldId="427"/>
            <ac:grpSpMk id="15" creationId="{ABE1C25B-78AC-4FFB-BDE8-5D70C357B287}"/>
          </ac:grpSpMkLst>
        </pc:grpChg>
        <pc:grpChg chg="del">
          <ac:chgData name="Mathieu Javaux" userId="a06673bb-c7eb-463f-990c-377c5c3fd71c" providerId="ADAL" clId="{C8BFCC00-66CA-461D-B6FA-30BF605A7AB2}" dt="2023-04-27T08:14:32.230" v="2048" actId="478"/>
          <ac:grpSpMkLst>
            <pc:docMk/>
            <pc:sldMk cId="1712242277" sldId="427"/>
            <ac:grpSpMk id="16" creationId="{AFC664F2-9A8E-4C13-A74E-FB058BE780C1}"/>
          </ac:grpSpMkLst>
        </pc:grpChg>
        <pc:picChg chg="add mod">
          <ac:chgData name="Mathieu Javaux" userId="a06673bb-c7eb-463f-990c-377c5c3fd71c" providerId="ADAL" clId="{C8BFCC00-66CA-461D-B6FA-30BF605A7AB2}" dt="2023-04-27T09:56:38.736" v="4161" actId="1076"/>
          <ac:picMkLst>
            <pc:docMk/>
            <pc:sldMk cId="1712242277" sldId="427"/>
            <ac:picMk id="39" creationId="{DCCF493E-0D34-49D6-90B5-A40A94C57579}"/>
          </ac:picMkLst>
        </pc:picChg>
        <pc:cxnChg chg="mod">
          <ac:chgData name="Mathieu Javaux" userId="a06673bb-c7eb-463f-990c-377c5c3fd71c" providerId="ADAL" clId="{C8BFCC00-66CA-461D-B6FA-30BF605A7AB2}" dt="2023-04-27T08:14:32.230" v="2048" actId="478"/>
          <ac:cxnSpMkLst>
            <pc:docMk/>
            <pc:sldMk cId="1712242277" sldId="427"/>
            <ac:cxnSpMk id="7" creationId="{3086B485-94F0-4358-8DD5-45047E9FB3D5}"/>
          </ac:cxnSpMkLst>
        </pc:cxnChg>
        <pc:cxnChg chg="del">
          <ac:chgData name="Mathieu Javaux" userId="a06673bb-c7eb-463f-990c-377c5c3fd71c" providerId="ADAL" clId="{C8BFCC00-66CA-461D-B6FA-30BF605A7AB2}" dt="2023-04-27T08:14:32.230" v="2048" actId="478"/>
          <ac:cxnSpMkLst>
            <pc:docMk/>
            <pc:sldMk cId="1712242277" sldId="427"/>
            <ac:cxnSpMk id="26" creationId="{3198FE2D-1FC4-44C6-83E2-FE10054F12E0}"/>
          </ac:cxnSpMkLst>
        </pc:cxnChg>
        <pc:cxnChg chg="del">
          <ac:chgData name="Mathieu Javaux" userId="a06673bb-c7eb-463f-990c-377c5c3fd71c" providerId="ADAL" clId="{C8BFCC00-66CA-461D-B6FA-30BF605A7AB2}" dt="2023-04-27T08:14:32.230" v="2048" actId="478"/>
          <ac:cxnSpMkLst>
            <pc:docMk/>
            <pc:sldMk cId="1712242277" sldId="427"/>
            <ac:cxnSpMk id="27" creationId="{802E478C-7834-4460-A431-AAD81BBC3D19}"/>
          </ac:cxnSpMkLst>
        </pc:cxnChg>
        <pc:cxnChg chg="del">
          <ac:chgData name="Mathieu Javaux" userId="a06673bb-c7eb-463f-990c-377c5c3fd71c" providerId="ADAL" clId="{C8BFCC00-66CA-461D-B6FA-30BF605A7AB2}" dt="2023-04-27T08:14:32.230" v="2048" actId="478"/>
          <ac:cxnSpMkLst>
            <pc:docMk/>
            <pc:sldMk cId="1712242277" sldId="427"/>
            <ac:cxnSpMk id="31" creationId="{A6F0BACB-B655-460A-88FC-19D4E343E511}"/>
          </ac:cxnSpMkLst>
        </pc:cxnChg>
      </pc:sldChg>
      <pc:sldChg chg="addSp delSp modSp add ord delAnim modAnim">
        <pc:chgData name="Mathieu Javaux" userId="a06673bb-c7eb-463f-990c-377c5c3fd71c" providerId="ADAL" clId="{C8BFCC00-66CA-461D-B6FA-30BF605A7AB2}" dt="2023-04-27T11:24:27.240" v="6502"/>
        <pc:sldMkLst>
          <pc:docMk/>
          <pc:sldMk cId="390813727" sldId="428"/>
        </pc:sldMkLst>
        <pc:spChg chg="mod">
          <ac:chgData name="Mathieu Javaux" userId="a06673bb-c7eb-463f-990c-377c5c3fd71c" providerId="ADAL" clId="{C8BFCC00-66CA-461D-B6FA-30BF605A7AB2}" dt="2023-04-27T11:07:40.467" v="5713" actId="20577"/>
          <ac:spMkLst>
            <pc:docMk/>
            <pc:sldMk cId="390813727" sldId="428"/>
            <ac:spMk id="3" creationId="{3F9A038C-D3E0-4AF9-A8CF-6CDF2306D555}"/>
          </ac:spMkLst>
        </pc:spChg>
        <pc:spChg chg="del">
          <ac:chgData name="Mathieu Javaux" userId="a06673bb-c7eb-463f-990c-377c5c3fd71c" providerId="ADAL" clId="{C8BFCC00-66CA-461D-B6FA-30BF605A7AB2}" dt="2023-04-27T08:35:00.368" v="2659" actId="478"/>
          <ac:spMkLst>
            <pc:docMk/>
            <pc:sldMk cId="390813727" sldId="428"/>
            <ac:spMk id="4" creationId="{6CF2A035-77E8-44D5-B81D-7C920EB4E10A}"/>
          </ac:spMkLst>
        </pc:spChg>
        <pc:spChg chg="add mod">
          <ac:chgData name="Mathieu Javaux" userId="a06673bb-c7eb-463f-990c-377c5c3fd71c" providerId="ADAL" clId="{C8BFCC00-66CA-461D-B6FA-30BF605A7AB2}" dt="2023-04-27T09:57:58.362" v="4193" actId="403"/>
          <ac:spMkLst>
            <pc:docMk/>
            <pc:sldMk cId="390813727" sldId="428"/>
            <ac:spMk id="8" creationId="{30662374-BFD0-4799-AF98-FB2EB8086DC5}"/>
          </ac:spMkLst>
        </pc:spChg>
        <pc:spChg chg="del">
          <ac:chgData name="Mathieu Javaux" userId="a06673bb-c7eb-463f-990c-377c5c3fd71c" providerId="ADAL" clId="{C8BFCC00-66CA-461D-B6FA-30BF605A7AB2}" dt="2023-04-27T08:33:32.036" v="2554" actId="478"/>
          <ac:spMkLst>
            <pc:docMk/>
            <pc:sldMk cId="390813727" sldId="428"/>
            <ac:spMk id="128" creationId="{65641918-DBCF-4139-8AEA-0E45B386AC5A}"/>
          </ac:spMkLst>
        </pc:spChg>
        <pc:picChg chg="add mod">
          <ac:chgData name="Mathieu Javaux" userId="a06673bb-c7eb-463f-990c-377c5c3fd71c" providerId="ADAL" clId="{C8BFCC00-66CA-461D-B6FA-30BF605A7AB2}" dt="2023-04-27T08:34:55.557" v="2658" actId="1076"/>
          <ac:picMkLst>
            <pc:docMk/>
            <pc:sldMk cId="390813727" sldId="428"/>
            <ac:picMk id="7" creationId="{10413077-872A-4A48-9B21-06F3B3616F4E}"/>
          </ac:picMkLst>
        </pc:picChg>
      </pc:sldChg>
      <pc:sldChg chg="add del">
        <pc:chgData name="Mathieu Javaux" userId="a06673bb-c7eb-463f-990c-377c5c3fd71c" providerId="ADAL" clId="{C8BFCC00-66CA-461D-B6FA-30BF605A7AB2}" dt="2023-04-27T08:31:03.031" v="2364" actId="2696"/>
        <pc:sldMkLst>
          <pc:docMk/>
          <pc:sldMk cId="2512112386" sldId="428"/>
        </pc:sldMkLst>
      </pc:sldChg>
      <pc:sldChg chg="addSp modSp add modAnim">
        <pc:chgData name="Mathieu Javaux" userId="a06673bb-c7eb-463f-990c-377c5c3fd71c" providerId="ADAL" clId="{C8BFCC00-66CA-461D-B6FA-30BF605A7AB2}" dt="2023-04-27T08:53:19.781" v="2748"/>
        <pc:sldMkLst>
          <pc:docMk/>
          <pc:sldMk cId="407842090" sldId="429"/>
        </pc:sldMkLst>
        <pc:spChg chg="add mod">
          <ac:chgData name="Mathieu Javaux" userId="a06673bb-c7eb-463f-990c-377c5c3fd71c" providerId="ADAL" clId="{C8BFCC00-66CA-461D-B6FA-30BF605A7AB2}" dt="2023-04-27T08:53:15.483" v="2747" actId="1582"/>
          <ac:spMkLst>
            <pc:docMk/>
            <pc:sldMk cId="407842090" sldId="429"/>
            <ac:spMk id="8" creationId="{6F362E4A-066D-47B7-8293-C776B9024B8F}"/>
          </ac:spMkLst>
        </pc:spChg>
        <pc:picChg chg="add mod">
          <ac:chgData name="Mathieu Javaux" userId="a06673bb-c7eb-463f-990c-377c5c3fd71c" providerId="ADAL" clId="{C8BFCC00-66CA-461D-B6FA-30BF605A7AB2}" dt="2023-04-27T08:39:16.768" v="2708" actId="1076"/>
          <ac:picMkLst>
            <pc:docMk/>
            <pc:sldMk cId="407842090" sldId="429"/>
            <ac:picMk id="6" creationId="{3EDCCAC8-0B95-438D-9CEB-5BB78582C9B2}"/>
          </ac:picMkLst>
        </pc:picChg>
        <pc:picChg chg="add mod">
          <ac:chgData name="Mathieu Javaux" userId="a06673bb-c7eb-463f-990c-377c5c3fd71c" providerId="ADAL" clId="{C8BFCC00-66CA-461D-B6FA-30BF605A7AB2}" dt="2023-04-27T08:48:48.031" v="2741" actId="1076"/>
          <ac:picMkLst>
            <pc:docMk/>
            <pc:sldMk cId="407842090" sldId="429"/>
            <ac:picMk id="7" creationId="{2D91F92A-F06D-485C-AC32-3E0D2483016D}"/>
          </ac:picMkLst>
        </pc:picChg>
      </pc:sldChg>
      <pc:sldChg chg="modSp add">
        <pc:chgData name="Mathieu Javaux" userId="a06673bb-c7eb-463f-990c-377c5c3fd71c" providerId="ADAL" clId="{C8BFCC00-66CA-461D-B6FA-30BF605A7AB2}" dt="2023-04-27T08:48:24.750" v="2739" actId="1076"/>
        <pc:sldMkLst>
          <pc:docMk/>
          <pc:sldMk cId="470394508" sldId="430"/>
        </pc:sldMkLst>
        <pc:picChg chg="mod">
          <ac:chgData name="Mathieu Javaux" userId="a06673bb-c7eb-463f-990c-377c5c3fd71c" providerId="ADAL" clId="{C8BFCC00-66CA-461D-B6FA-30BF605A7AB2}" dt="2023-04-27T08:48:24.750" v="2739" actId="1076"/>
          <ac:picMkLst>
            <pc:docMk/>
            <pc:sldMk cId="470394508" sldId="430"/>
            <ac:picMk id="7" creationId="{2D91F92A-F06D-485C-AC32-3E0D2483016D}"/>
          </ac:picMkLst>
        </pc:picChg>
      </pc:sldChg>
      <pc:sldChg chg="addSp delSp modSp add modAnim">
        <pc:chgData name="Mathieu Javaux" userId="a06673bb-c7eb-463f-990c-377c5c3fd71c" providerId="ADAL" clId="{C8BFCC00-66CA-461D-B6FA-30BF605A7AB2}" dt="2023-04-27T11:14:03.943" v="5923" actId="6549"/>
        <pc:sldMkLst>
          <pc:docMk/>
          <pc:sldMk cId="3896215247" sldId="431"/>
        </pc:sldMkLst>
        <pc:spChg chg="mod">
          <ac:chgData name="Mathieu Javaux" userId="a06673bb-c7eb-463f-990c-377c5c3fd71c" providerId="ADAL" clId="{C8BFCC00-66CA-461D-B6FA-30BF605A7AB2}" dt="2023-04-27T11:14:03.943" v="5923" actId="6549"/>
          <ac:spMkLst>
            <pc:docMk/>
            <pc:sldMk cId="3896215247" sldId="431"/>
            <ac:spMk id="2" creationId="{DA86F8AC-F714-4D86-855A-65577C912B70}"/>
          </ac:spMkLst>
        </pc:spChg>
        <pc:spChg chg="mod">
          <ac:chgData name="Mathieu Javaux" userId="a06673bb-c7eb-463f-990c-377c5c3fd71c" providerId="ADAL" clId="{C8BFCC00-66CA-461D-B6FA-30BF605A7AB2}" dt="2023-04-27T11:13:00.761" v="5918" actId="1076"/>
          <ac:spMkLst>
            <pc:docMk/>
            <pc:sldMk cId="3896215247" sldId="431"/>
            <ac:spMk id="3" creationId="{42734CC5-C76B-4B41-9AF1-56909717BA17}"/>
          </ac:spMkLst>
        </pc:spChg>
        <pc:spChg chg="add del mod">
          <ac:chgData name="Mathieu Javaux" userId="a06673bb-c7eb-463f-990c-377c5c3fd71c" providerId="ADAL" clId="{C8BFCC00-66CA-461D-B6FA-30BF605A7AB2}" dt="2023-04-27T09:30:23.746" v="3874" actId="47"/>
          <ac:spMkLst>
            <pc:docMk/>
            <pc:sldMk cId="3896215247" sldId="431"/>
            <ac:spMk id="8" creationId="{00546A50-4D21-4F8C-AEFA-E615A304870A}"/>
          </ac:spMkLst>
        </pc:spChg>
        <pc:spChg chg="add del mod">
          <ac:chgData name="Mathieu Javaux" userId="a06673bb-c7eb-463f-990c-377c5c3fd71c" providerId="ADAL" clId="{C8BFCC00-66CA-461D-B6FA-30BF605A7AB2}" dt="2023-04-27T09:30:49.010" v="3879" actId="478"/>
          <ac:spMkLst>
            <pc:docMk/>
            <pc:sldMk cId="3896215247" sldId="431"/>
            <ac:spMk id="9" creationId="{F4A19243-FCEB-406C-B485-F805388590E4}"/>
          </ac:spMkLst>
        </pc:spChg>
        <pc:spChg chg="add del mod">
          <ac:chgData name="Mathieu Javaux" userId="a06673bb-c7eb-463f-990c-377c5c3fd71c" providerId="ADAL" clId="{C8BFCC00-66CA-461D-B6FA-30BF605A7AB2}" dt="2023-04-27T09:40:48.189" v="4098"/>
          <ac:spMkLst>
            <pc:docMk/>
            <pc:sldMk cId="3896215247" sldId="431"/>
            <ac:spMk id="10" creationId="{E62B494F-FBEB-4754-A7A7-4D2B767B4FB8}"/>
          </ac:spMkLst>
        </pc:spChg>
        <pc:picChg chg="add del mod">
          <ac:chgData name="Mathieu Javaux" userId="a06673bb-c7eb-463f-990c-377c5c3fd71c" providerId="ADAL" clId="{C8BFCC00-66CA-461D-B6FA-30BF605A7AB2}" dt="2023-04-27T09:25:10.279" v="3531" actId="478"/>
          <ac:picMkLst>
            <pc:docMk/>
            <pc:sldMk cId="3896215247" sldId="431"/>
            <ac:picMk id="7" creationId="{DB1E97AC-0D7C-4232-9B8A-350623ABCE30}"/>
          </ac:picMkLst>
        </pc:picChg>
      </pc:sldChg>
      <pc:sldChg chg="modSp add del">
        <pc:chgData name="Mathieu Javaux" userId="a06673bb-c7eb-463f-990c-377c5c3fd71c" providerId="ADAL" clId="{C8BFCC00-66CA-461D-B6FA-30BF605A7AB2}" dt="2023-04-27T09:40:06.815" v="4059" actId="2696"/>
        <pc:sldMkLst>
          <pc:docMk/>
          <pc:sldMk cId="3396274977" sldId="432"/>
        </pc:sldMkLst>
        <pc:spChg chg="mod">
          <ac:chgData name="Mathieu Javaux" userId="a06673bb-c7eb-463f-990c-377c5c3fd71c" providerId="ADAL" clId="{C8BFCC00-66CA-461D-B6FA-30BF605A7AB2}" dt="2023-04-27T09:30:38.309" v="3878" actId="207"/>
          <ac:spMkLst>
            <pc:docMk/>
            <pc:sldMk cId="3396274977" sldId="432"/>
            <ac:spMk id="3" creationId="{42734CC5-C76B-4B41-9AF1-56909717BA17}"/>
          </ac:spMkLst>
        </pc:spChg>
      </pc:sldChg>
      <pc:sldChg chg="add del">
        <pc:chgData name="Mathieu Javaux" userId="a06673bb-c7eb-463f-990c-377c5c3fd71c" providerId="ADAL" clId="{C8BFCC00-66CA-461D-B6FA-30BF605A7AB2}" dt="2023-04-27T09:35:01.362" v="3914" actId="2696"/>
        <pc:sldMkLst>
          <pc:docMk/>
          <pc:sldMk cId="576972337" sldId="433"/>
        </pc:sldMkLst>
      </pc:sldChg>
      <pc:sldChg chg="add del">
        <pc:chgData name="Mathieu Javaux" userId="a06673bb-c7eb-463f-990c-377c5c3fd71c" providerId="ADAL" clId="{C8BFCC00-66CA-461D-B6FA-30BF605A7AB2}" dt="2023-04-27T09:38:04.454" v="4045" actId="2696"/>
        <pc:sldMkLst>
          <pc:docMk/>
          <pc:sldMk cId="3996075153" sldId="433"/>
        </pc:sldMkLst>
      </pc:sldChg>
      <pc:sldChg chg="addSp delSp modSp add ord">
        <pc:chgData name="Mathieu Javaux" userId="a06673bb-c7eb-463f-990c-377c5c3fd71c" providerId="ADAL" clId="{C8BFCC00-66CA-461D-B6FA-30BF605A7AB2}" dt="2023-04-27T11:24:52.389" v="6503"/>
        <pc:sldMkLst>
          <pc:docMk/>
          <pc:sldMk cId="2421034447" sldId="434"/>
        </pc:sldMkLst>
        <pc:spChg chg="add mod">
          <ac:chgData name="Mathieu Javaux" userId="a06673bb-c7eb-463f-990c-377c5c3fd71c" providerId="ADAL" clId="{C8BFCC00-66CA-461D-B6FA-30BF605A7AB2}" dt="2023-04-27T11:09:38.510" v="5845" actId="1076"/>
          <ac:spMkLst>
            <pc:docMk/>
            <pc:sldMk cId="2421034447" sldId="434"/>
            <ac:spMk id="2" creationId="{C58C6C0C-AA6F-44D0-91BB-3F7ADA331CB7}"/>
          </ac:spMkLst>
        </pc:spChg>
        <pc:spChg chg="del">
          <ac:chgData name="Mathieu Javaux" userId="a06673bb-c7eb-463f-990c-377c5c3fd71c" providerId="ADAL" clId="{C8BFCC00-66CA-461D-B6FA-30BF605A7AB2}" dt="2023-04-27T09:37:33.047" v="4041" actId="478"/>
          <ac:spMkLst>
            <pc:docMk/>
            <pc:sldMk cId="2421034447" sldId="434"/>
            <ac:spMk id="12" creationId="{00000000-0000-0000-0000-000000000000}"/>
          </ac:spMkLst>
        </pc:spChg>
        <pc:spChg chg="del">
          <ac:chgData name="Mathieu Javaux" userId="a06673bb-c7eb-463f-990c-377c5c3fd71c" providerId="ADAL" clId="{C8BFCC00-66CA-461D-B6FA-30BF605A7AB2}" dt="2023-04-27T09:37:26.209" v="4039" actId="478"/>
          <ac:spMkLst>
            <pc:docMk/>
            <pc:sldMk cId="2421034447" sldId="434"/>
            <ac:spMk id="13" creationId="{00000000-0000-0000-0000-000000000000}"/>
          </ac:spMkLst>
        </pc:spChg>
        <pc:spChg chg="mod">
          <ac:chgData name="Mathieu Javaux" userId="a06673bb-c7eb-463f-990c-377c5c3fd71c" providerId="ADAL" clId="{C8BFCC00-66CA-461D-B6FA-30BF605A7AB2}" dt="2023-04-27T11:09:22.247" v="5827" actId="20577"/>
          <ac:spMkLst>
            <pc:docMk/>
            <pc:sldMk cId="2421034447" sldId="434"/>
            <ac:spMk id="20" creationId="{D2C131CF-3998-485F-B333-E9AF60C13A60}"/>
          </ac:spMkLst>
        </pc:spChg>
        <pc:spChg chg="mod">
          <ac:chgData name="Mathieu Javaux" userId="a06673bb-c7eb-463f-990c-377c5c3fd71c" providerId="ADAL" clId="{C8BFCC00-66CA-461D-B6FA-30BF605A7AB2}" dt="2023-04-27T09:37:41.582" v="4044" actId="14100"/>
          <ac:spMkLst>
            <pc:docMk/>
            <pc:sldMk cId="2421034447" sldId="434"/>
            <ac:spMk id="24" creationId="{A4C42279-D230-48C1-BD5A-7DB3DCE8C31A}"/>
          </ac:spMkLst>
        </pc:spChg>
        <pc:spChg chg="mod">
          <ac:chgData name="Mathieu Javaux" userId="a06673bb-c7eb-463f-990c-377c5c3fd71c" providerId="ADAL" clId="{C8BFCC00-66CA-461D-B6FA-30BF605A7AB2}" dt="2023-04-27T09:37:35.678" v="4042" actId="1076"/>
          <ac:spMkLst>
            <pc:docMk/>
            <pc:sldMk cId="2421034447" sldId="434"/>
            <ac:spMk id="35" creationId="{00000000-0000-0000-0000-000000000000}"/>
          </ac:spMkLst>
        </pc:spChg>
        <pc:picChg chg="add del mod">
          <ac:chgData name="Mathieu Javaux" userId="a06673bb-c7eb-463f-990c-377c5c3fd71c" providerId="ADAL" clId="{C8BFCC00-66CA-461D-B6FA-30BF605A7AB2}" dt="2023-04-27T09:57:41.004" v="4190" actId="478"/>
          <ac:picMkLst>
            <pc:docMk/>
            <pc:sldMk cId="2421034447" sldId="434"/>
            <ac:picMk id="31" creationId="{5EA4C078-C040-4901-B350-0694B23B26C9}"/>
          </ac:picMkLst>
        </pc:picChg>
        <pc:cxnChg chg="del">
          <ac:chgData name="Mathieu Javaux" userId="a06673bb-c7eb-463f-990c-377c5c3fd71c" providerId="ADAL" clId="{C8BFCC00-66CA-461D-B6FA-30BF605A7AB2}" dt="2023-04-27T09:37:30.041" v="4040" actId="478"/>
          <ac:cxnSpMkLst>
            <pc:docMk/>
            <pc:sldMk cId="2421034447" sldId="434"/>
            <ac:cxnSpMk id="8" creationId="{00000000-0000-0000-0000-000000000000}"/>
          </ac:cxnSpMkLst>
        </pc:cxnChg>
        <pc:cxnChg chg="mod">
          <ac:chgData name="Mathieu Javaux" userId="a06673bb-c7eb-463f-990c-377c5c3fd71c" providerId="ADAL" clId="{C8BFCC00-66CA-461D-B6FA-30BF605A7AB2}" dt="2023-04-27T09:37:37.598" v="4043" actId="1076"/>
          <ac:cxnSpMkLst>
            <pc:docMk/>
            <pc:sldMk cId="2421034447" sldId="434"/>
            <ac:cxnSpMk id="32" creationId="{00000000-0000-0000-0000-000000000000}"/>
          </ac:cxnSpMkLst>
        </pc:cxnChg>
      </pc:sldChg>
      <pc:sldChg chg="addSp delSp modSp add ord modAnim">
        <pc:chgData name="Mathieu Javaux" userId="a06673bb-c7eb-463f-990c-377c5c3fd71c" providerId="ADAL" clId="{C8BFCC00-66CA-461D-B6FA-30BF605A7AB2}" dt="2023-04-27T11:23:58.616" v="6501" actId="20577"/>
        <pc:sldMkLst>
          <pc:docMk/>
          <pc:sldMk cId="3488702826" sldId="435"/>
        </pc:sldMkLst>
        <pc:spChg chg="del mod">
          <ac:chgData name="Mathieu Javaux" userId="a06673bb-c7eb-463f-990c-377c5c3fd71c" providerId="ADAL" clId="{C8BFCC00-66CA-461D-B6FA-30BF605A7AB2}" dt="2023-04-27T11:13:43.404" v="5920" actId="478"/>
          <ac:spMkLst>
            <pc:docMk/>
            <pc:sldMk cId="3488702826" sldId="435"/>
            <ac:spMk id="2" creationId="{DA86F8AC-F714-4D86-855A-65577C912B70}"/>
          </ac:spMkLst>
        </pc:spChg>
        <pc:spChg chg="mod">
          <ac:chgData name="Mathieu Javaux" userId="a06673bb-c7eb-463f-990c-377c5c3fd71c" providerId="ADAL" clId="{C8BFCC00-66CA-461D-B6FA-30BF605A7AB2}" dt="2023-04-27T09:39:46.141" v="4054" actId="207"/>
          <ac:spMkLst>
            <pc:docMk/>
            <pc:sldMk cId="3488702826" sldId="435"/>
            <ac:spMk id="3" creationId="{42734CC5-C76B-4B41-9AF1-56909717BA17}"/>
          </ac:spMkLst>
        </pc:spChg>
        <pc:spChg chg="add del mod">
          <ac:chgData name="Mathieu Javaux" userId="a06673bb-c7eb-463f-990c-377c5c3fd71c" providerId="ADAL" clId="{C8BFCC00-66CA-461D-B6FA-30BF605A7AB2}" dt="2023-04-27T11:13:50.131" v="5922" actId="478"/>
          <ac:spMkLst>
            <pc:docMk/>
            <pc:sldMk cId="3488702826" sldId="435"/>
            <ac:spMk id="7" creationId="{71FA90B4-B186-4331-9B87-F37C07921B4A}"/>
          </ac:spMkLst>
        </pc:spChg>
        <pc:spChg chg="add mod">
          <ac:chgData name="Mathieu Javaux" userId="a06673bb-c7eb-463f-990c-377c5c3fd71c" providerId="ADAL" clId="{C8BFCC00-66CA-461D-B6FA-30BF605A7AB2}" dt="2023-04-27T11:23:58.616" v="6501" actId="20577"/>
          <ac:spMkLst>
            <pc:docMk/>
            <pc:sldMk cId="3488702826" sldId="435"/>
            <ac:spMk id="9" creationId="{26389BFE-D7E9-4B95-BCFF-C0202F20B040}"/>
          </ac:spMkLst>
        </pc:spChg>
        <pc:spChg chg="del mod">
          <ac:chgData name="Mathieu Javaux" userId="a06673bb-c7eb-463f-990c-377c5c3fd71c" providerId="ADAL" clId="{C8BFCC00-66CA-461D-B6FA-30BF605A7AB2}" dt="2023-04-27T09:40:51.569" v="4099" actId="478"/>
          <ac:spMkLst>
            <pc:docMk/>
            <pc:sldMk cId="3488702826" sldId="435"/>
            <ac:spMk id="10" creationId="{E62B494F-FBEB-4754-A7A7-4D2B767B4FB8}"/>
          </ac:spMkLst>
        </pc:spChg>
        <pc:spChg chg="add">
          <ac:chgData name="Mathieu Javaux" userId="a06673bb-c7eb-463f-990c-377c5c3fd71c" providerId="ADAL" clId="{C8BFCC00-66CA-461D-B6FA-30BF605A7AB2}" dt="2023-04-27T11:13:44.252" v="5921"/>
          <ac:spMkLst>
            <pc:docMk/>
            <pc:sldMk cId="3488702826" sldId="435"/>
            <ac:spMk id="11" creationId="{74B1EF15-120B-422A-9581-E659E10D3407}"/>
          </ac:spMkLst>
        </pc:spChg>
      </pc:sldChg>
      <pc:sldChg chg="addSp delSp modSp add modAnim">
        <pc:chgData name="Mathieu Javaux" userId="a06673bb-c7eb-463f-990c-377c5c3fd71c" providerId="ADAL" clId="{C8BFCC00-66CA-461D-B6FA-30BF605A7AB2}" dt="2023-04-27T10:29:04.155" v="4853" actId="20577"/>
        <pc:sldMkLst>
          <pc:docMk/>
          <pc:sldMk cId="1985837907" sldId="436"/>
        </pc:sldMkLst>
        <pc:spChg chg="mod">
          <ac:chgData name="Mathieu Javaux" userId="a06673bb-c7eb-463f-990c-377c5c3fd71c" providerId="ADAL" clId="{C8BFCC00-66CA-461D-B6FA-30BF605A7AB2}" dt="2023-04-27T10:08:02.922" v="4341" actId="20577"/>
          <ac:spMkLst>
            <pc:docMk/>
            <pc:sldMk cId="1985837907" sldId="436"/>
            <ac:spMk id="2" creationId="{F7E1A102-0669-4DBF-B891-1F76A2AC7974}"/>
          </ac:spMkLst>
        </pc:spChg>
        <pc:spChg chg="mod">
          <ac:chgData name="Mathieu Javaux" userId="a06673bb-c7eb-463f-990c-377c5c3fd71c" providerId="ADAL" clId="{C8BFCC00-66CA-461D-B6FA-30BF605A7AB2}" dt="2023-04-27T10:21:51.907" v="4799" actId="207"/>
          <ac:spMkLst>
            <pc:docMk/>
            <pc:sldMk cId="1985837907" sldId="436"/>
            <ac:spMk id="3" creationId="{3560A51F-41BE-465C-87C9-B649AFC71A4E}"/>
          </ac:spMkLst>
        </pc:spChg>
        <pc:spChg chg="add mod">
          <ac:chgData name="Mathieu Javaux" userId="a06673bb-c7eb-463f-990c-377c5c3fd71c" providerId="ADAL" clId="{C8BFCC00-66CA-461D-B6FA-30BF605A7AB2}" dt="2023-04-27T10:21:39.179" v="4798" actId="207"/>
          <ac:spMkLst>
            <pc:docMk/>
            <pc:sldMk cId="1985837907" sldId="436"/>
            <ac:spMk id="6" creationId="{9C42AD52-2F9B-476B-8C71-AA6C3E6CAFB0}"/>
          </ac:spMkLst>
        </pc:spChg>
        <pc:spChg chg="add mod">
          <ac:chgData name="Mathieu Javaux" userId="a06673bb-c7eb-463f-990c-377c5c3fd71c" providerId="ADAL" clId="{C8BFCC00-66CA-461D-B6FA-30BF605A7AB2}" dt="2023-04-27T10:29:04.155" v="4853" actId="20577"/>
          <ac:spMkLst>
            <pc:docMk/>
            <pc:sldMk cId="1985837907" sldId="436"/>
            <ac:spMk id="7" creationId="{D232CD2A-7B1C-41CF-B969-D3050EFC89CC}"/>
          </ac:spMkLst>
        </pc:spChg>
        <pc:spChg chg="add del mod">
          <ac:chgData name="Mathieu Javaux" userId="a06673bb-c7eb-463f-990c-377c5c3fd71c" providerId="ADAL" clId="{C8BFCC00-66CA-461D-B6FA-30BF605A7AB2}" dt="2023-04-27T10:22:14.509" v="4803" actId="478"/>
          <ac:spMkLst>
            <pc:docMk/>
            <pc:sldMk cId="1985837907" sldId="436"/>
            <ac:spMk id="8" creationId="{E685D13B-1758-40FB-AEC4-32493B70D62A}"/>
          </ac:spMkLst>
        </pc:spChg>
        <pc:spChg chg="add del mod">
          <ac:chgData name="Mathieu Javaux" userId="a06673bb-c7eb-463f-990c-377c5c3fd71c" providerId="ADAL" clId="{C8BFCC00-66CA-461D-B6FA-30BF605A7AB2}" dt="2023-04-27T10:22:14.509" v="4803" actId="478"/>
          <ac:spMkLst>
            <pc:docMk/>
            <pc:sldMk cId="1985837907" sldId="436"/>
            <ac:spMk id="9" creationId="{D280F192-9598-4AB1-87B2-7A3C12E3DF5B}"/>
          </ac:spMkLst>
        </pc:spChg>
        <pc:spChg chg="add del mod">
          <ac:chgData name="Mathieu Javaux" userId="a06673bb-c7eb-463f-990c-377c5c3fd71c" providerId="ADAL" clId="{C8BFCC00-66CA-461D-B6FA-30BF605A7AB2}" dt="2023-04-27T10:22:14.509" v="4803" actId="478"/>
          <ac:spMkLst>
            <pc:docMk/>
            <pc:sldMk cId="1985837907" sldId="436"/>
            <ac:spMk id="10" creationId="{F60F1E4B-7C13-41A5-9027-E09E79EBC65E}"/>
          </ac:spMkLst>
        </pc:spChg>
        <pc:spChg chg="add mod">
          <ac:chgData name="Mathieu Javaux" userId="a06673bb-c7eb-463f-990c-377c5c3fd71c" providerId="ADAL" clId="{C8BFCC00-66CA-461D-B6FA-30BF605A7AB2}" dt="2023-04-27T10:26:22.729" v="4847" actId="1076"/>
          <ac:spMkLst>
            <pc:docMk/>
            <pc:sldMk cId="1985837907" sldId="436"/>
            <ac:spMk id="28" creationId="{0973693C-A2E7-4BAC-9417-95E966A663AE}"/>
          </ac:spMkLst>
        </pc:spChg>
        <pc:picChg chg="add mod modCrop">
          <ac:chgData name="Mathieu Javaux" userId="a06673bb-c7eb-463f-990c-377c5c3fd71c" providerId="ADAL" clId="{C8BFCC00-66CA-461D-B6FA-30BF605A7AB2}" dt="2023-04-27T10:20:58.336" v="4795" actId="1076"/>
          <ac:picMkLst>
            <pc:docMk/>
            <pc:sldMk cId="1985837907" sldId="436"/>
            <ac:picMk id="27" creationId="{6846585D-4B1F-433E-98A0-6D45006F2856}"/>
          </ac:picMkLst>
        </pc:picChg>
        <pc:cxnChg chg="add mod">
          <ac:chgData name="Mathieu Javaux" userId="a06673bb-c7eb-463f-990c-377c5c3fd71c" providerId="ADAL" clId="{C8BFCC00-66CA-461D-B6FA-30BF605A7AB2}" dt="2023-04-27T10:18:05.905" v="4728" actId="6549"/>
          <ac:cxnSpMkLst>
            <pc:docMk/>
            <pc:sldMk cId="1985837907" sldId="436"/>
            <ac:cxnSpMk id="12" creationId="{81AA2705-FC30-4DE6-A4BB-8A2C5512225C}"/>
          </ac:cxnSpMkLst>
        </pc:cxnChg>
        <pc:cxnChg chg="add del mod">
          <ac:chgData name="Mathieu Javaux" userId="a06673bb-c7eb-463f-990c-377c5c3fd71c" providerId="ADAL" clId="{C8BFCC00-66CA-461D-B6FA-30BF605A7AB2}" dt="2023-04-27T10:17:31.018" v="4706" actId="1076"/>
          <ac:cxnSpMkLst>
            <pc:docMk/>
            <pc:sldMk cId="1985837907" sldId="436"/>
            <ac:cxnSpMk id="13" creationId="{54B17C39-A54B-4316-B6E7-B35C039A474B}"/>
          </ac:cxnSpMkLst>
        </pc:cxnChg>
        <pc:cxnChg chg="add mod">
          <ac:chgData name="Mathieu Javaux" userId="a06673bb-c7eb-463f-990c-377c5c3fd71c" providerId="ADAL" clId="{C8BFCC00-66CA-461D-B6FA-30BF605A7AB2}" dt="2023-04-27T10:17:45.957" v="4716" actId="6549"/>
          <ac:cxnSpMkLst>
            <pc:docMk/>
            <pc:sldMk cId="1985837907" sldId="436"/>
            <ac:cxnSpMk id="17" creationId="{DD625ECF-8B52-4CC1-AB6B-EFF51B20F5EC}"/>
          </ac:cxnSpMkLst>
        </pc:cxnChg>
        <pc:cxnChg chg="add del mod">
          <ac:chgData name="Mathieu Javaux" userId="a06673bb-c7eb-463f-990c-377c5c3fd71c" providerId="ADAL" clId="{C8BFCC00-66CA-461D-B6FA-30BF605A7AB2}" dt="2023-04-27T10:16:43.268" v="4698" actId="478"/>
          <ac:cxnSpMkLst>
            <pc:docMk/>
            <pc:sldMk cId="1985837907" sldId="436"/>
            <ac:cxnSpMk id="19" creationId="{032C8753-5AB5-46E7-88B5-19EBBF0279BB}"/>
          </ac:cxnSpMkLst>
        </pc:cxnChg>
        <pc:cxnChg chg="add mod">
          <ac:chgData name="Mathieu Javaux" userId="a06673bb-c7eb-463f-990c-377c5c3fd71c" providerId="ADAL" clId="{C8BFCC00-66CA-461D-B6FA-30BF605A7AB2}" dt="2023-04-27T10:17:14.447" v="4704" actId="1076"/>
          <ac:cxnSpMkLst>
            <pc:docMk/>
            <pc:sldMk cId="1985837907" sldId="436"/>
            <ac:cxnSpMk id="24" creationId="{8A966272-C816-4A69-948C-48BC0307BB46}"/>
          </ac:cxnSpMkLst>
        </pc:cxnChg>
      </pc:sldChg>
      <pc:sldChg chg="add del">
        <pc:chgData name="Mathieu Javaux" userId="a06673bb-c7eb-463f-990c-377c5c3fd71c" providerId="ADAL" clId="{C8BFCC00-66CA-461D-B6FA-30BF605A7AB2}" dt="2023-04-27T10:22:06.146" v="4801" actId="2696"/>
        <pc:sldMkLst>
          <pc:docMk/>
          <pc:sldMk cId="1798114326" sldId="437"/>
        </pc:sldMkLst>
      </pc:sldChg>
      <pc:sldChg chg="addSp delSp modSp add">
        <pc:chgData name="Mathieu Javaux" userId="a06673bb-c7eb-463f-990c-377c5c3fd71c" providerId="ADAL" clId="{C8BFCC00-66CA-461D-B6FA-30BF605A7AB2}" dt="2023-04-27T10:55:38.499" v="5636" actId="1076"/>
        <pc:sldMkLst>
          <pc:docMk/>
          <pc:sldMk cId="2843910135" sldId="438"/>
        </pc:sldMkLst>
        <pc:spChg chg="mod">
          <ac:chgData name="Mathieu Javaux" userId="a06673bb-c7eb-463f-990c-377c5c3fd71c" providerId="ADAL" clId="{C8BFCC00-66CA-461D-B6FA-30BF605A7AB2}" dt="2023-04-27T10:46:51.257" v="5481" actId="207"/>
          <ac:spMkLst>
            <pc:docMk/>
            <pc:sldMk cId="2843910135" sldId="438"/>
            <ac:spMk id="8" creationId="{E685D13B-1758-40FB-AEC4-32493B70D62A}"/>
          </ac:spMkLst>
        </pc:spChg>
        <pc:spChg chg="mod">
          <ac:chgData name="Mathieu Javaux" userId="a06673bb-c7eb-463f-990c-377c5c3fd71c" providerId="ADAL" clId="{C8BFCC00-66CA-461D-B6FA-30BF605A7AB2}" dt="2023-04-27T10:46:54.122" v="5482" actId="207"/>
          <ac:spMkLst>
            <pc:docMk/>
            <pc:sldMk cId="2843910135" sldId="438"/>
            <ac:spMk id="9" creationId="{D280F192-9598-4AB1-87B2-7A3C12E3DF5B}"/>
          </ac:spMkLst>
        </pc:spChg>
        <pc:spChg chg="mod">
          <ac:chgData name="Mathieu Javaux" userId="a06673bb-c7eb-463f-990c-377c5c3fd71c" providerId="ADAL" clId="{C8BFCC00-66CA-461D-B6FA-30BF605A7AB2}" dt="2023-04-27T10:48:16.101" v="5530" actId="404"/>
          <ac:spMkLst>
            <pc:docMk/>
            <pc:sldMk cId="2843910135" sldId="438"/>
            <ac:spMk id="10" creationId="{F60F1E4B-7C13-41A5-9027-E09E79EBC65E}"/>
          </ac:spMkLst>
        </pc:spChg>
        <pc:picChg chg="add mod">
          <ac:chgData name="Mathieu Javaux" userId="a06673bb-c7eb-463f-990c-377c5c3fd71c" providerId="ADAL" clId="{C8BFCC00-66CA-461D-B6FA-30BF605A7AB2}" dt="2023-04-27T10:55:38.499" v="5636" actId="1076"/>
          <ac:picMkLst>
            <pc:docMk/>
            <pc:sldMk cId="2843910135" sldId="438"/>
            <ac:picMk id="16" creationId="{D30B47F4-79D3-40FC-A838-8B6AB7BB852D}"/>
          </ac:picMkLst>
        </pc:picChg>
        <pc:picChg chg="del">
          <ac:chgData name="Mathieu Javaux" userId="a06673bb-c7eb-463f-990c-377c5c3fd71c" providerId="ADAL" clId="{C8BFCC00-66CA-461D-B6FA-30BF605A7AB2}" dt="2023-04-27T10:22:09.562" v="4802" actId="478"/>
          <ac:picMkLst>
            <pc:docMk/>
            <pc:sldMk cId="2843910135" sldId="438"/>
            <ac:picMk id="27" creationId="{6846585D-4B1F-433E-98A0-6D45006F2856}"/>
          </ac:picMkLst>
        </pc:picChg>
      </pc:sldChg>
      <pc:sldChg chg="modSp add">
        <pc:chgData name="Mathieu Javaux" userId="a06673bb-c7eb-463f-990c-377c5c3fd71c" providerId="ADAL" clId="{C8BFCC00-66CA-461D-B6FA-30BF605A7AB2}" dt="2023-04-27T11:26:13.162" v="6510" actId="1076"/>
        <pc:sldMkLst>
          <pc:docMk/>
          <pc:sldMk cId="2488519233" sldId="439"/>
        </pc:sldMkLst>
        <pc:spChg chg="mod">
          <ac:chgData name="Mathieu Javaux" userId="a06673bb-c7eb-463f-990c-377c5c3fd71c" providerId="ADAL" clId="{C8BFCC00-66CA-461D-B6FA-30BF605A7AB2}" dt="2023-04-27T11:26:13.162" v="6510" actId="1076"/>
          <ac:spMkLst>
            <pc:docMk/>
            <pc:sldMk cId="2488519233" sldId="439"/>
            <ac:spMk id="2" creationId="{3486EA91-0FAD-4F45-894F-EF764D81B2F2}"/>
          </ac:spMkLst>
        </pc:spChg>
      </pc:sldChg>
      <pc:sldChg chg="add del">
        <pc:chgData name="Mathieu Javaux" userId="a06673bb-c7eb-463f-990c-377c5c3fd71c" providerId="ADAL" clId="{C8BFCC00-66CA-461D-B6FA-30BF605A7AB2}" dt="2023-04-27T10:30:50.046" v="4865"/>
        <pc:sldMkLst>
          <pc:docMk/>
          <pc:sldMk cId="3745840262" sldId="439"/>
        </pc:sldMkLst>
      </pc:sldChg>
      <pc:sldChg chg="delSp modSp add ord delAnim">
        <pc:chgData name="Mathieu Javaux" userId="a06673bb-c7eb-463f-990c-377c5c3fd71c" providerId="ADAL" clId="{C8BFCC00-66CA-461D-B6FA-30BF605A7AB2}" dt="2023-04-27T11:29:08.369" v="6541" actId="14"/>
        <pc:sldMkLst>
          <pc:docMk/>
          <pc:sldMk cId="2370008386" sldId="440"/>
        </pc:sldMkLst>
        <pc:spChg chg="mod">
          <ac:chgData name="Mathieu Javaux" userId="a06673bb-c7eb-463f-990c-377c5c3fd71c" providerId="ADAL" clId="{C8BFCC00-66CA-461D-B6FA-30BF605A7AB2}" dt="2023-04-27T11:28:45.713" v="6537" actId="1076"/>
          <ac:spMkLst>
            <pc:docMk/>
            <pc:sldMk cId="2370008386" sldId="440"/>
            <ac:spMk id="2" creationId="{26232F8D-48F3-475B-B9E9-C2EBDB2882BD}"/>
          </ac:spMkLst>
        </pc:spChg>
        <pc:spChg chg="mod">
          <ac:chgData name="Mathieu Javaux" userId="a06673bb-c7eb-463f-990c-377c5c3fd71c" providerId="ADAL" clId="{C8BFCC00-66CA-461D-B6FA-30BF605A7AB2}" dt="2023-04-27T11:29:08.369" v="6541" actId="14"/>
          <ac:spMkLst>
            <pc:docMk/>
            <pc:sldMk cId="2370008386" sldId="440"/>
            <ac:spMk id="3" creationId="{B0F27F01-6C85-4ABA-956B-AF8C0EB76173}"/>
          </ac:spMkLst>
        </pc:spChg>
        <pc:spChg chg="del">
          <ac:chgData name="Mathieu Javaux" userId="a06673bb-c7eb-463f-990c-377c5c3fd71c" providerId="ADAL" clId="{C8BFCC00-66CA-461D-B6FA-30BF605A7AB2}" dt="2023-04-27T11:28:28.450" v="6535" actId="478"/>
          <ac:spMkLst>
            <pc:docMk/>
            <pc:sldMk cId="2370008386" sldId="440"/>
            <ac:spMk id="9" creationId="{5732B9AB-1D30-455D-9CA8-54256CDF90FC}"/>
          </ac:spMkLst>
        </pc:spChg>
        <pc:picChg chg="del">
          <ac:chgData name="Mathieu Javaux" userId="a06673bb-c7eb-463f-990c-377c5c3fd71c" providerId="ADAL" clId="{C8BFCC00-66CA-461D-B6FA-30BF605A7AB2}" dt="2023-04-27T11:28:24.853" v="6533" actId="478"/>
          <ac:picMkLst>
            <pc:docMk/>
            <pc:sldMk cId="2370008386" sldId="440"/>
            <ac:picMk id="6" creationId="{24DF553B-BE8C-4A58-B0B5-C3D260DD3AB2}"/>
          </ac:picMkLst>
        </pc:picChg>
        <pc:picChg chg="del">
          <ac:chgData name="Mathieu Javaux" userId="a06673bb-c7eb-463f-990c-377c5c3fd71c" providerId="ADAL" clId="{C8BFCC00-66CA-461D-B6FA-30BF605A7AB2}" dt="2023-04-27T11:28:26.737" v="6534" actId="478"/>
          <ac:picMkLst>
            <pc:docMk/>
            <pc:sldMk cId="2370008386" sldId="440"/>
            <ac:picMk id="8" creationId="{080DB881-42C8-4BED-B394-8BB897F1383C}"/>
          </ac:picMkLst>
        </pc:picChg>
      </pc:sldChg>
      <pc:sldMasterChg chg="modSldLayout">
        <pc:chgData name="Mathieu Javaux" userId="a06673bb-c7eb-463f-990c-377c5c3fd71c" providerId="ADAL" clId="{C8BFCC00-66CA-461D-B6FA-30BF605A7AB2}" dt="2023-04-27T08:38:18.155" v="2696" actId="478"/>
        <pc:sldMasterMkLst>
          <pc:docMk/>
          <pc:sldMasterMk cId="3833854634" sldId="2147483660"/>
        </pc:sldMasterMkLst>
        <pc:sldLayoutChg chg="modSp">
          <pc:chgData name="Mathieu Javaux" userId="a06673bb-c7eb-463f-990c-377c5c3fd71c" providerId="ADAL" clId="{C8BFCC00-66CA-461D-B6FA-30BF605A7AB2}" dt="2023-04-27T07:12:43.154" v="1779" actId="2711"/>
          <pc:sldLayoutMkLst>
            <pc:docMk/>
            <pc:sldMasterMk cId="3833854634" sldId="2147483660"/>
            <pc:sldLayoutMk cId="1956690784" sldId="2147483662"/>
          </pc:sldLayoutMkLst>
          <pc:spChg chg="mod">
            <ac:chgData name="Mathieu Javaux" userId="a06673bb-c7eb-463f-990c-377c5c3fd71c" providerId="ADAL" clId="{C8BFCC00-66CA-461D-B6FA-30BF605A7AB2}" dt="2023-04-27T07:12:43.154" v="1779" actId="2711"/>
            <ac:spMkLst>
              <pc:docMk/>
              <pc:sldMasterMk cId="3833854634" sldId="2147483660"/>
              <pc:sldLayoutMk cId="1956690784" sldId="2147483662"/>
              <ac:spMk id="2" creationId="{655B71C2-8764-48CB-8D97-6BA97F19E9FF}"/>
            </ac:spMkLst>
          </pc:spChg>
        </pc:sldLayoutChg>
        <pc:sldLayoutChg chg="delSp modSp">
          <pc:chgData name="Mathieu Javaux" userId="a06673bb-c7eb-463f-990c-377c5c3fd71c" providerId="ADAL" clId="{C8BFCC00-66CA-461D-B6FA-30BF605A7AB2}" dt="2023-04-27T08:38:18.155" v="2696" actId="478"/>
          <pc:sldLayoutMkLst>
            <pc:docMk/>
            <pc:sldMasterMk cId="3833854634" sldId="2147483660"/>
            <pc:sldLayoutMk cId="2726845774" sldId="2147483672"/>
          </pc:sldLayoutMkLst>
          <pc:spChg chg="mod">
            <ac:chgData name="Mathieu Javaux" userId="a06673bb-c7eb-463f-990c-377c5c3fd71c" providerId="ADAL" clId="{C8BFCC00-66CA-461D-B6FA-30BF605A7AB2}" dt="2023-04-26T13:12:10.691" v="914" actId="113"/>
            <ac:spMkLst>
              <pc:docMk/>
              <pc:sldMasterMk cId="3833854634" sldId="2147483660"/>
              <pc:sldLayoutMk cId="2726845774" sldId="2147483672"/>
              <ac:spMk id="7" creationId="{00000000-0000-0000-0000-000000000000}"/>
            </ac:spMkLst>
          </pc:spChg>
          <pc:spChg chg="del">
            <ac:chgData name="Mathieu Javaux" userId="a06673bb-c7eb-463f-990c-377c5c3fd71c" providerId="ADAL" clId="{C8BFCC00-66CA-461D-B6FA-30BF605A7AB2}" dt="2023-04-26T13:11:47.568" v="911" actId="478"/>
            <ac:spMkLst>
              <pc:docMk/>
              <pc:sldMasterMk cId="3833854634" sldId="2147483660"/>
              <pc:sldLayoutMk cId="2726845774" sldId="2147483672"/>
              <ac:spMk id="9" creationId="{00000000-0000-0000-0000-000000000000}"/>
            </ac:spMkLst>
          </pc:spChg>
          <pc:spChg chg="del">
            <ac:chgData name="Mathieu Javaux" userId="a06673bb-c7eb-463f-990c-377c5c3fd71c" providerId="ADAL" clId="{C8BFCC00-66CA-461D-B6FA-30BF605A7AB2}" dt="2023-04-26T13:11:44.609" v="910" actId="478"/>
            <ac:spMkLst>
              <pc:docMk/>
              <pc:sldMasterMk cId="3833854634" sldId="2147483660"/>
              <pc:sldLayoutMk cId="2726845774" sldId="2147483672"/>
              <ac:spMk id="10" creationId="{00000000-0000-0000-0000-000000000000}"/>
            </ac:spMkLst>
          </pc:spChg>
          <pc:picChg chg="del">
            <ac:chgData name="Mathieu Javaux" userId="a06673bb-c7eb-463f-990c-377c5c3fd71c" providerId="ADAL" clId="{C8BFCC00-66CA-461D-B6FA-30BF605A7AB2}" dt="2023-04-26T13:11:52.641" v="912" actId="478"/>
            <ac:picMkLst>
              <pc:docMk/>
              <pc:sldMasterMk cId="3833854634" sldId="2147483660"/>
              <pc:sldLayoutMk cId="2726845774" sldId="2147483672"/>
              <ac:picMk id="14" creationId="{00000000-0000-0000-0000-000000000000}"/>
            </ac:picMkLst>
          </pc:picChg>
          <pc:cxnChg chg="del">
            <ac:chgData name="Mathieu Javaux" userId="a06673bb-c7eb-463f-990c-377c5c3fd71c" providerId="ADAL" clId="{C8BFCC00-66CA-461D-B6FA-30BF605A7AB2}" dt="2023-04-27T08:38:18.155" v="2696" actId="478"/>
            <ac:cxnSpMkLst>
              <pc:docMk/>
              <pc:sldMasterMk cId="3833854634" sldId="2147483660"/>
              <pc:sldLayoutMk cId="2726845774" sldId="2147483672"/>
              <ac:cxnSpMk id="12" creationId="{00000000-0000-0000-0000-000000000000}"/>
            </ac:cxnSpMkLst>
          </pc:cxnChg>
          <pc:cxnChg chg="del">
            <ac:chgData name="Mathieu Javaux" userId="a06673bb-c7eb-463f-990c-377c5c3fd71c" providerId="ADAL" clId="{C8BFCC00-66CA-461D-B6FA-30BF605A7AB2}" dt="2023-04-27T08:38:06.352" v="2695" actId="478"/>
            <ac:cxnSpMkLst>
              <pc:docMk/>
              <pc:sldMasterMk cId="3833854634" sldId="2147483660"/>
              <pc:sldLayoutMk cId="2726845774" sldId="2147483672"/>
              <ac:cxnSpMk id="13" creationId="{00000000-0000-0000-0000-000000000000}"/>
            </ac:cxnSpMkLst>
          </pc:cxn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B5C61-349D-4374-B708-444CDFC03C3D}" type="datetimeFigureOut">
              <a:rPr lang="de-DE" smtClean="0"/>
              <a:t>27.04.2023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FA778-1EC0-48EC-8601-8DFBA350AED5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9721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s notes 1">
            <a:extLst>
              <a:ext uri="{FF2B5EF4-FFF2-40B4-BE49-F238E27FC236}">
                <a16:creationId xmlns:a16="http://schemas.microsoft.com/office/drawing/2014/main" id="{45C91F79-6B88-4888-ACB7-B69048D4F6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387412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s notes 1">
            <a:extLst>
              <a:ext uri="{FF2B5EF4-FFF2-40B4-BE49-F238E27FC236}">
                <a16:creationId xmlns:a16="http://schemas.microsoft.com/office/drawing/2014/main" id="{45C91F79-6B88-4888-ACB7-B69048D4F6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Wild type: </a:t>
            </a:r>
            <a:r>
              <a:rPr lang="fr-FR" dirty="0" err="1"/>
              <a:t>blue</a:t>
            </a:r>
            <a:endParaRPr lang="fr-FR" dirty="0"/>
          </a:p>
          <a:p>
            <a:r>
              <a:rPr lang="fr-FR" dirty="0"/>
              <a:t>Mutant: </a:t>
            </a:r>
            <a:r>
              <a:rPr lang="fr-FR" dirty="0" err="1"/>
              <a:t>red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FA778-1EC0-48EC-8601-8DFBA350AED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0253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09585E-F2BD-4F4E-8A97-063098A677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9DD91E-6C73-46D7-92BE-B8E403723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9896A5-57C2-493D-A34A-0E337E050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210C-B725-45C4-B621-2FFA822BC4DC}" type="datetime1">
              <a:rPr lang="de-DE" smtClean="0"/>
              <a:t>27.04.2023</a:t>
            </a:fld>
            <a:endParaRPr lang="de-D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D91E2C-C5F5-4A14-8BC8-4756FE40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DBD668-442F-46F8-86AF-2F194256C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588408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263DC7-BCA4-40F0-94B5-9145667CF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79102E8-ACC4-444C-A446-F148D24276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5E723A-184A-40A5-A208-2FE99BA6B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210C-B725-45C4-B621-2FFA822BC4DC}" type="datetime1">
              <a:rPr lang="de-DE" smtClean="0"/>
              <a:t>27.04.2023</a:t>
            </a:fld>
            <a:endParaRPr lang="de-D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61D779-CA37-47B3-9283-815205FEC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862F31-054C-47A1-B6BB-42FBA402C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932190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FF123D4-DE2F-4F10-AF95-E25064D480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4BBD65A-9519-4D73-A84C-C48585040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8625A7-0182-43AE-A290-B924CDE1C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210C-B725-45C4-B621-2FFA822BC4DC}" type="datetime1">
              <a:rPr lang="de-DE" smtClean="0"/>
              <a:t>27.04.2023</a:t>
            </a:fld>
            <a:endParaRPr lang="de-D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C92A2E-A8E1-4D15-9452-8DD287A4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D605D0-7414-4BD7-A114-713B17918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8605339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2BBE-BFFF-49F4-9741-A7BB01B12598}" type="datetime1">
              <a:rPr lang="de-DE" smtClean="0"/>
              <a:t>27.04.2023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itle 3"/>
          <p:cNvSpPr>
            <a:spLocks noGrp="1"/>
          </p:cNvSpPr>
          <p:nvPr>
            <p:ph type="ctrTitle"/>
          </p:nvPr>
        </p:nvSpPr>
        <p:spPr>
          <a:xfrm>
            <a:off x="1007436" y="1628803"/>
            <a:ext cx="11184565" cy="1470025"/>
          </a:xfrm>
        </p:spPr>
        <p:txBody>
          <a:bodyPr/>
          <a:lstStyle>
            <a:lvl1pPr>
              <a:defRPr b="1">
                <a:latin typeface="Bahnschrift SemiBold" panose="020B0502040204020203" pitchFamily="34" charset="0"/>
              </a:defRPr>
            </a:lvl1pPr>
          </a:lstStyle>
          <a:p>
            <a:pPr algn="l"/>
            <a:r>
              <a:rPr lang="en-GB" dirty="0"/>
              <a:t>Title</a:t>
            </a:r>
          </a:p>
        </p:txBody>
      </p:sp>
      <p:sp>
        <p:nvSpPr>
          <p:cNvPr id="8" name="Subtitle 1"/>
          <p:cNvSpPr>
            <a:spLocks noGrp="1"/>
          </p:cNvSpPr>
          <p:nvPr>
            <p:ph type="subTitle" idx="1"/>
          </p:nvPr>
        </p:nvSpPr>
        <p:spPr>
          <a:xfrm>
            <a:off x="1007436" y="3447281"/>
            <a:ext cx="11184565" cy="17526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l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726845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5B71C2-8764-48CB-8D97-6BA97F19E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hnschrift SemiBold" panose="020B0502040204020203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EEC1C5-E472-49D0-B277-3756A5650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67AB85-0934-4D40-A754-51E18624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210C-B725-45C4-B621-2FFA822BC4DC}" type="datetime1">
              <a:rPr lang="de-DE" smtClean="0"/>
              <a:t>27.04.2023</a:t>
            </a:fld>
            <a:endParaRPr lang="de-D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D93F8F-1B99-426A-AD48-60069E7C4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FA2860-AF98-4C75-974B-47C5AB8EC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6690784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73A36D-937D-4C97-A13E-7C7794459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112FCF2-EA7D-4840-912B-DC83F9A93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A7E7B4-A0D2-4235-8D68-F4F8E18F3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210C-B725-45C4-B621-2FFA822BC4DC}" type="datetime1">
              <a:rPr lang="de-DE" smtClean="0"/>
              <a:t>27.04.2023</a:t>
            </a:fld>
            <a:endParaRPr lang="de-D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51E6C7-1E47-44A0-8243-F8D111316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880FF3-EED0-4021-909A-69492478F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9080683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83C52F-FDD3-4982-8D5E-0CC3A1C2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55794C-1DC7-44DD-8F1D-49B67B6BB7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757E57-DD33-4B11-BCA2-6723444AD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D4AC11C-C348-495F-9B09-5BD092F89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210C-B725-45C4-B621-2FFA822BC4DC}" type="datetime1">
              <a:rPr lang="de-DE" smtClean="0"/>
              <a:t>27.04.2023</a:t>
            </a:fld>
            <a:endParaRPr lang="de-D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16B7C17-7CDC-4C54-A1CB-41C872032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F0EE156-7ECF-4EFB-A601-68F31896F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2737475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BA6610-C7A5-4392-92DA-C7C7F208D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9A37E8-B0F2-4757-889C-68269A011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B14E047-5858-493D-B85D-8474B4632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32C578F-419C-4A6B-ADCF-5FB6652DE1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D71A79F-CD30-4E53-8B94-BDEDE248DB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D22BA6D-9C8D-4965-B9B1-CC6156F3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210C-B725-45C4-B621-2FFA822BC4DC}" type="datetime1">
              <a:rPr lang="de-DE" smtClean="0"/>
              <a:t>27.04.2023</a:t>
            </a:fld>
            <a:endParaRPr lang="de-D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72689F5-6FF7-4BDF-93CD-47B1EB09D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24EB4F3-AB8B-454C-8959-A6699E8B2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022663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F11A88-3227-467C-9A0D-AE9FEB901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F873CBA-1CBA-4371-B785-ED7149FFE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210C-B725-45C4-B621-2FFA822BC4DC}" type="datetime1">
              <a:rPr lang="de-DE" smtClean="0"/>
              <a:t>27.04.2023</a:t>
            </a:fld>
            <a:endParaRPr lang="de-D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AC52B43-BB21-4AD9-97D6-5CE88710D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F9F361-91E5-44D6-8F6E-77266F8FC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0647907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15D7B57-E60F-4BA9-92BE-4CD2357D2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210C-B725-45C4-B621-2FFA822BC4DC}" type="datetime1">
              <a:rPr lang="de-DE" smtClean="0"/>
              <a:t>27.04.2023</a:t>
            </a:fld>
            <a:endParaRPr lang="de-D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9536691-2F68-4E07-A294-580CBBE87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446AFBD-B59C-4A42-A357-B5D963A0B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2583942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6DA09-6E06-4BBC-A282-33EDF5C59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C57408-9D5E-496A-B14C-2413E5011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12B1AF-CE4A-4109-A57D-17C8B8AFBF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A51781C-6803-4475-B0A0-174FCB87B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210C-B725-45C4-B621-2FFA822BC4DC}" type="datetime1">
              <a:rPr lang="de-DE" smtClean="0"/>
              <a:t>27.04.2023</a:t>
            </a:fld>
            <a:endParaRPr lang="de-D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65CE6E-F31B-4051-8697-EC1B6C75A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259225-910A-491A-985F-13B334030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5954498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EF1D05-D8B7-4375-8587-508512884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620AF58-4E4E-4DA6-88C9-6EF5D44041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FF6CED5-31DE-44AD-9EA9-DA1137F06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092412-B0FB-420C-B749-9B73F18AC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210C-B725-45C4-B621-2FFA822BC4DC}" type="datetime1">
              <a:rPr lang="de-DE" smtClean="0"/>
              <a:t>27.04.2023</a:t>
            </a:fld>
            <a:endParaRPr lang="de-D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809E685-56E6-4A32-B7BB-3228F7B2D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1D24D9-ED95-471F-8A5C-0EF553A41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364693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5CE3E14-E3B8-4CC2-916B-C4EE8F0A2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CFCB36A-4103-4DC6-A3EA-CEC43426C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7B9A8B-7D41-48C6-857E-BBC516C6E2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8210C-B725-45C4-B621-2FFA822BC4DC}" type="datetime1">
              <a:rPr lang="de-DE" smtClean="0"/>
              <a:t>27.04.2023</a:t>
            </a:fld>
            <a:endParaRPr lang="de-D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83C576-4A45-4744-AD8B-D1DFFE7F15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C7ADF8-FED9-45EF-B504-CF5F3AB4B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FD58C-1388-43EA-B12C-892178B82E4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854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5.png"/><Relationship Id="rId4" Type="http://schemas.openxmlformats.org/officeDocument/2006/relationships/hyperlink" Target="https://pxhere.com/en/photo/49078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e-DE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BE" dirty="0"/>
              <a:t> </a:t>
            </a:r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2C0E61-1ADB-45FB-80C4-7FD1A40C6668}"/>
              </a:ext>
            </a:extLst>
          </p:cNvPr>
          <p:cNvSpPr/>
          <p:nvPr/>
        </p:nvSpPr>
        <p:spPr>
          <a:xfrm>
            <a:off x="335360" y="507611"/>
            <a:ext cx="1118456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>
                <a:solidFill>
                  <a:srgbClr val="000000"/>
                </a:solidFill>
                <a:latin typeface="Bahnschrift SemiBold" panose="020B0502040204020203" pitchFamily="34" charset="0"/>
                <a:ea typeface="Calibri" panose="020F0502020204030204" pitchFamily="34" charset="0"/>
              </a:rPr>
              <a:t>How do root and soil hydraulic properties and soil-root contact impact water uptake at the column scale?</a:t>
            </a:r>
          </a:p>
          <a:p>
            <a:pPr>
              <a:spcAft>
                <a:spcPts val="0"/>
              </a:spcAft>
            </a:pPr>
            <a:endParaRPr lang="fr-BE" sz="3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Axelle Koch</a:t>
            </a:r>
            <a:r>
              <a:rPr lang="en-US" sz="240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Mutez Ahmed</a:t>
            </a:r>
            <a:r>
              <a:rPr lang="en-US" sz="240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Andrea Carminati</a:t>
            </a:r>
            <a:r>
              <a:rPr lang="en-US" sz="240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Jan Vanderborght</a:t>
            </a:r>
            <a:r>
              <a:rPr lang="en-US" sz="240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2400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Mathieu Javaux</a:t>
            </a:r>
            <a:r>
              <a:rPr lang="en-US" sz="200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1,4</a:t>
            </a:r>
          </a:p>
          <a:p>
            <a:pPr>
              <a:spcAft>
                <a:spcPts val="0"/>
              </a:spcAft>
            </a:pPr>
            <a:endParaRPr lang="en-US" i="1" baseline="30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ELI, UCLouvain, Belgium</a:t>
            </a:r>
          </a:p>
          <a:p>
            <a:pPr>
              <a:spcAft>
                <a:spcPts val="0"/>
              </a:spcAft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School of Life Sciences, Technical University of Munich, Germany</a:t>
            </a:r>
          </a:p>
          <a:p>
            <a:pPr>
              <a:spcAft>
                <a:spcPts val="0"/>
              </a:spcAft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D-USYS, ETH-Zurich, Switzerland</a:t>
            </a:r>
          </a:p>
          <a:p>
            <a:pPr>
              <a:spcAft>
                <a:spcPts val="0"/>
              </a:spcAft>
            </a:pP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Agrosphere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Forschungszentrum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Juelich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GmbH, Germany</a:t>
            </a:r>
            <a:endParaRPr lang="fr-BE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Picture 28" descr="Résultat de recherche d'images pour &quot;FZJ julich&quot;">
            <a:extLst>
              <a:ext uri="{FF2B5EF4-FFF2-40B4-BE49-F238E27FC236}">
                <a16:creationId xmlns:a16="http://schemas.microsoft.com/office/drawing/2014/main" id="{4911B784-165B-4DA3-9806-27E5F079BE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6" r="9460" b="18570"/>
          <a:stretch/>
        </p:blipFill>
        <p:spPr bwMode="auto">
          <a:xfrm>
            <a:off x="3082787" y="6277068"/>
            <a:ext cx="1501045" cy="59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AE66656-D391-48F3-8BAA-9E7A55DCC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406" y="-35345"/>
            <a:ext cx="1369921" cy="108591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D0D1D79-6F4B-46FD-B696-11BE6EEA2D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9" t="4524" r="5906" b="1"/>
          <a:stretch/>
        </p:blipFill>
        <p:spPr>
          <a:xfrm>
            <a:off x="497476" y="6268352"/>
            <a:ext cx="2368194" cy="5952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96CC662-47BB-46BE-8378-F1373020BE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9"/>
          <a:stretch/>
        </p:blipFill>
        <p:spPr>
          <a:xfrm>
            <a:off x="8441363" y="3786441"/>
            <a:ext cx="2743201" cy="195639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F3D44CFA-49D3-4477-A4D8-F20FA993700C}"/>
              </a:ext>
            </a:extLst>
          </p:cNvPr>
          <p:cNvSpPr txBox="1"/>
          <p:nvPr/>
        </p:nvSpPr>
        <p:spPr>
          <a:xfrm>
            <a:off x="10344472" y="5733256"/>
            <a:ext cx="1680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P. Bruegel, 1562</a:t>
            </a:r>
          </a:p>
          <a:p>
            <a:r>
              <a:rPr lang="fr-FR" dirty="0"/>
              <a:t>@KHM, Vienna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538155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86F8AC-F714-4D86-855A-65577C912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172221"/>
            <a:ext cx="11665297" cy="1325563"/>
          </a:xfrm>
        </p:spPr>
        <p:txBody>
          <a:bodyPr/>
          <a:lstStyle/>
          <a:p>
            <a:r>
              <a:rPr lang="fr-FR" dirty="0"/>
              <a:t>How do soil type and root </a:t>
            </a:r>
            <a:r>
              <a:rPr lang="fr-FR" dirty="0" err="1"/>
              <a:t>hairs</a:t>
            </a:r>
            <a:r>
              <a:rPr lang="fr-FR" dirty="0"/>
              <a:t> impact </a:t>
            </a:r>
            <a:r>
              <a:rPr lang="fr-FR" dirty="0" err="1"/>
              <a:t>R</a:t>
            </a:r>
            <a:r>
              <a:rPr lang="fr-FR" baseline="-25000" dirty="0" err="1"/>
              <a:t>soil</a:t>
            </a:r>
            <a:r>
              <a:rPr lang="fr-FR" dirty="0"/>
              <a:t>?</a:t>
            </a:r>
            <a:endParaRPr lang="fr-BE" baseline="-25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734CC5-C76B-4B41-9AF1-56909717B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207" y="1932031"/>
            <a:ext cx="10515600" cy="2624606"/>
          </a:xfrm>
        </p:spPr>
        <p:txBody>
          <a:bodyPr/>
          <a:lstStyle/>
          <a:p>
            <a:r>
              <a:rPr lang="fr-FR" dirty="0" err="1"/>
              <a:t>Coarser</a:t>
            </a:r>
            <a:r>
              <a:rPr lang="fr-FR" dirty="0"/>
              <a:t> soils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dirty="0"/>
              <a:t> </a:t>
            </a:r>
            <a:r>
              <a:rPr lang="fr-FR" dirty="0" err="1"/>
              <a:t>lower</a:t>
            </a:r>
            <a:r>
              <a:rPr lang="fr-FR" dirty="0"/>
              <a:t> </a:t>
            </a:r>
            <a:r>
              <a:rPr lang="fr-FR" dirty="0" err="1"/>
              <a:t>K</a:t>
            </a:r>
            <a:r>
              <a:rPr lang="fr-FR" baseline="-25000" dirty="0" err="1"/>
              <a:t>unsat</a:t>
            </a:r>
            <a:r>
              <a:rPr lang="fr-FR" baseline="-25000" dirty="0"/>
              <a:t>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dirty="0"/>
              <a:t> </a:t>
            </a:r>
            <a:r>
              <a:rPr lang="fr-FR" dirty="0" err="1"/>
              <a:t>larger</a:t>
            </a:r>
            <a:r>
              <a:rPr lang="fr-FR" dirty="0"/>
              <a:t> </a:t>
            </a:r>
            <a:r>
              <a:rPr lang="fr-FR" dirty="0" err="1"/>
              <a:t>R</a:t>
            </a:r>
            <a:r>
              <a:rPr lang="fr-FR" baseline="-25000" dirty="0" err="1"/>
              <a:t>soil</a:t>
            </a:r>
            <a:endParaRPr lang="fr-FR" baseline="-25000" dirty="0"/>
          </a:p>
          <a:p>
            <a:r>
              <a:rPr lang="fr-FR" dirty="0"/>
              <a:t>Root </a:t>
            </a:r>
            <a:r>
              <a:rPr lang="fr-FR" dirty="0" err="1"/>
              <a:t>hairs</a:t>
            </a:r>
            <a:r>
              <a:rPr lang="fr-FR" dirty="0"/>
              <a:t> 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dirty="0"/>
              <a:t> </a:t>
            </a:r>
            <a:r>
              <a:rPr lang="fr-FR" dirty="0" err="1"/>
              <a:t>increase</a:t>
            </a:r>
            <a:r>
              <a:rPr lang="fr-FR" dirty="0"/>
              <a:t> root soil contact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dirty="0"/>
              <a:t> </a:t>
            </a:r>
            <a:r>
              <a:rPr lang="fr-FR" dirty="0" err="1"/>
              <a:t>decrease</a:t>
            </a:r>
            <a:r>
              <a:rPr lang="fr-FR" dirty="0"/>
              <a:t> </a:t>
            </a:r>
            <a:r>
              <a:rPr lang="fr-FR" dirty="0" err="1"/>
              <a:t>R</a:t>
            </a:r>
            <a:r>
              <a:rPr lang="fr-FR" baseline="-25000" dirty="0" err="1"/>
              <a:t>soil</a:t>
            </a:r>
            <a:endParaRPr lang="fr-FR" baseline="-25000" dirty="0"/>
          </a:p>
          <a:p>
            <a:r>
              <a:rPr lang="fr-FR" dirty="0"/>
              <a:t>Impact of root </a:t>
            </a:r>
            <a:r>
              <a:rPr lang="fr-FR" dirty="0" err="1"/>
              <a:t>hairs</a:t>
            </a:r>
            <a:r>
              <a:rPr lang="fr-FR" dirty="0"/>
              <a:t> in </a:t>
            </a:r>
            <a:r>
              <a:rPr lang="fr-FR" dirty="0" err="1"/>
              <a:t>wet</a:t>
            </a:r>
            <a:r>
              <a:rPr lang="fr-FR" dirty="0"/>
              <a:t> soil 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dirty="0"/>
              <a:t> </a:t>
            </a:r>
            <a:r>
              <a:rPr lang="fr-FR" dirty="0" err="1"/>
              <a:t>null</a:t>
            </a:r>
            <a:endParaRPr lang="fr-FR" dirty="0"/>
          </a:p>
          <a:p>
            <a:r>
              <a:rPr lang="fr-FR" dirty="0"/>
              <a:t>Impact of root </a:t>
            </a:r>
            <a:r>
              <a:rPr lang="fr-FR" dirty="0" err="1"/>
              <a:t>hairs</a:t>
            </a:r>
            <a:r>
              <a:rPr lang="fr-FR" dirty="0"/>
              <a:t> in dry soil 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dirty="0"/>
              <a:t> visible</a:t>
            </a:r>
          </a:p>
          <a:p>
            <a:r>
              <a:rPr lang="fr-FR" dirty="0"/>
              <a:t>Impact of root </a:t>
            </a:r>
            <a:r>
              <a:rPr lang="fr-FR" dirty="0" err="1"/>
              <a:t>hairs</a:t>
            </a:r>
            <a:r>
              <a:rPr lang="fr-FR" dirty="0"/>
              <a:t> in </a:t>
            </a:r>
            <a:r>
              <a:rPr lang="fr-FR" dirty="0" err="1"/>
              <a:t>coarse</a:t>
            </a:r>
            <a:r>
              <a:rPr lang="fr-FR" dirty="0"/>
              <a:t> soil &gt; in fine soils</a:t>
            </a: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2B59B8E-333C-405B-8096-DF59DB8D9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11F2573-89B2-443D-8690-C83AF1308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10</a:t>
            </a:fld>
            <a:endParaRPr lang="de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546A50-4D21-4F8C-AEFA-E615A304870A}"/>
              </a:ext>
            </a:extLst>
          </p:cNvPr>
          <p:cNvSpPr/>
          <p:nvPr/>
        </p:nvSpPr>
        <p:spPr>
          <a:xfrm>
            <a:off x="5888251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9621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734CC5-C76B-4B41-9AF1-56909717B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448" y="1452466"/>
            <a:ext cx="10515600" cy="2624606"/>
          </a:xfrm>
        </p:spPr>
        <p:txBody>
          <a:bodyPr/>
          <a:lstStyle/>
          <a:p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Coarser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soils 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decrease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K</a:t>
            </a:r>
            <a:r>
              <a:rPr lang="fr-FR" baseline="-25000" dirty="0" err="1">
                <a:solidFill>
                  <a:schemeClr val="bg1">
                    <a:lumMod val="65000"/>
                  </a:schemeClr>
                </a:solidFill>
              </a:rPr>
              <a:t>unsat</a:t>
            </a:r>
            <a:r>
              <a:rPr lang="fr-FR" baseline="-250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increase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R</a:t>
            </a:r>
            <a:r>
              <a:rPr lang="fr-FR" baseline="-25000" dirty="0" err="1">
                <a:solidFill>
                  <a:schemeClr val="bg1">
                    <a:lumMod val="65000"/>
                  </a:schemeClr>
                </a:solidFill>
              </a:rPr>
              <a:t>soil</a:t>
            </a:r>
            <a:endParaRPr lang="fr-FR" baseline="-250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Root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hairs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 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increase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root soil contact 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decrease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R</a:t>
            </a:r>
            <a:r>
              <a:rPr lang="fr-FR" baseline="-25000" dirty="0" err="1">
                <a:solidFill>
                  <a:schemeClr val="bg1">
                    <a:lumMod val="65000"/>
                  </a:schemeClr>
                </a:solidFill>
              </a:rPr>
              <a:t>soil</a:t>
            </a:r>
            <a:endParaRPr lang="fr-FR" baseline="-250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Impact of root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hairs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in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wet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soil  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null</a:t>
            </a:r>
            <a:endParaRPr lang="fr-FR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Impact of root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hairs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in dry soil  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visible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Impact of root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hairs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in 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coarse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soil &gt; in fine soils</a:t>
            </a:r>
            <a:endParaRPr lang="fr-BE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2B59B8E-333C-405B-8096-DF59DB8D9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11F2573-89B2-443D-8690-C83AF1308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11</a:t>
            </a:fld>
            <a:endParaRPr lang="de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546A50-4D21-4F8C-AEFA-E615A304870A}"/>
              </a:ext>
            </a:extLst>
          </p:cNvPr>
          <p:cNvSpPr/>
          <p:nvPr/>
        </p:nvSpPr>
        <p:spPr>
          <a:xfrm>
            <a:off x="5888251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BE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6389BFE-D7E9-4B95-BCFF-C0202F20B040}"/>
              </a:ext>
            </a:extLst>
          </p:cNvPr>
          <p:cNvSpPr txBox="1"/>
          <p:nvPr/>
        </p:nvSpPr>
        <p:spPr>
          <a:xfrm>
            <a:off x="0" y="4077072"/>
            <a:ext cx="127927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But….</a:t>
            </a:r>
          </a:p>
          <a:p>
            <a:pPr marL="742950" lvl="1" indent="-285750">
              <a:buFontTx/>
              <a:buChar char="-"/>
            </a:pPr>
            <a:r>
              <a:rPr lang="fr-FR" sz="3200" dirty="0"/>
              <a:t>Can </a:t>
            </a:r>
            <a:r>
              <a:rPr lang="fr-FR" sz="3200" dirty="0" err="1"/>
              <a:t>we</a:t>
            </a:r>
            <a:r>
              <a:rPr lang="fr-FR" sz="3200" dirty="0"/>
              <a:t> </a:t>
            </a:r>
            <a:r>
              <a:rPr lang="fr-FR" sz="3200" dirty="0" err="1"/>
              <a:t>represent</a:t>
            </a:r>
            <a:r>
              <a:rPr lang="fr-FR" sz="3200" dirty="0"/>
              <a:t> </a:t>
            </a:r>
            <a:r>
              <a:rPr lang="fr-FR" sz="3200" dirty="0" err="1"/>
              <a:t>them</a:t>
            </a:r>
            <a:r>
              <a:rPr lang="fr-FR" sz="3200" dirty="0"/>
              <a:t> at the plant scale?</a:t>
            </a:r>
          </a:p>
          <a:p>
            <a:pPr marL="742950" lvl="1" indent="-285750">
              <a:buFontTx/>
              <a:buChar char="-"/>
            </a:pPr>
            <a:r>
              <a:rPr lang="fr-FR" sz="3200" dirty="0"/>
              <a:t>Can </a:t>
            </a:r>
            <a:r>
              <a:rPr lang="fr-FR" sz="3200" dirty="0" err="1"/>
              <a:t>we</a:t>
            </a:r>
            <a:r>
              <a:rPr lang="fr-FR" sz="3200" dirty="0"/>
              <a:t> </a:t>
            </a:r>
            <a:r>
              <a:rPr lang="fr-FR" sz="3200" dirty="0" err="1"/>
              <a:t>identify</a:t>
            </a:r>
            <a:r>
              <a:rPr lang="fr-FR" sz="3200" dirty="0"/>
              <a:t> the causes of the </a:t>
            </a:r>
            <a:r>
              <a:rPr lang="fr-FR" sz="3200" dirty="0" err="1"/>
              <a:t>R</a:t>
            </a:r>
            <a:r>
              <a:rPr lang="fr-FR" sz="3200" baseline="-25000" dirty="0" err="1"/>
              <a:t>soil</a:t>
            </a:r>
            <a:r>
              <a:rPr lang="fr-FR" sz="3200" dirty="0"/>
              <a:t>?</a:t>
            </a:r>
          </a:p>
          <a:p>
            <a:pPr marL="742950" lvl="1" indent="-285750">
              <a:buFontTx/>
              <a:buChar char="-"/>
            </a:pPr>
            <a:r>
              <a:rPr lang="fr-FR" sz="3200" dirty="0" err="1"/>
              <a:t>What</a:t>
            </a:r>
            <a:r>
              <a:rPr lang="fr-FR" sz="3200" dirty="0"/>
              <a:t> about root </a:t>
            </a:r>
            <a:r>
              <a:rPr lang="fr-FR" sz="3200" dirty="0" err="1"/>
              <a:t>plasticity</a:t>
            </a:r>
            <a:r>
              <a:rPr lang="fr-FR" sz="3200" dirty="0"/>
              <a:t>? (</a:t>
            </a:r>
            <a:r>
              <a:rPr lang="fr-FR" sz="3200" dirty="0" err="1"/>
              <a:t>diameter</a:t>
            </a:r>
            <a:r>
              <a:rPr lang="fr-FR" sz="3200" dirty="0"/>
              <a:t>/</a:t>
            </a:r>
            <a:r>
              <a:rPr lang="fr-FR" sz="3200" dirty="0" err="1"/>
              <a:t>length</a:t>
            </a:r>
            <a:r>
              <a:rPr lang="fr-FR" sz="3200" dirty="0"/>
              <a:t>/</a:t>
            </a:r>
            <a:r>
              <a:rPr lang="fr-FR" sz="3200" dirty="0" err="1"/>
              <a:t>hydraulic</a:t>
            </a:r>
            <a:r>
              <a:rPr lang="fr-FR" sz="3200" dirty="0"/>
              <a:t> </a:t>
            </a:r>
            <a:r>
              <a:rPr lang="fr-FR" sz="3200" dirty="0" err="1"/>
              <a:t>properties</a:t>
            </a:r>
            <a:r>
              <a:rPr lang="fr-FR" sz="2800" dirty="0"/>
              <a:t>?)</a:t>
            </a:r>
            <a:endParaRPr lang="fr-BE" sz="2800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74B1EF15-120B-422A-9581-E659E10D3407}"/>
              </a:ext>
            </a:extLst>
          </p:cNvPr>
          <p:cNvSpPr txBox="1">
            <a:spLocks/>
          </p:cNvSpPr>
          <p:nvPr/>
        </p:nvSpPr>
        <p:spPr>
          <a:xfrm>
            <a:off x="335359" y="172221"/>
            <a:ext cx="116652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Bahnschrift SemiBold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fr-FR"/>
              <a:t>How do soil types and root hairs impact R</a:t>
            </a:r>
            <a:r>
              <a:rPr lang="fr-FR" baseline="-25000"/>
              <a:t>soil</a:t>
            </a:r>
            <a:r>
              <a:rPr lang="fr-FR"/>
              <a:t>?</a:t>
            </a:r>
            <a:endParaRPr lang="fr-BE" baseline="-25000" dirty="0"/>
          </a:p>
        </p:txBody>
      </p:sp>
    </p:spTree>
    <p:extLst>
      <p:ext uri="{BB962C8B-B14F-4D97-AF65-F5344CB8AC3E}">
        <p14:creationId xmlns:p14="http://schemas.microsoft.com/office/powerpoint/2010/main" val="3488702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7" t="3421" r="15901" b="1"/>
          <a:stretch/>
        </p:blipFill>
        <p:spPr>
          <a:xfrm>
            <a:off x="2382392" y="3089287"/>
            <a:ext cx="1072662" cy="2793023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3284473" y="3649853"/>
            <a:ext cx="990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H="1">
            <a:off x="2246679" y="3232760"/>
            <a:ext cx="0" cy="232842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382392" y="5774360"/>
            <a:ext cx="107266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600366" y="5697644"/>
            <a:ext cx="675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Bahnschrift Light" panose="020B0502040204020203" pitchFamily="34" charset="0"/>
              </a:rPr>
              <a:t>7 cm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38219" y="4301131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Bahnschrift Light" panose="020B0502040204020203" pitchFamily="34" charset="0"/>
              </a:rPr>
              <a:t>22 cm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5582925" y="2185327"/>
                <a:ext cx="6325467" cy="3460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Tx/>
                  <a:buChar char="-"/>
                </a:pPr>
                <a:r>
                  <a:rPr lang="en-GB" sz="3600" dirty="0"/>
                  <a:t>Two soil types: sand and loam</a:t>
                </a:r>
              </a:p>
              <a:p>
                <a:pPr marL="457200" indent="-457200">
                  <a:buFontTx/>
                  <a:buChar char="-"/>
                </a:pPr>
                <a:r>
                  <a:rPr lang="en-GB" sz="3600" dirty="0"/>
                  <a:t>Two maize genotypes:</a:t>
                </a:r>
              </a:p>
              <a:p>
                <a:pPr lvl="2"/>
                <a:r>
                  <a:rPr lang="en-GB" sz="3600" dirty="0"/>
                  <a:t>Wild-type (with RHs)</a:t>
                </a:r>
              </a:p>
              <a:p>
                <a:pPr lvl="2"/>
                <a:r>
                  <a:rPr lang="en-GB" sz="3600" dirty="0"/>
                  <a:t>Rth3 mutant (without RHs)</a:t>
                </a:r>
              </a:p>
              <a:p>
                <a:pPr marL="571500" indent="-571500">
                  <a:buFontTx/>
                  <a:buChar char="-"/>
                </a:pPr>
                <a:r>
                  <a:rPr lang="en-GB" sz="3600" dirty="0"/>
                  <a:t>Replicates </a:t>
                </a:r>
              </a:p>
              <a:p>
                <a:pPr marL="571500" indent="-571500">
                  <a:buFontTx/>
                  <a:buChar char="-"/>
                </a:pPr>
                <a:r>
                  <a:rPr lang="en-GB" sz="3600" dirty="0"/>
                  <a:t>E vs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fr-FR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𝑙𝑒𝑎𝑓</m:t>
                        </m:r>
                      </m:sub>
                    </m:sSub>
                  </m:oMath>
                </a14:m>
                <a:endParaRPr lang="en-GB" sz="3600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925" y="2185327"/>
                <a:ext cx="6325467" cy="3460691"/>
              </a:xfrm>
              <a:prstGeom prst="rect">
                <a:avLst/>
              </a:prstGeom>
              <a:blipFill>
                <a:blip r:embed="rId4"/>
                <a:stretch>
                  <a:fillRect l="-2989" t="-2817" r="-771" b="-4754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itre 19">
            <a:extLst>
              <a:ext uri="{FF2B5EF4-FFF2-40B4-BE49-F238E27FC236}">
                <a16:creationId xmlns:a16="http://schemas.microsoft.com/office/drawing/2014/main" id="{D2C131CF-3998-485F-B333-E9AF60C13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11" y="-27384"/>
            <a:ext cx="10972800" cy="1143000"/>
          </a:xfrm>
        </p:spPr>
        <p:txBody>
          <a:bodyPr/>
          <a:lstStyle/>
          <a:p>
            <a:r>
              <a:rPr lang="fr-FR" dirty="0" err="1"/>
              <a:t>Experiments</a:t>
            </a:r>
            <a:r>
              <a:rPr lang="fr-FR" dirty="0"/>
              <a:t> (Cai et al., 2021)</a:t>
            </a:r>
            <a:endParaRPr lang="fr-B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A01D-A1DF-49BC-9E7E-C74BE49F5BE6}" type="slidenum">
              <a:rPr lang="en-GB" smtClean="0"/>
              <a:t>12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3237079" y="3927938"/>
            <a:ext cx="360000" cy="0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237079" y="4484003"/>
            <a:ext cx="360000" cy="0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237079" y="5102187"/>
            <a:ext cx="360000" cy="0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3221459" y="4021059"/>
            <a:ext cx="914400" cy="560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TDR</a:t>
            </a:r>
          </a:p>
        </p:txBody>
      </p:sp>
      <p:sp>
        <p:nvSpPr>
          <p:cNvPr id="53" name="Titre 1">
            <a:extLst>
              <a:ext uri="{FF2B5EF4-FFF2-40B4-BE49-F238E27FC236}">
                <a16:creationId xmlns:a16="http://schemas.microsoft.com/office/drawing/2014/main" id="{F4AAE4F0-9DFA-4688-9C03-6A6C16980153}"/>
              </a:ext>
            </a:extLst>
          </p:cNvPr>
          <p:cNvSpPr txBox="1">
            <a:spLocks/>
          </p:cNvSpPr>
          <p:nvPr/>
        </p:nvSpPr>
        <p:spPr>
          <a:xfrm>
            <a:off x="609600" y="11918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FR" dirty="0"/>
            </a:br>
            <a:endParaRPr lang="fr-B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54" b="6708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460"/>
          <a:stretch/>
        </p:blipFill>
        <p:spPr>
          <a:xfrm>
            <a:off x="1724032" y="599994"/>
            <a:ext cx="2266921" cy="2984509"/>
          </a:xfrm>
          <a:prstGeom prst="rect">
            <a:avLst/>
          </a:prstGeom>
        </p:spPr>
      </p:pic>
      <p:sp>
        <p:nvSpPr>
          <p:cNvPr id="3" name="Cylindre 2">
            <a:extLst>
              <a:ext uri="{FF2B5EF4-FFF2-40B4-BE49-F238E27FC236}">
                <a16:creationId xmlns:a16="http://schemas.microsoft.com/office/drawing/2014/main" id="{27B5E03E-F3F5-45A4-9957-3560A2DF193D}"/>
              </a:ext>
            </a:extLst>
          </p:cNvPr>
          <p:cNvSpPr/>
          <p:nvPr/>
        </p:nvSpPr>
        <p:spPr>
          <a:xfrm>
            <a:off x="1538219" y="2967928"/>
            <a:ext cx="2582761" cy="3125368"/>
          </a:xfrm>
          <a:prstGeom prst="can">
            <a:avLst/>
          </a:prstGeom>
          <a:solidFill>
            <a:srgbClr val="4472C4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7" name="Cercle : creux 6">
            <a:extLst>
              <a:ext uri="{FF2B5EF4-FFF2-40B4-BE49-F238E27FC236}">
                <a16:creationId xmlns:a16="http://schemas.microsoft.com/office/drawing/2014/main" id="{71B05E72-5206-495D-B2B5-A67B11F01E54}"/>
              </a:ext>
            </a:extLst>
          </p:cNvPr>
          <p:cNvSpPr/>
          <p:nvPr/>
        </p:nvSpPr>
        <p:spPr>
          <a:xfrm>
            <a:off x="4232316" y="4427778"/>
            <a:ext cx="883160" cy="830985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DB2AB0-BCFC-43F7-9A6D-26AC3BE6B0E5}"/>
              </a:ext>
            </a:extLst>
          </p:cNvPr>
          <p:cNvSpPr/>
          <p:nvPr/>
        </p:nvSpPr>
        <p:spPr>
          <a:xfrm>
            <a:off x="4097114" y="4747276"/>
            <a:ext cx="159578" cy="2051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A0BC5B1-1DF6-4318-9F8C-2D8C6549C4E5}"/>
              </a:ext>
            </a:extLst>
          </p:cNvPr>
          <p:cNvCxnSpPr>
            <a:cxnSpLocks/>
            <a:endCxn id="7" idx="7"/>
          </p:cNvCxnSpPr>
          <p:nvPr/>
        </p:nvCxnSpPr>
        <p:spPr>
          <a:xfrm flipV="1">
            <a:off x="4694562" y="4549473"/>
            <a:ext cx="291578" cy="29380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C37B2057-3351-484D-B84E-158D1674F31F}"/>
              </a:ext>
            </a:extLst>
          </p:cNvPr>
          <p:cNvSpPr txBox="1"/>
          <p:nvPr/>
        </p:nvSpPr>
        <p:spPr>
          <a:xfrm>
            <a:off x="4502395" y="459893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</a:t>
            </a:r>
            <a:endParaRPr lang="fr-BE" dirty="0"/>
          </a:p>
        </p:txBody>
      </p:sp>
      <p:pic>
        <p:nvPicPr>
          <p:cNvPr id="44" name="Picture 5" descr="C:\Users\heynea\ownCloud\Doris - Susanne - Antje\Logo\RGB\Langversion\rhizosphere-logo.png">
            <a:extLst>
              <a:ext uri="{FF2B5EF4-FFF2-40B4-BE49-F238E27FC236}">
                <a16:creationId xmlns:a16="http://schemas.microsoft.com/office/drawing/2014/main" id="{921B9365-F605-448C-9308-FC1FC83CC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409" y="68288"/>
            <a:ext cx="3893611" cy="12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331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61034-5524-4F48-822F-415012A70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28" y="154204"/>
            <a:ext cx="10972800" cy="1143000"/>
          </a:xfrm>
        </p:spPr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 from Cai et al., 2021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35135C-1679-4A61-B971-9A19F9F9A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C79AE5E-279F-4CE2-A28B-C06B7F3F4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A348A34-05A1-4D3D-B41F-AE1DD67D9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13</a:t>
            </a:fld>
            <a:endParaRPr lang="de-DE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7FD2F28-18A7-418F-A673-89EFA14423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763" t="50986" r="36701" b="14300"/>
          <a:stretch/>
        </p:blipFill>
        <p:spPr>
          <a:xfrm>
            <a:off x="5951984" y="1306622"/>
            <a:ext cx="6136073" cy="43513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70F1C7-13DE-4C51-82D8-C9BDCAA2E5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235" t="17451" r="36884" b="49435"/>
          <a:stretch/>
        </p:blipFill>
        <p:spPr>
          <a:xfrm>
            <a:off x="172049" y="1210910"/>
            <a:ext cx="6191033" cy="413616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D35830B-9B5E-4477-BBAE-148619F1917F}"/>
              </a:ext>
            </a:extLst>
          </p:cNvPr>
          <p:cNvSpPr txBox="1"/>
          <p:nvPr/>
        </p:nvSpPr>
        <p:spPr>
          <a:xfrm>
            <a:off x="1775520" y="5365714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T [µg s</a:t>
            </a:r>
            <a:r>
              <a:rPr lang="fr-FR" b="1" baseline="30000" dirty="0"/>
              <a:t>-1</a:t>
            </a:r>
            <a:r>
              <a:rPr lang="fr-FR" b="1" dirty="0"/>
              <a:t>]</a:t>
            </a:r>
            <a:endParaRPr lang="fr-BE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7721D50-1EB9-4A25-8846-CF31C9254E95}"/>
              </a:ext>
            </a:extLst>
          </p:cNvPr>
          <p:cNvSpPr txBox="1"/>
          <p:nvPr/>
        </p:nvSpPr>
        <p:spPr>
          <a:xfrm>
            <a:off x="4667531" y="5365714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T [µg s</a:t>
            </a:r>
            <a:r>
              <a:rPr lang="fr-FR" b="1" baseline="30000" dirty="0"/>
              <a:t>-1</a:t>
            </a:r>
            <a:r>
              <a:rPr lang="fr-FR" b="1" dirty="0"/>
              <a:t>]</a:t>
            </a:r>
            <a:endParaRPr lang="fr-BE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7B75AEC-9735-46F3-A700-81D974A99DE7}"/>
              </a:ext>
            </a:extLst>
          </p:cNvPr>
          <p:cNvSpPr txBox="1"/>
          <p:nvPr/>
        </p:nvSpPr>
        <p:spPr>
          <a:xfrm>
            <a:off x="7345084" y="5347422"/>
            <a:ext cx="101021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T [µg s</a:t>
            </a:r>
            <a:r>
              <a:rPr lang="fr-FR" b="1" baseline="30000" dirty="0"/>
              <a:t>-1</a:t>
            </a:r>
            <a:r>
              <a:rPr lang="fr-FR" b="1" dirty="0"/>
              <a:t>]</a:t>
            </a:r>
            <a:endParaRPr lang="fr-BE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3C02EED-4E22-47BE-B3E1-5E1F3E891CE3}"/>
              </a:ext>
            </a:extLst>
          </p:cNvPr>
          <p:cNvSpPr txBox="1"/>
          <p:nvPr/>
        </p:nvSpPr>
        <p:spPr>
          <a:xfrm>
            <a:off x="10087992" y="5301208"/>
            <a:ext cx="101021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T [µg s</a:t>
            </a:r>
            <a:r>
              <a:rPr lang="fr-FR" b="1" baseline="30000" dirty="0"/>
              <a:t>-1</a:t>
            </a:r>
            <a:r>
              <a:rPr lang="fr-FR" b="1" dirty="0"/>
              <a:t>]</a:t>
            </a:r>
            <a:endParaRPr lang="fr-BE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D6C2E90-CD76-4779-B805-715A89AEEDEC}"/>
              </a:ext>
            </a:extLst>
          </p:cNvPr>
          <p:cNvSpPr txBox="1"/>
          <p:nvPr/>
        </p:nvSpPr>
        <p:spPr>
          <a:xfrm>
            <a:off x="1400375" y="1227216"/>
            <a:ext cx="1009622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8AC1FF"/>
                </a:solidFill>
              </a:rPr>
              <a:t>SAND, RH	</a:t>
            </a:r>
            <a:r>
              <a:rPr lang="fr-FR" b="1" dirty="0"/>
              <a:t>	 </a:t>
            </a:r>
            <a:r>
              <a:rPr lang="fr-FR" b="1" dirty="0">
                <a:solidFill>
                  <a:srgbClr val="F39E4A"/>
                </a:solidFill>
              </a:rPr>
              <a:t>SAND HAIRLESS</a:t>
            </a:r>
            <a:r>
              <a:rPr lang="fr-FR" b="1" dirty="0"/>
              <a:t>		   </a:t>
            </a:r>
            <a:r>
              <a:rPr lang="fr-FR" b="1" dirty="0">
                <a:solidFill>
                  <a:srgbClr val="0000FF"/>
                </a:solidFill>
              </a:rPr>
              <a:t>LOAM, RH</a:t>
            </a:r>
            <a:r>
              <a:rPr lang="fr-FR" b="1" dirty="0"/>
              <a:t>		</a:t>
            </a:r>
            <a:r>
              <a:rPr lang="fr-FR" b="1" dirty="0">
                <a:solidFill>
                  <a:srgbClr val="FB2D2B"/>
                </a:solidFill>
              </a:rPr>
              <a:t>LOAM, HAIRLESS</a:t>
            </a:r>
            <a:endParaRPr lang="fr-BE" b="1" dirty="0">
              <a:solidFill>
                <a:srgbClr val="FB2D2B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D405AF4-BB5A-485E-B319-D68CE1E75988}"/>
              </a:ext>
            </a:extLst>
          </p:cNvPr>
          <p:cNvSpPr txBox="1"/>
          <p:nvPr/>
        </p:nvSpPr>
        <p:spPr>
          <a:xfrm>
            <a:off x="1314969" y="3291616"/>
            <a:ext cx="1009622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8AC1FF"/>
                </a:solidFill>
              </a:rPr>
              <a:t>SAND, RH	</a:t>
            </a:r>
            <a:r>
              <a:rPr lang="fr-FR" b="1" dirty="0"/>
              <a:t>	 </a:t>
            </a:r>
            <a:r>
              <a:rPr lang="fr-FR" b="1" dirty="0">
                <a:solidFill>
                  <a:srgbClr val="F39E4A"/>
                </a:solidFill>
              </a:rPr>
              <a:t>SAND HAIRLESS</a:t>
            </a:r>
            <a:r>
              <a:rPr lang="fr-FR" b="1" dirty="0"/>
              <a:t>		   </a:t>
            </a:r>
            <a:r>
              <a:rPr lang="fr-FR" b="1" dirty="0">
                <a:solidFill>
                  <a:srgbClr val="0000FF"/>
                </a:solidFill>
              </a:rPr>
              <a:t>LOAM, RH</a:t>
            </a:r>
            <a:r>
              <a:rPr lang="fr-FR" b="1" dirty="0"/>
              <a:t>		</a:t>
            </a:r>
            <a:r>
              <a:rPr lang="fr-FR" b="1" dirty="0">
                <a:solidFill>
                  <a:srgbClr val="FB2D2B"/>
                </a:solidFill>
              </a:rPr>
              <a:t>LOAM, HAIRLESS</a:t>
            </a:r>
            <a:endParaRPr lang="fr-BE" b="1" dirty="0">
              <a:solidFill>
                <a:srgbClr val="FB2D2B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B43FB5B-54D7-4EF7-8416-05BE61AA4BDF}"/>
              </a:ext>
            </a:extLst>
          </p:cNvPr>
          <p:cNvSpPr txBox="1"/>
          <p:nvPr/>
        </p:nvSpPr>
        <p:spPr>
          <a:xfrm rot="16200000">
            <a:off x="-1720694" y="3214672"/>
            <a:ext cx="388946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800" dirty="0"/>
              <a:t>Rep. 2                       Rep. 1</a:t>
            </a: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3647582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61034-5524-4F48-822F-415012A70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2286"/>
            <a:ext cx="10972800" cy="1143000"/>
          </a:xfrm>
        </p:spPr>
        <p:txBody>
          <a:bodyPr/>
          <a:lstStyle/>
          <a:p>
            <a:r>
              <a:rPr lang="fr-FR" dirty="0"/>
              <a:t>Cai et al., 2021</a:t>
            </a:r>
            <a:endParaRPr lang="fr-B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1035135C-1679-4A61-B971-9A19F9F9A1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4488" y="4437112"/>
                <a:ext cx="11103024" cy="304038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dirty="0" err="1"/>
                  <a:t>Fitting</a:t>
                </a:r>
                <a:r>
                  <a:rPr lang="fr-FR" dirty="0"/>
                  <a:t> an effective </a:t>
                </a:r>
                <a:r>
                  <a:rPr lang="fr-FR" dirty="0" err="1"/>
                  <a:t>hydraulic</a:t>
                </a:r>
                <a:r>
                  <a:rPr lang="fr-FR" dirty="0"/>
                  <a:t> soil-plant model </a:t>
                </a:r>
                <a:r>
                  <a:rPr lang="fr-FR" dirty="0" err="1"/>
                  <a:t>showed</a:t>
                </a:r>
                <a:r>
                  <a:rPr lang="fr-FR" dirty="0"/>
                  <a:t> </a:t>
                </a:r>
                <a:r>
                  <a:rPr lang="fr-FR" dirty="0" err="1"/>
                  <a:t>that</a:t>
                </a:r>
                <a:r>
                  <a:rPr lang="fr-FR" dirty="0"/>
                  <a:t>:</a:t>
                </a:r>
              </a:p>
              <a:p>
                <a:pPr lvl="1"/>
                <a:r>
                  <a:rPr lang="fr-FR" dirty="0"/>
                  <a:t>Soil texture impacts the change of </a:t>
                </a:r>
                <a:r>
                  <a:rPr lang="fr-FR" dirty="0" err="1"/>
                  <a:t>slope</a:t>
                </a:r>
                <a:r>
                  <a:rPr lang="fr-FR" dirty="0"/>
                  <a:t> of T vs.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𝑙𝑒𝑎𝑓</m:t>
                        </m:r>
                      </m:sub>
                    </m:sSub>
                  </m:oMath>
                </a14:m>
                <a:r>
                  <a:rPr lang="fr-FR" dirty="0"/>
                  <a:t> </a:t>
                </a:r>
              </a:p>
              <a:p>
                <a:pPr lvl="1"/>
                <a:r>
                  <a:rPr lang="fr-FR" dirty="0"/>
                  <a:t>No impact of root </a:t>
                </a:r>
                <a:r>
                  <a:rPr lang="fr-FR" dirty="0" err="1"/>
                  <a:t>hairs</a:t>
                </a:r>
                <a:r>
                  <a:rPr lang="fr-FR" dirty="0"/>
                  <a:t> on T vs.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𝑙𝑒𝑎𝑓</m:t>
                        </m:r>
                      </m:sub>
                    </m:sSub>
                  </m:oMath>
                </a14:m>
                <a:r>
                  <a:rPr lang="fr-FR" dirty="0"/>
                  <a:t> </a:t>
                </a:r>
              </a:p>
              <a:p>
                <a:pPr lvl="1"/>
                <a:r>
                  <a:rPr lang="fr-FR" dirty="0"/>
                  <a:t>Active root </a:t>
                </a:r>
                <a:r>
                  <a:rPr lang="fr-FR" dirty="0" err="1"/>
                  <a:t>length</a:t>
                </a:r>
                <a:r>
                  <a:rPr lang="fr-FR" dirty="0"/>
                  <a:t> changes with soil type and soil water </a:t>
                </a:r>
                <a:r>
                  <a:rPr lang="fr-FR" dirty="0" err="1"/>
                  <a:t>status</a:t>
                </a:r>
                <a:endParaRPr lang="fr-FR" dirty="0"/>
              </a:p>
              <a:p>
                <a:pPr lvl="1"/>
                <a:r>
                  <a:rPr lang="fr-FR" dirty="0" err="1"/>
                  <a:t>R</a:t>
                </a:r>
                <a:r>
                  <a:rPr lang="fr-FR" baseline="-25000" dirty="0" err="1"/>
                  <a:t>plant</a:t>
                </a:r>
                <a:r>
                  <a:rPr lang="fr-FR" dirty="0"/>
                  <a:t>(</a:t>
                </a:r>
                <a:r>
                  <a:rPr lang="fr-FR" dirty="0" err="1"/>
                  <a:t>K</a:t>
                </a:r>
                <a:r>
                  <a:rPr lang="fr-FR" baseline="-25000" dirty="0" err="1"/>
                  <a:t>root</a:t>
                </a:r>
                <a:r>
                  <a:rPr lang="fr-FR" dirty="0"/>
                  <a:t>) </a:t>
                </a:r>
                <a:r>
                  <a:rPr lang="fr-FR" dirty="0" err="1"/>
                  <a:t>is</a:t>
                </a:r>
                <a:r>
                  <a:rPr lang="fr-FR" dirty="0"/>
                  <a:t> soil type-</a:t>
                </a:r>
                <a:r>
                  <a:rPr lang="fr-FR" dirty="0" err="1"/>
                  <a:t>dependent</a:t>
                </a:r>
                <a:r>
                  <a:rPr lang="fr-FR" dirty="0"/>
                  <a:t> more </a:t>
                </a:r>
                <a:r>
                  <a:rPr lang="fr-FR" dirty="0" err="1"/>
                  <a:t>than</a:t>
                </a:r>
                <a:r>
                  <a:rPr lang="fr-FR" dirty="0"/>
                  <a:t>  </a:t>
                </a:r>
                <a:r>
                  <a:rPr lang="fr-FR" dirty="0" err="1"/>
                  <a:t>genotype-dependent</a:t>
                </a:r>
                <a:endParaRPr lang="fr-FR" dirty="0"/>
              </a:p>
              <a:p>
                <a:pPr lvl="1"/>
                <a:endParaRPr lang="fr-BE" dirty="0"/>
              </a:p>
            </p:txBody>
          </p:sp>
        </mc:Choice>
        <mc:Fallback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1035135C-1679-4A61-B971-9A19F9F9A1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4488" y="4437112"/>
                <a:ext cx="11103024" cy="3040386"/>
              </a:xfrm>
              <a:blipFill>
                <a:blip r:embed="rId2"/>
                <a:stretch>
                  <a:fillRect l="-1098" t="-3407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A348A34-05A1-4D3D-B41F-AE1DD67D9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14</a:t>
            </a:fld>
            <a:endParaRPr lang="de-D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AB762A8-1222-4B3F-8D86-99505C5DE7A2}"/>
              </a:ext>
            </a:extLst>
          </p:cNvPr>
          <p:cNvSpPr txBox="1"/>
          <p:nvPr/>
        </p:nvSpPr>
        <p:spPr>
          <a:xfrm>
            <a:off x="381000" y="2036747"/>
            <a:ext cx="3060453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8AC1FF"/>
                </a:solidFill>
              </a:rPr>
              <a:t>SAND, RH	</a:t>
            </a:r>
            <a:r>
              <a:rPr lang="fr-FR" b="1" dirty="0"/>
              <a:t>	</a:t>
            </a:r>
          </a:p>
          <a:p>
            <a:r>
              <a:rPr lang="fr-FR" b="1" dirty="0">
                <a:solidFill>
                  <a:srgbClr val="F39E4A"/>
                </a:solidFill>
              </a:rPr>
              <a:t>SAND HAIRLESS</a:t>
            </a:r>
            <a:r>
              <a:rPr lang="fr-FR" b="1" dirty="0"/>
              <a:t>		  </a:t>
            </a:r>
          </a:p>
          <a:p>
            <a:r>
              <a:rPr lang="fr-FR" b="1" dirty="0">
                <a:solidFill>
                  <a:srgbClr val="0000FF"/>
                </a:solidFill>
              </a:rPr>
              <a:t>LOAM, RH</a:t>
            </a:r>
            <a:r>
              <a:rPr lang="fr-FR" b="1" dirty="0"/>
              <a:t>		</a:t>
            </a:r>
          </a:p>
          <a:p>
            <a:r>
              <a:rPr lang="fr-FR" b="1" dirty="0">
                <a:solidFill>
                  <a:srgbClr val="FB2D2B"/>
                </a:solidFill>
              </a:rPr>
              <a:t>LOAM, HAIRLESS</a:t>
            </a:r>
            <a:endParaRPr lang="fr-BE" b="1" dirty="0">
              <a:solidFill>
                <a:srgbClr val="FB2D2B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CCAE249-FFDF-4858-B662-03AEDCCBE0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9" t="31100" r="8382" b="27058"/>
          <a:stretch/>
        </p:blipFill>
        <p:spPr>
          <a:xfrm>
            <a:off x="2108620" y="1459214"/>
            <a:ext cx="10083380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77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E1A102-0669-4DBF-B891-1F76A2AC7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Modeling 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60A51F-41BE-465C-87C9-B649AFC71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480" y="1765238"/>
            <a:ext cx="3673624" cy="1325563"/>
          </a:xfrm>
          <a:solidFill>
            <a:srgbClr val="E1DAC5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dirty="0"/>
              <a:t>Root </a:t>
            </a:r>
            <a:r>
              <a:rPr lang="fr-FR" dirty="0" err="1"/>
              <a:t>Hydraulic</a:t>
            </a:r>
            <a:r>
              <a:rPr lang="fr-FR" dirty="0"/>
              <a:t> model (Doussan 3D)</a:t>
            </a:r>
          </a:p>
          <a:p>
            <a:pPr marL="0" indent="0" algn="ctr">
              <a:buNone/>
            </a:pPr>
            <a:r>
              <a:rPr lang="fr-FR" dirty="0"/>
              <a:t>(~5mm)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F682883-E25B-498C-B5D8-3A5F04BBE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7FBE331-228F-45B1-92C0-3A993C43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15</a:t>
            </a:fld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42AD52-2F9B-476B-8C71-AA6C3E6CAFB0}"/>
              </a:ext>
            </a:extLst>
          </p:cNvPr>
          <p:cNvSpPr/>
          <p:nvPr/>
        </p:nvSpPr>
        <p:spPr>
          <a:xfrm>
            <a:off x="1415481" y="3429000"/>
            <a:ext cx="3673624" cy="1384995"/>
          </a:xfrm>
          <a:prstGeom prst="rect">
            <a:avLst/>
          </a:prstGeom>
          <a:solidFill>
            <a:srgbClr val="E7E27C"/>
          </a:solidFill>
        </p:spPr>
        <p:txBody>
          <a:bodyPr wrap="square">
            <a:spAutoFit/>
          </a:bodyPr>
          <a:lstStyle/>
          <a:p>
            <a:r>
              <a:rPr lang="fr-FR" sz="2800" dirty="0"/>
              <a:t>Bulk soil water flow model (Richards 3D)</a:t>
            </a:r>
          </a:p>
          <a:p>
            <a:r>
              <a:rPr lang="fr-FR" sz="2800" dirty="0"/>
              <a:t>(~1 cm)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32CD2A-7B1C-41CF-B969-D3050EFC89CC}"/>
              </a:ext>
            </a:extLst>
          </p:cNvPr>
          <p:cNvSpPr/>
          <p:nvPr/>
        </p:nvSpPr>
        <p:spPr>
          <a:xfrm>
            <a:off x="1415481" y="5151992"/>
            <a:ext cx="3673624" cy="1384995"/>
          </a:xfrm>
          <a:prstGeom prst="rect">
            <a:avLst/>
          </a:prstGeom>
          <a:solidFill>
            <a:srgbClr val="8FC5E5"/>
          </a:solidFill>
        </p:spPr>
        <p:txBody>
          <a:bodyPr wrap="square">
            <a:spAutoFit/>
          </a:bodyPr>
          <a:lstStyle/>
          <a:p>
            <a:r>
              <a:rPr lang="fr-FR" sz="2800" dirty="0" err="1"/>
              <a:t>Axisym</a:t>
            </a:r>
            <a:r>
              <a:rPr lang="fr-FR" sz="2800" dirty="0"/>
              <a:t>. </a:t>
            </a:r>
            <a:r>
              <a:rPr lang="fr-FR" sz="2800" dirty="0" err="1"/>
              <a:t>rhizosphere</a:t>
            </a:r>
            <a:r>
              <a:rPr lang="fr-FR" sz="2800" dirty="0"/>
              <a:t> module (Schroeder et al., 2008 ) (&lt;mm)</a:t>
            </a:r>
            <a:endParaRPr lang="fr-BE" sz="2800" dirty="0"/>
          </a:p>
        </p:txBody>
      </p:sp>
      <p:cxnSp>
        <p:nvCxnSpPr>
          <p:cNvPr id="12" name="Connecteur : en angle 11">
            <a:extLst>
              <a:ext uri="{FF2B5EF4-FFF2-40B4-BE49-F238E27FC236}">
                <a16:creationId xmlns:a16="http://schemas.microsoft.com/office/drawing/2014/main" id="{81AA2705-FC30-4DE6-A4BB-8A2C5512225C}"/>
              </a:ext>
            </a:extLst>
          </p:cNvPr>
          <p:cNvCxnSpPr>
            <a:stCxn id="7" idx="1"/>
            <a:endCxn id="6" idx="1"/>
          </p:cNvCxnSpPr>
          <p:nvPr/>
        </p:nvCxnSpPr>
        <p:spPr>
          <a:xfrm rot="10800000">
            <a:off x="1415481" y="4121498"/>
            <a:ext cx="12700" cy="1722992"/>
          </a:xfrm>
          <a:prstGeom prst="bentConnector3">
            <a:avLst>
              <a:gd name="adj1" fmla="val 1800000"/>
            </a:avLst>
          </a:prstGeom>
          <a:ln w="28575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 : en angle 12">
            <a:extLst>
              <a:ext uri="{FF2B5EF4-FFF2-40B4-BE49-F238E27FC236}">
                <a16:creationId xmlns:a16="http://schemas.microsoft.com/office/drawing/2014/main" id="{54B17C39-A54B-4316-B6E7-B35C039A474B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1428181" y="2228775"/>
            <a:ext cx="1" cy="3416470"/>
          </a:xfrm>
          <a:prstGeom prst="bentConnector3">
            <a:avLst>
              <a:gd name="adj1" fmla="val -2286000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 : en angle 16">
            <a:extLst>
              <a:ext uri="{FF2B5EF4-FFF2-40B4-BE49-F238E27FC236}">
                <a16:creationId xmlns:a16="http://schemas.microsoft.com/office/drawing/2014/main" id="{DD625ECF-8B52-4CC1-AB6B-EFF51B20F5EC}"/>
              </a:ext>
            </a:extLst>
          </p:cNvPr>
          <p:cNvCxnSpPr>
            <a:cxnSpLocks/>
            <a:stCxn id="7" idx="3"/>
            <a:endCxn id="3" idx="3"/>
          </p:cNvCxnSpPr>
          <p:nvPr/>
        </p:nvCxnSpPr>
        <p:spPr>
          <a:xfrm flipH="1" flipV="1">
            <a:off x="5089104" y="2428020"/>
            <a:ext cx="1" cy="3416470"/>
          </a:xfrm>
          <a:prstGeom prst="bentConnector3">
            <a:avLst>
              <a:gd name="adj1" fmla="val -2286000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 : en angle 23">
            <a:extLst>
              <a:ext uri="{FF2B5EF4-FFF2-40B4-BE49-F238E27FC236}">
                <a16:creationId xmlns:a16="http://schemas.microsoft.com/office/drawing/2014/main" id="{8A966272-C816-4A69-948C-48BC0307BB46}"/>
              </a:ext>
            </a:extLst>
          </p:cNvPr>
          <p:cNvCxnSpPr/>
          <p:nvPr/>
        </p:nvCxnSpPr>
        <p:spPr>
          <a:xfrm rot="10800000">
            <a:off x="5076404" y="3952499"/>
            <a:ext cx="12700" cy="1722992"/>
          </a:xfrm>
          <a:prstGeom prst="bentConnector3">
            <a:avLst>
              <a:gd name="adj1" fmla="val -274737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 26">
            <a:extLst>
              <a:ext uri="{FF2B5EF4-FFF2-40B4-BE49-F238E27FC236}">
                <a16:creationId xmlns:a16="http://schemas.microsoft.com/office/drawing/2014/main" id="{6846585D-4B1F-433E-98A0-6D45006F28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8" t="12201" r="9593" b="13251"/>
          <a:stretch/>
        </p:blipFill>
        <p:spPr>
          <a:xfrm>
            <a:off x="6152822" y="541919"/>
            <a:ext cx="4667813" cy="5799677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0973693C-A2E7-4BAC-9417-95E966A663AE}"/>
              </a:ext>
            </a:extLst>
          </p:cNvPr>
          <p:cNvSpPr txBox="1"/>
          <p:nvPr/>
        </p:nvSpPr>
        <p:spPr>
          <a:xfrm>
            <a:off x="9494373" y="6316081"/>
            <a:ext cx="2564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Vermeer, 1666/67 @</a:t>
            </a:r>
            <a:r>
              <a:rPr lang="fr-FR" dirty="0" err="1"/>
              <a:t>Khm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98583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E1A102-0669-4DBF-B891-1F76A2AC7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Modeling 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60A51F-41BE-465C-87C9-B649AFC71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480" y="1765238"/>
            <a:ext cx="3673624" cy="1325563"/>
          </a:xfrm>
          <a:solidFill>
            <a:srgbClr val="E1DAC5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dirty="0"/>
              <a:t>Root </a:t>
            </a:r>
            <a:r>
              <a:rPr lang="fr-FR" dirty="0" err="1"/>
              <a:t>Hydraulic</a:t>
            </a:r>
            <a:r>
              <a:rPr lang="fr-FR" dirty="0"/>
              <a:t> model (Doussan 3D)</a:t>
            </a:r>
          </a:p>
          <a:p>
            <a:pPr marL="0" indent="0" algn="ctr">
              <a:buNone/>
            </a:pPr>
            <a:r>
              <a:rPr lang="fr-FR" dirty="0"/>
              <a:t>(~5mm)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F682883-E25B-498C-B5D8-3A5F04BBE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7FBE331-228F-45B1-92C0-3A993C43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16</a:t>
            </a:fld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42AD52-2F9B-476B-8C71-AA6C3E6CAFB0}"/>
              </a:ext>
            </a:extLst>
          </p:cNvPr>
          <p:cNvSpPr/>
          <p:nvPr/>
        </p:nvSpPr>
        <p:spPr>
          <a:xfrm>
            <a:off x="1415481" y="3429000"/>
            <a:ext cx="3673624" cy="1384995"/>
          </a:xfrm>
          <a:prstGeom prst="rect">
            <a:avLst/>
          </a:prstGeom>
          <a:solidFill>
            <a:srgbClr val="E7E27C"/>
          </a:solidFill>
        </p:spPr>
        <p:txBody>
          <a:bodyPr wrap="square">
            <a:spAutoFit/>
          </a:bodyPr>
          <a:lstStyle/>
          <a:p>
            <a:r>
              <a:rPr lang="fr-FR" sz="2800" dirty="0"/>
              <a:t>Bulk soil water flow model (Richards 3D)</a:t>
            </a:r>
          </a:p>
          <a:p>
            <a:r>
              <a:rPr lang="fr-FR" sz="2800" dirty="0"/>
              <a:t>(~1 cm)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32CD2A-7B1C-41CF-B969-D3050EFC89CC}"/>
              </a:ext>
            </a:extLst>
          </p:cNvPr>
          <p:cNvSpPr/>
          <p:nvPr/>
        </p:nvSpPr>
        <p:spPr>
          <a:xfrm>
            <a:off x="1415481" y="5151992"/>
            <a:ext cx="3673624" cy="1384995"/>
          </a:xfrm>
          <a:prstGeom prst="rect">
            <a:avLst/>
          </a:prstGeom>
          <a:solidFill>
            <a:srgbClr val="8FC5E5"/>
          </a:solidFill>
        </p:spPr>
        <p:txBody>
          <a:bodyPr wrap="square">
            <a:spAutoFit/>
          </a:bodyPr>
          <a:lstStyle/>
          <a:p>
            <a:r>
              <a:rPr lang="fr-FR" sz="2800" dirty="0" err="1"/>
              <a:t>Axisym</a:t>
            </a:r>
            <a:r>
              <a:rPr lang="fr-FR" sz="2800" dirty="0"/>
              <a:t>. </a:t>
            </a:r>
            <a:r>
              <a:rPr lang="fr-FR" sz="2800" dirty="0" err="1"/>
              <a:t>hizosphere</a:t>
            </a:r>
            <a:r>
              <a:rPr lang="fr-FR" sz="2800" dirty="0"/>
              <a:t> module (Schroeder et al., ) (&lt;mm)</a:t>
            </a:r>
            <a:endParaRPr lang="fr-BE" sz="2800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685D13B-1758-40FB-AEC4-32493B70D62A}"/>
              </a:ext>
            </a:extLst>
          </p:cNvPr>
          <p:cNvSpPr txBox="1">
            <a:spLocks/>
          </p:cNvSpPr>
          <p:nvPr/>
        </p:nvSpPr>
        <p:spPr>
          <a:xfrm>
            <a:off x="6773787" y="1797929"/>
            <a:ext cx="4722793" cy="1325563"/>
          </a:xfrm>
          <a:prstGeom prst="rect">
            <a:avLst/>
          </a:prstGeom>
          <a:solidFill>
            <a:srgbClr val="E1DAC5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 err="1"/>
              <a:t>Simulated</a:t>
            </a:r>
            <a:r>
              <a:rPr lang="fr-FR" dirty="0"/>
              <a:t> root architecture to fit the total root </a:t>
            </a:r>
            <a:r>
              <a:rPr lang="fr-FR" dirty="0" err="1"/>
              <a:t>length</a:t>
            </a:r>
            <a:r>
              <a:rPr lang="fr-FR" dirty="0"/>
              <a:t> and </a:t>
            </a:r>
            <a:r>
              <a:rPr lang="fr-FR" dirty="0" err="1"/>
              <a:t>diameter</a:t>
            </a:r>
            <a:r>
              <a:rPr lang="fr-FR" dirty="0"/>
              <a:t> + </a:t>
            </a:r>
            <a:r>
              <a:rPr lang="fr-FR" dirty="0">
                <a:solidFill>
                  <a:srgbClr val="FF0000"/>
                </a:solidFill>
              </a:rPr>
              <a:t>optimisation of </a:t>
            </a:r>
            <a:r>
              <a:rPr lang="fr-FR" dirty="0" err="1">
                <a:solidFill>
                  <a:srgbClr val="FF0000"/>
                </a:solidFill>
              </a:rPr>
              <a:t>kr</a:t>
            </a:r>
            <a:r>
              <a:rPr lang="fr-FR" dirty="0">
                <a:solidFill>
                  <a:srgbClr val="FF0000"/>
                </a:solidFill>
              </a:rPr>
              <a:t>/</a:t>
            </a:r>
            <a:r>
              <a:rPr lang="fr-FR" dirty="0" err="1">
                <a:solidFill>
                  <a:srgbClr val="FF0000"/>
                </a:solidFill>
              </a:rPr>
              <a:t>kx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D280F192-9598-4AB1-87B2-7A3C12E3DF5B}"/>
              </a:ext>
            </a:extLst>
          </p:cNvPr>
          <p:cNvSpPr txBox="1">
            <a:spLocks/>
          </p:cNvSpPr>
          <p:nvPr/>
        </p:nvSpPr>
        <p:spPr>
          <a:xfrm>
            <a:off x="6773787" y="3360737"/>
            <a:ext cx="4722767" cy="1325563"/>
          </a:xfrm>
          <a:prstGeom prst="rect">
            <a:avLst/>
          </a:prstGeom>
          <a:solidFill>
            <a:srgbClr val="E7E27C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 err="1"/>
              <a:t>Homogeneous</a:t>
            </a:r>
            <a:r>
              <a:rPr lang="fr-FR" dirty="0"/>
              <a:t> </a:t>
            </a:r>
            <a:r>
              <a:rPr lang="fr-FR" dirty="0" err="1"/>
              <a:t>measured</a:t>
            </a:r>
            <a:r>
              <a:rPr lang="fr-FR" dirty="0"/>
              <a:t> soil </a:t>
            </a:r>
            <a:r>
              <a:rPr lang="fr-FR" dirty="0" err="1"/>
              <a:t>hydraulic</a:t>
            </a:r>
            <a:r>
              <a:rPr lang="fr-FR" dirty="0"/>
              <a:t> </a:t>
            </a:r>
            <a:r>
              <a:rPr lang="fr-FR" dirty="0" err="1"/>
              <a:t>properties</a:t>
            </a:r>
            <a:r>
              <a:rPr lang="fr-FR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dirty="0" err="1"/>
              <a:t>Observed</a:t>
            </a:r>
            <a:r>
              <a:rPr lang="fr-FR" dirty="0"/>
              <a:t> initial </a:t>
            </a:r>
            <a:r>
              <a:rPr lang="fr-FR" dirty="0">
                <a:latin typeface="Symbol" panose="05050102010706020507" pitchFamily="18" charset="2"/>
              </a:rPr>
              <a:t>q</a:t>
            </a:r>
            <a:r>
              <a:rPr lang="fr-FR" dirty="0"/>
              <a:t> profiles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0F1E4B-7C13-41A5-9027-E09E79EBC65E}"/>
              </a:ext>
            </a:extLst>
          </p:cNvPr>
          <p:cNvSpPr/>
          <p:nvPr/>
        </p:nvSpPr>
        <p:spPr>
          <a:xfrm>
            <a:off x="6773787" y="5168191"/>
            <a:ext cx="4722761" cy="1384995"/>
          </a:xfrm>
          <a:prstGeom prst="rect">
            <a:avLst/>
          </a:prstGeom>
          <a:solidFill>
            <a:srgbClr val="8FC5E5"/>
          </a:solidFill>
        </p:spPr>
        <p:txBody>
          <a:bodyPr wrap="square">
            <a:spAutoFit/>
          </a:bodyPr>
          <a:lstStyle/>
          <a:p>
            <a:r>
              <a:rPr lang="fr-FR" sz="2800" dirty="0" err="1"/>
              <a:t>Same</a:t>
            </a:r>
            <a:r>
              <a:rPr lang="fr-FR" sz="2800" dirty="0"/>
              <a:t> </a:t>
            </a:r>
            <a:r>
              <a:rPr lang="fr-FR" sz="2800" dirty="0" err="1"/>
              <a:t>than</a:t>
            </a:r>
            <a:r>
              <a:rPr lang="fr-FR" sz="2800" dirty="0"/>
              <a:t> bulk soil </a:t>
            </a:r>
            <a:r>
              <a:rPr lang="fr-FR" sz="2800" dirty="0" err="1"/>
              <a:t>properties</a:t>
            </a:r>
            <a:endParaRPr lang="fr-FR" sz="2800" dirty="0"/>
          </a:p>
          <a:p>
            <a:r>
              <a:rPr lang="fr-FR" sz="2800" dirty="0"/>
              <a:t>No difference </a:t>
            </a:r>
            <a:r>
              <a:rPr lang="fr-FR" sz="2800" dirty="0" err="1"/>
              <a:t>between</a:t>
            </a:r>
            <a:r>
              <a:rPr lang="fr-FR" sz="2800" dirty="0"/>
              <a:t> </a:t>
            </a:r>
            <a:r>
              <a:rPr lang="fr-FR" sz="2800" dirty="0" err="1"/>
              <a:t>genotypes</a:t>
            </a:r>
            <a:r>
              <a:rPr lang="fr-FR" dirty="0">
                <a:solidFill>
                  <a:srgbClr val="FF0000"/>
                </a:solidFill>
              </a:rPr>
              <a:t> (+ </a:t>
            </a:r>
            <a:r>
              <a:rPr lang="fr-FR" sz="2000" dirty="0" err="1">
                <a:solidFill>
                  <a:srgbClr val="FF0000"/>
                </a:solidFill>
              </a:rPr>
              <a:t>optim</a:t>
            </a:r>
            <a:r>
              <a:rPr lang="fr-FR" sz="2000" dirty="0">
                <a:solidFill>
                  <a:srgbClr val="FF0000"/>
                </a:solidFill>
              </a:rPr>
              <a:t>. </a:t>
            </a:r>
            <a:r>
              <a:rPr lang="fr-FR" sz="2000" dirty="0" err="1">
                <a:solidFill>
                  <a:srgbClr val="FF0000"/>
                </a:solidFill>
              </a:rPr>
              <a:t>reduction</a:t>
            </a:r>
            <a:r>
              <a:rPr lang="fr-FR" sz="2000" dirty="0">
                <a:solidFill>
                  <a:srgbClr val="FF0000"/>
                </a:solidFill>
              </a:rPr>
              <a:t> factor)</a:t>
            </a:r>
            <a:endParaRPr lang="fr-BE" sz="2800" dirty="0">
              <a:solidFill>
                <a:srgbClr val="FF0000"/>
              </a:solidFill>
            </a:endParaRPr>
          </a:p>
        </p:txBody>
      </p:sp>
      <p:cxnSp>
        <p:nvCxnSpPr>
          <p:cNvPr id="12" name="Connecteur : en angle 11">
            <a:extLst>
              <a:ext uri="{FF2B5EF4-FFF2-40B4-BE49-F238E27FC236}">
                <a16:creationId xmlns:a16="http://schemas.microsoft.com/office/drawing/2014/main" id="{81AA2705-FC30-4DE6-A4BB-8A2C5512225C}"/>
              </a:ext>
            </a:extLst>
          </p:cNvPr>
          <p:cNvCxnSpPr>
            <a:stCxn id="7" idx="1"/>
            <a:endCxn id="6" idx="1"/>
          </p:cNvCxnSpPr>
          <p:nvPr/>
        </p:nvCxnSpPr>
        <p:spPr>
          <a:xfrm rot="10800000">
            <a:off x="1415481" y="4121498"/>
            <a:ext cx="12700" cy="1722992"/>
          </a:xfrm>
          <a:prstGeom prst="bentConnector3">
            <a:avLst>
              <a:gd name="adj1" fmla="val 1800000"/>
            </a:avLst>
          </a:prstGeom>
          <a:ln w="28575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 : en angle 12">
            <a:extLst>
              <a:ext uri="{FF2B5EF4-FFF2-40B4-BE49-F238E27FC236}">
                <a16:creationId xmlns:a16="http://schemas.microsoft.com/office/drawing/2014/main" id="{54B17C39-A54B-4316-B6E7-B35C039A474B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1428181" y="2228775"/>
            <a:ext cx="1" cy="3416470"/>
          </a:xfrm>
          <a:prstGeom prst="bentConnector3">
            <a:avLst>
              <a:gd name="adj1" fmla="val -2286000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 : en angle 16">
            <a:extLst>
              <a:ext uri="{FF2B5EF4-FFF2-40B4-BE49-F238E27FC236}">
                <a16:creationId xmlns:a16="http://schemas.microsoft.com/office/drawing/2014/main" id="{DD625ECF-8B52-4CC1-AB6B-EFF51B20F5EC}"/>
              </a:ext>
            </a:extLst>
          </p:cNvPr>
          <p:cNvCxnSpPr>
            <a:cxnSpLocks/>
            <a:stCxn id="7" idx="3"/>
            <a:endCxn id="3" idx="3"/>
          </p:cNvCxnSpPr>
          <p:nvPr/>
        </p:nvCxnSpPr>
        <p:spPr>
          <a:xfrm flipH="1" flipV="1">
            <a:off x="5089104" y="2428020"/>
            <a:ext cx="1" cy="3416470"/>
          </a:xfrm>
          <a:prstGeom prst="bentConnector3">
            <a:avLst>
              <a:gd name="adj1" fmla="val -2286000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 : en angle 23">
            <a:extLst>
              <a:ext uri="{FF2B5EF4-FFF2-40B4-BE49-F238E27FC236}">
                <a16:creationId xmlns:a16="http://schemas.microsoft.com/office/drawing/2014/main" id="{8A966272-C816-4A69-948C-48BC0307BB46}"/>
              </a:ext>
            </a:extLst>
          </p:cNvPr>
          <p:cNvCxnSpPr/>
          <p:nvPr/>
        </p:nvCxnSpPr>
        <p:spPr>
          <a:xfrm rot="10800000">
            <a:off x="5076404" y="3952499"/>
            <a:ext cx="12700" cy="1722992"/>
          </a:xfrm>
          <a:prstGeom prst="bentConnector3">
            <a:avLst>
              <a:gd name="adj1" fmla="val -274737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D30B47F4-79D3-40FC-A838-8B6AB7BB8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178" y="56567"/>
            <a:ext cx="1617330" cy="202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910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86EA91-0FAD-4F45-894F-EF764D81B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426" y="177447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fr-FR" dirty="0" err="1"/>
              <a:t>Results</a:t>
            </a:r>
            <a:r>
              <a:rPr lang="fr-FR" dirty="0"/>
              <a:t>- </a:t>
            </a:r>
            <a:r>
              <a:rPr lang="fr-FR" dirty="0" err="1"/>
              <a:t>representing</a:t>
            </a:r>
            <a:r>
              <a:rPr lang="fr-FR" dirty="0"/>
              <a:t> </a:t>
            </a:r>
            <a:r>
              <a:rPr lang="fr-FR" dirty="0" err="1"/>
              <a:t>experimental</a:t>
            </a:r>
            <a:r>
              <a:rPr lang="fr-FR" dirty="0"/>
              <a:t> </a:t>
            </a:r>
            <a:r>
              <a:rPr lang="fr-FR" dirty="0" err="1"/>
              <a:t>results</a:t>
            </a: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4FF63A7-0ADF-43F4-AB8D-0FEC8F730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F6B7F5-465E-4D0A-B69B-E800264D0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17</a:t>
            </a:fld>
            <a:endParaRPr lang="de-DE"/>
          </a:p>
        </p:txBody>
      </p:sp>
      <p:pic>
        <p:nvPicPr>
          <p:cNvPr id="2050" name="Picture 2" descr="T_LWP_NoSRC">
            <a:extLst>
              <a:ext uri="{FF2B5EF4-FFF2-40B4-BE49-F238E27FC236}">
                <a16:creationId xmlns:a16="http://schemas.microsoft.com/office/drawing/2014/main" id="{E9246E98-AD88-4F5D-ACFF-9DBFD26792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6" b="50943"/>
          <a:stretch/>
        </p:blipFill>
        <p:spPr bwMode="auto">
          <a:xfrm>
            <a:off x="1064609" y="1855640"/>
            <a:ext cx="4608512" cy="4444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T_LWP_NoSRC">
            <a:extLst>
              <a:ext uri="{FF2B5EF4-FFF2-40B4-BE49-F238E27FC236}">
                <a16:creationId xmlns:a16="http://schemas.microsoft.com/office/drawing/2014/main" id="{416B1BCB-040A-4A9F-9E85-F0DAF5DACE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3" t="48070" b="3899"/>
          <a:stretch/>
        </p:blipFill>
        <p:spPr bwMode="auto">
          <a:xfrm>
            <a:off x="5759826" y="1854960"/>
            <a:ext cx="4784563" cy="4461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074FFBD-8388-4032-A699-9540B2A01A1A}"/>
              </a:ext>
            </a:extLst>
          </p:cNvPr>
          <p:cNvSpPr txBox="1"/>
          <p:nvPr/>
        </p:nvSpPr>
        <p:spPr>
          <a:xfrm>
            <a:off x="4880470" y="6292242"/>
            <a:ext cx="254717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/>
              <a:t>Leaf</a:t>
            </a:r>
            <a:r>
              <a:rPr lang="fr-FR" dirty="0"/>
              <a:t> water </a:t>
            </a:r>
            <a:r>
              <a:rPr lang="fr-FR" dirty="0" err="1"/>
              <a:t>potential</a:t>
            </a:r>
            <a:r>
              <a:rPr lang="fr-FR" dirty="0"/>
              <a:t> (cm)</a:t>
            </a:r>
            <a:endParaRPr lang="fr-BE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2162C7F-29EF-45DE-B598-0625E631E7CE}"/>
              </a:ext>
            </a:extLst>
          </p:cNvPr>
          <p:cNvSpPr txBox="1"/>
          <p:nvPr/>
        </p:nvSpPr>
        <p:spPr>
          <a:xfrm rot="16200000">
            <a:off x="-361620" y="3792874"/>
            <a:ext cx="232762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Transpiration (cm³ d</a:t>
            </a:r>
            <a:r>
              <a:rPr lang="fr-FR" baseline="30000" dirty="0"/>
              <a:t>-1</a:t>
            </a:r>
            <a:r>
              <a:rPr lang="fr-FR" dirty="0"/>
              <a:t>)</a:t>
            </a:r>
            <a:endParaRPr lang="fr-BE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BEA42FF-468C-4CC7-9F69-248F1780F286}"/>
              </a:ext>
            </a:extLst>
          </p:cNvPr>
          <p:cNvSpPr txBox="1"/>
          <p:nvPr/>
        </p:nvSpPr>
        <p:spPr>
          <a:xfrm>
            <a:off x="1550453" y="1187460"/>
            <a:ext cx="295465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			</a:t>
            </a:r>
            <a:endParaRPr lang="fr-BE" b="1" dirty="0">
              <a:solidFill>
                <a:srgbClr val="FB2D2B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0E2A4F-96BF-425C-9388-9237731FFD0E}"/>
              </a:ext>
            </a:extLst>
          </p:cNvPr>
          <p:cNvSpPr/>
          <p:nvPr/>
        </p:nvSpPr>
        <p:spPr>
          <a:xfrm>
            <a:off x="1064609" y="1945118"/>
            <a:ext cx="968701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b="1" dirty="0"/>
              <a:t>                              </a:t>
            </a:r>
            <a:r>
              <a:rPr lang="fr-FR" b="1" dirty="0">
                <a:solidFill>
                  <a:srgbClr val="0000FF"/>
                </a:solidFill>
              </a:rPr>
              <a:t>LOAM, RH                                                          </a:t>
            </a:r>
            <a:r>
              <a:rPr lang="fr-FR" b="1" dirty="0"/>
              <a:t>	       </a:t>
            </a:r>
            <a:r>
              <a:rPr lang="fr-FR" b="1" dirty="0">
                <a:solidFill>
                  <a:srgbClr val="F39E4A"/>
                </a:solidFill>
              </a:rPr>
              <a:t>SAND HAIRLESS               </a:t>
            </a:r>
            <a:r>
              <a:rPr lang="fr-FR" b="1" dirty="0"/>
              <a:t>	</a:t>
            </a:r>
            <a:endParaRPr lang="fr-BE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ACF4F9-B216-4637-80F9-D1AD07D1149F}"/>
              </a:ext>
            </a:extLst>
          </p:cNvPr>
          <p:cNvSpPr/>
          <p:nvPr/>
        </p:nvSpPr>
        <p:spPr>
          <a:xfrm>
            <a:off x="1064609" y="4109818"/>
            <a:ext cx="1138710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8AC1FF"/>
                </a:solidFill>
              </a:rPr>
              <a:t>                         </a:t>
            </a:r>
            <a:r>
              <a:rPr lang="fr-FR" b="1" dirty="0">
                <a:solidFill>
                  <a:srgbClr val="FB2D2B"/>
                </a:solidFill>
              </a:rPr>
              <a:t>LOAM, HAIRLESS</a:t>
            </a:r>
            <a:r>
              <a:rPr lang="fr-FR" b="1" dirty="0">
                <a:solidFill>
                  <a:srgbClr val="8AC1FF"/>
                </a:solidFill>
              </a:rPr>
              <a:t>                                                                    SAND, RH                  	</a:t>
            </a:r>
            <a:endParaRPr lang="fr-BE" dirty="0"/>
          </a:p>
        </p:txBody>
      </p:sp>
      <p:pic>
        <p:nvPicPr>
          <p:cNvPr id="13" name="Graphique 12" descr="Fermer">
            <a:extLst>
              <a:ext uri="{FF2B5EF4-FFF2-40B4-BE49-F238E27FC236}">
                <a16:creationId xmlns:a16="http://schemas.microsoft.com/office/drawing/2014/main" id="{394E507F-94CF-458B-83B2-C96CC9788C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7642" y="4336149"/>
            <a:ext cx="749035" cy="749035"/>
          </a:xfrm>
          <a:prstGeom prst="rect">
            <a:avLst/>
          </a:prstGeom>
        </p:spPr>
      </p:pic>
      <p:pic>
        <p:nvPicPr>
          <p:cNvPr id="15" name="Graphique 14" descr="Fermer">
            <a:extLst>
              <a:ext uri="{FF2B5EF4-FFF2-40B4-BE49-F238E27FC236}">
                <a16:creationId xmlns:a16="http://schemas.microsoft.com/office/drawing/2014/main" id="{FABC046C-3C12-40ED-844C-674B8E5030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39842" y="4293096"/>
            <a:ext cx="749035" cy="749035"/>
          </a:xfrm>
          <a:prstGeom prst="rect">
            <a:avLst/>
          </a:prstGeom>
        </p:spPr>
      </p:pic>
      <p:pic>
        <p:nvPicPr>
          <p:cNvPr id="10" name="Graphique 9" descr="Coche">
            <a:extLst>
              <a:ext uri="{FF2B5EF4-FFF2-40B4-BE49-F238E27FC236}">
                <a16:creationId xmlns:a16="http://schemas.microsoft.com/office/drawing/2014/main" id="{EBE7E0CC-F0AA-4D33-89B1-C419011B3F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76642" y="4293096"/>
            <a:ext cx="745232" cy="745232"/>
          </a:xfrm>
          <a:prstGeom prst="rect">
            <a:avLst/>
          </a:prstGeom>
        </p:spPr>
      </p:pic>
      <p:pic>
        <p:nvPicPr>
          <p:cNvPr id="12" name="Graphique 11" descr="Coche">
            <a:extLst>
              <a:ext uri="{FF2B5EF4-FFF2-40B4-BE49-F238E27FC236}">
                <a16:creationId xmlns:a16="http://schemas.microsoft.com/office/drawing/2014/main" id="{0299E5E0-C9B3-4789-80B6-A3D66A82DC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3109" y="4221088"/>
            <a:ext cx="745232" cy="745232"/>
          </a:xfrm>
          <a:prstGeom prst="rect">
            <a:avLst/>
          </a:prstGeom>
        </p:spPr>
      </p:pic>
      <p:pic>
        <p:nvPicPr>
          <p:cNvPr id="16" name="Graphique 15" descr="Fermer">
            <a:extLst>
              <a:ext uri="{FF2B5EF4-FFF2-40B4-BE49-F238E27FC236}">
                <a16:creationId xmlns:a16="http://schemas.microsoft.com/office/drawing/2014/main" id="{D6D88709-F507-46B4-A6E3-9766DBD5BC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38281" y="2078891"/>
            <a:ext cx="749035" cy="749035"/>
          </a:xfrm>
          <a:prstGeom prst="rect">
            <a:avLst/>
          </a:prstGeom>
        </p:spPr>
      </p:pic>
      <p:pic>
        <p:nvPicPr>
          <p:cNvPr id="17" name="Graphique 16" descr="Fermer">
            <a:extLst>
              <a:ext uri="{FF2B5EF4-FFF2-40B4-BE49-F238E27FC236}">
                <a16:creationId xmlns:a16="http://schemas.microsoft.com/office/drawing/2014/main" id="{B3A6A8A3-7A3A-468F-83F9-6C3EDDDE2F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44021" y="2049252"/>
            <a:ext cx="749035" cy="749035"/>
          </a:xfrm>
          <a:prstGeom prst="rect">
            <a:avLst/>
          </a:prstGeom>
        </p:spPr>
      </p:pic>
      <p:pic>
        <p:nvPicPr>
          <p:cNvPr id="18" name="Graphique 17" descr="Point d’interrogation">
            <a:extLst>
              <a:ext uri="{FF2B5EF4-FFF2-40B4-BE49-F238E27FC236}">
                <a16:creationId xmlns:a16="http://schemas.microsoft.com/office/drawing/2014/main" id="{20FA71F7-A321-4717-A3C3-F8B8B28460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45117" y="2136540"/>
            <a:ext cx="758626" cy="758626"/>
          </a:xfrm>
          <a:prstGeom prst="rect">
            <a:avLst/>
          </a:prstGeom>
        </p:spPr>
      </p:pic>
      <p:pic>
        <p:nvPicPr>
          <p:cNvPr id="20" name="Graphique 19" descr="Point d’interrogation">
            <a:extLst>
              <a:ext uri="{FF2B5EF4-FFF2-40B4-BE49-F238E27FC236}">
                <a16:creationId xmlns:a16="http://schemas.microsoft.com/office/drawing/2014/main" id="{4E0CE632-5104-497A-8736-87CA0DCB2F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10239" y="2101850"/>
            <a:ext cx="758626" cy="75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519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86EA91-0FAD-4F45-894F-EF764D81B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426" y="210712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fr-FR" dirty="0" err="1"/>
              <a:t>Results</a:t>
            </a:r>
            <a:r>
              <a:rPr lang="fr-FR" dirty="0"/>
              <a:t>- </a:t>
            </a:r>
            <a:r>
              <a:rPr lang="fr-FR" dirty="0" err="1"/>
              <a:t>representing</a:t>
            </a:r>
            <a:r>
              <a:rPr lang="fr-FR" dirty="0"/>
              <a:t> </a:t>
            </a:r>
            <a:r>
              <a:rPr lang="fr-FR" dirty="0" err="1"/>
              <a:t>experimental</a:t>
            </a:r>
            <a:r>
              <a:rPr lang="fr-FR" dirty="0"/>
              <a:t> </a:t>
            </a:r>
            <a:r>
              <a:rPr lang="fr-FR" dirty="0" err="1"/>
              <a:t>results</a:t>
            </a: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4FF63A7-0ADF-43F4-AB8D-0FEC8F730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F6B7F5-465E-4D0A-B69B-E800264D0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18</a:t>
            </a:fld>
            <a:endParaRPr lang="de-DE"/>
          </a:p>
        </p:txBody>
      </p:sp>
      <p:pic>
        <p:nvPicPr>
          <p:cNvPr id="2050" name="Picture 2" descr="T_LWP_NoSRC">
            <a:extLst>
              <a:ext uri="{FF2B5EF4-FFF2-40B4-BE49-F238E27FC236}">
                <a16:creationId xmlns:a16="http://schemas.microsoft.com/office/drawing/2014/main" id="{E9246E98-AD88-4F5D-ACFF-9DBFD26792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6" b="50943"/>
          <a:stretch/>
        </p:blipFill>
        <p:spPr bwMode="auto">
          <a:xfrm>
            <a:off x="1064609" y="1855640"/>
            <a:ext cx="4608512" cy="4444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T_LWP_NoSRC">
            <a:extLst>
              <a:ext uri="{FF2B5EF4-FFF2-40B4-BE49-F238E27FC236}">
                <a16:creationId xmlns:a16="http://schemas.microsoft.com/office/drawing/2014/main" id="{416B1BCB-040A-4A9F-9E85-F0DAF5DACE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3" t="48070" b="3899"/>
          <a:stretch/>
        </p:blipFill>
        <p:spPr bwMode="auto">
          <a:xfrm>
            <a:off x="5759826" y="1854960"/>
            <a:ext cx="4784563" cy="4461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074FFBD-8388-4032-A699-9540B2A01A1A}"/>
              </a:ext>
            </a:extLst>
          </p:cNvPr>
          <p:cNvSpPr txBox="1"/>
          <p:nvPr/>
        </p:nvSpPr>
        <p:spPr>
          <a:xfrm>
            <a:off x="4880470" y="6292242"/>
            <a:ext cx="254717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/>
              <a:t>Leaf</a:t>
            </a:r>
            <a:r>
              <a:rPr lang="fr-FR" dirty="0"/>
              <a:t> water </a:t>
            </a:r>
            <a:r>
              <a:rPr lang="fr-FR" dirty="0" err="1"/>
              <a:t>potential</a:t>
            </a:r>
            <a:r>
              <a:rPr lang="fr-FR" dirty="0"/>
              <a:t> (cm)</a:t>
            </a:r>
            <a:endParaRPr lang="fr-BE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2162C7F-29EF-45DE-B598-0625E631E7CE}"/>
              </a:ext>
            </a:extLst>
          </p:cNvPr>
          <p:cNvSpPr txBox="1"/>
          <p:nvPr/>
        </p:nvSpPr>
        <p:spPr>
          <a:xfrm rot="16200000">
            <a:off x="-361620" y="3792874"/>
            <a:ext cx="232762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Transpiration (cm³ d</a:t>
            </a:r>
            <a:r>
              <a:rPr lang="fr-FR" baseline="30000" dirty="0"/>
              <a:t>-1</a:t>
            </a:r>
            <a:r>
              <a:rPr lang="fr-FR" dirty="0"/>
              <a:t>)</a:t>
            </a:r>
            <a:endParaRPr lang="fr-BE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BEA42FF-468C-4CC7-9F69-248F1780F286}"/>
              </a:ext>
            </a:extLst>
          </p:cNvPr>
          <p:cNvSpPr txBox="1"/>
          <p:nvPr/>
        </p:nvSpPr>
        <p:spPr>
          <a:xfrm>
            <a:off x="1550453" y="1187460"/>
            <a:ext cx="295465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			</a:t>
            </a:r>
            <a:endParaRPr lang="fr-BE" b="1" dirty="0">
              <a:solidFill>
                <a:srgbClr val="FB2D2B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0E2A4F-96BF-425C-9388-9237731FFD0E}"/>
              </a:ext>
            </a:extLst>
          </p:cNvPr>
          <p:cNvSpPr/>
          <p:nvPr/>
        </p:nvSpPr>
        <p:spPr>
          <a:xfrm>
            <a:off x="1064609" y="1945118"/>
            <a:ext cx="968701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b="1" dirty="0"/>
              <a:t>                              </a:t>
            </a:r>
            <a:r>
              <a:rPr lang="fr-FR" b="1" dirty="0">
                <a:solidFill>
                  <a:srgbClr val="0000FF"/>
                </a:solidFill>
              </a:rPr>
              <a:t>LOAM, RH                                                          </a:t>
            </a:r>
            <a:r>
              <a:rPr lang="fr-FR" b="1" dirty="0"/>
              <a:t>	       </a:t>
            </a:r>
            <a:r>
              <a:rPr lang="fr-FR" b="1" dirty="0">
                <a:solidFill>
                  <a:srgbClr val="F39E4A"/>
                </a:solidFill>
              </a:rPr>
              <a:t>SAND HAIRLESS               </a:t>
            </a:r>
            <a:r>
              <a:rPr lang="fr-FR" b="1" dirty="0"/>
              <a:t>	</a:t>
            </a:r>
            <a:endParaRPr lang="fr-BE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ACF4F9-B216-4637-80F9-D1AD07D1149F}"/>
              </a:ext>
            </a:extLst>
          </p:cNvPr>
          <p:cNvSpPr/>
          <p:nvPr/>
        </p:nvSpPr>
        <p:spPr>
          <a:xfrm>
            <a:off x="1064609" y="4109818"/>
            <a:ext cx="1138710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8AC1FF"/>
                </a:solidFill>
              </a:rPr>
              <a:t>                         </a:t>
            </a:r>
            <a:r>
              <a:rPr lang="fr-FR" b="1" dirty="0">
                <a:solidFill>
                  <a:srgbClr val="FB2D2B"/>
                </a:solidFill>
              </a:rPr>
              <a:t>LOAM, HAIRLESS</a:t>
            </a:r>
            <a:r>
              <a:rPr lang="fr-FR" b="1" dirty="0">
                <a:solidFill>
                  <a:srgbClr val="8AC1FF"/>
                </a:solidFill>
              </a:rPr>
              <a:t>                                                                    SAND, RH                  	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182534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A36837-B8C3-4586-BDA9-F919C71CA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15" y="-161660"/>
            <a:ext cx="10972800" cy="1143000"/>
          </a:xfrm>
        </p:spPr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 – f*</a:t>
            </a:r>
            <a:r>
              <a:rPr lang="fr-FR" dirty="0" err="1"/>
              <a:t>K</a:t>
            </a:r>
            <a:r>
              <a:rPr lang="fr-FR" baseline="-25000" dirty="0" err="1"/>
              <a:t>rhizo</a:t>
            </a:r>
            <a:endParaRPr lang="fr-BE" baseline="-25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1487BE-7169-4174-86ED-F2BB64C42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AFA3A40-DA8E-461A-AFB1-989CFADB2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D97511D-0F67-4AE1-85A9-8B4E09FBB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19</a:t>
            </a:fld>
            <a:endParaRPr lang="de-DE"/>
          </a:p>
        </p:txBody>
      </p:sp>
      <p:pic>
        <p:nvPicPr>
          <p:cNvPr id="3074" name="Picture 2" descr="T_LWP_SRC">
            <a:extLst>
              <a:ext uri="{FF2B5EF4-FFF2-40B4-BE49-F238E27FC236}">
                <a16:creationId xmlns:a16="http://schemas.microsoft.com/office/drawing/2014/main" id="{88EDDB61-AD52-48B4-995D-54687AA66C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" t="4414" r="-2589" b="67575"/>
          <a:stretch/>
        </p:blipFill>
        <p:spPr bwMode="auto">
          <a:xfrm>
            <a:off x="509815" y="1813670"/>
            <a:ext cx="5759450" cy="219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T_LWP_SRC">
            <a:extLst>
              <a:ext uri="{FF2B5EF4-FFF2-40B4-BE49-F238E27FC236}">
                <a16:creationId xmlns:a16="http://schemas.microsoft.com/office/drawing/2014/main" id="{A8AEA586-B016-4F5A-911C-75BA03EAE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8" t="34903" b="5436"/>
          <a:stretch/>
        </p:blipFill>
        <p:spPr bwMode="auto">
          <a:xfrm>
            <a:off x="6560265" y="1813670"/>
            <a:ext cx="5121920" cy="4478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F4D85F2-A616-4672-9442-CF0ECB03ECD3}"/>
              </a:ext>
            </a:extLst>
          </p:cNvPr>
          <p:cNvSpPr txBox="1"/>
          <p:nvPr/>
        </p:nvSpPr>
        <p:spPr>
          <a:xfrm>
            <a:off x="4880470" y="6292242"/>
            <a:ext cx="254717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/>
              <a:t>Leaf</a:t>
            </a:r>
            <a:r>
              <a:rPr lang="fr-FR" dirty="0"/>
              <a:t> water </a:t>
            </a:r>
            <a:r>
              <a:rPr lang="fr-FR" dirty="0" err="1"/>
              <a:t>potential</a:t>
            </a:r>
            <a:r>
              <a:rPr lang="fr-FR" dirty="0"/>
              <a:t> (cm)</a:t>
            </a:r>
            <a:endParaRPr lang="fr-BE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23A623B-F336-4C1C-85C9-26D87CB4947E}"/>
              </a:ext>
            </a:extLst>
          </p:cNvPr>
          <p:cNvSpPr txBox="1"/>
          <p:nvPr/>
        </p:nvSpPr>
        <p:spPr>
          <a:xfrm rot="16200000">
            <a:off x="-361620" y="3792874"/>
            <a:ext cx="232762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Transpiration (cm³ d</a:t>
            </a:r>
            <a:r>
              <a:rPr lang="fr-FR" baseline="30000" dirty="0"/>
              <a:t>-1</a:t>
            </a:r>
            <a:r>
              <a:rPr lang="fr-FR" dirty="0"/>
              <a:t>)</a:t>
            </a:r>
            <a:endParaRPr lang="fr-BE" dirty="0"/>
          </a:p>
        </p:txBody>
      </p:sp>
      <p:pic>
        <p:nvPicPr>
          <p:cNvPr id="10" name="Graphique 9" descr="Coche">
            <a:extLst>
              <a:ext uri="{FF2B5EF4-FFF2-40B4-BE49-F238E27FC236}">
                <a16:creationId xmlns:a16="http://schemas.microsoft.com/office/drawing/2014/main" id="{5D7BCAF7-B7F1-442D-A612-5EDB55114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27648" y="1653177"/>
            <a:ext cx="745232" cy="745232"/>
          </a:xfrm>
          <a:prstGeom prst="rect">
            <a:avLst/>
          </a:prstGeom>
        </p:spPr>
      </p:pic>
      <p:pic>
        <p:nvPicPr>
          <p:cNvPr id="11" name="Graphique 10" descr="Coche">
            <a:extLst>
              <a:ext uri="{FF2B5EF4-FFF2-40B4-BE49-F238E27FC236}">
                <a16:creationId xmlns:a16="http://schemas.microsoft.com/office/drawing/2014/main" id="{890B838A-F1EC-4370-BAB2-ED4947935D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4033" y="1659237"/>
            <a:ext cx="745232" cy="745232"/>
          </a:xfrm>
          <a:prstGeom prst="rect">
            <a:avLst/>
          </a:prstGeom>
        </p:spPr>
      </p:pic>
      <p:pic>
        <p:nvPicPr>
          <p:cNvPr id="12" name="Graphique 11" descr="Coche">
            <a:extLst>
              <a:ext uri="{FF2B5EF4-FFF2-40B4-BE49-F238E27FC236}">
                <a16:creationId xmlns:a16="http://schemas.microsoft.com/office/drawing/2014/main" id="{10E37542-F8AA-4877-9878-2BDA24E9D9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6516" y="1624045"/>
            <a:ext cx="745232" cy="745232"/>
          </a:xfrm>
          <a:prstGeom prst="rect">
            <a:avLst/>
          </a:prstGeom>
        </p:spPr>
      </p:pic>
      <p:pic>
        <p:nvPicPr>
          <p:cNvPr id="15" name="Graphique 14" descr="Coche">
            <a:extLst>
              <a:ext uri="{FF2B5EF4-FFF2-40B4-BE49-F238E27FC236}">
                <a16:creationId xmlns:a16="http://schemas.microsoft.com/office/drawing/2014/main" id="{36D514DE-FAC4-4947-9F37-F81B749BA5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61369" y="4009190"/>
            <a:ext cx="745232" cy="7452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D2E94FF-5A02-4A0C-9EB8-092A4F199D2F}"/>
              </a:ext>
            </a:extLst>
          </p:cNvPr>
          <p:cNvSpPr txBox="1"/>
          <p:nvPr/>
        </p:nvSpPr>
        <p:spPr>
          <a:xfrm>
            <a:off x="1255872" y="4521318"/>
            <a:ext cx="4683362" cy="107721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600" i="1" dirty="0"/>
              <a:t>Factor f</a:t>
            </a:r>
          </a:p>
          <a:p>
            <a:pPr marL="285750" indent="-285750">
              <a:buFontTx/>
              <a:buChar char="-"/>
            </a:pPr>
            <a:r>
              <a:rPr lang="en-US" sz="1600" i="1" dirty="0"/>
              <a:t>7% - 8% for Loam with RH</a:t>
            </a:r>
          </a:p>
          <a:p>
            <a:pPr marL="285750" indent="-285750">
              <a:buFontTx/>
              <a:buChar char="-"/>
            </a:pPr>
            <a:r>
              <a:rPr lang="en-GB" sz="1600" i="1" dirty="0"/>
              <a:t>2.2‰- 1‰ for Sand with RH</a:t>
            </a:r>
          </a:p>
          <a:p>
            <a:pPr marL="285750" indent="-285750">
              <a:buFontTx/>
              <a:buChar char="-"/>
            </a:pPr>
            <a:r>
              <a:rPr lang="en-GB" sz="1600" i="1" dirty="0"/>
              <a:t>1.8‰ - 2‰ for Sand hairless</a:t>
            </a:r>
            <a:endParaRPr lang="fr-BE" sz="1600" i="1" dirty="0"/>
          </a:p>
        </p:txBody>
      </p:sp>
      <p:pic>
        <p:nvPicPr>
          <p:cNvPr id="20" name="Graphique 19" descr="Coche">
            <a:extLst>
              <a:ext uri="{FF2B5EF4-FFF2-40B4-BE49-F238E27FC236}">
                <a16:creationId xmlns:a16="http://schemas.microsoft.com/office/drawing/2014/main" id="{1362E52B-F015-4D43-9D95-8D3FCB91F1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69099" y="1646238"/>
            <a:ext cx="745232" cy="745232"/>
          </a:xfrm>
          <a:prstGeom prst="rect">
            <a:avLst/>
          </a:prstGeom>
        </p:spPr>
      </p:pic>
      <p:pic>
        <p:nvPicPr>
          <p:cNvPr id="21" name="Graphique 20" descr="Coche">
            <a:extLst>
              <a:ext uri="{FF2B5EF4-FFF2-40B4-BE49-F238E27FC236}">
                <a16:creationId xmlns:a16="http://schemas.microsoft.com/office/drawing/2014/main" id="{3CAFC74C-5FDF-40BD-AA61-7C0F685134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6516" y="4116108"/>
            <a:ext cx="745232" cy="74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113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9470836-E213-4A7B-ACDD-9BCFE7176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2C51BF1-E1A8-41D6-87FF-519D81F8E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6001473F-D929-4B1F-909F-CBEB3382B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067D36A2-A702-4E85-A160-0A4BAF54B3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EDCCAC8-0B95-438D-9CEB-5BB78582C9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9"/>
          <a:stretch/>
        </p:blipFill>
        <p:spPr>
          <a:xfrm>
            <a:off x="4727848" y="1002168"/>
            <a:ext cx="2471138" cy="17623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91F92A-F06D-485C-AC32-3E0D248301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9"/>
          <a:stretch/>
        </p:blipFill>
        <p:spPr>
          <a:xfrm>
            <a:off x="2611571" y="136525"/>
            <a:ext cx="7370629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394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xkr_Krs_SUF">
            <a:extLst>
              <a:ext uri="{FF2B5EF4-FFF2-40B4-BE49-F238E27FC236}">
                <a16:creationId xmlns:a16="http://schemas.microsoft.com/office/drawing/2014/main" id="{47C821E4-B4B5-4A1B-8D90-39BDF9A215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8" t="59287" r="49704"/>
          <a:stretch/>
        </p:blipFill>
        <p:spPr bwMode="auto">
          <a:xfrm>
            <a:off x="6888088" y="1634186"/>
            <a:ext cx="5355004" cy="4171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Kxkr_Krs_SUF">
            <a:extLst>
              <a:ext uri="{FF2B5EF4-FFF2-40B4-BE49-F238E27FC236}">
                <a16:creationId xmlns:a16="http://schemas.microsoft.com/office/drawing/2014/main" id="{0280EB0A-691E-47CC-B136-03E56BBFC1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5" t="7209" b="48690"/>
          <a:stretch/>
        </p:blipFill>
        <p:spPr bwMode="auto">
          <a:xfrm>
            <a:off x="6888088" y="1634186"/>
            <a:ext cx="5242132" cy="4243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F2CAB76-5215-47B0-AF34-A57E26CB8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77" y="160336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Are root </a:t>
            </a:r>
            <a:r>
              <a:rPr lang="fr-FR" dirty="0" err="1"/>
              <a:t>properties</a:t>
            </a:r>
            <a:r>
              <a:rPr lang="fr-FR" dirty="0"/>
              <a:t> </a:t>
            </a:r>
            <a:r>
              <a:rPr lang="fr-FR" dirty="0" err="1"/>
              <a:t>genotype</a:t>
            </a:r>
            <a:r>
              <a:rPr lang="fr-FR" dirty="0"/>
              <a:t>/soil </a:t>
            </a:r>
            <a:r>
              <a:rPr lang="fr-FR" dirty="0" err="1"/>
              <a:t>dependent</a:t>
            </a:r>
            <a:r>
              <a:rPr lang="fr-FR" dirty="0"/>
              <a:t>?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ED4727-C7CE-47FA-AC43-2E6F52359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32857"/>
            <a:ext cx="6062464" cy="3993307"/>
          </a:xfrm>
        </p:spPr>
        <p:txBody>
          <a:bodyPr>
            <a:normAutofit/>
          </a:bodyPr>
          <a:lstStyle/>
          <a:p>
            <a:r>
              <a:rPr lang="fr-FR" dirty="0"/>
              <a:t>Root conductance (</a:t>
            </a:r>
            <a:r>
              <a:rPr lang="fr-FR" dirty="0" err="1"/>
              <a:t>R</a:t>
            </a:r>
            <a:r>
              <a:rPr lang="fr-FR" baseline="-25000" dirty="0" err="1"/>
              <a:t>plant</a:t>
            </a:r>
            <a:r>
              <a:rPr lang="fr-FR" dirty="0"/>
              <a:t>)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well</a:t>
            </a:r>
            <a:r>
              <a:rPr lang="fr-FR" dirty="0"/>
              <a:t> </a:t>
            </a:r>
            <a:r>
              <a:rPr lang="fr-FR" dirty="0" err="1"/>
              <a:t>simulated</a:t>
            </a:r>
            <a:r>
              <a:rPr lang="fr-FR" dirty="0"/>
              <a:t>: No texture/</a:t>
            </a:r>
            <a:r>
              <a:rPr lang="fr-FR" dirty="0" err="1"/>
              <a:t>genotype</a:t>
            </a:r>
            <a:r>
              <a:rPr lang="fr-FR" dirty="0"/>
              <a:t> impact on </a:t>
            </a:r>
            <a:r>
              <a:rPr lang="fr-FR" dirty="0" err="1"/>
              <a:t>R</a:t>
            </a:r>
            <a:r>
              <a:rPr lang="fr-FR" baseline="-25000" dirty="0" err="1"/>
              <a:t>plant</a:t>
            </a:r>
            <a:r>
              <a:rPr lang="fr-FR" baseline="-25000" dirty="0"/>
              <a:t> </a:t>
            </a:r>
            <a:endParaRPr lang="fr-FR" dirty="0"/>
          </a:p>
          <a:p>
            <a:r>
              <a:rPr lang="fr-FR" dirty="0"/>
              <a:t>No </a:t>
            </a:r>
            <a:r>
              <a:rPr lang="fr-FR" dirty="0" err="1"/>
              <a:t>specific</a:t>
            </a:r>
            <a:r>
              <a:rPr lang="fr-FR" dirty="0"/>
              <a:t> </a:t>
            </a:r>
            <a:r>
              <a:rPr lang="fr-FR" dirty="0" err="1"/>
              <a:t>genotype</a:t>
            </a:r>
            <a:r>
              <a:rPr lang="fr-FR" dirty="0"/>
              <a:t>/soil impact on radial </a:t>
            </a:r>
            <a:r>
              <a:rPr lang="fr-FR" dirty="0" err="1"/>
              <a:t>conductivity</a:t>
            </a:r>
            <a:r>
              <a:rPr lang="fr-FR" dirty="0"/>
              <a:t> </a:t>
            </a:r>
          </a:p>
          <a:p>
            <a:r>
              <a:rPr lang="fr-FR" dirty="0"/>
              <a:t>Root </a:t>
            </a:r>
            <a:r>
              <a:rPr lang="fr-FR" dirty="0" err="1"/>
              <a:t>age</a:t>
            </a:r>
            <a:r>
              <a:rPr lang="fr-FR" dirty="0"/>
              <a:t> </a:t>
            </a:r>
            <a:r>
              <a:rPr lang="fr-FR" dirty="0" err="1"/>
              <a:t>matters</a:t>
            </a:r>
            <a:r>
              <a:rPr lang="fr-FR" dirty="0"/>
              <a:t> and </a:t>
            </a:r>
            <a:r>
              <a:rPr lang="fr-FR" dirty="0" err="1"/>
              <a:t>generates</a:t>
            </a:r>
            <a:r>
              <a:rPr lang="fr-FR" dirty="0"/>
              <a:t> </a:t>
            </a:r>
            <a:r>
              <a:rPr lang="fr-FR" dirty="0" err="1"/>
              <a:t>very</a:t>
            </a:r>
            <a:r>
              <a:rPr lang="fr-FR" dirty="0"/>
              <a:t> </a:t>
            </a:r>
            <a:r>
              <a:rPr lang="fr-FR" dirty="0" err="1"/>
              <a:t>heterogeneous</a:t>
            </a:r>
            <a:r>
              <a:rPr lang="fr-FR" dirty="0"/>
              <a:t> root </a:t>
            </a:r>
            <a:r>
              <a:rPr lang="fr-FR" dirty="0" err="1"/>
              <a:t>hydraulic</a:t>
            </a:r>
            <a:r>
              <a:rPr lang="fr-FR" dirty="0"/>
              <a:t> </a:t>
            </a:r>
            <a:r>
              <a:rPr lang="fr-FR" dirty="0" err="1"/>
              <a:t>properties</a:t>
            </a:r>
            <a:r>
              <a:rPr lang="fr-FR" dirty="0"/>
              <a:t> and </a:t>
            </a:r>
            <a:r>
              <a:rPr lang="fr-FR" dirty="0" err="1"/>
              <a:t>uptake</a:t>
            </a:r>
            <a:r>
              <a:rPr lang="fr-FR" dirty="0"/>
              <a:t> patterns in </a:t>
            </a:r>
            <a:r>
              <a:rPr lang="fr-FR" dirty="0" err="1"/>
              <a:t>columns</a:t>
            </a: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FBCF7D6-DEB6-4835-8281-001F3B1ED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AE846A8-8DE1-4344-8148-4CCA2323D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20</a:t>
            </a:fld>
            <a:endParaRPr lang="de-DE"/>
          </a:p>
        </p:txBody>
      </p:sp>
      <p:pic>
        <p:nvPicPr>
          <p:cNvPr id="9" name="Picture 2" descr="Kxkr_Krs_SUF">
            <a:extLst>
              <a:ext uri="{FF2B5EF4-FFF2-40B4-BE49-F238E27FC236}">
                <a16:creationId xmlns:a16="http://schemas.microsoft.com/office/drawing/2014/main" id="{12F2C2BF-BE85-4814-B025-39AE24734C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89" t="59477"/>
          <a:stretch/>
        </p:blipFill>
        <p:spPr bwMode="auto">
          <a:xfrm>
            <a:off x="6431990" y="1782414"/>
            <a:ext cx="5522381" cy="436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05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F37E01-8D34-4593-A884-FE2C6A7EC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60662"/>
            <a:ext cx="10972800" cy="1143000"/>
          </a:xfrm>
        </p:spPr>
        <p:txBody>
          <a:bodyPr>
            <a:normAutofit/>
          </a:bodyPr>
          <a:lstStyle/>
          <a:p>
            <a:r>
              <a:rPr lang="fr-FR" dirty="0"/>
              <a:t>Soil and root </a:t>
            </a:r>
            <a:r>
              <a:rPr lang="fr-FR" dirty="0" err="1"/>
              <a:t>resistances</a:t>
            </a:r>
            <a:r>
              <a:rPr lang="fr-FR" dirty="0"/>
              <a:t> are </a:t>
            </a:r>
            <a:r>
              <a:rPr lang="fr-FR" dirty="0" err="1"/>
              <a:t>coupled</a:t>
            </a:r>
            <a:endParaRPr lang="fr-B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B6FE9FD4-548D-4216-9443-704DD870E1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3392" y="1432346"/>
                <a:ext cx="11449272" cy="399330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r-FR" dirty="0" err="1"/>
                  <a:t>Heterogenous</a:t>
                </a:r>
                <a:r>
                  <a:rPr lang="fr-FR" dirty="0"/>
                  <a:t> root </a:t>
                </a:r>
                <a:r>
                  <a:rPr lang="fr-FR" dirty="0" err="1"/>
                  <a:t>properties</a:t>
                </a:r>
                <a:r>
                  <a:rPr lang="fr-FR" dirty="0"/>
                  <a:t> and </a:t>
                </a:r>
                <a:r>
                  <a:rPr lang="fr-FR" dirty="0" err="1"/>
                  <a:t>uptake</a:t>
                </a:r>
                <a:r>
                  <a:rPr lang="fr-FR" dirty="0"/>
                  <a:t>:</a:t>
                </a:r>
              </a:p>
              <a:p>
                <a:pPr marL="0" indent="0">
                  <a:buNone/>
                </a:pPr>
                <a:r>
                  <a:rPr lang="fr-FR" dirty="0">
                    <a:latin typeface="Arial" panose="020B0604020202020204" pitchFamily="34" charset="0"/>
                    <a:cs typeface="Arial" panose="020B0604020202020204" pitchFamily="34" charset="0"/>
                  </a:rPr>
                  <a:t>	→ </a:t>
                </a:r>
                <a:r>
                  <a:rPr lang="fr-FR" dirty="0"/>
                  <a:t> </a:t>
                </a:r>
                <a:r>
                  <a:rPr lang="fr-FR" dirty="0" err="1"/>
                  <a:t>generate</a:t>
                </a:r>
                <a:r>
                  <a:rPr lang="fr-FR" dirty="0"/>
                  <a:t> </a:t>
                </a:r>
                <a:r>
                  <a:rPr lang="fr-FR" dirty="0" err="1"/>
                  <a:t>heterogeneous</a:t>
                </a:r>
                <a:r>
                  <a:rPr lang="fr-FR" dirty="0"/>
                  <a:t> </a:t>
                </a:r>
                <a:r>
                  <a:rPr lang="fr-FR" dirty="0" err="1"/>
                  <a:t>uptake</a:t>
                </a:r>
                <a:r>
                  <a:rPr lang="fr-FR" dirty="0"/>
                  <a:t>, (</a:t>
                </a:r>
                <a:r>
                  <a:rPr lang="fr-FR" dirty="0" err="1"/>
                  <a:t>even</a:t>
                </a:r>
                <a:r>
                  <a:rPr lang="fr-FR" dirty="0"/>
                  <a:t> in ‘</a:t>
                </a:r>
                <a:r>
                  <a:rPr lang="fr-FR" dirty="0" err="1"/>
                  <a:t>homogeneous</a:t>
                </a:r>
                <a:r>
                  <a:rPr lang="fr-FR" dirty="0"/>
                  <a:t>’ soils)  	</a:t>
                </a:r>
              </a:p>
              <a:p>
                <a:pPr marL="0" indent="0">
                  <a:buNone/>
                </a:pPr>
                <a:r>
                  <a:rPr lang="fr-FR" dirty="0">
                    <a:latin typeface="Arial" panose="020B0604020202020204" pitchFamily="34" charset="0"/>
                    <a:cs typeface="Arial" panose="020B0604020202020204" pitchFamily="34" charset="0"/>
                  </a:rPr>
                  <a:t>	→ </a:t>
                </a:r>
                <a:r>
                  <a:rPr lang="fr-FR" dirty="0" err="1"/>
                  <a:t>increase</a:t>
                </a:r>
                <a:r>
                  <a:rPr lang="fr-FR" dirty="0"/>
                  <a:t> </a:t>
                </a:r>
                <a:r>
                  <a:rPr lang="fr-FR" dirty="0" err="1"/>
                  <a:t>locally</a:t>
                </a:r>
                <a:r>
                  <a:rPr lang="fr-FR" dirty="0"/>
                  <a:t> the </a:t>
                </a:r>
                <a:r>
                  <a:rPr lang="fr-FR" dirty="0" err="1"/>
                  <a:t>rhizosphere</a:t>
                </a:r>
                <a:r>
                  <a:rPr lang="fr-FR" dirty="0"/>
                  <a:t> </a:t>
                </a:r>
                <a:r>
                  <a:rPr lang="fr-FR" dirty="0" err="1"/>
                  <a:t>resistance</a:t>
                </a:r>
                <a:r>
                  <a:rPr lang="fr-FR" dirty="0"/>
                  <a:t> </a:t>
                </a:r>
                <a:r>
                  <a:rPr lang="fr-FR" dirty="0" err="1"/>
                  <a:t>R</a:t>
                </a:r>
                <a:r>
                  <a:rPr lang="fr-FR" baseline="-25000" dirty="0" err="1"/>
                  <a:t>rhizo</a:t>
                </a:r>
                <a:endParaRPr lang="fr-FR" baseline="-25000" dirty="0"/>
              </a:p>
              <a:p>
                <a:pPr marL="0" indent="0">
                  <a:buNone/>
                </a:pPr>
                <a:r>
                  <a:rPr lang="fr-FR" baseline="-25000" dirty="0"/>
                  <a:t>	</a:t>
                </a:r>
                <a:r>
                  <a:rPr lang="fr-FR" dirty="0">
                    <a:latin typeface="Arial" panose="020B0604020202020204" pitchFamily="34" charset="0"/>
                    <a:cs typeface="Arial" panose="020B0604020202020204" pitchFamily="34" charset="0"/>
                  </a:rPr>
                  <a:t>→ </a:t>
                </a:r>
                <a:r>
                  <a:rPr lang="fr-FR" dirty="0" err="1"/>
                  <a:t>bend</a:t>
                </a:r>
                <a:r>
                  <a:rPr lang="fr-FR" dirty="0"/>
                  <a:t> the T-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𝑙𝑒𝑎𝑓</m:t>
                        </m:r>
                      </m:sub>
                    </m:sSub>
                  </m:oMath>
                </a14:m>
                <a:r>
                  <a:rPr lang="fr-FR" dirty="0"/>
                  <a:t> relationship </a:t>
                </a:r>
                <a:endParaRPr lang="fr-BE" dirty="0"/>
              </a:p>
            </p:txBody>
          </p:sp>
        </mc:Choice>
        <mc:Fallback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B6FE9FD4-548D-4216-9443-704DD870E1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3392" y="1432346"/>
                <a:ext cx="11449272" cy="3993307"/>
              </a:xfrm>
              <a:blipFill>
                <a:blip r:embed="rId2"/>
                <a:stretch>
                  <a:fillRect l="-1065" t="-2595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8E92242-9454-4A0C-8A3C-68AF6A392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31EB807-C4AE-4522-A98D-8ED0895E9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24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232F8D-48F3-475B-B9E9-C2EBDB288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36525"/>
            <a:ext cx="10972800" cy="1143000"/>
          </a:xfrm>
        </p:spPr>
        <p:txBody>
          <a:bodyPr>
            <a:normAutofit/>
          </a:bodyPr>
          <a:lstStyle/>
          <a:p>
            <a:r>
              <a:rPr lang="fr-FR" dirty="0" err="1"/>
              <a:t>Why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R</a:t>
            </a:r>
            <a:r>
              <a:rPr lang="fr-FR" baseline="-25000" dirty="0" err="1"/>
              <a:t>soil</a:t>
            </a:r>
            <a:r>
              <a:rPr lang="fr-FR" dirty="0"/>
              <a:t> </a:t>
            </a:r>
            <a:r>
              <a:rPr lang="fr-FR" dirty="0" err="1"/>
              <a:t>underestimated</a:t>
            </a:r>
            <a:r>
              <a:rPr lang="fr-FR" dirty="0"/>
              <a:t> in </a:t>
            </a:r>
            <a:r>
              <a:rPr lang="fr-FR" dirty="0" err="1"/>
              <a:t>sand</a:t>
            </a:r>
            <a:r>
              <a:rPr lang="fr-FR" dirty="0"/>
              <a:t>?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F27F01-6C85-4ABA-956B-AF8C0EB76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662950"/>
            <a:ext cx="10972800" cy="4065317"/>
          </a:xfrm>
        </p:spPr>
        <p:txBody>
          <a:bodyPr>
            <a:normAutofit/>
          </a:bodyPr>
          <a:lstStyle/>
          <a:p>
            <a:r>
              <a:rPr lang="fr-FR" dirty="0"/>
              <a:t>Initial soil water distribution not at </a:t>
            </a:r>
            <a:r>
              <a:rPr lang="fr-FR" dirty="0" err="1"/>
              <a:t>equilbrium</a:t>
            </a:r>
            <a:r>
              <a:rPr lang="fr-FR" dirty="0"/>
              <a:t> with the root system: </a:t>
            </a:r>
            <a:r>
              <a:rPr lang="fr-FR" dirty="0" err="1"/>
              <a:t>Would</a:t>
            </a:r>
            <a:r>
              <a:rPr lang="fr-FR" dirty="0"/>
              <a:t> longer transient simulations </a:t>
            </a:r>
            <a:r>
              <a:rPr lang="fr-FR" dirty="0" err="1"/>
              <a:t>increase</a:t>
            </a:r>
            <a:r>
              <a:rPr lang="fr-FR" dirty="0"/>
              <a:t> </a:t>
            </a:r>
            <a:r>
              <a:rPr lang="fr-FR" dirty="0" err="1"/>
              <a:t>R</a:t>
            </a:r>
            <a:r>
              <a:rPr lang="fr-FR" baseline="-25000" dirty="0" err="1"/>
              <a:t>soil</a:t>
            </a:r>
            <a:r>
              <a:rPr lang="fr-FR" dirty="0"/>
              <a:t>?</a:t>
            </a:r>
          </a:p>
          <a:p>
            <a:r>
              <a:rPr lang="fr-FR" dirty="0"/>
              <a:t>Constant  root </a:t>
            </a:r>
            <a:r>
              <a:rPr lang="fr-FR" dirty="0" err="1"/>
              <a:t>hydraulic</a:t>
            </a:r>
            <a:r>
              <a:rPr lang="fr-FR" dirty="0"/>
              <a:t> </a:t>
            </a:r>
            <a:r>
              <a:rPr lang="fr-FR" sz="3000" dirty="0" err="1"/>
              <a:t>properties</a:t>
            </a:r>
            <a:r>
              <a:rPr lang="fr-FR" dirty="0"/>
              <a:t>? </a:t>
            </a:r>
            <a:r>
              <a:rPr lang="fr-FR" dirty="0" err="1"/>
              <a:t>Could</a:t>
            </a:r>
            <a:r>
              <a:rPr lang="fr-FR" dirty="0"/>
              <a:t> root radial </a:t>
            </a:r>
            <a:r>
              <a:rPr lang="fr-FR" dirty="0" err="1"/>
              <a:t>conductivity</a:t>
            </a:r>
            <a:r>
              <a:rPr lang="fr-FR" dirty="0"/>
              <a:t> </a:t>
            </a:r>
            <a:r>
              <a:rPr lang="fr-FR" dirty="0" err="1"/>
              <a:t>become</a:t>
            </a:r>
            <a:r>
              <a:rPr lang="fr-FR" dirty="0"/>
              <a:t> less conductive in </a:t>
            </a:r>
            <a:r>
              <a:rPr lang="fr-FR" dirty="0" err="1"/>
              <a:t>wetter</a:t>
            </a:r>
            <a:r>
              <a:rPr lang="fr-FR" dirty="0"/>
              <a:t> zones?</a:t>
            </a:r>
          </a:p>
          <a:p>
            <a:r>
              <a:rPr lang="fr-FR" dirty="0"/>
              <a:t>Bulk soil </a:t>
            </a:r>
            <a:r>
              <a:rPr lang="fr-FR" dirty="0" err="1"/>
              <a:t>hydraulic</a:t>
            </a:r>
            <a:r>
              <a:rPr lang="fr-FR" dirty="0"/>
              <a:t> </a:t>
            </a:r>
            <a:r>
              <a:rPr lang="fr-FR" dirty="0" err="1"/>
              <a:t>properties</a:t>
            </a:r>
            <a:r>
              <a:rPr lang="fr-FR" dirty="0"/>
              <a:t> = </a:t>
            </a:r>
            <a:r>
              <a:rPr lang="fr-FR" dirty="0" err="1"/>
              <a:t>rhizosphere</a:t>
            </a:r>
            <a:r>
              <a:rPr lang="fr-FR" dirty="0"/>
              <a:t> </a:t>
            </a:r>
            <a:r>
              <a:rPr lang="fr-FR" dirty="0" err="1"/>
              <a:t>properties</a:t>
            </a:r>
            <a:r>
              <a:rPr lang="fr-FR" dirty="0"/>
              <a:t>:</a:t>
            </a:r>
          </a:p>
          <a:p>
            <a:pPr marL="857250" lvl="1" indent="-457200">
              <a:buFontTx/>
              <a:buChar char="-"/>
            </a:pPr>
            <a:r>
              <a:rPr lang="fr-FR" dirty="0"/>
              <a:t>Soil-root interface </a:t>
            </a:r>
            <a:r>
              <a:rPr lang="fr-FR" dirty="0" err="1"/>
              <a:t>problems</a:t>
            </a:r>
            <a:r>
              <a:rPr lang="fr-FR" dirty="0"/>
              <a:t>?</a:t>
            </a:r>
          </a:p>
          <a:p>
            <a:pPr marL="857250" lvl="1" indent="-457200">
              <a:buFontTx/>
              <a:buChar char="-"/>
            </a:pPr>
            <a:r>
              <a:rPr lang="fr-FR" dirty="0"/>
              <a:t>Poor </a:t>
            </a:r>
            <a:r>
              <a:rPr lang="fr-FR" dirty="0" err="1"/>
              <a:t>measurement</a:t>
            </a:r>
            <a:r>
              <a:rPr lang="fr-FR" dirty="0"/>
              <a:t> of soil </a:t>
            </a:r>
            <a:r>
              <a:rPr lang="fr-FR" dirty="0" err="1"/>
              <a:t>conductivity</a:t>
            </a:r>
            <a:r>
              <a:rPr lang="fr-FR" dirty="0"/>
              <a:t>?</a:t>
            </a:r>
          </a:p>
          <a:p>
            <a:pPr marL="857250" lvl="1" indent="-457200">
              <a:buFontTx/>
              <a:buChar char="-"/>
            </a:pPr>
            <a:r>
              <a:rPr lang="fr-FR" dirty="0"/>
              <a:t>Different </a:t>
            </a:r>
            <a:r>
              <a:rPr lang="fr-FR" dirty="0" err="1"/>
              <a:t>rhizosphere</a:t>
            </a:r>
            <a:r>
              <a:rPr lang="fr-FR" dirty="0"/>
              <a:t> </a:t>
            </a:r>
            <a:r>
              <a:rPr lang="fr-FR" dirty="0" err="1"/>
              <a:t>conductivity</a:t>
            </a:r>
            <a:r>
              <a:rPr lang="fr-FR" dirty="0"/>
              <a:t>?</a:t>
            </a:r>
          </a:p>
          <a:p>
            <a:pPr marL="857250" lvl="1" indent="-457200">
              <a:buFontTx/>
              <a:buChar char="-"/>
            </a:pPr>
            <a:r>
              <a:rPr lang="fr-FR" dirty="0"/>
              <a:t>Root </a:t>
            </a:r>
            <a:r>
              <a:rPr lang="fr-FR" dirty="0" err="1"/>
              <a:t>shrinkage</a:t>
            </a:r>
            <a:r>
              <a:rPr lang="fr-FR" dirty="0"/>
              <a:t>?</a:t>
            </a:r>
          </a:p>
          <a:p>
            <a:pPr marL="857250" lvl="1" indent="-457200">
              <a:buFontTx/>
              <a:buChar char="-"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2DFD2D-E8DF-4A7F-A9F4-101824CE1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CCB70E8-853C-4B36-BC28-5F603864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370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20413-0DE3-4136-B0C5-80B314592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082" y="33722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Conclusions</a:t>
            </a:r>
            <a:br>
              <a:rPr lang="fr-FR" dirty="0"/>
            </a:b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C99B42-AF5C-42A0-B3F9-BCEA4EFE5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DA809D1-D58A-4902-B813-E03AFA998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23</a:t>
            </a:fld>
            <a:endParaRPr lang="de-DE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C4C9ECD-F050-45DD-8509-5588A112181E}"/>
              </a:ext>
            </a:extLst>
          </p:cNvPr>
          <p:cNvSpPr txBox="1"/>
          <p:nvPr/>
        </p:nvSpPr>
        <p:spPr>
          <a:xfrm>
            <a:off x="117541" y="1166842"/>
            <a:ext cx="1120788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fr-FR" sz="2800" dirty="0"/>
              <a:t>Can </a:t>
            </a:r>
            <a:r>
              <a:rPr lang="fr-FR" sz="2800" dirty="0" err="1"/>
              <a:t>we</a:t>
            </a:r>
            <a:r>
              <a:rPr lang="fr-FR" sz="2800" dirty="0"/>
              <a:t> </a:t>
            </a:r>
            <a:r>
              <a:rPr lang="fr-FR" sz="2800" dirty="0" err="1"/>
              <a:t>represent</a:t>
            </a:r>
            <a:r>
              <a:rPr lang="fr-FR" sz="2800" dirty="0"/>
              <a:t> the impact of </a:t>
            </a:r>
            <a:r>
              <a:rPr lang="fr-FR" sz="2800" dirty="0" err="1"/>
              <a:t>R</a:t>
            </a:r>
            <a:r>
              <a:rPr lang="fr-FR" sz="2800" baseline="-25000" dirty="0" err="1"/>
              <a:t>soil</a:t>
            </a:r>
            <a:r>
              <a:rPr lang="fr-FR" sz="2800" dirty="0"/>
              <a:t> at the plant scale? </a:t>
            </a:r>
            <a:r>
              <a:rPr lang="fr-FR" sz="2800" i="1" dirty="0"/>
              <a:t>A </a:t>
            </a:r>
            <a:r>
              <a:rPr lang="fr-FR" sz="2800" i="1" dirty="0" err="1"/>
              <a:t>rhizosphere</a:t>
            </a:r>
            <a:r>
              <a:rPr lang="fr-FR" sz="2800" i="1" dirty="0"/>
              <a:t> module </a:t>
            </a:r>
            <a:r>
              <a:rPr lang="fr-FR" sz="2800" i="1" dirty="0" err="1"/>
              <a:t>is</a:t>
            </a:r>
            <a:r>
              <a:rPr lang="fr-FR" sz="2800" i="1" dirty="0"/>
              <a:t> </a:t>
            </a:r>
            <a:r>
              <a:rPr lang="fr-FR" sz="2800" i="1" dirty="0" err="1"/>
              <a:t>needed</a:t>
            </a:r>
            <a:r>
              <a:rPr lang="fr-FR" sz="2800" i="1" dirty="0"/>
              <a:t> to </a:t>
            </a:r>
            <a:r>
              <a:rPr lang="fr-FR" sz="2800" i="1" dirty="0" err="1"/>
              <a:t>reproduced</a:t>
            </a:r>
            <a:r>
              <a:rPr lang="fr-FR" sz="2800" i="1" dirty="0"/>
              <a:t> </a:t>
            </a:r>
            <a:r>
              <a:rPr lang="fr-FR" sz="2800" i="1" dirty="0" err="1"/>
              <a:t>experiments</a:t>
            </a:r>
            <a:r>
              <a:rPr lang="fr-FR" sz="2800" i="1" dirty="0"/>
              <a:t> (</a:t>
            </a:r>
            <a:r>
              <a:rPr lang="fr-FR" sz="2800" i="1" dirty="0" err="1"/>
              <a:t>small</a:t>
            </a:r>
            <a:r>
              <a:rPr lang="fr-FR" sz="2800" i="1" dirty="0"/>
              <a:t> scale </a:t>
            </a:r>
            <a:r>
              <a:rPr lang="fr-FR" sz="2800" i="1" dirty="0" err="1"/>
              <a:t>matters</a:t>
            </a:r>
            <a:r>
              <a:rPr lang="fr-FR" sz="2800" i="1" dirty="0"/>
              <a:t>!)</a:t>
            </a:r>
          </a:p>
          <a:p>
            <a:pPr marL="742950" lvl="1" indent="-285750">
              <a:buFontTx/>
              <a:buChar char="-"/>
            </a:pPr>
            <a:r>
              <a:rPr lang="fr-FR" sz="2800" dirty="0" err="1"/>
              <a:t>What</a:t>
            </a:r>
            <a:r>
              <a:rPr lang="fr-FR" sz="2800" dirty="0"/>
              <a:t> causes the </a:t>
            </a:r>
            <a:r>
              <a:rPr lang="fr-FR" sz="2800" dirty="0" err="1"/>
              <a:t>rhizosphere</a:t>
            </a:r>
            <a:r>
              <a:rPr lang="fr-FR" sz="2800" dirty="0"/>
              <a:t> </a:t>
            </a:r>
            <a:r>
              <a:rPr lang="fr-FR" sz="2800" dirty="0" err="1"/>
              <a:t>effect</a:t>
            </a:r>
            <a:r>
              <a:rPr lang="fr-FR" sz="2800" dirty="0"/>
              <a:t>? </a:t>
            </a:r>
          </a:p>
          <a:p>
            <a:pPr marL="1200150" lvl="2" indent="-285750">
              <a:buFontTx/>
              <a:buChar char="-"/>
            </a:pPr>
            <a:r>
              <a:rPr lang="fr-FR" sz="2800" i="1" dirty="0" err="1"/>
              <a:t>Heterogeneous</a:t>
            </a:r>
            <a:r>
              <a:rPr lang="fr-FR" sz="2800" i="1" dirty="0"/>
              <a:t> root </a:t>
            </a:r>
            <a:r>
              <a:rPr lang="fr-FR" sz="2800" i="1" dirty="0" err="1"/>
              <a:t>properties</a:t>
            </a:r>
            <a:endParaRPr lang="fr-FR" sz="2800" i="1" dirty="0"/>
          </a:p>
          <a:p>
            <a:pPr marL="1200150" lvl="2" indent="-285750">
              <a:buFontTx/>
              <a:buChar char="-"/>
            </a:pPr>
            <a:r>
              <a:rPr lang="fr-FR" sz="2800" i="1" dirty="0"/>
              <a:t>In loam: </a:t>
            </a:r>
            <a:r>
              <a:rPr lang="fr-FR" sz="2800" i="1" dirty="0" err="1"/>
              <a:t>Kdrop</a:t>
            </a:r>
            <a:r>
              <a:rPr lang="fr-FR" sz="2800" i="1" dirty="0"/>
              <a:t> </a:t>
            </a:r>
          </a:p>
          <a:p>
            <a:pPr marL="1200150" lvl="2" indent="-285750">
              <a:buFontTx/>
              <a:buChar char="-"/>
            </a:pPr>
            <a:r>
              <a:rPr lang="fr-FR" sz="2800" i="1" dirty="0"/>
              <a:t>In </a:t>
            </a:r>
            <a:r>
              <a:rPr lang="fr-FR" sz="2800" i="1" dirty="0" err="1"/>
              <a:t>sand</a:t>
            </a:r>
            <a:r>
              <a:rPr lang="fr-FR" sz="2800" i="1" dirty="0"/>
              <a:t>: </a:t>
            </a:r>
            <a:r>
              <a:rPr lang="fr-FR" sz="2800" i="1" dirty="0" err="1"/>
              <a:t>other</a:t>
            </a:r>
            <a:r>
              <a:rPr lang="fr-FR" sz="2800" i="1" dirty="0"/>
              <a:t> </a:t>
            </a:r>
            <a:r>
              <a:rPr lang="fr-FR" sz="2800" i="1" dirty="0" err="1"/>
              <a:t>processes</a:t>
            </a:r>
            <a:endParaRPr lang="fr-FR" sz="2800" i="1" dirty="0"/>
          </a:p>
          <a:p>
            <a:pPr marL="742950" lvl="1" indent="-285750">
              <a:buFontTx/>
              <a:buChar char="-"/>
            </a:pPr>
            <a:r>
              <a:rPr lang="fr-FR" sz="2800" dirty="0" err="1"/>
              <a:t>What</a:t>
            </a:r>
            <a:r>
              <a:rPr lang="fr-FR" sz="2800" dirty="0"/>
              <a:t> about root </a:t>
            </a:r>
            <a:r>
              <a:rPr lang="fr-FR" sz="2800" dirty="0" err="1"/>
              <a:t>plasticity</a:t>
            </a:r>
            <a:r>
              <a:rPr lang="fr-FR" sz="2800" dirty="0"/>
              <a:t>? </a:t>
            </a:r>
          </a:p>
          <a:p>
            <a:pPr marL="1200150" lvl="2" indent="-285750">
              <a:buFontTx/>
              <a:buChar char="-"/>
            </a:pPr>
            <a:r>
              <a:rPr lang="fr-FR" sz="2800" i="1" dirty="0"/>
              <a:t>Root radial </a:t>
            </a:r>
            <a:r>
              <a:rPr lang="fr-FR" sz="2800" i="1" dirty="0" err="1"/>
              <a:t>conductivity</a:t>
            </a:r>
            <a:r>
              <a:rPr lang="fr-FR" sz="2800" i="1" dirty="0"/>
              <a:t> </a:t>
            </a:r>
            <a:r>
              <a:rPr lang="fr-FR" sz="2800" i="1" dirty="0" err="1"/>
              <a:t>independent</a:t>
            </a:r>
            <a:r>
              <a:rPr lang="fr-FR" sz="2800" i="1" dirty="0"/>
              <a:t> to </a:t>
            </a:r>
            <a:r>
              <a:rPr lang="fr-FR" sz="2800" i="1" dirty="0" err="1"/>
              <a:t>diameter</a:t>
            </a:r>
            <a:endParaRPr lang="fr-FR" sz="2800" i="1" dirty="0"/>
          </a:p>
          <a:p>
            <a:pPr marL="1200150" lvl="2" indent="-285750">
              <a:buFontTx/>
              <a:buChar char="-"/>
            </a:pPr>
            <a:r>
              <a:rPr lang="fr-FR" sz="2800" i="1" dirty="0"/>
              <a:t>Root radial </a:t>
            </a:r>
            <a:r>
              <a:rPr lang="fr-FR" sz="2800" i="1" dirty="0" err="1"/>
              <a:t>conductivity</a:t>
            </a:r>
            <a:r>
              <a:rPr lang="fr-FR" sz="2800" i="1" dirty="0"/>
              <a:t> </a:t>
            </a:r>
            <a:r>
              <a:rPr lang="fr-FR" sz="2800" i="1" dirty="0" err="1"/>
              <a:t>independent</a:t>
            </a:r>
            <a:r>
              <a:rPr lang="fr-FR" sz="2800" i="1" dirty="0"/>
              <a:t> to </a:t>
            </a:r>
            <a:r>
              <a:rPr lang="fr-FR" sz="2800" i="1" dirty="0" err="1"/>
              <a:t>genotype</a:t>
            </a:r>
            <a:endParaRPr lang="fr-FR" sz="2800" i="1" dirty="0"/>
          </a:p>
          <a:p>
            <a:pPr marL="1200150" lvl="2" indent="-285750">
              <a:buFontTx/>
              <a:buChar char="-"/>
            </a:pPr>
            <a:r>
              <a:rPr lang="fr-FR" sz="2800" i="1" dirty="0"/>
              <a:t>Root radial </a:t>
            </a:r>
            <a:r>
              <a:rPr lang="fr-FR" sz="2800" i="1" dirty="0" err="1"/>
              <a:t>conductivity</a:t>
            </a:r>
            <a:r>
              <a:rPr lang="fr-FR" sz="2800" i="1" dirty="0"/>
              <a:t> </a:t>
            </a:r>
            <a:r>
              <a:rPr lang="fr-FR" sz="2800" i="1" dirty="0" err="1"/>
              <a:t>independent</a:t>
            </a:r>
            <a:r>
              <a:rPr lang="fr-FR" sz="2800" i="1" dirty="0"/>
              <a:t> to soil type</a:t>
            </a:r>
          </a:p>
        </p:txBody>
      </p:sp>
    </p:spTree>
    <p:extLst>
      <p:ext uri="{BB962C8B-B14F-4D97-AF65-F5344CB8AC3E}">
        <p14:creationId xmlns:p14="http://schemas.microsoft.com/office/powerpoint/2010/main" val="2818220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232F8D-48F3-475B-B9E9-C2EBDB288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36525"/>
            <a:ext cx="10972800" cy="1143000"/>
          </a:xfrm>
        </p:spPr>
        <p:txBody>
          <a:bodyPr/>
          <a:lstStyle/>
          <a:p>
            <a:r>
              <a:rPr lang="fr-FR" dirty="0"/>
              <a:t>Conclusions</a:t>
            </a:r>
            <a:endParaRPr lang="fr-B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B0F27F01-6C85-4ABA-956B-AF8C0EB761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293737"/>
                <a:ext cx="10972800" cy="4270525"/>
              </a:xfrm>
            </p:spPr>
            <p:txBody>
              <a:bodyPr>
                <a:normAutofit/>
              </a:bodyPr>
              <a:lstStyle/>
              <a:p>
                <a:r>
                  <a:rPr lang="fr-FR" dirty="0" err="1"/>
                  <a:t>Representing</a:t>
                </a:r>
                <a:r>
                  <a:rPr lang="fr-FR" dirty="0"/>
                  <a:t> T-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𝑙𝑒𝑎𝑓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 plant-scale </a:t>
                </a:r>
                <a:r>
                  <a:rPr lang="fr-FR" dirty="0" err="1"/>
                  <a:t>behavior</a:t>
                </a:r>
                <a:r>
                  <a:rPr lang="fr-FR" dirty="0"/>
                  <a:t> </a:t>
                </a:r>
                <a:r>
                  <a:rPr lang="fr-FR" dirty="0" err="1"/>
                  <a:t>based</a:t>
                </a:r>
                <a:r>
                  <a:rPr lang="fr-FR" dirty="0"/>
                  <a:t> on a 3-D plant scale model </a:t>
                </a:r>
                <a:r>
                  <a:rPr lang="fr-FR" dirty="0" err="1"/>
                  <a:t>was</a:t>
                </a:r>
                <a:r>
                  <a:rPr lang="fr-FR" dirty="0"/>
                  <a:t> possible but </a:t>
                </a:r>
                <a:r>
                  <a:rPr lang="fr-FR" dirty="0" err="1"/>
                  <a:t>challenging</a:t>
                </a:r>
                <a:r>
                  <a:rPr lang="fr-FR" dirty="0"/>
                  <a:t>:</a:t>
                </a:r>
              </a:p>
              <a:p>
                <a:pPr lvl="1"/>
                <a:r>
                  <a:rPr lang="fr-FR" dirty="0"/>
                  <a:t>Heavy in </a:t>
                </a:r>
                <a:r>
                  <a:rPr lang="fr-FR" dirty="0" err="1"/>
                  <a:t>terms</a:t>
                </a:r>
                <a:r>
                  <a:rPr lang="fr-FR" dirty="0"/>
                  <a:t> of </a:t>
                </a:r>
                <a:r>
                  <a:rPr lang="fr-FR" dirty="0" err="1"/>
                  <a:t>computing</a:t>
                </a:r>
                <a:endParaRPr lang="fr-FR" dirty="0"/>
              </a:p>
              <a:p>
                <a:pPr lvl="1"/>
                <a:r>
                  <a:rPr lang="fr-FR" dirty="0"/>
                  <a:t>Not </a:t>
                </a:r>
                <a:r>
                  <a:rPr lang="fr-FR" dirty="0" err="1"/>
                  <a:t>easy</a:t>
                </a:r>
                <a:r>
                  <a:rPr lang="fr-FR" dirty="0"/>
                  <a:t> to </a:t>
                </a:r>
                <a:r>
                  <a:rPr lang="fr-FR" dirty="0" err="1"/>
                  <a:t>reproduce</a:t>
                </a:r>
                <a:endParaRPr lang="fr-FR" dirty="0"/>
              </a:p>
              <a:p>
                <a:pPr lvl="1"/>
                <a:r>
                  <a:rPr lang="fr-FR" dirty="0" err="1"/>
                  <a:t>Additional</a:t>
                </a:r>
                <a:r>
                  <a:rPr lang="fr-FR" dirty="0"/>
                  <a:t> </a:t>
                </a:r>
                <a:r>
                  <a:rPr lang="fr-FR" dirty="0" err="1"/>
                  <a:t>reduction</a:t>
                </a:r>
                <a:r>
                  <a:rPr lang="fr-FR" dirty="0"/>
                  <a:t> factor </a:t>
                </a:r>
                <a:r>
                  <a:rPr lang="fr-FR" dirty="0" err="1"/>
                  <a:t>had</a:t>
                </a:r>
                <a:r>
                  <a:rPr lang="fr-FR" dirty="0"/>
                  <a:t> to </a:t>
                </a:r>
                <a:r>
                  <a:rPr lang="fr-FR" dirty="0" err="1"/>
                  <a:t>be</a:t>
                </a:r>
                <a:r>
                  <a:rPr lang="fr-FR" dirty="0"/>
                  <a:t> </a:t>
                </a:r>
                <a:r>
                  <a:rPr lang="fr-FR" dirty="0" err="1"/>
                  <a:t>considered</a:t>
                </a:r>
                <a:r>
                  <a:rPr lang="fr-FR" dirty="0"/>
                  <a:t> to </a:t>
                </a:r>
                <a:r>
                  <a:rPr lang="fr-FR" dirty="0" err="1"/>
                  <a:t>generate</a:t>
                </a:r>
                <a:r>
                  <a:rPr lang="fr-FR" dirty="0"/>
                  <a:t> </a:t>
                </a:r>
                <a:r>
                  <a:rPr lang="fr-FR" dirty="0" err="1"/>
                  <a:t>nonlinearity</a:t>
                </a:r>
                <a:endParaRPr lang="fr-FR" dirty="0"/>
              </a:p>
              <a:p>
                <a:r>
                  <a:rPr lang="fr-FR" dirty="0"/>
                  <a:t>But these </a:t>
                </a:r>
                <a:r>
                  <a:rPr lang="fr-FR" dirty="0" err="1"/>
                  <a:t>experiments</a:t>
                </a:r>
                <a:r>
                  <a:rPr lang="fr-FR" dirty="0"/>
                  <a:t> </a:t>
                </a:r>
                <a:r>
                  <a:rPr lang="fr-FR" dirty="0" err="1"/>
                  <a:t>contain</a:t>
                </a:r>
                <a:r>
                  <a:rPr lang="fr-FR" dirty="0"/>
                  <a:t> information on root </a:t>
                </a:r>
                <a:r>
                  <a:rPr lang="fr-FR" dirty="0" err="1"/>
                  <a:t>properties</a:t>
                </a:r>
                <a:r>
                  <a:rPr lang="fr-FR" dirty="0"/>
                  <a:t>:</a:t>
                </a:r>
              </a:p>
              <a:p>
                <a:pPr lvl="1"/>
                <a:r>
                  <a:rPr lang="fr-FR" dirty="0" err="1"/>
                  <a:t>Sensitivity</a:t>
                </a:r>
                <a:r>
                  <a:rPr lang="fr-FR" dirty="0"/>
                  <a:t> to root </a:t>
                </a:r>
                <a:r>
                  <a:rPr lang="fr-FR" dirty="0" err="1"/>
                  <a:t>hydraulic</a:t>
                </a:r>
                <a:r>
                  <a:rPr lang="fr-FR" dirty="0"/>
                  <a:t> parameters </a:t>
                </a:r>
              </a:p>
              <a:p>
                <a:pPr lvl="1"/>
                <a:r>
                  <a:rPr lang="fr-FR" dirty="0"/>
                  <a:t> </a:t>
                </a:r>
                <a:r>
                  <a:rPr lang="fr-FR" dirty="0" err="1"/>
                  <a:t>uptake</a:t>
                </a:r>
                <a:r>
                  <a:rPr lang="fr-FR" dirty="0"/>
                  <a:t> distribution </a:t>
                </a:r>
                <a:r>
                  <a:rPr lang="fr-FR" dirty="0" err="1"/>
                  <a:t>is</a:t>
                </a:r>
                <a:r>
                  <a:rPr lang="fr-FR" dirty="0"/>
                  <a:t> key to </a:t>
                </a:r>
                <a:r>
                  <a:rPr lang="fr-FR" dirty="0" err="1"/>
                  <a:t>generate</a:t>
                </a:r>
                <a:r>
                  <a:rPr lang="fr-FR" dirty="0"/>
                  <a:t> non </a:t>
                </a:r>
                <a:r>
                  <a:rPr lang="fr-FR" dirty="0" err="1"/>
                  <a:t>linearity</a:t>
                </a:r>
                <a:r>
                  <a:rPr lang="fr-FR" dirty="0"/>
                  <a:t>: </a:t>
                </a:r>
                <a:r>
                  <a:rPr lang="fr-FR" dirty="0" err="1"/>
                  <a:t>function</a:t>
                </a:r>
                <a:r>
                  <a:rPr lang="fr-FR" dirty="0"/>
                  <a:t> of soil water &amp; root </a:t>
                </a:r>
                <a:r>
                  <a:rPr lang="fr-FR" dirty="0" err="1"/>
                  <a:t>property</a:t>
                </a:r>
                <a:r>
                  <a:rPr lang="fr-FR" dirty="0"/>
                  <a:t>  distribution</a:t>
                </a:r>
              </a:p>
              <a:p>
                <a:r>
                  <a:rPr lang="fr-FR" dirty="0"/>
                  <a:t>3D model </a:t>
                </a:r>
                <a:r>
                  <a:rPr lang="fr-FR" dirty="0" err="1"/>
                  <a:t>helps</a:t>
                </a:r>
                <a:r>
                  <a:rPr lang="fr-FR" dirty="0"/>
                  <a:t> us </a:t>
                </a:r>
                <a:r>
                  <a:rPr lang="fr-FR" dirty="0" err="1"/>
                  <a:t>understand</a:t>
                </a:r>
                <a:r>
                  <a:rPr lang="fr-FR" dirty="0"/>
                  <a:t> </a:t>
                </a:r>
                <a:r>
                  <a:rPr lang="fr-FR" dirty="0" err="1"/>
                  <a:t>what</a:t>
                </a:r>
                <a:r>
                  <a:rPr lang="fr-FR" dirty="0"/>
                  <a:t> </a:t>
                </a:r>
                <a:r>
                  <a:rPr lang="fr-FR" dirty="0" err="1"/>
                  <a:t>we</a:t>
                </a:r>
                <a:r>
                  <a:rPr lang="fr-FR" dirty="0"/>
                  <a:t> </a:t>
                </a:r>
                <a:r>
                  <a:rPr lang="fr-FR" dirty="0" err="1"/>
                  <a:t>don’t</a:t>
                </a:r>
                <a:r>
                  <a:rPr lang="fr-FR" dirty="0"/>
                  <a:t> </a:t>
                </a:r>
                <a:r>
                  <a:rPr lang="fr-FR" dirty="0" err="1"/>
                  <a:t>understand</a:t>
                </a:r>
                <a:r>
                  <a:rPr lang="fr-FR" dirty="0"/>
                  <a:t>.</a:t>
                </a:r>
              </a:p>
              <a:p>
                <a:pPr lvl="1"/>
                <a:endParaRPr lang="fr-FR" dirty="0"/>
              </a:p>
              <a:p>
                <a:pPr lvl="1"/>
                <a:endParaRPr lang="fr-FR" dirty="0"/>
              </a:p>
            </p:txBody>
          </p:sp>
        </mc:Choice>
        <mc:Fallback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B0F27F01-6C85-4ABA-956B-AF8C0EB761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293737"/>
                <a:ext cx="10972800" cy="4270525"/>
              </a:xfrm>
              <a:blipFill>
                <a:blip r:embed="rId2"/>
                <a:stretch>
                  <a:fillRect l="-1000" t="-1997" b="-2425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2DFD2D-E8DF-4A7F-A9F4-101824CE1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CCB70E8-853C-4B36-BC28-5F603864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0008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232F8D-48F3-475B-B9E9-C2EBDB288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-315416"/>
            <a:ext cx="10972800" cy="1143000"/>
          </a:xfrm>
        </p:spPr>
        <p:txBody>
          <a:bodyPr/>
          <a:lstStyle/>
          <a:p>
            <a:r>
              <a:rPr lang="fr-FR" dirty="0"/>
              <a:t>Conclusions</a:t>
            </a:r>
            <a:endParaRPr lang="fr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B0F27F01-6C85-4ABA-956B-AF8C0EB761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293737"/>
                <a:ext cx="10972800" cy="4270525"/>
              </a:xfrm>
            </p:spPr>
            <p:txBody>
              <a:bodyPr>
                <a:normAutofit/>
              </a:bodyPr>
              <a:lstStyle/>
              <a:p>
                <a:r>
                  <a:rPr lang="fr-FR" dirty="0"/>
                  <a:t>3D model </a:t>
                </a:r>
                <a:r>
                  <a:rPr lang="fr-FR" dirty="0" err="1"/>
                  <a:t>helps</a:t>
                </a:r>
                <a:r>
                  <a:rPr lang="fr-FR" dirty="0"/>
                  <a:t> us </a:t>
                </a:r>
                <a:r>
                  <a:rPr lang="fr-FR" dirty="0" err="1"/>
                  <a:t>understand</a:t>
                </a:r>
                <a:r>
                  <a:rPr lang="fr-FR" dirty="0"/>
                  <a:t> </a:t>
                </a:r>
                <a:r>
                  <a:rPr lang="fr-FR" dirty="0" err="1"/>
                  <a:t>what</a:t>
                </a:r>
                <a:r>
                  <a:rPr lang="fr-FR" dirty="0"/>
                  <a:t> </a:t>
                </a:r>
                <a:r>
                  <a:rPr lang="fr-FR" dirty="0" err="1"/>
                  <a:t>we</a:t>
                </a:r>
                <a:r>
                  <a:rPr lang="fr-FR" dirty="0"/>
                  <a:t> </a:t>
                </a:r>
                <a:r>
                  <a:rPr lang="fr-FR" dirty="0" err="1"/>
                  <a:t>don’t</a:t>
                </a:r>
                <a:r>
                  <a:rPr lang="fr-FR" dirty="0"/>
                  <a:t> </a:t>
                </a:r>
                <a:r>
                  <a:rPr lang="fr-FR" dirty="0" err="1"/>
                  <a:t>understand</a:t>
                </a:r>
                <a:r>
                  <a:rPr lang="fr-FR" dirty="0"/>
                  <a:t>.</a:t>
                </a:r>
              </a:p>
              <a:p>
                <a:r>
                  <a:rPr lang="fr-FR" dirty="0" err="1"/>
                  <a:t>Representing</a:t>
                </a:r>
                <a:r>
                  <a:rPr lang="fr-FR" dirty="0"/>
                  <a:t> T-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𝑙𝑒𝑎𝑓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 plant-scale </a:t>
                </a:r>
                <a:r>
                  <a:rPr lang="fr-FR" dirty="0" err="1"/>
                  <a:t>behavior</a:t>
                </a:r>
                <a:r>
                  <a:rPr lang="fr-FR" dirty="0"/>
                  <a:t> </a:t>
                </a:r>
                <a:r>
                  <a:rPr lang="fr-FR" dirty="0" err="1"/>
                  <a:t>based</a:t>
                </a:r>
                <a:r>
                  <a:rPr lang="fr-FR" dirty="0"/>
                  <a:t> on a 3-D plant scale model </a:t>
                </a:r>
                <a:r>
                  <a:rPr lang="fr-FR" dirty="0" err="1"/>
                  <a:t>was</a:t>
                </a:r>
                <a:r>
                  <a:rPr lang="fr-FR" dirty="0"/>
                  <a:t> possible but </a:t>
                </a:r>
                <a:r>
                  <a:rPr lang="fr-FR" dirty="0" err="1"/>
                  <a:t>challenging</a:t>
                </a:r>
                <a:r>
                  <a:rPr lang="fr-FR" dirty="0"/>
                  <a:t>:</a:t>
                </a:r>
              </a:p>
              <a:p>
                <a:pPr lvl="1"/>
                <a:r>
                  <a:rPr lang="fr-FR" dirty="0"/>
                  <a:t>Heavy in </a:t>
                </a:r>
                <a:r>
                  <a:rPr lang="fr-FR" dirty="0" err="1"/>
                  <a:t>terms</a:t>
                </a:r>
                <a:r>
                  <a:rPr lang="fr-FR" dirty="0"/>
                  <a:t> of </a:t>
                </a:r>
                <a:r>
                  <a:rPr lang="fr-FR" dirty="0" err="1"/>
                  <a:t>computing</a:t>
                </a:r>
                <a:endParaRPr lang="fr-FR" dirty="0"/>
              </a:p>
              <a:p>
                <a:pPr lvl="1"/>
                <a:r>
                  <a:rPr lang="fr-FR" dirty="0"/>
                  <a:t>Not </a:t>
                </a:r>
                <a:r>
                  <a:rPr lang="fr-FR" dirty="0" err="1"/>
                  <a:t>easy</a:t>
                </a:r>
                <a:r>
                  <a:rPr lang="fr-FR" dirty="0"/>
                  <a:t> to </a:t>
                </a:r>
                <a:r>
                  <a:rPr lang="fr-FR" dirty="0" err="1"/>
                  <a:t>reproduce</a:t>
                </a:r>
                <a:endParaRPr lang="fr-FR" dirty="0"/>
              </a:p>
              <a:p>
                <a:pPr lvl="1"/>
                <a:r>
                  <a:rPr lang="fr-FR" dirty="0" err="1"/>
                  <a:t>Additional</a:t>
                </a:r>
                <a:r>
                  <a:rPr lang="fr-FR" dirty="0"/>
                  <a:t> </a:t>
                </a:r>
                <a:r>
                  <a:rPr lang="fr-FR" dirty="0" err="1"/>
                  <a:t>reduction</a:t>
                </a:r>
                <a:r>
                  <a:rPr lang="fr-FR" dirty="0"/>
                  <a:t> factor </a:t>
                </a:r>
                <a:r>
                  <a:rPr lang="fr-FR" dirty="0" err="1"/>
                  <a:t>had</a:t>
                </a:r>
                <a:r>
                  <a:rPr lang="fr-FR" dirty="0"/>
                  <a:t> to </a:t>
                </a:r>
                <a:r>
                  <a:rPr lang="fr-FR" dirty="0" err="1"/>
                  <a:t>be</a:t>
                </a:r>
                <a:r>
                  <a:rPr lang="fr-FR" dirty="0"/>
                  <a:t> </a:t>
                </a:r>
                <a:r>
                  <a:rPr lang="fr-FR" dirty="0" err="1"/>
                  <a:t>considered</a:t>
                </a:r>
                <a:r>
                  <a:rPr lang="fr-FR" dirty="0"/>
                  <a:t> to </a:t>
                </a:r>
                <a:r>
                  <a:rPr lang="fr-FR" dirty="0" err="1"/>
                  <a:t>generate</a:t>
                </a:r>
                <a:r>
                  <a:rPr lang="fr-FR" dirty="0"/>
                  <a:t> </a:t>
                </a:r>
                <a:r>
                  <a:rPr lang="fr-FR" dirty="0" err="1"/>
                  <a:t>nonlinearity</a:t>
                </a:r>
                <a:endParaRPr lang="fr-FR" dirty="0"/>
              </a:p>
              <a:p>
                <a:r>
                  <a:rPr lang="fr-FR" dirty="0"/>
                  <a:t>But these </a:t>
                </a:r>
                <a:r>
                  <a:rPr lang="fr-FR" dirty="0" err="1"/>
                  <a:t>experiments</a:t>
                </a:r>
                <a:r>
                  <a:rPr lang="fr-FR" dirty="0"/>
                  <a:t> </a:t>
                </a:r>
                <a:r>
                  <a:rPr lang="fr-FR" dirty="0" err="1"/>
                  <a:t>contain</a:t>
                </a:r>
                <a:r>
                  <a:rPr lang="fr-FR" dirty="0"/>
                  <a:t> information on root </a:t>
                </a:r>
                <a:r>
                  <a:rPr lang="fr-FR" dirty="0" err="1"/>
                  <a:t>properties</a:t>
                </a:r>
                <a:r>
                  <a:rPr lang="fr-FR" dirty="0"/>
                  <a:t>:</a:t>
                </a:r>
              </a:p>
              <a:p>
                <a:pPr lvl="1"/>
                <a:r>
                  <a:rPr lang="fr-FR" dirty="0" err="1"/>
                  <a:t>Sensitivity</a:t>
                </a:r>
                <a:r>
                  <a:rPr lang="fr-FR" dirty="0"/>
                  <a:t> to root </a:t>
                </a:r>
                <a:r>
                  <a:rPr lang="fr-FR" dirty="0" err="1"/>
                  <a:t>hydraulic</a:t>
                </a:r>
                <a:r>
                  <a:rPr lang="fr-FR" dirty="0"/>
                  <a:t> parameters </a:t>
                </a:r>
              </a:p>
              <a:p>
                <a:pPr lvl="1"/>
                <a:r>
                  <a:rPr lang="fr-FR" dirty="0"/>
                  <a:t> </a:t>
                </a:r>
                <a:r>
                  <a:rPr lang="fr-FR" dirty="0" err="1"/>
                  <a:t>uptake</a:t>
                </a:r>
                <a:r>
                  <a:rPr lang="fr-FR" dirty="0"/>
                  <a:t> distribution </a:t>
                </a:r>
                <a:r>
                  <a:rPr lang="fr-FR" dirty="0" err="1"/>
                  <a:t>is</a:t>
                </a:r>
                <a:r>
                  <a:rPr lang="fr-FR" dirty="0"/>
                  <a:t> key to </a:t>
                </a:r>
                <a:r>
                  <a:rPr lang="fr-FR" dirty="0" err="1"/>
                  <a:t>generate</a:t>
                </a:r>
                <a:r>
                  <a:rPr lang="fr-FR" dirty="0"/>
                  <a:t> non </a:t>
                </a:r>
                <a:r>
                  <a:rPr lang="fr-FR" dirty="0" err="1"/>
                  <a:t>linearity</a:t>
                </a:r>
                <a:r>
                  <a:rPr lang="fr-FR" dirty="0"/>
                  <a:t>: </a:t>
                </a:r>
                <a:r>
                  <a:rPr lang="fr-FR" dirty="0" err="1"/>
                  <a:t>function</a:t>
                </a:r>
                <a:r>
                  <a:rPr lang="fr-FR" dirty="0"/>
                  <a:t> of soil water &amp; root </a:t>
                </a:r>
                <a:r>
                  <a:rPr lang="fr-FR" dirty="0" err="1"/>
                  <a:t>property</a:t>
                </a:r>
                <a:r>
                  <a:rPr lang="fr-FR" dirty="0"/>
                  <a:t>  distribution</a:t>
                </a:r>
              </a:p>
              <a:p>
                <a:pPr lvl="1"/>
                <a:endParaRPr lang="fr-FR" dirty="0"/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B0F27F01-6C85-4ABA-956B-AF8C0EB761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293737"/>
                <a:ext cx="10972800" cy="4270525"/>
              </a:xfrm>
              <a:blipFill>
                <a:blip r:embed="rId2"/>
                <a:stretch>
                  <a:fillRect l="-1000" t="-2282" b="-1712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2DFD2D-E8DF-4A7F-A9F4-101824CE1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CCB70E8-853C-4B36-BC28-5F603864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25</a:t>
            </a:fld>
            <a:endParaRPr lang="de-D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DF553B-BE8C-4A58-B0B5-C3D260DD3A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9"/>
          <a:stretch/>
        </p:blipFill>
        <p:spPr>
          <a:xfrm>
            <a:off x="-1464840" y="-2835696"/>
            <a:ext cx="16006195" cy="1141529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80DB881-42C8-4BED-B394-8BB897F138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4" b="56300"/>
          <a:stretch/>
        </p:blipFill>
        <p:spPr>
          <a:xfrm>
            <a:off x="3226629" y="0"/>
            <a:ext cx="5677683" cy="2996952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5732B9AB-1D30-455D-9CA8-54256CDF90FC}"/>
              </a:ext>
            </a:extLst>
          </p:cNvPr>
          <p:cNvSpPr/>
          <p:nvPr/>
        </p:nvSpPr>
        <p:spPr>
          <a:xfrm>
            <a:off x="3661520" y="889222"/>
            <a:ext cx="2088232" cy="1143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750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E8F030B-FC02-45EF-A5E0-862AD54691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rgbClr val="E7E6E6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-733647"/>
            <a:ext cx="7085178" cy="759164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47000" endPos="65000" dist="50800" dir="5400000" sy="-100000" algn="bl" rotWithShape="0"/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06B485C-8799-4097-A46D-F0913727C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PhD position </a:t>
            </a:r>
            <a:r>
              <a:rPr lang="fr-FR" dirty="0" err="1"/>
              <a:t>available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6CD91B-5F32-4A9B-8689-4F48932A4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PhD position in soil-plant interactions</a:t>
            </a:r>
          </a:p>
          <a:p>
            <a:r>
              <a:rPr lang="fr-FR" dirty="0"/>
              <a:t>Modeling root </a:t>
            </a:r>
            <a:r>
              <a:rPr lang="fr-FR" dirty="0" err="1"/>
              <a:t>plasticity</a:t>
            </a:r>
            <a:r>
              <a:rPr lang="fr-FR" dirty="0"/>
              <a:t> </a:t>
            </a:r>
          </a:p>
          <a:p>
            <a:r>
              <a:rPr lang="fr-FR" dirty="0"/>
              <a:t>EU-projet </a:t>
            </a:r>
            <a:r>
              <a:rPr lang="fr-FR" dirty="0" err="1"/>
              <a:t>RootEd</a:t>
            </a:r>
            <a:endParaRPr lang="fr-FR" dirty="0"/>
          </a:p>
          <a:p>
            <a:r>
              <a:rPr lang="fr-FR" dirty="0"/>
              <a:t>Doctoral Training Network</a:t>
            </a:r>
          </a:p>
          <a:p>
            <a:r>
              <a:rPr lang="fr-FR" dirty="0" err="1"/>
              <a:t>Funded</a:t>
            </a:r>
            <a:r>
              <a:rPr lang="fr-FR" dirty="0"/>
              <a:t> for 4 years</a:t>
            </a:r>
          </a:p>
          <a:p>
            <a:r>
              <a:rPr lang="fr-FR" dirty="0" err="1"/>
              <a:t>Starting</a:t>
            </a:r>
            <a:r>
              <a:rPr lang="fr-FR" dirty="0"/>
              <a:t> Sept 1st, 2023</a:t>
            </a:r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F14A6F-6084-42C4-8045-D6AAA5045F4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441" y="1825625"/>
            <a:ext cx="4268622" cy="41719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B09B06-EE2D-4F03-B0A9-0F529294AD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584" y="0"/>
            <a:ext cx="1905416" cy="151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238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9470836-E213-4A7B-ACDD-9BCFE7176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2C51BF1-E1A8-41D6-87FF-519D81F8E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6001473F-D929-4B1F-909F-CBEB3382B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067D36A2-A702-4E85-A160-0A4BAF54B3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EDCCAC8-0B95-438D-9CEB-5BB78582C9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9"/>
          <a:stretch/>
        </p:blipFill>
        <p:spPr>
          <a:xfrm>
            <a:off x="4727848" y="1002168"/>
            <a:ext cx="2471138" cy="17623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91F92A-F06D-485C-AC32-3E0D248301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9"/>
          <a:stretch/>
        </p:blipFill>
        <p:spPr>
          <a:xfrm>
            <a:off x="-1464840" y="-2835696"/>
            <a:ext cx="16006195" cy="11415296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6F362E4A-066D-47B7-8293-C776B9024B8F}"/>
              </a:ext>
            </a:extLst>
          </p:cNvPr>
          <p:cNvSpPr/>
          <p:nvPr/>
        </p:nvSpPr>
        <p:spPr>
          <a:xfrm>
            <a:off x="911424" y="3581704"/>
            <a:ext cx="1656184" cy="158417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784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E58AA742-F977-42B7-BAE1-F998DE85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Challenges</a:t>
            </a:r>
            <a:endParaRPr lang="fr-BE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B1306614-B8FE-4D1A-95ED-78257446A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err="1"/>
              <a:t>Rhizophere</a:t>
            </a:r>
            <a:r>
              <a:rPr lang="fr-FR" dirty="0"/>
              <a:t> and soil-root interface: keys for water </a:t>
            </a:r>
            <a:r>
              <a:rPr lang="fr-FR" dirty="0" err="1"/>
              <a:t>uptake</a:t>
            </a:r>
            <a:r>
              <a:rPr lang="fr-FR" dirty="0"/>
              <a:t> but…</a:t>
            </a:r>
          </a:p>
          <a:p>
            <a:pPr lvl="1"/>
            <a:r>
              <a:rPr lang="fr-FR" sz="2800" dirty="0" err="1"/>
              <a:t>Difficult</a:t>
            </a:r>
            <a:r>
              <a:rPr lang="fr-FR" sz="2800" dirty="0"/>
              <a:t> to observe</a:t>
            </a:r>
          </a:p>
          <a:p>
            <a:pPr lvl="1"/>
            <a:r>
              <a:rPr lang="fr-FR" sz="2800" dirty="0" err="1"/>
              <a:t>Continuously</a:t>
            </a:r>
            <a:r>
              <a:rPr lang="fr-FR" sz="2800" dirty="0"/>
              <a:t> </a:t>
            </a:r>
            <a:r>
              <a:rPr lang="fr-FR" sz="2800" dirty="0" err="1"/>
              <a:t>evolving</a:t>
            </a:r>
            <a:endParaRPr lang="fr-FR" sz="2800" dirty="0"/>
          </a:p>
          <a:p>
            <a:pPr lvl="1"/>
            <a:r>
              <a:rPr lang="fr-FR" sz="2800" dirty="0"/>
              <a:t>Very </a:t>
            </a:r>
            <a:r>
              <a:rPr lang="fr-FR" sz="2800" dirty="0" err="1"/>
              <a:t>heterogeneous</a:t>
            </a:r>
            <a:endParaRPr lang="fr-FR" sz="2800" dirty="0"/>
          </a:p>
          <a:p>
            <a:pPr lvl="1"/>
            <a:r>
              <a:rPr lang="fr-FR" sz="2800" dirty="0"/>
              <a:t>Hotspot for </a:t>
            </a:r>
            <a:r>
              <a:rPr lang="fr-FR" sz="2800" dirty="0" err="1"/>
              <a:t>microbial</a:t>
            </a:r>
            <a:r>
              <a:rPr lang="fr-FR" sz="2800" dirty="0"/>
              <a:t> </a:t>
            </a:r>
            <a:r>
              <a:rPr lang="fr-FR" sz="2800" dirty="0" err="1"/>
              <a:t>activity</a:t>
            </a:r>
            <a:endParaRPr lang="fr-FR" sz="2800" dirty="0"/>
          </a:p>
          <a:p>
            <a:pPr lvl="1"/>
            <a:r>
              <a:rPr lang="fr-FR" sz="2800" dirty="0" err="1"/>
              <a:t>Function</a:t>
            </a:r>
            <a:r>
              <a:rPr lang="fr-FR" sz="2800" dirty="0"/>
              <a:t> of soil and root traits </a:t>
            </a:r>
          </a:p>
          <a:p>
            <a:pPr lvl="1"/>
            <a:r>
              <a:rPr lang="fr-FR" sz="2800" dirty="0" err="1"/>
              <a:t>Does</a:t>
            </a:r>
            <a:r>
              <a:rPr lang="fr-FR" sz="2800" dirty="0"/>
              <a:t> </a:t>
            </a:r>
            <a:r>
              <a:rPr lang="fr-FR" sz="2800" dirty="0" err="1"/>
              <a:t>it</a:t>
            </a:r>
            <a:r>
              <a:rPr lang="fr-FR" sz="2800" dirty="0"/>
              <a:t> have an impact at plant/</a:t>
            </a:r>
            <a:r>
              <a:rPr lang="fr-FR" sz="2800" dirty="0" err="1"/>
              <a:t>ecosystem</a:t>
            </a:r>
            <a:r>
              <a:rPr lang="fr-FR" sz="2800" dirty="0"/>
              <a:t> scale?</a:t>
            </a:r>
            <a:endParaRPr lang="fr-BE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5E1A5EED-11A9-4CC6-9118-AF6FBA639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8FCD265-759A-48D7-A30A-4F0177975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087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FEB849-9B80-4902-981F-F721AF10C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96" y="132492"/>
            <a:ext cx="10972800" cy="1143000"/>
          </a:xfrm>
        </p:spPr>
        <p:txBody>
          <a:bodyPr/>
          <a:lstStyle/>
          <a:p>
            <a:r>
              <a:rPr lang="fr-FR" dirty="0"/>
              <a:t>Transpiration vs. </a:t>
            </a:r>
            <a:r>
              <a:rPr lang="fr-FR" dirty="0" err="1"/>
              <a:t>leaf</a:t>
            </a:r>
            <a:r>
              <a:rPr lang="fr-FR" dirty="0"/>
              <a:t> water </a:t>
            </a:r>
            <a:r>
              <a:rPr lang="fr-FR" dirty="0" err="1"/>
              <a:t>potential</a:t>
            </a: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CF2A035-77E8-44D5-B81D-7C920EB4E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00145DB-56D5-4EC8-B7FD-ACBB6B9F0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5</a:t>
            </a:fld>
            <a:endParaRPr lang="de-D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6">
                <a:extLst>
                  <a:ext uri="{FF2B5EF4-FFF2-40B4-BE49-F238E27FC236}">
                    <a16:creationId xmlns:a16="http://schemas.microsoft.com/office/drawing/2014/main" id="{EB905593-D9ED-4C1C-834B-15844C5B64BF}"/>
                  </a:ext>
                </a:extLst>
              </p:cNvPr>
              <p:cNvSpPr txBox="1"/>
              <p:nvPr/>
            </p:nvSpPr>
            <p:spPr>
              <a:xfrm>
                <a:off x="610541" y="2216295"/>
                <a:ext cx="5365465" cy="1627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chemeClr val="accent1"/>
                    </a:solidFill>
                    <a:latin typeface="Bahnschrift Light" panose="020B0502040204020203" pitchFamily="34" charset="0"/>
                  </a:rPr>
                  <a:t>In a </a:t>
                </a:r>
                <a:r>
                  <a:rPr lang="en-GB" sz="2400" dirty="0">
                    <a:solidFill>
                      <a:schemeClr val="accent1"/>
                    </a:solidFill>
                  </a:rPr>
                  <a:t>wet</a:t>
                </a:r>
                <a:r>
                  <a:rPr lang="en-GB" sz="2400" dirty="0">
                    <a:solidFill>
                      <a:schemeClr val="accent1"/>
                    </a:solidFill>
                    <a:latin typeface="Bahnschrift Light" panose="020B0502040204020203" pitchFamily="34" charset="0"/>
                  </a:rPr>
                  <a:t> soil 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𝑝𝑙𝑎𝑛𝑡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𝑠𝑜𝑖𝑙</m:t>
                              </m:r>
                            </m:sub>
                          </m:sSub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𝑙𝑒𝑎𝑓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2800" dirty="0"/>
              </a:p>
              <a:p>
                <a:endParaRPr lang="en-GB" sz="2400" dirty="0">
                  <a:solidFill>
                    <a:schemeClr val="accent1"/>
                  </a:solidFill>
                  <a:latin typeface="Bahnschrift Light" panose="020B0502040204020203" pitchFamily="34" charset="0"/>
                </a:endParaRPr>
              </a:p>
            </p:txBody>
          </p:sp>
        </mc:Choice>
        <mc:Fallback>
          <p:sp>
            <p:nvSpPr>
              <p:cNvPr id="24" name="TextBox 6">
                <a:extLst>
                  <a:ext uri="{FF2B5EF4-FFF2-40B4-BE49-F238E27FC236}">
                    <a16:creationId xmlns:a16="http://schemas.microsoft.com/office/drawing/2014/main" id="{EB905593-D9ED-4C1C-834B-15844C5B6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541" y="2216295"/>
                <a:ext cx="5365465" cy="1627882"/>
              </a:xfrm>
              <a:prstGeom prst="rect">
                <a:avLst/>
              </a:prstGeom>
              <a:blipFill>
                <a:blip r:embed="rId2"/>
                <a:stretch>
                  <a:fillRect l="-1705" t="-4120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e 15">
            <a:extLst>
              <a:ext uri="{FF2B5EF4-FFF2-40B4-BE49-F238E27FC236}">
                <a16:creationId xmlns:a16="http://schemas.microsoft.com/office/drawing/2014/main" id="{AFC664F2-9A8E-4C13-A74E-FB058BE780C1}"/>
              </a:ext>
            </a:extLst>
          </p:cNvPr>
          <p:cNvGrpSpPr/>
          <p:nvPr/>
        </p:nvGrpSpPr>
        <p:grpSpPr>
          <a:xfrm>
            <a:off x="7694537" y="2851196"/>
            <a:ext cx="2470814" cy="592028"/>
            <a:chOff x="8469588" y="3140968"/>
            <a:chExt cx="2470814" cy="592028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F60868DD-5AD7-4760-A591-6AAAF0D56180}"/>
                </a:ext>
              </a:extLst>
            </p:cNvPr>
            <p:cNvGrpSpPr/>
            <p:nvPr/>
          </p:nvGrpSpPr>
          <p:grpSpPr>
            <a:xfrm>
              <a:off x="8469588" y="3140968"/>
              <a:ext cx="1010788" cy="576064"/>
              <a:chOff x="8469588" y="3140968"/>
              <a:chExt cx="1010788" cy="576064"/>
            </a:xfrm>
          </p:grpSpPr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9DB395D3-FEAE-48C1-8CA0-96A34280AD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69588" y="3717032"/>
                <a:ext cx="1010788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3CAD3C52-78FD-4150-A391-B9FF04E2805E}"/>
                  </a:ext>
                </a:extLst>
              </p:cNvPr>
              <p:cNvCxnSpPr/>
              <p:nvPr/>
            </p:nvCxnSpPr>
            <p:spPr>
              <a:xfrm>
                <a:off x="9480376" y="3140968"/>
                <a:ext cx="0" cy="576064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CCAA2750-0527-44BA-B886-43B74BF32E59}"/>
                </a:ext>
              </a:extLst>
            </p:cNvPr>
            <p:cNvSpPr txBox="1"/>
            <p:nvPr/>
          </p:nvSpPr>
          <p:spPr>
            <a:xfrm>
              <a:off x="9553484" y="3363664"/>
              <a:ext cx="13869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/>
                <a:t>R</a:t>
              </a:r>
              <a:r>
                <a:rPr lang="fr-FR" baseline="-25000" dirty="0" err="1"/>
                <a:t>plant</a:t>
              </a:r>
              <a:r>
                <a:rPr lang="fr-FR" dirty="0"/>
                <a:t>=1/</a:t>
              </a:r>
              <a:r>
                <a:rPr lang="fr-FR" dirty="0" err="1"/>
                <a:t>K</a:t>
              </a:r>
              <a:r>
                <a:rPr lang="fr-FR" baseline="-25000" dirty="0" err="1"/>
                <a:t>plant</a:t>
              </a:r>
              <a:endParaRPr lang="fr-BE" baseline="-25000" dirty="0"/>
            </a:p>
          </p:txBody>
        </p:sp>
      </p:grpSp>
      <p:cxnSp>
        <p:nvCxnSpPr>
          <p:cNvPr id="26" name="Straight Arrow Connector 14">
            <a:extLst>
              <a:ext uri="{FF2B5EF4-FFF2-40B4-BE49-F238E27FC236}">
                <a16:creationId xmlns:a16="http://schemas.microsoft.com/office/drawing/2014/main" id="{3198FE2D-1FC4-44C6-83E2-FE10054F12E0}"/>
              </a:ext>
            </a:extLst>
          </p:cNvPr>
          <p:cNvCxnSpPr/>
          <p:nvPr/>
        </p:nvCxnSpPr>
        <p:spPr>
          <a:xfrm rot="5400000" flipV="1">
            <a:off x="8034115" y="2661790"/>
            <a:ext cx="0" cy="311364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18">
            <a:extLst>
              <a:ext uri="{FF2B5EF4-FFF2-40B4-BE49-F238E27FC236}">
                <a16:creationId xmlns:a16="http://schemas.microsoft.com/office/drawing/2014/main" id="{802E478C-7834-4460-A431-AAD81BBC3D19}"/>
              </a:ext>
            </a:extLst>
          </p:cNvPr>
          <p:cNvCxnSpPr/>
          <p:nvPr/>
        </p:nvCxnSpPr>
        <p:spPr>
          <a:xfrm rot="5400000" flipH="1" flipV="1">
            <a:off x="5110069" y="2842204"/>
            <a:ext cx="273444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0">
            <a:extLst>
              <a:ext uri="{FF2B5EF4-FFF2-40B4-BE49-F238E27FC236}">
                <a16:creationId xmlns:a16="http://schemas.microsoft.com/office/drawing/2014/main" id="{77B322CF-0BE0-4272-A745-650561B6C5AF}"/>
              </a:ext>
            </a:extLst>
          </p:cNvPr>
          <p:cNvSpPr txBox="1"/>
          <p:nvPr/>
        </p:nvSpPr>
        <p:spPr>
          <a:xfrm rot="5400000" flipH="1">
            <a:off x="9535893" y="4031947"/>
            <a:ext cx="623406" cy="14257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dirty="0">
                <a:latin typeface="Bahnschrift Light" panose="020B0502040204020203" pitchFamily="34" charset="0"/>
              </a:rPr>
              <a:t>T (cm</a:t>
            </a:r>
            <a:r>
              <a:rPr lang="en-GB" baseline="30000" dirty="0">
                <a:latin typeface="Bahnschrift Light" panose="020B0502040204020203" pitchFamily="34" charset="0"/>
              </a:rPr>
              <a:t>3</a:t>
            </a:r>
            <a:r>
              <a:rPr lang="en-GB" dirty="0">
                <a:latin typeface="Bahnschrift Light" panose="020B0502040204020203" pitchFamily="34" charset="0"/>
              </a:rPr>
              <a:t> d</a:t>
            </a:r>
            <a:r>
              <a:rPr lang="en-GB" baseline="30000" dirty="0">
                <a:latin typeface="Bahnschrift Light" panose="020B0502040204020203" pitchFamily="34" charset="0"/>
              </a:rPr>
              <a:t>-1</a:t>
            </a:r>
            <a:r>
              <a:rPr lang="en-GB" dirty="0">
                <a:latin typeface="Bahnschrift Light" panose="020B0502040204020203" pitchFamily="34" charset="0"/>
              </a:rPr>
              <a:t>)</a:t>
            </a:r>
          </a:p>
          <a:p>
            <a:endParaRPr lang="en-GB" dirty="0"/>
          </a:p>
        </p:txBody>
      </p:sp>
      <p:cxnSp>
        <p:nvCxnSpPr>
          <p:cNvPr id="31" name="Straight Connector 23">
            <a:extLst>
              <a:ext uri="{FF2B5EF4-FFF2-40B4-BE49-F238E27FC236}">
                <a16:creationId xmlns:a16="http://schemas.microsoft.com/office/drawing/2014/main" id="{A6F0BACB-B655-460A-88FC-19D4E343E511}"/>
              </a:ext>
            </a:extLst>
          </p:cNvPr>
          <p:cNvCxnSpPr/>
          <p:nvPr/>
        </p:nvCxnSpPr>
        <p:spPr>
          <a:xfrm rot="5400000" flipH="1" flipV="1">
            <a:off x="7065535" y="1825165"/>
            <a:ext cx="1717999" cy="2929236"/>
          </a:xfrm>
          <a:prstGeom prst="line">
            <a:avLst/>
          </a:prstGeom>
          <a:ln w="28575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Oval 26">
            <a:extLst>
              <a:ext uri="{FF2B5EF4-FFF2-40B4-BE49-F238E27FC236}">
                <a16:creationId xmlns:a16="http://schemas.microsoft.com/office/drawing/2014/main" id="{52A12A7D-0E6F-4E57-B3B1-AAE2FD7CBB0C}"/>
              </a:ext>
            </a:extLst>
          </p:cNvPr>
          <p:cNvSpPr/>
          <p:nvPr/>
        </p:nvSpPr>
        <p:spPr>
          <a:xfrm rot="5400000" flipH="1">
            <a:off x="6967521" y="3854718"/>
            <a:ext cx="91148" cy="10378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27">
            <a:extLst>
              <a:ext uri="{FF2B5EF4-FFF2-40B4-BE49-F238E27FC236}">
                <a16:creationId xmlns:a16="http://schemas.microsoft.com/office/drawing/2014/main" id="{1BD51AAD-150F-4E4B-88FD-01AB758CF75E}"/>
              </a:ext>
            </a:extLst>
          </p:cNvPr>
          <p:cNvSpPr/>
          <p:nvPr/>
        </p:nvSpPr>
        <p:spPr>
          <a:xfrm rot="5400000">
            <a:off x="8702541" y="2825894"/>
            <a:ext cx="91148" cy="10378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28">
            <a:extLst>
              <a:ext uri="{FF2B5EF4-FFF2-40B4-BE49-F238E27FC236}">
                <a16:creationId xmlns:a16="http://schemas.microsoft.com/office/drawing/2014/main" id="{21FC2415-B89F-428E-9976-6BAD4588B815}"/>
              </a:ext>
            </a:extLst>
          </p:cNvPr>
          <p:cNvSpPr/>
          <p:nvPr/>
        </p:nvSpPr>
        <p:spPr>
          <a:xfrm rot="5400000" flipV="1">
            <a:off x="9317777" y="2425735"/>
            <a:ext cx="91148" cy="10378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29">
            <a:extLst>
              <a:ext uri="{FF2B5EF4-FFF2-40B4-BE49-F238E27FC236}">
                <a16:creationId xmlns:a16="http://schemas.microsoft.com/office/drawing/2014/main" id="{93607DF4-C4E1-43C0-85EF-ADD5399B82DB}"/>
              </a:ext>
            </a:extLst>
          </p:cNvPr>
          <p:cNvSpPr/>
          <p:nvPr/>
        </p:nvSpPr>
        <p:spPr>
          <a:xfrm rot="5400000" flipH="1" flipV="1">
            <a:off x="8140089" y="3059222"/>
            <a:ext cx="91148" cy="10378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0">
            <a:extLst>
              <a:ext uri="{FF2B5EF4-FFF2-40B4-BE49-F238E27FC236}">
                <a16:creationId xmlns:a16="http://schemas.microsoft.com/office/drawing/2014/main" id="{D9553767-FFDE-486D-881D-4256DB3DC60F}"/>
              </a:ext>
            </a:extLst>
          </p:cNvPr>
          <p:cNvSpPr/>
          <p:nvPr/>
        </p:nvSpPr>
        <p:spPr>
          <a:xfrm rot="5400000" flipH="1" flipV="1">
            <a:off x="7488744" y="3531725"/>
            <a:ext cx="91148" cy="10378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6">
            <a:extLst>
              <a:ext uri="{FF2B5EF4-FFF2-40B4-BE49-F238E27FC236}">
                <a16:creationId xmlns:a16="http://schemas.microsoft.com/office/drawing/2014/main" id="{CA0DBB9E-1DF9-4268-9E4B-050CB03DCDB3}"/>
              </a:ext>
            </a:extLst>
          </p:cNvPr>
          <p:cNvSpPr/>
          <p:nvPr/>
        </p:nvSpPr>
        <p:spPr>
          <a:xfrm rot="5400000" flipH="1">
            <a:off x="6647063" y="3982962"/>
            <a:ext cx="91148" cy="10378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F0539EAC-DC8D-4FC1-81C3-368D04FD299E}"/>
                  </a:ext>
                </a:extLst>
              </p:cNvPr>
              <p:cNvSpPr/>
              <p:nvPr/>
            </p:nvSpPr>
            <p:spPr>
              <a:xfrm rot="16200000" flipH="1">
                <a:off x="5560485" y="1657580"/>
                <a:ext cx="1153950" cy="376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𝑙𝑒𝑎𝑓</m:t>
                        </m:r>
                      </m:sub>
                    </m:sSub>
                  </m:oMath>
                </a14:m>
                <a:r>
                  <a:rPr lang="fr-BE" dirty="0"/>
                  <a:t> (cm)</a:t>
                </a:r>
              </a:p>
            </p:txBody>
          </p:sp>
        </mc:Choice>
        <mc:Fallback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F0539EAC-DC8D-4FC1-81C3-368D04FD29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 flipH="1">
                <a:off x="5560485" y="1657580"/>
                <a:ext cx="1153950" cy="376311"/>
              </a:xfrm>
              <a:prstGeom prst="rect">
                <a:avLst/>
              </a:prstGeom>
              <a:blipFill>
                <a:blip r:embed="rId3"/>
                <a:stretch>
                  <a:fillRect l="-8065" t="-22751" r="-24194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074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2" grpId="0" animBg="1"/>
      <p:bldP spid="33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FEB849-9B80-4902-981F-F721AF10C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96" y="132492"/>
            <a:ext cx="10972800" cy="1143000"/>
          </a:xfrm>
        </p:spPr>
        <p:txBody>
          <a:bodyPr/>
          <a:lstStyle/>
          <a:p>
            <a:r>
              <a:rPr lang="fr-FR" dirty="0"/>
              <a:t>Transpiration vs. </a:t>
            </a:r>
            <a:r>
              <a:rPr lang="fr-FR" dirty="0" err="1"/>
              <a:t>leaf</a:t>
            </a:r>
            <a:r>
              <a:rPr lang="fr-FR" dirty="0"/>
              <a:t> water </a:t>
            </a:r>
            <a:r>
              <a:rPr lang="fr-FR" dirty="0" err="1"/>
              <a:t>potential</a:t>
            </a: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CF2A035-77E8-44D5-B81D-7C920EB4E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00145DB-56D5-4EC8-B7FD-ACBB6B9F0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6</a:t>
            </a:fld>
            <a:endParaRPr lang="de-DE" dirty="0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FC664F2-9A8E-4C13-A74E-FB058BE780C1}"/>
              </a:ext>
            </a:extLst>
          </p:cNvPr>
          <p:cNvGrpSpPr/>
          <p:nvPr/>
        </p:nvGrpSpPr>
        <p:grpSpPr>
          <a:xfrm>
            <a:off x="7694537" y="2851196"/>
            <a:ext cx="1712786" cy="592028"/>
            <a:chOff x="8469588" y="3140968"/>
            <a:chExt cx="1712786" cy="592028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F60868DD-5AD7-4760-A591-6AAAF0D56180}"/>
                </a:ext>
              </a:extLst>
            </p:cNvPr>
            <p:cNvGrpSpPr/>
            <p:nvPr/>
          </p:nvGrpSpPr>
          <p:grpSpPr>
            <a:xfrm>
              <a:off x="8469588" y="3140968"/>
              <a:ext cx="1010788" cy="576064"/>
              <a:chOff x="8469588" y="3140968"/>
              <a:chExt cx="1010788" cy="576064"/>
            </a:xfrm>
          </p:grpSpPr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9DB395D3-FEAE-48C1-8CA0-96A34280AD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69588" y="3717032"/>
                <a:ext cx="1010788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3CAD3C52-78FD-4150-A391-B9FF04E2805E}"/>
                  </a:ext>
                </a:extLst>
              </p:cNvPr>
              <p:cNvCxnSpPr/>
              <p:nvPr/>
            </p:nvCxnSpPr>
            <p:spPr>
              <a:xfrm>
                <a:off x="9480376" y="3140968"/>
                <a:ext cx="0" cy="576064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CCAA2750-0527-44BA-B886-43B74BF32E59}"/>
                </a:ext>
              </a:extLst>
            </p:cNvPr>
            <p:cNvSpPr txBox="1"/>
            <p:nvPr/>
          </p:nvSpPr>
          <p:spPr>
            <a:xfrm>
              <a:off x="9553484" y="3363664"/>
              <a:ext cx="6288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>
                  <a:solidFill>
                    <a:schemeClr val="accent1">
                      <a:lumMod val="75000"/>
                    </a:schemeClr>
                  </a:solidFill>
                </a:rPr>
                <a:t>R</a:t>
              </a:r>
              <a:r>
                <a:rPr lang="fr-FR" baseline="-25000" dirty="0" err="1">
                  <a:solidFill>
                    <a:schemeClr val="accent1">
                      <a:lumMod val="75000"/>
                    </a:schemeClr>
                  </a:solidFill>
                </a:rPr>
                <a:t>plant</a:t>
              </a:r>
              <a:endParaRPr lang="fr-BE" baseline="-250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cxnSp>
        <p:nvCxnSpPr>
          <p:cNvPr id="26" name="Straight Arrow Connector 14">
            <a:extLst>
              <a:ext uri="{FF2B5EF4-FFF2-40B4-BE49-F238E27FC236}">
                <a16:creationId xmlns:a16="http://schemas.microsoft.com/office/drawing/2014/main" id="{3198FE2D-1FC4-44C6-83E2-FE10054F12E0}"/>
              </a:ext>
            </a:extLst>
          </p:cNvPr>
          <p:cNvCxnSpPr/>
          <p:nvPr/>
        </p:nvCxnSpPr>
        <p:spPr>
          <a:xfrm rot="5400000" flipV="1">
            <a:off x="8034115" y="2661790"/>
            <a:ext cx="0" cy="311364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18">
            <a:extLst>
              <a:ext uri="{FF2B5EF4-FFF2-40B4-BE49-F238E27FC236}">
                <a16:creationId xmlns:a16="http://schemas.microsoft.com/office/drawing/2014/main" id="{802E478C-7834-4460-A431-AAD81BBC3D19}"/>
              </a:ext>
            </a:extLst>
          </p:cNvPr>
          <p:cNvCxnSpPr/>
          <p:nvPr/>
        </p:nvCxnSpPr>
        <p:spPr>
          <a:xfrm rot="5400000" flipH="1" flipV="1">
            <a:off x="5110069" y="2842204"/>
            <a:ext cx="273444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0">
            <a:extLst>
              <a:ext uri="{FF2B5EF4-FFF2-40B4-BE49-F238E27FC236}">
                <a16:creationId xmlns:a16="http://schemas.microsoft.com/office/drawing/2014/main" id="{77B322CF-0BE0-4272-A745-650561B6C5AF}"/>
              </a:ext>
            </a:extLst>
          </p:cNvPr>
          <p:cNvSpPr txBox="1"/>
          <p:nvPr/>
        </p:nvSpPr>
        <p:spPr>
          <a:xfrm rot="5400000" flipH="1">
            <a:off x="9535893" y="4031947"/>
            <a:ext cx="623406" cy="14257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dirty="0">
                <a:latin typeface="Bahnschrift Light" panose="020B0502040204020203" pitchFamily="34" charset="0"/>
              </a:rPr>
              <a:t>T (cm</a:t>
            </a:r>
            <a:r>
              <a:rPr lang="en-GB" baseline="30000" dirty="0">
                <a:latin typeface="Bahnschrift Light" panose="020B0502040204020203" pitchFamily="34" charset="0"/>
              </a:rPr>
              <a:t>3</a:t>
            </a:r>
            <a:r>
              <a:rPr lang="en-GB" dirty="0">
                <a:latin typeface="Bahnschrift Light" panose="020B0502040204020203" pitchFamily="34" charset="0"/>
              </a:rPr>
              <a:t> d</a:t>
            </a:r>
            <a:r>
              <a:rPr lang="en-GB" baseline="30000" dirty="0">
                <a:latin typeface="Bahnschrift Light" panose="020B0502040204020203" pitchFamily="34" charset="0"/>
              </a:rPr>
              <a:t>-1</a:t>
            </a:r>
            <a:r>
              <a:rPr lang="en-GB" dirty="0">
                <a:latin typeface="Bahnschrift Light" panose="020B0502040204020203" pitchFamily="34" charset="0"/>
              </a:rPr>
              <a:t>)</a:t>
            </a:r>
          </a:p>
          <a:p>
            <a:endParaRPr lang="en-GB" dirty="0"/>
          </a:p>
        </p:txBody>
      </p:sp>
      <p:cxnSp>
        <p:nvCxnSpPr>
          <p:cNvPr id="31" name="Straight Connector 23">
            <a:extLst>
              <a:ext uri="{FF2B5EF4-FFF2-40B4-BE49-F238E27FC236}">
                <a16:creationId xmlns:a16="http://schemas.microsoft.com/office/drawing/2014/main" id="{A6F0BACB-B655-460A-88FC-19D4E343E511}"/>
              </a:ext>
            </a:extLst>
          </p:cNvPr>
          <p:cNvCxnSpPr/>
          <p:nvPr/>
        </p:nvCxnSpPr>
        <p:spPr>
          <a:xfrm rot="5400000" flipH="1" flipV="1">
            <a:off x="7065535" y="1825165"/>
            <a:ext cx="1717999" cy="2929236"/>
          </a:xfrm>
          <a:prstGeom prst="line">
            <a:avLst/>
          </a:prstGeom>
          <a:ln w="28575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Oval 26">
            <a:extLst>
              <a:ext uri="{FF2B5EF4-FFF2-40B4-BE49-F238E27FC236}">
                <a16:creationId xmlns:a16="http://schemas.microsoft.com/office/drawing/2014/main" id="{52A12A7D-0E6F-4E57-B3B1-AAE2FD7CBB0C}"/>
              </a:ext>
            </a:extLst>
          </p:cNvPr>
          <p:cNvSpPr/>
          <p:nvPr/>
        </p:nvSpPr>
        <p:spPr>
          <a:xfrm rot="5400000" flipH="1">
            <a:off x="6967521" y="3854718"/>
            <a:ext cx="91148" cy="10378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27">
            <a:extLst>
              <a:ext uri="{FF2B5EF4-FFF2-40B4-BE49-F238E27FC236}">
                <a16:creationId xmlns:a16="http://schemas.microsoft.com/office/drawing/2014/main" id="{1BD51AAD-150F-4E4B-88FD-01AB758CF75E}"/>
              </a:ext>
            </a:extLst>
          </p:cNvPr>
          <p:cNvSpPr/>
          <p:nvPr/>
        </p:nvSpPr>
        <p:spPr>
          <a:xfrm rot="5400000">
            <a:off x="8702541" y="2825894"/>
            <a:ext cx="91148" cy="10378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28">
            <a:extLst>
              <a:ext uri="{FF2B5EF4-FFF2-40B4-BE49-F238E27FC236}">
                <a16:creationId xmlns:a16="http://schemas.microsoft.com/office/drawing/2014/main" id="{21FC2415-B89F-428E-9976-6BAD4588B815}"/>
              </a:ext>
            </a:extLst>
          </p:cNvPr>
          <p:cNvSpPr/>
          <p:nvPr/>
        </p:nvSpPr>
        <p:spPr>
          <a:xfrm rot="5400000" flipV="1">
            <a:off x="9317777" y="2425735"/>
            <a:ext cx="91148" cy="10378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29">
            <a:extLst>
              <a:ext uri="{FF2B5EF4-FFF2-40B4-BE49-F238E27FC236}">
                <a16:creationId xmlns:a16="http://schemas.microsoft.com/office/drawing/2014/main" id="{93607DF4-C4E1-43C0-85EF-ADD5399B82DB}"/>
              </a:ext>
            </a:extLst>
          </p:cNvPr>
          <p:cNvSpPr/>
          <p:nvPr/>
        </p:nvSpPr>
        <p:spPr>
          <a:xfrm rot="5400000" flipH="1" flipV="1">
            <a:off x="8140089" y="3059222"/>
            <a:ext cx="91148" cy="10378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0">
            <a:extLst>
              <a:ext uri="{FF2B5EF4-FFF2-40B4-BE49-F238E27FC236}">
                <a16:creationId xmlns:a16="http://schemas.microsoft.com/office/drawing/2014/main" id="{D9553767-FFDE-486D-881D-4256DB3DC60F}"/>
              </a:ext>
            </a:extLst>
          </p:cNvPr>
          <p:cNvSpPr/>
          <p:nvPr/>
        </p:nvSpPr>
        <p:spPr>
          <a:xfrm rot="5400000" flipH="1" flipV="1">
            <a:off x="7488744" y="3531725"/>
            <a:ext cx="91148" cy="10378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6">
            <a:extLst>
              <a:ext uri="{FF2B5EF4-FFF2-40B4-BE49-F238E27FC236}">
                <a16:creationId xmlns:a16="http://schemas.microsoft.com/office/drawing/2014/main" id="{CA0DBB9E-1DF9-4268-9E4B-050CB03DCDB3}"/>
              </a:ext>
            </a:extLst>
          </p:cNvPr>
          <p:cNvSpPr/>
          <p:nvPr/>
        </p:nvSpPr>
        <p:spPr>
          <a:xfrm rot="5400000" flipH="1">
            <a:off x="6647063" y="3982962"/>
            <a:ext cx="91148" cy="10378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F0539EAC-DC8D-4FC1-81C3-368D04FD299E}"/>
                  </a:ext>
                </a:extLst>
              </p:cNvPr>
              <p:cNvSpPr/>
              <p:nvPr/>
            </p:nvSpPr>
            <p:spPr>
              <a:xfrm rot="16200000" flipH="1">
                <a:off x="5560485" y="1657580"/>
                <a:ext cx="1153950" cy="376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𝑙𝑒𝑎𝑓</m:t>
                        </m:r>
                      </m:sub>
                    </m:sSub>
                  </m:oMath>
                </a14:m>
                <a:r>
                  <a:rPr lang="fr-BE" dirty="0"/>
                  <a:t> (cm)</a:t>
                </a:r>
              </a:p>
            </p:txBody>
          </p:sp>
        </mc:Choice>
        <mc:Fallback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F0539EAC-DC8D-4FC1-81C3-368D04FD29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 flipH="1">
                <a:off x="5560485" y="1657580"/>
                <a:ext cx="1153950" cy="376311"/>
              </a:xfrm>
              <a:prstGeom prst="rect">
                <a:avLst/>
              </a:prstGeom>
              <a:blipFill>
                <a:blip r:embed="rId2"/>
                <a:stretch>
                  <a:fillRect l="-8065" t="-22751" r="-24194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Arc 64">
            <a:extLst>
              <a:ext uri="{FF2B5EF4-FFF2-40B4-BE49-F238E27FC236}">
                <a16:creationId xmlns:a16="http://schemas.microsoft.com/office/drawing/2014/main" id="{0218CF42-70DE-43A1-9940-285EB7D09992}"/>
              </a:ext>
            </a:extLst>
          </p:cNvPr>
          <p:cNvSpPr/>
          <p:nvPr/>
        </p:nvSpPr>
        <p:spPr>
          <a:xfrm rot="5400000">
            <a:off x="4608322" y="668205"/>
            <a:ext cx="3659101" cy="2267923"/>
          </a:xfrm>
          <a:prstGeom prst="arc">
            <a:avLst>
              <a:gd name="adj1" fmla="val 16199998"/>
              <a:gd name="adj2" fmla="val 21480326"/>
            </a:avLst>
          </a:prstGeom>
          <a:ln w="28575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Oval 39">
            <a:extLst>
              <a:ext uri="{FF2B5EF4-FFF2-40B4-BE49-F238E27FC236}">
                <a16:creationId xmlns:a16="http://schemas.microsoft.com/office/drawing/2014/main" id="{0085985A-E5B9-4C99-BAF3-957A22BB3439}"/>
              </a:ext>
            </a:extLst>
          </p:cNvPr>
          <p:cNvSpPr/>
          <p:nvPr/>
        </p:nvSpPr>
        <p:spPr>
          <a:xfrm rot="5400000">
            <a:off x="7582708" y="1747356"/>
            <a:ext cx="91148" cy="10378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Oval 43">
            <a:extLst>
              <a:ext uri="{FF2B5EF4-FFF2-40B4-BE49-F238E27FC236}">
                <a16:creationId xmlns:a16="http://schemas.microsoft.com/office/drawing/2014/main" id="{36F9EC5C-487F-42FB-A9D4-C27A8A2B80F4}"/>
              </a:ext>
            </a:extLst>
          </p:cNvPr>
          <p:cNvSpPr/>
          <p:nvPr/>
        </p:nvSpPr>
        <p:spPr>
          <a:xfrm rot="5400000">
            <a:off x="7150660" y="3043500"/>
            <a:ext cx="91148" cy="10378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Oval 44">
            <a:extLst>
              <a:ext uri="{FF2B5EF4-FFF2-40B4-BE49-F238E27FC236}">
                <a16:creationId xmlns:a16="http://schemas.microsoft.com/office/drawing/2014/main" id="{8FCAC224-C641-40FE-9C1E-7B81C9B7D4B6}"/>
              </a:ext>
            </a:extLst>
          </p:cNvPr>
          <p:cNvSpPr/>
          <p:nvPr/>
        </p:nvSpPr>
        <p:spPr>
          <a:xfrm rot="5400000">
            <a:off x="6543875" y="3561633"/>
            <a:ext cx="91148" cy="10378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Oval 45">
            <a:extLst>
              <a:ext uri="{FF2B5EF4-FFF2-40B4-BE49-F238E27FC236}">
                <a16:creationId xmlns:a16="http://schemas.microsoft.com/office/drawing/2014/main" id="{F72AF993-23AD-4241-8F6C-3DA1E544D2BD}"/>
              </a:ext>
            </a:extLst>
          </p:cNvPr>
          <p:cNvSpPr/>
          <p:nvPr/>
        </p:nvSpPr>
        <p:spPr>
          <a:xfrm rot="5400000">
            <a:off x="6819441" y="3451166"/>
            <a:ext cx="91148" cy="10378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" name="Oval 46">
            <a:extLst>
              <a:ext uri="{FF2B5EF4-FFF2-40B4-BE49-F238E27FC236}">
                <a16:creationId xmlns:a16="http://schemas.microsoft.com/office/drawing/2014/main" id="{5AEAAD77-C6D6-4A55-8379-FC51EDFF53E0}"/>
              </a:ext>
            </a:extLst>
          </p:cNvPr>
          <p:cNvSpPr/>
          <p:nvPr/>
        </p:nvSpPr>
        <p:spPr>
          <a:xfrm rot="5400000">
            <a:off x="7438692" y="2475542"/>
            <a:ext cx="91148" cy="10378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7" name="Oval 47">
            <a:extLst>
              <a:ext uri="{FF2B5EF4-FFF2-40B4-BE49-F238E27FC236}">
                <a16:creationId xmlns:a16="http://schemas.microsoft.com/office/drawing/2014/main" id="{502F9DC4-FA9B-4FEC-96E0-1A7B3A66ADA2}"/>
              </a:ext>
            </a:extLst>
          </p:cNvPr>
          <p:cNvSpPr/>
          <p:nvPr/>
        </p:nvSpPr>
        <p:spPr>
          <a:xfrm rot="5400000">
            <a:off x="7542480" y="2140528"/>
            <a:ext cx="91148" cy="10378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BE1C25B-78AC-4FFB-BDE8-5D70C357B287}"/>
              </a:ext>
            </a:extLst>
          </p:cNvPr>
          <p:cNvGrpSpPr/>
          <p:nvPr/>
        </p:nvGrpSpPr>
        <p:grpSpPr>
          <a:xfrm>
            <a:off x="6486396" y="1799250"/>
            <a:ext cx="1880780" cy="1855166"/>
            <a:chOff x="6537555" y="1799250"/>
            <a:chExt cx="1830917" cy="1814277"/>
          </a:xfrm>
        </p:grpSpPr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3086B485-94F0-4358-8DD5-45047E9FB3D5}"/>
                </a:ext>
              </a:extLst>
            </p:cNvPr>
            <p:cNvCxnSpPr>
              <a:cxnSpLocks/>
              <a:stCxn id="112" idx="4"/>
              <a:endCxn id="114" idx="4"/>
            </p:cNvCxnSpPr>
            <p:nvPr/>
          </p:nvCxnSpPr>
          <p:spPr>
            <a:xfrm flipH="1">
              <a:off x="6537555" y="1799250"/>
              <a:ext cx="1038833" cy="1814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3" name="Groupe 122">
              <a:extLst>
                <a:ext uri="{FF2B5EF4-FFF2-40B4-BE49-F238E27FC236}">
                  <a16:creationId xmlns:a16="http://schemas.microsoft.com/office/drawing/2014/main" id="{DDBDD460-E236-4288-9BCF-49BF20353D91}"/>
                </a:ext>
              </a:extLst>
            </p:cNvPr>
            <p:cNvGrpSpPr/>
            <p:nvPr/>
          </p:nvGrpSpPr>
          <p:grpSpPr>
            <a:xfrm>
              <a:off x="6960096" y="2348880"/>
              <a:ext cx="1408376" cy="576064"/>
              <a:chOff x="9167748" y="3182654"/>
              <a:chExt cx="1408376" cy="576064"/>
            </a:xfrm>
          </p:grpSpPr>
          <p:grpSp>
            <p:nvGrpSpPr>
              <p:cNvPr id="124" name="Groupe 123">
                <a:extLst>
                  <a:ext uri="{FF2B5EF4-FFF2-40B4-BE49-F238E27FC236}">
                    <a16:creationId xmlns:a16="http://schemas.microsoft.com/office/drawing/2014/main" id="{53203C66-F9DA-4CD2-8414-52CB7E9F46D3}"/>
                  </a:ext>
                </a:extLst>
              </p:cNvPr>
              <p:cNvGrpSpPr/>
              <p:nvPr/>
            </p:nvGrpSpPr>
            <p:grpSpPr>
              <a:xfrm>
                <a:off x="9167748" y="3182654"/>
                <a:ext cx="312628" cy="576064"/>
                <a:chOff x="9167748" y="3182654"/>
                <a:chExt cx="312628" cy="576064"/>
              </a:xfrm>
            </p:grpSpPr>
            <p:cxnSp>
              <p:nvCxnSpPr>
                <p:cNvPr id="126" name="Connecteur droit 125">
                  <a:extLst>
                    <a:ext uri="{FF2B5EF4-FFF2-40B4-BE49-F238E27FC236}">
                      <a16:creationId xmlns:a16="http://schemas.microsoft.com/office/drawing/2014/main" id="{9E6588F3-A254-483F-8913-42D64E4295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67748" y="3758718"/>
                  <a:ext cx="312628" cy="0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necteur droit 126">
                  <a:extLst>
                    <a:ext uri="{FF2B5EF4-FFF2-40B4-BE49-F238E27FC236}">
                      <a16:creationId xmlns:a16="http://schemas.microsoft.com/office/drawing/2014/main" id="{260FC553-4095-49DF-8A61-F3CD269E37CB}"/>
                    </a:ext>
                  </a:extLst>
                </p:cNvPr>
                <p:cNvCxnSpPr/>
                <p:nvPr/>
              </p:nvCxnSpPr>
              <p:spPr>
                <a:xfrm>
                  <a:off x="9480376" y="3182654"/>
                  <a:ext cx="0" cy="576064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5" name="ZoneTexte 124">
                <a:extLst>
                  <a:ext uri="{FF2B5EF4-FFF2-40B4-BE49-F238E27FC236}">
                    <a16:creationId xmlns:a16="http://schemas.microsoft.com/office/drawing/2014/main" id="{4D5722FF-5A9F-4528-9D78-1430BE1A4F8D}"/>
                  </a:ext>
                </a:extLst>
              </p:cNvPr>
              <p:cNvSpPr txBox="1"/>
              <p:nvPr/>
            </p:nvSpPr>
            <p:spPr>
              <a:xfrm>
                <a:off x="9440685" y="3317945"/>
                <a:ext cx="11354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err="1">
                    <a:solidFill>
                      <a:srgbClr val="FF8000"/>
                    </a:solidFill>
                  </a:rPr>
                  <a:t>R</a:t>
                </a:r>
                <a:r>
                  <a:rPr lang="fr-FR" baseline="-25000" dirty="0" err="1">
                    <a:solidFill>
                      <a:srgbClr val="FF8000"/>
                    </a:solidFill>
                  </a:rPr>
                  <a:t>plant</a:t>
                </a:r>
                <a:r>
                  <a:rPr lang="fr-FR" dirty="0">
                    <a:solidFill>
                      <a:srgbClr val="FF8000"/>
                    </a:solidFill>
                  </a:rPr>
                  <a:t>+ </a:t>
                </a:r>
                <a:r>
                  <a:rPr lang="fr-FR" dirty="0" err="1">
                    <a:solidFill>
                      <a:srgbClr val="FF8000"/>
                    </a:solidFill>
                  </a:rPr>
                  <a:t>R</a:t>
                </a:r>
                <a:r>
                  <a:rPr lang="fr-FR" baseline="-25000" dirty="0" err="1">
                    <a:solidFill>
                      <a:srgbClr val="FF8000"/>
                    </a:solidFill>
                  </a:rPr>
                  <a:t>soil</a:t>
                </a:r>
                <a:endParaRPr lang="fr-BE" baseline="-25000" dirty="0">
                  <a:solidFill>
                    <a:srgbClr val="FF8000"/>
                  </a:solidFill>
                </a:endParaRPr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65641918-DBCF-4139-8AEA-0E45B386AC5A}"/>
                  </a:ext>
                </a:extLst>
              </p:cNvPr>
              <p:cNvSpPr/>
              <p:nvPr/>
            </p:nvSpPr>
            <p:spPr>
              <a:xfrm>
                <a:off x="670726" y="3980964"/>
                <a:ext cx="6096000" cy="125855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fr-FR" sz="2400" dirty="0">
                    <a:solidFill>
                      <a:srgbClr val="FF8000"/>
                    </a:solidFill>
                  </a:rPr>
                  <a:t>In  a </a:t>
                </a:r>
                <a:r>
                  <a:rPr lang="fr-FR" sz="2400" dirty="0" err="1">
                    <a:solidFill>
                      <a:srgbClr val="FF8000"/>
                    </a:solidFill>
                  </a:rPr>
                  <a:t>drier</a:t>
                </a:r>
                <a:r>
                  <a:rPr lang="fr-FR" sz="2400" dirty="0">
                    <a:solidFill>
                      <a:srgbClr val="FF8000"/>
                    </a:solidFill>
                  </a:rPr>
                  <a:t> soils: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/>
                        <m:t>𝑇</m:t>
                      </m:r>
                      <m:r>
                        <a:rPr lang="fr-FR" sz="2400" i="1"/>
                        <m:t>=</m:t>
                      </m:r>
                      <m:f>
                        <m:fPr>
                          <m:ctrlPr>
                            <a:rPr lang="fr-FR" sz="2400" i="1"/>
                          </m:ctrlPr>
                        </m:fPr>
                        <m:num>
                          <m:r>
                            <a:rPr lang="fr-FR" sz="2400" i="1"/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sz="2400" i="1"/>
                              </m:ctrlPr>
                            </m:sSubPr>
                            <m:e>
                              <m:r>
                                <a:rPr lang="fr-FR" sz="2400" i="1"/>
                                <m:t>𝑅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fr-FR" sz="2400" i="1"/>
                                <m:t>𝑜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𝑖𝑙</m:t>
                              </m:r>
                            </m:sub>
                          </m:sSub>
                          <m:r>
                            <a:rPr lang="fr-FR" sz="2400" i="1"/>
                            <m:t>+</m:t>
                          </m:r>
                          <m:sSub>
                            <m:sSubPr>
                              <m:ctrlPr>
                                <a:rPr lang="fr-FR" sz="2400" i="1"/>
                              </m:ctrlPr>
                            </m:sSubPr>
                            <m:e>
                              <m:r>
                                <a:rPr lang="fr-FR" sz="2400" i="1"/>
                                <m:t>𝑅</m:t>
                              </m:r>
                            </m:e>
                            <m:sub>
                              <m:r>
                                <a:rPr lang="fr-FR" sz="2400" i="1"/>
                                <m:t>𝑝𝑙𝑎𝑛𝑡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fr-FR" sz="2400" i="1"/>
                          </m:ctrlPr>
                        </m:dPr>
                        <m:e>
                          <m:sSub>
                            <m:sSubPr>
                              <m:ctrlPr>
                                <a:rPr lang="fr-FR" sz="2400" i="1" smtClean="0">
                                  <a:solidFill>
                                    <a:schemeClr val="tx1"/>
                                  </a:solidFill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solidFill>
                                    <a:schemeClr val="tx1"/>
                                  </a:solidFill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fr-FR" sz="2400" i="1">
                                  <a:solidFill>
                                    <a:schemeClr val="tx1"/>
                                  </a:solidFill>
                                </a:rPr>
                                <m:t>𝑠𝑜𝑖𝑙</m:t>
                              </m:r>
                            </m:sub>
                          </m:sSub>
                          <m:r>
                            <a:rPr lang="fr-FR" sz="2400" i="1">
                              <a:solidFill>
                                <a:schemeClr val="tx1"/>
                              </a:solidFill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2400" i="1"/>
                              </m:ctrlPr>
                            </m:sSubPr>
                            <m:e>
                              <m:r>
                                <a:rPr lang="fr-FR" sz="2400" i="1"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fr-FR" sz="2400" i="1">
                                  <a:ea typeface="Cambria Math" panose="02040503050406030204" pitchFamily="18" charset="0"/>
                                </a:rPr>
                                <m:t>𝑙𝑒𝑎𝑓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BE" sz="2400" dirty="0"/>
              </a:p>
            </p:txBody>
          </p:sp>
        </mc:Choice>
        <mc:Fallback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65641918-DBCF-4139-8AEA-0E45B386AC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26" y="3980964"/>
                <a:ext cx="6096000" cy="1258550"/>
              </a:xfrm>
              <a:prstGeom prst="rect">
                <a:avLst/>
              </a:prstGeom>
              <a:blipFill>
                <a:blip r:embed="rId3"/>
                <a:stretch>
                  <a:fillRect l="-1500" t="-3865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9" name="TextBox 6">
                <a:extLst>
                  <a:ext uri="{FF2B5EF4-FFF2-40B4-BE49-F238E27FC236}">
                    <a16:creationId xmlns:a16="http://schemas.microsoft.com/office/drawing/2014/main" id="{6C6BEECC-0F05-4474-A5AB-48019ABF3397}"/>
                  </a:ext>
                </a:extLst>
              </p:cNvPr>
              <p:cNvSpPr txBox="1"/>
              <p:nvPr/>
            </p:nvSpPr>
            <p:spPr>
              <a:xfrm>
                <a:off x="610541" y="2216295"/>
                <a:ext cx="5365465" cy="1627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chemeClr val="accent1"/>
                    </a:solidFill>
                    <a:latin typeface="Bahnschrift Light" panose="020B0502040204020203" pitchFamily="34" charset="0"/>
                  </a:rPr>
                  <a:t>In a </a:t>
                </a:r>
                <a:r>
                  <a:rPr lang="en-GB" sz="2400" dirty="0">
                    <a:solidFill>
                      <a:schemeClr val="accent1"/>
                    </a:solidFill>
                  </a:rPr>
                  <a:t>wet</a:t>
                </a:r>
                <a:r>
                  <a:rPr lang="en-GB" sz="2400" dirty="0">
                    <a:solidFill>
                      <a:schemeClr val="accent1"/>
                    </a:solidFill>
                    <a:latin typeface="Bahnschrift Light" panose="020B0502040204020203" pitchFamily="34" charset="0"/>
                  </a:rPr>
                  <a:t> soil 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𝑝𝑙𝑎𝑛𝑡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𝑠𝑜𝑖𝑙</m:t>
                              </m:r>
                            </m:sub>
                          </m:sSub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𝑙𝑒𝑎𝑓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2800" dirty="0"/>
              </a:p>
              <a:p>
                <a:endParaRPr lang="en-GB" sz="2400" dirty="0">
                  <a:solidFill>
                    <a:schemeClr val="accent1"/>
                  </a:solidFill>
                  <a:latin typeface="Bahnschrift Light" panose="020B0502040204020203" pitchFamily="34" charset="0"/>
                </a:endParaRPr>
              </a:p>
            </p:txBody>
          </p:sp>
        </mc:Choice>
        <mc:Fallback>
          <p:sp>
            <p:nvSpPr>
              <p:cNvPr id="129" name="TextBox 6">
                <a:extLst>
                  <a:ext uri="{FF2B5EF4-FFF2-40B4-BE49-F238E27FC236}">
                    <a16:creationId xmlns:a16="http://schemas.microsoft.com/office/drawing/2014/main" id="{6C6BEECC-0F05-4474-A5AB-48019ABF33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541" y="2216295"/>
                <a:ext cx="5365465" cy="1627882"/>
              </a:xfrm>
              <a:prstGeom prst="rect">
                <a:avLst/>
              </a:prstGeom>
              <a:blipFill>
                <a:blip r:embed="rId4"/>
                <a:stretch>
                  <a:fillRect l="-1705" t="-4120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847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 39">
            <a:extLst>
              <a:ext uri="{FF2B5EF4-FFF2-40B4-BE49-F238E27FC236}">
                <a16:creationId xmlns:a16="http://schemas.microsoft.com/office/drawing/2014/main" id="{02F8229D-6296-4ABB-AD4C-60D21D9F6B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701" t="69383" r="36701" b="14300"/>
          <a:stretch/>
        </p:blipFill>
        <p:spPr>
          <a:xfrm>
            <a:off x="8252576" y="3051121"/>
            <a:ext cx="3973273" cy="26819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7" t="3421" r="15901" b="1"/>
          <a:stretch/>
        </p:blipFill>
        <p:spPr>
          <a:xfrm>
            <a:off x="2382392" y="3089287"/>
            <a:ext cx="1072662" cy="2793023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2246679" y="3232760"/>
            <a:ext cx="0" cy="232842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382392" y="5774360"/>
            <a:ext cx="107266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600366" y="5697644"/>
            <a:ext cx="675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Bahnschrift Light" panose="020B0502040204020203" pitchFamily="34" charset="0"/>
              </a:rPr>
              <a:t>7 cm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38219" y="4301131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Bahnschrift Light" panose="020B0502040204020203" pitchFamily="34" charset="0"/>
              </a:rPr>
              <a:t>22 cm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5759211" y="4301131"/>
            <a:ext cx="1581150" cy="0"/>
          </a:xfrm>
          <a:prstGeom prst="straightConnector1">
            <a:avLst/>
          </a:prstGeom>
          <a:ln w="28575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815172" y="3185674"/>
            <a:ext cx="3002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Bahnschrift Light" panose="020B0502040204020203" pitchFamily="34" charset="0"/>
              </a:rPr>
              <a:t>Pressure </a:t>
            </a:r>
            <a:r>
              <a:rPr lang="en-GB" sz="2800" dirty="0" err="1">
                <a:latin typeface="Bahnschrift Light" panose="020B0502040204020203" pitchFamily="34" charset="0"/>
              </a:rPr>
              <a:t>ecotron</a:t>
            </a:r>
            <a:endParaRPr lang="en-GB" sz="2800" dirty="0">
              <a:latin typeface="Bahnschrift Light" panose="020B0502040204020203" pitchFamily="34" charset="0"/>
            </a:endParaRPr>
          </a:p>
        </p:txBody>
      </p:sp>
      <p:sp>
        <p:nvSpPr>
          <p:cNvPr id="20" name="Titre 19">
            <a:extLst>
              <a:ext uri="{FF2B5EF4-FFF2-40B4-BE49-F238E27FC236}">
                <a16:creationId xmlns:a16="http://schemas.microsoft.com/office/drawing/2014/main" id="{D2C131CF-3998-485F-B333-E9AF60C13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11" y="-27384"/>
            <a:ext cx="10972800" cy="1143000"/>
          </a:xfrm>
        </p:spPr>
        <p:txBody>
          <a:bodyPr/>
          <a:lstStyle/>
          <a:p>
            <a:r>
              <a:rPr lang="fr-FR" dirty="0"/>
              <a:t>Pressure </a:t>
            </a:r>
            <a:r>
              <a:rPr lang="fr-FR" dirty="0" err="1"/>
              <a:t>ecotron</a:t>
            </a:r>
            <a:r>
              <a:rPr lang="fr-FR" dirty="0"/>
              <a:t> </a:t>
            </a:r>
            <a:endParaRPr lang="fr-B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A01D-A1DF-49BC-9E7E-C74BE49F5BE6}" type="slidenum">
              <a:rPr lang="en-GB" smtClean="0"/>
              <a:t>7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3237079" y="3927938"/>
            <a:ext cx="360000" cy="0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237079" y="4484003"/>
            <a:ext cx="360000" cy="0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237079" y="5102187"/>
            <a:ext cx="360000" cy="0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3221459" y="4021059"/>
            <a:ext cx="914400" cy="560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TDR</a:t>
            </a:r>
          </a:p>
        </p:txBody>
      </p:sp>
      <p:sp>
        <p:nvSpPr>
          <p:cNvPr id="53" name="Titre 1">
            <a:extLst>
              <a:ext uri="{FF2B5EF4-FFF2-40B4-BE49-F238E27FC236}">
                <a16:creationId xmlns:a16="http://schemas.microsoft.com/office/drawing/2014/main" id="{F4AAE4F0-9DFA-4688-9C03-6A6C16980153}"/>
              </a:ext>
            </a:extLst>
          </p:cNvPr>
          <p:cNvSpPr txBox="1">
            <a:spLocks/>
          </p:cNvSpPr>
          <p:nvPr/>
        </p:nvSpPr>
        <p:spPr>
          <a:xfrm>
            <a:off x="609600" y="11918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FR" dirty="0"/>
            </a:br>
            <a:endParaRPr lang="fr-B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54" b="6708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460"/>
          <a:stretch/>
        </p:blipFill>
        <p:spPr>
          <a:xfrm>
            <a:off x="1724032" y="599994"/>
            <a:ext cx="2266921" cy="2984509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C458564-57FF-49C0-B59B-C67279624B0C}"/>
              </a:ext>
            </a:extLst>
          </p:cNvPr>
          <p:cNvSpPr/>
          <p:nvPr/>
        </p:nvSpPr>
        <p:spPr>
          <a:xfrm>
            <a:off x="7129921" y="1862326"/>
            <a:ext cx="425582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/>
            <a:endParaRPr lang="fr-BE" dirty="0"/>
          </a:p>
          <a:p>
            <a:pPr/>
            <a:endParaRPr lang="fr-BE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i="1" dirty="0">
              <a:latin typeface="Cambria Math" panose="02040503050406030204" pitchFamily="18" charset="0"/>
            </a:endParaRPr>
          </a:p>
          <a:p>
            <a:endParaRPr lang="fr-FR" i="1" dirty="0">
              <a:latin typeface="Cambria Math" panose="02040503050406030204" pitchFamily="18" charset="0"/>
            </a:endParaRPr>
          </a:p>
          <a:p>
            <a:endParaRPr lang="fr-FR" i="1" dirty="0">
              <a:latin typeface="Cambria Math" panose="02040503050406030204" pitchFamily="18" charset="0"/>
            </a:endParaRPr>
          </a:p>
          <a:p>
            <a:endParaRPr lang="fr-FR" i="1" dirty="0">
              <a:latin typeface="Cambria Math" panose="02040503050406030204" pitchFamily="18" charset="0"/>
            </a:endParaRPr>
          </a:p>
          <a:p>
            <a:endParaRPr lang="fr-FR" i="1" dirty="0">
              <a:latin typeface="Cambria Math" panose="02040503050406030204" pitchFamily="18" charset="0"/>
            </a:endParaRPr>
          </a:p>
          <a:p>
            <a:endParaRPr lang="fr-FR" i="1" dirty="0">
              <a:latin typeface="Cambria Math" panose="02040503050406030204" pitchFamily="18" charset="0"/>
            </a:endParaRPr>
          </a:p>
          <a:p>
            <a:endParaRPr lang="fr-FR" i="1" dirty="0">
              <a:latin typeface="Cambria Math" panose="02040503050406030204" pitchFamily="18" charset="0"/>
            </a:endParaRPr>
          </a:p>
          <a:p>
            <a:endParaRPr lang="fr-FR" i="1" dirty="0">
              <a:latin typeface="Cambria Math" panose="02040503050406030204" pitchFamily="18" charset="0"/>
            </a:endParaRPr>
          </a:p>
          <a:p>
            <a:endParaRPr lang="fr-FR" i="1" dirty="0">
              <a:latin typeface="Cambria Math" panose="02040503050406030204" pitchFamily="18" charset="0"/>
            </a:endParaRPr>
          </a:p>
        </p:txBody>
      </p:sp>
      <p:sp>
        <p:nvSpPr>
          <p:cNvPr id="27" name="TextBox 20">
            <a:extLst>
              <a:ext uri="{FF2B5EF4-FFF2-40B4-BE49-F238E27FC236}">
                <a16:creationId xmlns:a16="http://schemas.microsoft.com/office/drawing/2014/main" id="{C5260661-24EC-4A22-9E9B-53E3E18D9B3B}"/>
              </a:ext>
            </a:extLst>
          </p:cNvPr>
          <p:cNvSpPr txBox="1"/>
          <p:nvPr/>
        </p:nvSpPr>
        <p:spPr>
          <a:xfrm rot="5400000" flipH="1">
            <a:off x="9787407" y="4733450"/>
            <a:ext cx="461665" cy="1787559"/>
          </a:xfrm>
          <a:prstGeom prst="rect">
            <a:avLst/>
          </a:prstGeom>
          <a:solidFill>
            <a:schemeClr val="bg1"/>
          </a:solidFill>
        </p:spPr>
        <p:txBody>
          <a:bodyPr vert="vert270" wrap="square" rtlCol="0">
            <a:spAutoFit/>
          </a:bodyPr>
          <a:lstStyle/>
          <a:p>
            <a:r>
              <a:rPr lang="en-GB" dirty="0">
                <a:latin typeface="Bahnschrift Light" panose="020B0502040204020203" pitchFamily="34" charset="0"/>
              </a:rPr>
              <a:t>  T (cm</a:t>
            </a:r>
            <a:r>
              <a:rPr lang="en-GB" baseline="30000" dirty="0">
                <a:latin typeface="Bahnschrift Light" panose="020B0502040204020203" pitchFamily="34" charset="0"/>
              </a:rPr>
              <a:t>3</a:t>
            </a:r>
            <a:r>
              <a:rPr lang="en-GB" dirty="0">
                <a:latin typeface="Bahnschrift Light" panose="020B0502040204020203" pitchFamily="34" charset="0"/>
              </a:rPr>
              <a:t> d</a:t>
            </a:r>
            <a:r>
              <a:rPr lang="en-GB" baseline="30000" dirty="0">
                <a:latin typeface="Bahnschrift Light" panose="020B0502040204020203" pitchFamily="34" charset="0"/>
              </a:rPr>
              <a:t>-1</a:t>
            </a:r>
            <a:r>
              <a:rPr lang="en-GB" dirty="0">
                <a:latin typeface="Bahnschrift Light" panose="020B0502040204020203" pitchFamily="34" charset="0"/>
              </a:rPr>
              <a:t>)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6EAE715-E26F-490C-AD22-B5C3C9F7E5EE}"/>
                  </a:ext>
                </a:extLst>
              </p:cNvPr>
              <p:cNvSpPr/>
              <p:nvPr/>
            </p:nvSpPr>
            <p:spPr>
              <a:xfrm rot="16200000" flipH="1">
                <a:off x="7565428" y="3905057"/>
                <a:ext cx="1153950" cy="3763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𝑙𝑒𝑎𝑓</m:t>
                        </m:r>
                      </m:sub>
                    </m:sSub>
                  </m:oMath>
                </a14:m>
                <a:r>
                  <a:rPr lang="fr-BE" dirty="0"/>
                  <a:t> (cm)</a:t>
                </a:r>
              </a:p>
            </p:txBody>
          </p:sp>
        </mc:Choice>
        <mc:Fallback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6EAE715-E26F-490C-AD22-B5C3C9F7E5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 flipH="1">
                <a:off x="7565428" y="3905057"/>
                <a:ext cx="1153950" cy="376311"/>
              </a:xfrm>
              <a:prstGeom prst="rect">
                <a:avLst/>
              </a:prstGeom>
              <a:blipFill>
                <a:blip r:embed="rId7"/>
                <a:stretch>
                  <a:fillRect l="-8065" t="-22751" r="-24194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ylindre 2">
            <a:extLst>
              <a:ext uri="{FF2B5EF4-FFF2-40B4-BE49-F238E27FC236}">
                <a16:creationId xmlns:a16="http://schemas.microsoft.com/office/drawing/2014/main" id="{27B5E03E-F3F5-45A4-9957-3560A2DF193D}"/>
              </a:ext>
            </a:extLst>
          </p:cNvPr>
          <p:cNvSpPr/>
          <p:nvPr/>
        </p:nvSpPr>
        <p:spPr>
          <a:xfrm>
            <a:off x="1538219" y="2967928"/>
            <a:ext cx="2582761" cy="3125368"/>
          </a:xfrm>
          <a:prstGeom prst="can">
            <a:avLst/>
          </a:prstGeom>
          <a:solidFill>
            <a:srgbClr val="4472C4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7" name="Cercle : creux 6">
            <a:extLst>
              <a:ext uri="{FF2B5EF4-FFF2-40B4-BE49-F238E27FC236}">
                <a16:creationId xmlns:a16="http://schemas.microsoft.com/office/drawing/2014/main" id="{71B05E72-5206-495D-B2B5-A67B11F01E54}"/>
              </a:ext>
            </a:extLst>
          </p:cNvPr>
          <p:cNvSpPr/>
          <p:nvPr/>
        </p:nvSpPr>
        <p:spPr>
          <a:xfrm>
            <a:off x="4232316" y="4427778"/>
            <a:ext cx="883160" cy="830985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DB2AB0-BCFC-43F7-9A6D-26AC3BE6B0E5}"/>
              </a:ext>
            </a:extLst>
          </p:cNvPr>
          <p:cNvSpPr/>
          <p:nvPr/>
        </p:nvSpPr>
        <p:spPr>
          <a:xfrm>
            <a:off x="4097114" y="4747276"/>
            <a:ext cx="159578" cy="2051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A0BC5B1-1DF6-4318-9F8C-2D8C6549C4E5}"/>
              </a:ext>
            </a:extLst>
          </p:cNvPr>
          <p:cNvCxnSpPr>
            <a:cxnSpLocks/>
            <a:endCxn id="7" idx="7"/>
          </p:cNvCxnSpPr>
          <p:nvPr/>
        </p:nvCxnSpPr>
        <p:spPr>
          <a:xfrm flipV="1">
            <a:off x="4694562" y="4549473"/>
            <a:ext cx="291578" cy="29380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C37B2057-3351-484D-B84E-158D1674F31F}"/>
              </a:ext>
            </a:extLst>
          </p:cNvPr>
          <p:cNvSpPr txBox="1"/>
          <p:nvPr/>
        </p:nvSpPr>
        <p:spPr>
          <a:xfrm>
            <a:off x="4502395" y="459893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</a:t>
            </a:r>
            <a:endParaRPr lang="fr-BE" dirty="0"/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CD6DC01D-5968-444D-AB75-BBE46260F4C3}"/>
              </a:ext>
            </a:extLst>
          </p:cNvPr>
          <p:cNvCxnSpPr>
            <a:cxnSpLocks/>
          </p:cNvCxnSpPr>
          <p:nvPr/>
        </p:nvCxnSpPr>
        <p:spPr>
          <a:xfrm flipH="1" flipV="1">
            <a:off x="9550383" y="3291226"/>
            <a:ext cx="886945" cy="1472082"/>
          </a:xfrm>
          <a:prstGeom prst="straightConnector1">
            <a:avLst/>
          </a:prstGeom>
          <a:ln w="381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A4C42279-D230-48C1-BD5A-7DB3DCE8C31A}"/>
              </a:ext>
            </a:extLst>
          </p:cNvPr>
          <p:cNvSpPr txBox="1"/>
          <p:nvPr/>
        </p:nvSpPr>
        <p:spPr>
          <a:xfrm>
            <a:off x="8904313" y="2321597"/>
            <a:ext cx="2776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accent6"/>
                </a:solidFill>
              </a:rPr>
              <a:t>Decrease</a:t>
            </a:r>
            <a:r>
              <a:rPr lang="fr-FR" dirty="0">
                <a:solidFill>
                  <a:schemeClr val="accent6"/>
                </a:solidFill>
              </a:rPr>
              <a:t> in water content</a:t>
            </a:r>
            <a:endParaRPr lang="fr-BE" dirty="0">
              <a:solidFill>
                <a:schemeClr val="accent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58C6C0C-AA6F-44D0-91BB-3F7ADA331CB7}"/>
              </a:ext>
            </a:extLst>
          </p:cNvPr>
          <p:cNvSpPr txBox="1"/>
          <p:nvPr/>
        </p:nvSpPr>
        <p:spPr>
          <a:xfrm>
            <a:off x="10437328" y="5725165"/>
            <a:ext cx="1568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Cai et al., 2021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21034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FEB849-9B80-4902-981F-F721AF10C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96" y="132492"/>
            <a:ext cx="10972800" cy="1143000"/>
          </a:xfrm>
        </p:spPr>
        <p:txBody>
          <a:bodyPr/>
          <a:lstStyle/>
          <a:p>
            <a:r>
              <a:rPr lang="fr-FR" dirty="0" err="1"/>
              <a:t>Hydraulic</a:t>
            </a:r>
            <a:r>
              <a:rPr lang="fr-FR" dirty="0"/>
              <a:t> </a:t>
            </a:r>
            <a:r>
              <a:rPr lang="fr-FR" dirty="0" err="1"/>
              <a:t>resistances</a:t>
            </a:r>
            <a:endParaRPr lang="fr-B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00145DB-56D5-4EC8-B7FD-ACBB6B9F0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8</a:t>
            </a:fld>
            <a:endParaRPr lang="de-D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9A038C-D3E0-4AF9-A8CF-6CDF2306D555}"/>
              </a:ext>
            </a:extLst>
          </p:cNvPr>
          <p:cNvSpPr/>
          <p:nvPr/>
        </p:nvSpPr>
        <p:spPr>
          <a:xfrm>
            <a:off x="177432" y="1458496"/>
            <a:ext cx="6624735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Plant </a:t>
            </a:r>
            <a:r>
              <a:rPr lang="fr-FR" sz="2800" b="1" dirty="0" err="1"/>
              <a:t>hydraulic</a:t>
            </a:r>
            <a:r>
              <a:rPr lang="fr-FR" sz="2800" b="1" dirty="0"/>
              <a:t> </a:t>
            </a:r>
            <a:r>
              <a:rPr lang="fr-FR" sz="2800" b="1" dirty="0" err="1"/>
              <a:t>resistance</a:t>
            </a:r>
            <a:r>
              <a:rPr lang="fr-FR" sz="2800" b="1" dirty="0"/>
              <a:t> </a:t>
            </a:r>
            <a:r>
              <a:rPr lang="fr-FR" sz="2800" b="1" dirty="0" err="1">
                <a:solidFill>
                  <a:schemeClr val="accent1"/>
                </a:solidFill>
              </a:rPr>
              <a:t>R</a:t>
            </a:r>
            <a:r>
              <a:rPr lang="fr-FR" sz="2800" b="1" baseline="-25000" dirty="0" err="1">
                <a:solidFill>
                  <a:schemeClr val="accent1"/>
                </a:solidFill>
              </a:rPr>
              <a:t>plant</a:t>
            </a:r>
            <a:r>
              <a:rPr lang="fr-FR" sz="2800" b="1" dirty="0"/>
              <a:t> 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 err="1"/>
              <a:t>Function</a:t>
            </a:r>
            <a:r>
              <a:rPr lang="fr-FR" sz="2400" dirty="0"/>
              <a:t> of root system </a:t>
            </a:r>
            <a:r>
              <a:rPr lang="fr-FR" sz="2400" dirty="0" err="1"/>
              <a:t>hydraulic</a:t>
            </a:r>
            <a:r>
              <a:rPr lang="fr-FR" sz="2400" dirty="0"/>
              <a:t> architecture (RSHA):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400" dirty="0"/>
              <a:t>Root system architecture: RS </a:t>
            </a:r>
            <a:r>
              <a:rPr lang="fr-FR" sz="2400" dirty="0" err="1"/>
              <a:t>connectivity</a:t>
            </a:r>
            <a:r>
              <a:rPr lang="fr-FR" sz="2400" dirty="0"/>
              <a:t>, </a:t>
            </a:r>
            <a:r>
              <a:rPr lang="fr-FR" sz="2400" dirty="0" err="1"/>
              <a:t>topology</a:t>
            </a:r>
            <a:endParaRPr lang="fr-FR" sz="24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400" dirty="0"/>
              <a:t>Distribution of root </a:t>
            </a:r>
            <a:r>
              <a:rPr lang="fr-FR" sz="2400" dirty="0" err="1"/>
              <a:t>hydraulic</a:t>
            </a:r>
            <a:r>
              <a:rPr lang="fr-FR" sz="2400" dirty="0"/>
              <a:t> </a:t>
            </a:r>
            <a:r>
              <a:rPr lang="fr-FR" sz="2400" dirty="0" err="1"/>
              <a:t>properties</a:t>
            </a:r>
            <a:r>
              <a:rPr lang="fr-FR" sz="2400" dirty="0"/>
              <a:t>: 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radial (cortex) conductance </a:t>
            </a:r>
            <a:r>
              <a:rPr lang="fr-FR" sz="2400" dirty="0" err="1"/>
              <a:t>k</a:t>
            </a:r>
            <a:r>
              <a:rPr lang="fr-FR" sz="2400" baseline="-25000" dirty="0" err="1"/>
              <a:t>r</a:t>
            </a:r>
            <a:endParaRPr lang="fr-FR" sz="2400" baseline="-25000" dirty="0"/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Axial (</a:t>
            </a:r>
            <a:r>
              <a:rPr lang="fr-FR" sz="2400" dirty="0" err="1"/>
              <a:t>xylem</a:t>
            </a:r>
            <a:r>
              <a:rPr lang="fr-FR" sz="2400" dirty="0"/>
              <a:t>) </a:t>
            </a:r>
            <a:r>
              <a:rPr lang="fr-FR" sz="2400" dirty="0" err="1"/>
              <a:t>conductivity</a:t>
            </a:r>
            <a:r>
              <a:rPr lang="fr-FR" sz="2400" dirty="0"/>
              <a:t>  </a:t>
            </a:r>
            <a:r>
              <a:rPr lang="fr-FR" sz="2400" dirty="0" err="1"/>
              <a:t>K</a:t>
            </a:r>
            <a:r>
              <a:rPr lang="fr-FR" sz="2400" baseline="-25000" dirty="0" err="1"/>
              <a:t>x</a:t>
            </a:r>
            <a:r>
              <a:rPr lang="fr-FR" sz="2400" dirty="0"/>
              <a:t> 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f(</a:t>
            </a:r>
            <a:r>
              <a:rPr lang="fr-FR" sz="2400" dirty="0" err="1"/>
              <a:t>age</a:t>
            </a:r>
            <a:r>
              <a:rPr lang="fr-FR" sz="2400" dirty="0"/>
              <a:t>, </a:t>
            </a:r>
            <a:r>
              <a:rPr lang="fr-FR" sz="2400" dirty="0" err="1"/>
              <a:t>order</a:t>
            </a:r>
            <a:r>
              <a:rPr lang="fr-FR" sz="2400" dirty="0"/>
              <a:t>, cavitation, </a:t>
            </a:r>
            <a:r>
              <a:rPr lang="fr-FR" sz="2400" dirty="0" err="1"/>
              <a:t>suberization</a:t>
            </a:r>
            <a:r>
              <a:rPr lang="fr-FR" sz="2400" dirty="0"/>
              <a:t>, AQP </a:t>
            </a:r>
            <a:r>
              <a:rPr lang="fr-FR" sz="2400" dirty="0" err="1"/>
              <a:t>activities</a:t>
            </a:r>
            <a:r>
              <a:rPr lang="fr-FR" sz="2400" dirty="0"/>
              <a:t>, etc.)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 err="1">
                <a:solidFill>
                  <a:schemeClr val="accent1"/>
                </a:solidFill>
              </a:rPr>
              <a:t>R</a:t>
            </a:r>
            <a:r>
              <a:rPr lang="fr-FR" sz="2400" baseline="-25000" dirty="0" err="1">
                <a:solidFill>
                  <a:schemeClr val="accent1"/>
                </a:solidFill>
              </a:rPr>
              <a:t>plant</a:t>
            </a:r>
            <a:r>
              <a:rPr lang="fr-FR" sz="2400" baseline="-25000" dirty="0">
                <a:solidFill>
                  <a:schemeClr val="accent1"/>
                </a:solidFill>
              </a:rPr>
              <a:t> </a:t>
            </a:r>
            <a:r>
              <a:rPr lang="fr-FR" sz="2400" dirty="0"/>
              <a:t>can </a:t>
            </a:r>
            <a:r>
              <a:rPr lang="fr-FR" sz="2400" dirty="0" err="1"/>
              <a:t>be</a:t>
            </a:r>
            <a:r>
              <a:rPr lang="fr-FR" sz="2400" dirty="0"/>
              <a:t> </a:t>
            </a:r>
            <a:r>
              <a:rPr lang="fr-FR" sz="2400" dirty="0" err="1"/>
              <a:t>measured</a:t>
            </a:r>
            <a:r>
              <a:rPr lang="fr-FR" sz="2400" dirty="0"/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 err="1">
                <a:solidFill>
                  <a:schemeClr val="accent1"/>
                </a:solidFill>
              </a:rPr>
              <a:t>R</a:t>
            </a:r>
            <a:r>
              <a:rPr lang="fr-FR" sz="2400" baseline="-25000" dirty="0" err="1">
                <a:solidFill>
                  <a:schemeClr val="accent1"/>
                </a:solidFill>
              </a:rPr>
              <a:t>plant</a:t>
            </a:r>
            <a:r>
              <a:rPr lang="fr-FR" sz="2400" baseline="-25000" dirty="0">
                <a:solidFill>
                  <a:schemeClr val="accent1"/>
                </a:solidFill>
              </a:rPr>
              <a:t> </a:t>
            </a:r>
            <a:r>
              <a:rPr lang="fr-FR" sz="2400" dirty="0"/>
              <a:t>can </a:t>
            </a:r>
            <a:r>
              <a:rPr lang="fr-FR" sz="2400" dirty="0" err="1"/>
              <a:t>be</a:t>
            </a:r>
            <a:r>
              <a:rPr lang="fr-FR" sz="2400" dirty="0"/>
              <a:t> </a:t>
            </a:r>
            <a:r>
              <a:rPr lang="fr-FR" sz="2400" dirty="0" err="1"/>
              <a:t>calculated</a:t>
            </a:r>
            <a:r>
              <a:rPr lang="fr-FR" sz="2400" dirty="0"/>
              <a:t> from RSHA (Couvreur et al., 2012; Meunier et al., 2017)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0413077-872A-4A48-9B21-06F3B3616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072" y="2230924"/>
            <a:ext cx="5258229" cy="304698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0662374-BFD0-4799-AF98-FB2EB8086DC5}"/>
              </a:ext>
            </a:extLst>
          </p:cNvPr>
          <p:cNvSpPr txBox="1"/>
          <p:nvPr/>
        </p:nvSpPr>
        <p:spPr>
          <a:xfrm>
            <a:off x="10056440" y="5819924"/>
            <a:ext cx="1913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Couvreur et al., 2018</a:t>
            </a:r>
            <a:endParaRPr lang="fr-BE" sz="1600" dirty="0"/>
          </a:p>
        </p:txBody>
      </p:sp>
    </p:spTree>
    <p:extLst>
      <p:ext uri="{BB962C8B-B14F-4D97-AF65-F5344CB8AC3E}">
        <p14:creationId xmlns:p14="http://schemas.microsoft.com/office/powerpoint/2010/main" val="390813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FEB849-9B80-4902-981F-F721AF10C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96" y="132492"/>
            <a:ext cx="10972800" cy="1143000"/>
          </a:xfrm>
        </p:spPr>
        <p:txBody>
          <a:bodyPr/>
          <a:lstStyle/>
          <a:p>
            <a:r>
              <a:rPr lang="fr-FR" dirty="0" err="1"/>
              <a:t>Hydraulic</a:t>
            </a:r>
            <a:r>
              <a:rPr lang="fr-FR" dirty="0"/>
              <a:t> </a:t>
            </a:r>
            <a:r>
              <a:rPr lang="fr-FR" dirty="0" err="1"/>
              <a:t>resistances</a:t>
            </a: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CF2A035-77E8-44D5-B81D-7C920EB4E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00145DB-56D5-4EC8-B7FD-ACBB6B9F0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D58C-1388-43EA-B12C-892178B82E43}" type="slidenum">
              <a:rPr lang="de-DE" smtClean="0"/>
              <a:t>9</a:t>
            </a:fld>
            <a:endParaRPr lang="de-D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9A038C-D3E0-4AF9-A8CF-6CDF2306D555}"/>
              </a:ext>
            </a:extLst>
          </p:cNvPr>
          <p:cNvSpPr/>
          <p:nvPr/>
        </p:nvSpPr>
        <p:spPr>
          <a:xfrm>
            <a:off x="332520" y="1522967"/>
            <a:ext cx="770769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Soil </a:t>
            </a:r>
            <a:r>
              <a:rPr lang="fr-FR" sz="2800" b="1" dirty="0" err="1"/>
              <a:t>hydraulic</a:t>
            </a:r>
            <a:r>
              <a:rPr lang="fr-FR" sz="2800" b="1" dirty="0"/>
              <a:t> </a:t>
            </a:r>
            <a:r>
              <a:rPr lang="fr-FR" sz="2800" b="1" dirty="0" err="1"/>
              <a:t>resistance</a:t>
            </a:r>
            <a:r>
              <a:rPr lang="fr-FR" sz="2800" b="1" dirty="0"/>
              <a:t> </a:t>
            </a:r>
            <a:r>
              <a:rPr lang="fr-FR" sz="2800" b="1" dirty="0" err="1">
                <a:solidFill>
                  <a:srgbClr val="FF8000"/>
                </a:solidFill>
              </a:rPr>
              <a:t>R</a:t>
            </a:r>
            <a:r>
              <a:rPr lang="fr-FR" sz="2800" b="1" baseline="-25000" dirty="0" err="1">
                <a:solidFill>
                  <a:srgbClr val="FF8000"/>
                </a:solidFill>
              </a:rPr>
              <a:t>soil</a:t>
            </a:r>
            <a:r>
              <a:rPr lang="fr-FR" sz="2800" b="1" dirty="0"/>
              <a:t> 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 err="1"/>
              <a:t>Function</a:t>
            </a:r>
            <a:r>
              <a:rPr lang="fr-FR" sz="2400" dirty="0"/>
              <a:t> of 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400" dirty="0"/>
              <a:t>Soil/</a:t>
            </a:r>
            <a:r>
              <a:rPr lang="fr-FR" sz="2400" dirty="0" err="1"/>
              <a:t>rhizosphere</a:t>
            </a:r>
            <a:r>
              <a:rPr lang="fr-FR" sz="2400" dirty="0"/>
              <a:t> </a:t>
            </a:r>
            <a:r>
              <a:rPr lang="fr-FR" sz="2400" dirty="0" err="1"/>
              <a:t>hydraulic</a:t>
            </a:r>
            <a:r>
              <a:rPr lang="fr-FR" sz="2400" dirty="0"/>
              <a:t> </a:t>
            </a:r>
            <a:r>
              <a:rPr lang="fr-FR" sz="2400" dirty="0" err="1"/>
              <a:t>properties</a:t>
            </a:r>
            <a:endParaRPr lang="fr-FR" sz="24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400" dirty="0"/>
              <a:t>Root </a:t>
            </a:r>
            <a:r>
              <a:rPr lang="fr-FR" sz="2400" dirty="0" err="1"/>
              <a:t>density</a:t>
            </a:r>
            <a:r>
              <a:rPr lang="fr-FR" sz="2400" dirty="0"/>
              <a:t>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400" dirty="0"/>
              <a:t>Soil water </a:t>
            </a:r>
            <a:r>
              <a:rPr lang="fr-FR" sz="2400" dirty="0" err="1"/>
              <a:t>status</a:t>
            </a:r>
            <a:endParaRPr lang="fr-FR" sz="24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400" dirty="0"/>
              <a:t>Soil-root surface 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400" dirty="0" err="1"/>
              <a:t>Uptake</a:t>
            </a:r>
            <a:r>
              <a:rPr lang="fr-FR" sz="2400" dirty="0"/>
              <a:t> rate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 err="1">
                <a:solidFill>
                  <a:srgbClr val="FF8000"/>
                </a:solidFill>
              </a:rPr>
              <a:t>R</a:t>
            </a:r>
            <a:r>
              <a:rPr lang="fr-FR" sz="2400" baseline="-25000" dirty="0" err="1">
                <a:solidFill>
                  <a:srgbClr val="FF8000"/>
                </a:solidFill>
              </a:rPr>
              <a:t>soil</a:t>
            </a:r>
            <a:r>
              <a:rPr lang="fr-FR" sz="2400" dirty="0"/>
              <a:t>  can </a:t>
            </a:r>
            <a:r>
              <a:rPr lang="fr-FR" sz="2400" dirty="0" err="1"/>
              <a:t>be</a:t>
            </a:r>
            <a:r>
              <a:rPr lang="fr-FR" sz="2400" dirty="0"/>
              <a:t> </a:t>
            </a:r>
            <a:r>
              <a:rPr lang="fr-FR" sz="2400" dirty="0" err="1"/>
              <a:t>measured</a:t>
            </a:r>
            <a:endParaRPr lang="fr-FR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 err="1">
                <a:solidFill>
                  <a:srgbClr val="FF8000"/>
                </a:solidFill>
              </a:rPr>
              <a:t>R</a:t>
            </a:r>
            <a:r>
              <a:rPr lang="fr-FR" sz="2400" baseline="-25000" dirty="0" err="1">
                <a:solidFill>
                  <a:srgbClr val="FF8000"/>
                </a:solidFill>
              </a:rPr>
              <a:t>soil</a:t>
            </a:r>
            <a:r>
              <a:rPr lang="fr-FR" sz="2400" dirty="0"/>
              <a:t>  can </a:t>
            </a:r>
            <a:r>
              <a:rPr lang="fr-FR" sz="2400" dirty="0" err="1"/>
              <a:t>be</a:t>
            </a:r>
            <a:r>
              <a:rPr lang="fr-FR" sz="2400" dirty="0"/>
              <a:t> </a:t>
            </a:r>
            <a:r>
              <a:rPr lang="fr-FR" sz="2400" dirty="0" err="1"/>
              <a:t>estimated</a:t>
            </a:r>
            <a:r>
              <a:rPr lang="fr-FR" sz="2400" dirty="0"/>
              <a:t> (Gardner et al.; De Jong van </a:t>
            </a:r>
            <a:r>
              <a:rPr lang="fr-FR" sz="2400" dirty="0" err="1"/>
              <a:t>Liere</a:t>
            </a:r>
            <a:r>
              <a:rPr lang="fr-FR" sz="2400" dirty="0"/>
              <a:t> et al.; Schroeder et al.)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/>
              <a:t>(local soil </a:t>
            </a:r>
            <a:r>
              <a:rPr lang="fr-FR" sz="2400" dirty="0" err="1"/>
              <a:t>resistance</a:t>
            </a:r>
            <a:r>
              <a:rPr lang="fr-FR" sz="2400" dirty="0"/>
              <a:t> can </a:t>
            </a:r>
            <a:r>
              <a:rPr lang="fr-FR" sz="2400" dirty="0" err="1"/>
              <a:t>hardly</a:t>
            </a:r>
            <a:r>
              <a:rPr lang="fr-FR" sz="2400" dirty="0"/>
              <a:t> </a:t>
            </a:r>
            <a:r>
              <a:rPr lang="fr-FR" sz="2400" dirty="0" err="1"/>
              <a:t>be</a:t>
            </a:r>
            <a:r>
              <a:rPr lang="fr-FR" sz="2400" dirty="0"/>
              <a:t> </a:t>
            </a:r>
            <a:r>
              <a:rPr lang="fr-FR" sz="2400" dirty="0" err="1"/>
              <a:t>measured</a:t>
            </a:r>
            <a:r>
              <a:rPr lang="fr-FR" sz="2400" dirty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sz="2400" dirty="0"/>
          </a:p>
        </p:txBody>
      </p:sp>
      <p:pic>
        <p:nvPicPr>
          <p:cNvPr id="39" name="Grafik 3">
            <a:extLst>
              <a:ext uri="{FF2B5EF4-FFF2-40B4-BE49-F238E27FC236}">
                <a16:creationId xmlns:a16="http://schemas.microsoft.com/office/drawing/2014/main" id="{DCCF493E-0D34-49D6-90B5-A40A94C575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9" t="8893" r="9801" b="11091"/>
          <a:stretch/>
        </p:blipFill>
        <p:spPr>
          <a:xfrm>
            <a:off x="6962936" y="436549"/>
            <a:ext cx="4896544" cy="379087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E860E60-54FC-4629-8696-0FECB773D8B7}"/>
              </a:ext>
            </a:extLst>
          </p:cNvPr>
          <p:cNvSpPr txBox="1"/>
          <p:nvPr/>
        </p:nvSpPr>
        <p:spPr>
          <a:xfrm>
            <a:off x="9696400" y="4227422"/>
            <a:ext cx="2205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Duddek et al., in </a:t>
            </a:r>
            <a:r>
              <a:rPr lang="fr-FR" dirty="0" err="1"/>
              <a:t>prep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122422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E2CEDED390ED4E8DACC5502324077E" ma:contentTypeVersion="15" ma:contentTypeDescription="Crée un document." ma:contentTypeScope="" ma:versionID="6b5d97c17f403fd5e7983e17589a23a9">
  <xsd:schema xmlns:xsd="http://www.w3.org/2001/XMLSchema" xmlns:xs="http://www.w3.org/2001/XMLSchema" xmlns:p="http://schemas.microsoft.com/office/2006/metadata/properties" xmlns:ns3="76c2a170-57a6-4dd9-b5f4-23ded8d0ef5f" xmlns:ns4="b95f11bc-23d3-48fc-88d3-1609664a0ecf" targetNamespace="http://schemas.microsoft.com/office/2006/metadata/properties" ma:root="true" ma:fieldsID="e38ebc5bfd5a5c3e0d86fd4829470abf" ns3:_="" ns4:_="">
    <xsd:import namespace="76c2a170-57a6-4dd9-b5f4-23ded8d0ef5f"/>
    <xsd:import namespace="b95f11bc-23d3-48fc-88d3-1609664a0ec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c2a170-57a6-4dd9-b5f4-23ded8d0ef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5f11bc-23d3-48fc-88d3-1609664a0ec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Partage du hachage d’indicateur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6c2a170-57a6-4dd9-b5f4-23ded8d0ef5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FBB5DA-78C5-49FC-9F97-240FEDE1D9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c2a170-57a6-4dd9-b5f4-23ded8d0ef5f"/>
    <ds:schemaRef ds:uri="b95f11bc-23d3-48fc-88d3-1609664a0e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D4FC95-A97A-4C5B-90EA-C2FB0F723CE5}">
  <ds:schemaRefs>
    <ds:schemaRef ds:uri="http://schemas.microsoft.com/office/2006/documentManagement/types"/>
    <ds:schemaRef ds:uri="http://schemas.microsoft.com/office/infopath/2007/PartnerControls"/>
    <ds:schemaRef ds:uri="b95f11bc-23d3-48fc-88d3-1609664a0ecf"/>
    <ds:schemaRef ds:uri="http://purl.org/dc/elements/1.1/"/>
    <ds:schemaRef ds:uri="http://schemas.microsoft.com/office/2006/metadata/properties"/>
    <ds:schemaRef ds:uri="http://purl.org/dc/terms/"/>
    <ds:schemaRef ds:uri="76c2a170-57a6-4dd9-b5f4-23ded8d0ef5f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0560439-23F6-4943-B5FA-8D43EE58B3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2389</TotalTime>
  <Words>1365</Words>
  <Application>Microsoft Office PowerPoint</Application>
  <PresentationFormat>Grand écran</PresentationFormat>
  <Paragraphs>245</Paragraphs>
  <Slides>26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4" baseType="lpstr">
      <vt:lpstr>Arial</vt:lpstr>
      <vt:lpstr>Bahnschrift Light</vt:lpstr>
      <vt:lpstr>Bahnschrift SemiBold</vt:lpstr>
      <vt:lpstr>Calibri</vt:lpstr>
      <vt:lpstr>Calibri Light</vt:lpstr>
      <vt:lpstr>Cambria Math</vt:lpstr>
      <vt:lpstr>Symbol</vt:lpstr>
      <vt:lpstr>Thème Office</vt:lpstr>
      <vt:lpstr> </vt:lpstr>
      <vt:lpstr>Présentation PowerPoint</vt:lpstr>
      <vt:lpstr>Présentation PowerPoint</vt:lpstr>
      <vt:lpstr>Challenges</vt:lpstr>
      <vt:lpstr>Transpiration vs. leaf water potential</vt:lpstr>
      <vt:lpstr>Transpiration vs. leaf water potential</vt:lpstr>
      <vt:lpstr>Pressure ecotron </vt:lpstr>
      <vt:lpstr>Hydraulic resistances</vt:lpstr>
      <vt:lpstr>Hydraulic resistances</vt:lpstr>
      <vt:lpstr>How do soil type and root hairs impact Rsoil?</vt:lpstr>
      <vt:lpstr>Présentation PowerPoint</vt:lpstr>
      <vt:lpstr>Experiments (Cai et al., 2021)</vt:lpstr>
      <vt:lpstr>Results from Cai et al., 2021</vt:lpstr>
      <vt:lpstr>Cai et al., 2021</vt:lpstr>
      <vt:lpstr>Modeling </vt:lpstr>
      <vt:lpstr>Modeling </vt:lpstr>
      <vt:lpstr>Results- representing experimental results</vt:lpstr>
      <vt:lpstr>Results- representing experimental results</vt:lpstr>
      <vt:lpstr>Results – f*Krhizo</vt:lpstr>
      <vt:lpstr>Are root properties genotype/soil dependent?</vt:lpstr>
      <vt:lpstr>Soil and root resistances are coupled</vt:lpstr>
      <vt:lpstr>Why is Rsoil underestimated in sand?</vt:lpstr>
      <vt:lpstr>Conclusions </vt:lpstr>
      <vt:lpstr>Conclusions</vt:lpstr>
      <vt:lpstr>Conclusions</vt:lpstr>
      <vt:lpstr>PhD position available</vt:lpstr>
    </vt:vector>
  </TitlesOfParts>
  <Company>UFZ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Pattern Presentation</dc:title>
  <dc:creator>Nafiseh Navabpour</dc:creator>
  <cp:lastModifiedBy>Mathieu Javaux</cp:lastModifiedBy>
  <cp:revision>79</cp:revision>
  <cp:lastPrinted>2019-07-23T13:55:08Z</cp:lastPrinted>
  <dcterms:created xsi:type="dcterms:W3CDTF">2019-03-25T10:30:24Z</dcterms:created>
  <dcterms:modified xsi:type="dcterms:W3CDTF">2023-04-27T11:29:14Z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0x010100A6E2CEDED390ED4E8DACC5502324077E</vt:lpwstr>
  </property>
</Properties>
</file>