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slideLayouts/slideLayout18.xml" ContentType="application/vnd.openxmlformats-officedocument.presentationml.slideLayout+xml"/>
  <Override PartName="/ppt/theme/theme18.xml" ContentType="application/vnd.openxmlformats-officedocument.theme+xml"/>
  <Override PartName="/ppt/slideLayouts/slideLayout19.xml" ContentType="application/vnd.openxmlformats-officedocument.presentationml.slideLayout+xml"/>
  <Override PartName="/ppt/theme/theme19.xml" ContentType="application/vnd.openxmlformats-officedocument.theme+xml"/>
  <Override PartName="/ppt/theme/theme20.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1"/>
    <p:sldMasterId id="2147483692" r:id="rId2"/>
    <p:sldMasterId id="2147483684" r:id="rId3"/>
    <p:sldMasterId id="2147483682" r:id="rId4"/>
    <p:sldMasterId id="2147483656" r:id="rId5"/>
    <p:sldMasterId id="2147483658" r:id="rId6"/>
    <p:sldMasterId id="2147483660" r:id="rId7"/>
    <p:sldMasterId id="2147483662" r:id="rId8"/>
    <p:sldMasterId id="2147483664" r:id="rId9"/>
    <p:sldMasterId id="2147483666" r:id="rId10"/>
    <p:sldMasterId id="2147483668" r:id="rId11"/>
    <p:sldMasterId id="2147483670" r:id="rId12"/>
    <p:sldMasterId id="2147483672" r:id="rId13"/>
    <p:sldMasterId id="2147483674" r:id="rId14"/>
    <p:sldMasterId id="2147483676" r:id="rId15"/>
    <p:sldMasterId id="2147483678" r:id="rId16"/>
    <p:sldMasterId id="2147483686" r:id="rId17"/>
    <p:sldMasterId id="2147483688" r:id="rId18"/>
    <p:sldMasterId id="2147483694" r:id="rId19"/>
  </p:sldMasterIdLst>
  <p:notesMasterIdLst>
    <p:notesMasterId r:id="rId21"/>
  </p:notesMasterIdLst>
  <p:sldIdLst>
    <p:sldId id="263" r:id="rId20"/>
  </p:sldIdLst>
  <p:sldSz cx="12192000" cy="6858000"/>
  <p:notesSz cx="6858000" cy="9144000"/>
  <p:defaultTextStyle>
    <a:defPPr>
      <a:defRPr lang="fr-BE"/>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40A2D"/>
    <a:srgbClr val="004289"/>
    <a:srgbClr val="88005D"/>
    <a:srgbClr val="008188"/>
    <a:srgbClr val="468ABD"/>
    <a:srgbClr val="69AD40"/>
    <a:srgbClr val="6E0E5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9" autoAdjust="0"/>
    <p:restoredTop sz="94674"/>
  </p:normalViewPr>
  <p:slideViewPr>
    <p:cSldViewPr snapToGrid="0" snapToObjects="1">
      <p:cViewPr varScale="1">
        <p:scale>
          <a:sx n="115" d="100"/>
          <a:sy n="115" d="100"/>
        </p:scale>
        <p:origin x="216"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0"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801E0212-308B-4093-BD25-9B6D15E7524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fr-FR"/>
          </a:p>
        </p:txBody>
      </p:sp>
      <p:sp>
        <p:nvSpPr>
          <p:cNvPr id="3" name="Espace réservé de la date 2">
            <a:extLst>
              <a:ext uri="{FF2B5EF4-FFF2-40B4-BE49-F238E27FC236}">
                <a16:creationId xmlns:a16="http://schemas.microsoft.com/office/drawing/2014/main" id="{72EC68A7-6432-4EE4-A238-4B77108226F7}"/>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E9F757E-5DE3-4099-A144-5C2F96B117B0}" type="datetimeFigureOut">
              <a:rPr lang="fr-FR"/>
              <a:pPr>
                <a:defRPr/>
              </a:pPr>
              <a:t>12/05/2025</a:t>
            </a:fld>
            <a:endParaRPr lang="fr-FR"/>
          </a:p>
        </p:txBody>
      </p:sp>
      <p:sp>
        <p:nvSpPr>
          <p:cNvPr id="4" name="Espace réservé de l’image des diapositives 3">
            <a:extLst>
              <a:ext uri="{FF2B5EF4-FFF2-40B4-BE49-F238E27FC236}">
                <a16:creationId xmlns:a16="http://schemas.microsoft.com/office/drawing/2014/main" id="{C73A96C0-7650-43A6-AB79-228E0A8F4257}"/>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fr-FR" noProof="0"/>
          </a:p>
        </p:txBody>
      </p:sp>
      <p:sp>
        <p:nvSpPr>
          <p:cNvPr id="5" name="Espace réservé des commentaires 4">
            <a:extLst>
              <a:ext uri="{FF2B5EF4-FFF2-40B4-BE49-F238E27FC236}">
                <a16:creationId xmlns:a16="http://schemas.microsoft.com/office/drawing/2014/main" id="{8E08AE48-4129-4B78-8E4F-64E6D8F95C8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6" name="Espace réservé du pied de page 5">
            <a:extLst>
              <a:ext uri="{FF2B5EF4-FFF2-40B4-BE49-F238E27FC236}">
                <a16:creationId xmlns:a16="http://schemas.microsoft.com/office/drawing/2014/main" id="{10F8F385-C789-481E-96B2-7BF9DD65BEF1}"/>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fr-FR"/>
          </a:p>
        </p:txBody>
      </p:sp>
      <p:sp>
        <p:nvSpPr>
          <p:cNvPr id="7" name="Espace réservé du numéro de diapositive 6">
            <a:extLst>
              <a:ext uri="{FF2B5EF4-FFF2-40B4-BE49-F238E27FC236}">
                <a16:creationId xmlns:a16="http://schemas.microsoft.com/office/drawing/2014/main" id="{27F79F9A-0D68-436D-9BC9-B394E7A49C17}"/>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9DB5E9C-15E5-4507-BF69-BFE5AD1CBEF0}" type="slidenum">
              <a:rPr lang="fr-FR"/>
              <a:pPr>
                <a:defRPr/>
              </a:pPr>
              <a:t>‹N°›</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8.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02640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9" name="Espace réservé du texte 19"/>
          <p:cNvSpPr>
            <a:spLocks noGrp="1"/>
          </p:cNvSpPr>
          <p:nvPr>
            <p:ph type="body" sz="quarter" idx="10"/>
          </p:nvPr>
        </p:nvSpPr>
        <p:spPr>
          <a:xfrm>
            <a:off x="5697392" y="6234478"/>
            <a:ext cx="5664200" cy="431800"/>
          </a:xfrm>
          <a:prstGeom prst="rect">
            <a:avLst/>
          </a:prstGeom>
        </p:spPr>
        <p:txBody>
          <a:bodyPr/>
          <a:lstStyle>
            <a:lvl1pPr marL="0" indent="0" algn="r">
              <a:buNone/>
              <a:defRPr sz="1500" baseline="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p:txBody>
      </p:sp>
      <p:sp>
        <p:nvSpPr>
          <p:cNvPr id="10" name="Espace réservé du texte 21"/>
          <p:cNvSpPr>
            <a:spLocks noGrp="1"/>
          </p:cNvSpPr>
          <p:nvPr>
            <p:ph type="body" sz="quarter" idx="11"/>
          </p:nvPr>
        </p:nvSpPr>
        <p:spPr>
          <a:xfrm>
            <a:off x="11218006" y="6234988"/>
            <a:ext cx="720460" cy="431291"/>
          </a:xfrm>
          <a:prstGeom prst="rect">
            <a:avLst/>
          </a:prstGeom>
        </p:spPr>
        <p:txBody>
          <a:bodyPr/>
          <a:lstStyle>
            <a:lvl1pPr marL="0" indent="0">
              <a:buNone/>
              <a:defRPr sz="150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p:txBody>
      </p:sp>
    </p:spTree>
    <p:extLst>
      <p:ext uri="{BB962C8B-B14F-4D97-AF65-F5344CB8AC3E}">
        <p14:creationId xmlns:p14="http://schemas.microsoft.com/office/powerpoint/2010/main" val="1884282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608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Espace réservé pour une image  8"/>
          <p:cNvSpPr>
            <a:spLocks noGrp="1"/>
          </p:cNvSpPr>
          <p:nvPr>
            <p:ph type="pic" sz="quarter" idx="10"/>
          </p:nvPr>
        </p:nvSpPr>
        <p:spPr>
          <a:xfrm>
            <a:off x="1052052" y="2068082"/>
            <a:ext cx="11139947" cy="4789918"/>
          </a:xfrm>
          <a:prstGeom prst="rect">
            <a:avLst/>
          </a:prstGeom>
        </p:spPr>
        <p:txBody>
          <a:bodyPr/>
          <a:lstStyle/>
          <a:p>
            <a:pPr lvl="0"/>
            <a:endParaRPr lang="fr-BE" noProof="0" dirty="0"/>
          </a:p>
        </p:txBody>
      </p:sp>
      <p:sp>
        <p:nvSpPr>
          <p:cNvPr id="6" name="Espace réservé du texte 19"/>
          <p:cNvSpPr>
            <a:spLocks noGrp="1"/>
          </p:cNvSpPr>
          <p:nvPr>
            <p:ph type="body" sz="quarter" idx="13"/>
          </p:nvPr>
        </p:nvSpPr>
        <p:spPr>
          <a:xfrm>
            <a:off x="2159563" y="4869160"/>
            <a:ext cx="6576731" cy="1548172"/>
          </a:xfrm>
          <a:prstGeom prst="rect">
            <a:avLst/>
          </a:prstGeom>
          <a:solidFill>
            <a:srgbClr val="B40A2D">
              <a:alpha val="78824"/>
            </a:srgbClr>
          </a:solidFill>
        </p:spPr>
        <p:txBody>
          <a:bodyPr/>
          <a:lstStyle>
            <a:lvl1pPr marL="0" indent="0" algn="l">
              <a:buNone/>
              <a:tabLst>
                <a:tab pos="179388" algn="l"/>
              </a:tabLst>
              <a:defRPr sz="2800" b="1" baseline="0">
                <a:ln>
                  <a:noFill/>
                </a:ln>
                <a:noFill/>
                <a:latin typeface="Arial" panose="020B0604020202020204" pitchFamily="34" charset="0"/>
                <a:cs typeface="Arial" panose="020B0604020202020204" pitchFamily="34" charset="0"/>
              </a:defRPr>
            </a:lvl1pPr>
          </a:lstStyle>
          <a:p>
            <a:pPr lvl="0"/>
            <a:endParaRPr lang="fr-BE" dirty="0"/>
          </a:p>
        </p:txBody>
      </p:sp>
      <p:sp>
        <p:nvSpPr>
          <p:cNvPr id="9" name="Espace réservé du texte 19"/>
          <p:cNvSpPr>
            <a:spLocks noGrp="1"/>
          </p:cNvSpPr>
          <p:nvPr>
            <p:ph type="body" sz="quarter" idx="11"/>
          </p:nvPr>
        </p:nvSpPr>
        <p:spPr>
          <a:xfrm>
            <a:off x="2256003" y="5096487"/>
            <a:ext cx="6255608" cy="431800"/>
          </a:xfrm>
          <a:prstGeom prst="rect">
            <a:avLst/>
          </a:prstGeom>
        </p:spPr>
        <p:txBody>
          <a:bodyPr/>
          <a:lstStyle>
            <a:lvl1pPr marL="0" indent="0" algn="l">
              <a:buNone/>
              <a:tabLst>
                <a:tab pos="179388" algn="l"/>
              </a:tabLst>
              <a:defRPr sz="2800" b="1" baseline="0">
                <a:solidFill>
                  <a:schemeClr val="bg1"/>
                </a:solidFill>
                <a:latin typeface="Arial" panose="020B0604020202020204" pitchFamily="34" charset="0"/>
                <a:cs typeface="Arial" panose="020B0604020202020204" pitchFamily="34" charset="0"/>
              </a:defRPr>
            </a:lvl1pPr>
          </a:lstStyle>
          <a:p>
            <a:pPr lvl="0"/>
            <a:r>
              <a:rPr lang="fr-FR"/>
              <a:t>Modifier les styles du texte du masque</a:t>
            </a:r>
          </a:p>
        </p:txBody>
      </p:sp>
      <p:sp>
        <p:nvSpPr>
          <p:cNvPr id="11" name="Espace réservé du texte 19"/>
          <p:cNvSpPr>
            <a:spLocks noGrp="1"/>
          </p:cNvSpPr>
          <p:nvPr>
            <p:ph type="body" sz="quarter" idx="12"/>
          </p:nvPr>
        </p:nvSpPr>
        <p:spPr>
          <a:xfrm>
            <a:off x="2256003" y="5539714"/>
            <a:ext cx="6255608" cy="431800"/>
          </a:xfrm>
          <a:prstGeom prst="rect">
            <a:avLst/>
          </a:prstGeom>
        </p:spPr>
        <p:txBody>
          <a:bodyPr/>
          <a:lstStyle>
            <a:lvl1pPr marL="0" indent="0" algn="l">
              <a:buNone/>
              <a:tabLst>
                <a:tab pos="179388" algn="l"/>
              </a:tabLst>
              <a:defRPr sz="2000" b="0" baseline="0">
                <a:solidFill>
                  <a:schemeClr val="bg1"/>
                </a:solidFill>
                <a:latin typeface="Arial" panose="020B0604020202020204" pitchFamily="34" charset="0"/>
                <a:cs typeface="Arial" panose="020B0604020202020204" pitchFamily="34" charset="0"/>
              </a:defRPr>
            </a:lvl1pPr>
          </a:lstStyle>
          <a:p>
            <a:pPr lvl="0"/>
            <a:r>
              <a:rPr lang="fr-FR"/>
              <a:t>Modifier les styles du texte du masque</a:t>
            </a:r>
          </a:p>
        </p:txBody>
      </p:sp>
    </p:spTree>
    <p:extLst>
      <p:ext uri="{BB962C8B-B14F-4D97-AF65-F5344CB8AC3E}">
        <p14:creationId xmlns:p14="http://schemas.microsoft.com/office/powerpoint/2010/main" val="2010896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6" name="Espace réservé du texte 19"/>
          <p:cNvSpPr>
            <a:spLocks noGrp="1"/>
          </p:cNvSpPr>
          <p:nvPr>
            <p:ph type="body" sz="quarter" idx="11"/>
          </p:nvPr>
        </p:nvSpPr>
        <p:spPr>
          <a:xfrm>
            <a:off x="1298895" y="5742864"/>
            <a:ext cx="4691706" cy="431800"/>
          </a:xfrm>
          <a:prstGeom prst="rect">
            <a:avLst/>
          </a:prstGeom>
        </p:spPr>
        <p:txBody>
          <a:bodyPr/>
          <a:lstStyle>
            <a:lvl1pPr marL="0" indent="0" algn="l">
              <a:buNone/>
              <a:tabLst>
                <a:tab pos="179388" algn="l"/>
              </a:tabLst>
              <a:defRPr sz="2800" b="1" baseline="0">
                <a:solidFill>
                  <a:schemeClr val="bg1"/>
                </a:solidFill>
                <a:latin typeface="Arial" panose="020B0604020202020204" pitchFamily="34" charset="0"/>
                <a:cs typeface="Arial" panose="020B0604020202020204" pitchFamily="34" charset="0"/>
              </a:defRPr>
            </a:lvl1pPr>
          </a:lstStyle>
          <a:p>
            <a:pPr lvl="0"/>
            <a:r>
              <a:rPr lang="fr-FR"/>
              <a:t>Modifier les styles du texte du masque</a:t>
            </a:r>
          </a:p>
        </p:txBody>
      </p:sp>
      <p:sp>
        <p:nvSpPr>
          <p:cNvPr id="7" name="Espace réservé du texte 19"/>
          <p:cNvSpPr>
            <a:spLocks noGrp="1"/>
          </p:cNvSpPr>
          <p:nvPr>
            <p:ph type="body" sz="quarter" idx="12"/>
          </p:nvPr>
        </p:nvSpPr>
        <p:spPr>
          <a:xfrm>
            <a:off x="1298895" y="6186091"/>
            <a:ext cx="4691706" cy="431800"/>
          </a:xfrm>
          <a:prstGeom prst="rect">
            <a:avLst/>
          </a:prstGeom>
        </p:spPr>
        <p:txBody>
          <a:bodyPr/>
          <a:lstStyle>
            <a:lvl1pPr marL="0" indent="0" algn="l">
              <a:buNone/>
              <a:tabLst>
                <a:tab pos="179388" algn="l"/>
              </a:tabLst>
              <a:defRPr sz="2000" b="0" baseline="0">
                <a:solidFill>
                  <a:schemeClr val="bg1"/>
                </a:solidFill>
                <a:latin typeface="Arial" panose="020B0604020202020204" pitchFamily="34" charset="0"/>
                <a:cs typeface="Arial" panose="020B0604020202020204" pitchFamily="34" charset="0"/>
              </a:defRPr>
            </a:lvl1pPr>
          </a:lstStyle>
          <a:p>
            <a:pPr lvl="0"/>
            <a:r>
              <a:rPr lang="fr-FR"/>
              <a:t>Modifier les styles du texte du masque</a:t>
            </a:r>
          </a:p>
        </p:txBody>
      </p:sp>
    </p:spTree>
    <p:extLst>
      <p:ext uri="{BB962C8B-B14F-4D97-AF65-F5344CB8AC3E}">
        <p14:creationId xmlns:p14="http://schemas.microsoft.com/office/powerpoint/2010/main" val="18019931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6" name="Espace réservé du texte 19"/>
          <p:cNvSpPr>
            <a:spLocks noGrp="1"/>
          </p:cNvSpPr>
          <p:nvPr>
            <p:ph type="body" sz="quarter" idx="11"/>
          </p:nvPr>
        </p:nvSpPr>
        <p:spPr>
          <a:xfrm>
            <a:off x="1298895" y="5742864"/>
            <a:ext cx="4691706" cy="431800"/>
          </a:xfrm>
          <a:prstGeom prst="rect">
            <a:avLst/>
          </a:prstGeom>
        </p:spPr>
        <p:txBody>
          <a:bodyPr/>
          <a:lstStyle>
            <a:lvl1pPr marL="0" indent="0" algn="l">
              <a:buNone/>
              <a:tabLst>
                <a:tab pos="179388" algn="l"/>
              </a:tabLst>
              <a:defRPr sz="2800" b="1" baseline="0">
                <a:solidFill>
                  <a:schemeClr val="bg1"/>
                </a:solidFill>
                <a:latin typeface="Arial" panose="020B0604020202020204" pitchFamily="34" charset="0"/>
                <a:cs typeface="Arial" panose="020B0604020202020204" pitchFamily="34" charset="0"/>
              </a:defRPr>
            </a:lvl1pPr>
          </a:lstStyle>
          <a:p>
            <a:pPr lvl="0"/>
            <a:r>
              <a:rPr lang="fr-FR"/>
              <a:t>Modifier les styles du texte du masque</a:t>
            </a:r>
          </a:p>
        </p:txBody>
      </p:sp>
      <p:sp>
        <p:nvSpPr>
          <p:cNvPr id="7" name="Espace réservé du texte 19"/>
          <p:cNvSpPr>
            <a:spLocks noGrp="1"/>
          </p:cNvSpPr>
          <p:nvPr>
            <p:ph type="body" sz="quarter" idx="12"/>
          </p:nvPr>
        </p:nvSpPr>
        <p:spPr>
          <a:xfrm>
            <a:off x="1298895" y="6186091"/>
            <a:ext cx="4691706" cy="431800"/>
          </a:xfrm>
          <a:prstGeom prst="rect">
            <a:avLst/>
          </a:prstGeom>
        </p:spPr>
        <p:txBody>
          <a:bodyPr/>
          <a:lstStyle>
            <a:lvl1pPr marL="0" indent="0" algn="l">
              <a:buNone/>
              <a:tabLst>
                <a:tab pos="179388" algn="l"/>
              </a:tabLst>
              <a:defRPr sz="2000" b="0" baseline="0">
                <a:solidFill>
                  <a:schemeClr val="bg1"/>
                </a:solidFill>
                <a:latin typeface="Arial" panose="020B0604020202020204" pitchFamily="34" charset="0"/>
                <a:cs typeface="Arial" panose="020B0604020202020204" pitchFamily="34" charset="0"/>
              </a:defRPr>
            </a:lvl1pPr>
          </a:lstStyle>
          <a:p>
            <a:pPr lvl="0"/>
            <a:r>
              <a:rPr lang="fr-FR"/>
              <a:t>Modifier les styles du texte du masque</a:t>
            </a:r>
          </a:p>
        </p:txBody>
      </p:sp>
      <p:sp>
        <p:nvSpPr>
          <p:cNvPr id="4" name="Espace réservé pour une image  2"/>
          <p:cNvSpPr>
            <a:spLocks noGrp="1"/>
          </p:cNvSpPr>
          <p:nvPr>
            <p:ph type="pic" sz="quarter" idx="19"/>
          </p:nvPr>
        </p:nvSpPr>
        <p:spPr>
          <a:xfrm>
            <a:off x="10804843" y="463866"/>
            <a:ext cx="843756" cy="837948"/>
          </a:xfrm>
          <a:prstGeom prst="rect">
            <a:avLst/>
          </a:prstGeom>
        </p:spPr>
        <p:txBody>
          <a:bodyPr/>
          <a:lstStyle>
            <a:lvl1pPr marL="179388" indent="-179388">
              <a:defRPr sz="1400"/>
            </a:lvl1pPr>
          </a:lstStyle>
          <a:p>
            <a:pPr lvl="0"/>
            <a:endParaRPr lang="fr-BE" noProof="0" dirty="0"/>
          </a:p>
        </p:txBody>
      </p:sp>
    </p:spTree>
    <p:extLst>
      <p:ext uri="{BB962C8B-B14F-4D97-AF65-F5344CB8AC3E}">
        <p14:creationId xmlns:p14="http://schemas.microsoft.com/office/powerpoint/2010/main" val="1198694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5" name="Espace réservé du texte 19"/>
          <p:cNvSpPr>
            <a:spLocks noGrp="1"/>
          </p:cNvSpPr>
          <p:nvPr>
            <p:ph type="body" sz="quarter" idx="11"/>
          </p:nvPr>
        </p:nvSpPr>
        <p:spPr>
          <a:xfrm>
            <a:off x="2285658" y="2878926"/>
            <a:ext cx="7332358" cy="1019324"/>
          </a:xfrm>
          <a:prstGeom prst="rect">
            <a:avLst/>
          </a:prstGeom>
        </p:spPr>
        <p:txBody>
          <a:bodyPr/>
          <a:lstStyle>
            <a:lvl1pPr marL="0" indent="0" algn="l">
              <a:buNone/>
              <a:tabLst>
                <a:tab pos="179388" algn="l"/>
              </a:tabLst>
              <a:defRPr sz="6600" b="1" baseline="0">
                <a:solidFill>
                  <a:schemeClr val="bg1"/>
                </a:solidFill>
                <a:latin typeface="Arial" panose="020B0604020202020204" pitchFamily="34" charset="0"/>
                <a:cs typeface="Arial" panose="020B0604020202020204" pitchFamily="34" charset="0"/>
              </a:defRPr>
            </a:lvl1pPr>
          </a:lstStyle>
          <a:p>
            <a:pPr lvl="0"/>
            <a:r>
              <a:rPr lang="fr-FR"/>
              <a:t>Modifier les styles du texte du masque</a:t>
            </a:r>
          </a:p>
        </p:txBody>
      </p:sp>
    </p:spTree>
    <p:extLst>
      <p:ext uri="{BB962C8B-B14F-4D97-AF65-F5344CB8AC3E}">
        <p14:creationId xmlns:p14="http://schemas.microsoft.com/office/powerpoint/2010/main" val="38416462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3" name="Espace réservé du texte 19"/>
          <p:cNvSpPr>
            <a:spLocks noGrp="1"/>
          </p:cNvSpPr>
          <p:nvPr>
            <p:ph type="body" sz="quarter" idx="13"/>
          </p:nvPr>
        </p:nvSpPr>
        <p:spPr>
          <a:xfrm>
            <a:off x="606865" y="348116"/>
            <a:ext cx="5761144" cy="431800"/>
          </a:xfrm>
          <a:prstGeom prst="rect">
            <a:avLst/>
          </a:prstGeom>
        </p:spPr>
        <p:txBody>
          <a:bodyPr/>
          <a:lstStyle>
            <a:lvl1pPr marL="0" indent="0" algn="l">
              <a:buNone/>
              <a:defRPr sz="2800" b="1" baseline="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p:txBody>
      </p:sp>
      <p:sp>
        <p:nvSpPr>
          <p:cNvPr id="4" name="Espace réservé du texte 19"/>
          <p:cNvSpPr>
            <a:spLocks noGrp="1"/>
          </p:cNvSpPr>
          <p:nvPr>
            <p:ph type="body" sz="quarter" idx="10"/>
          </p:nvPr>
        </p:nvSpPr>
        <p:spPr>
          <a:xfrm>
            <a:off x="6979668" y="6106462"/>
            <a:ext cx="4248150" cy="431800"/>
          </a:xfrm>
          <a:prstGeom prst="rect">
            <a:avLst/>
          </a:prstGeom>
        </p:spPr>
        <p:txBody>
          <a:bodyPr/>
          <a:lstStyle>
            <a:lvl1pPr marL="0" indent="0" algn="r">
              <a:buNone/>
              <a:defRPr sz="1500" baseline="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p:txBody>
      </p:sp>
      <p:sp>
        <p:nvSpPr>
          <p:cNvPr id="6" name="Espace réservé du texte 21"/>
          <p:cNvSpPr>
            <a:spLocks noGrp="1"/>
          </p:cNvSpPr>
          <p:nvPr>
            <p:ph type="body" sz="quarter" idx="11"/>
          </p:nvPr>
        </p:nvSpPr>
        <p:spPr>
          <a:xfrm>
            <a:off x="11120128" y="6106971"/>
            <a:ext cx="540345" cy="431291"/>
          </a:xfrm>
          <a:prstGeom prst="rect">
            <a:avLst/>
          </a:prstGeom>
        </p:spPr>
        <p:txBody>
          <a:bodyPr/>
          <a:lstStyle>
            <a:lvl1pPr marL="0" indent="0">
              <a:buNone/>
              <a:defRPr sz="150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p:txBody>
      </p:sp>
    </p:spTree>
    <p:extLst>
      <p:ext uri="{BB962C8B-B14F-4D97-AF65-F5344CB8AC3E}">
        <p14:creationId xmlns:p14="http://schemas.microsoft.com/office/powerpoint/2010/main" val="2091479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3" name="Espace réservé du texte 19"/>
          <p:cNvSpPr>
            <a:spLocks noGrp="1"/>
          </p:cNvSpPr>
          <p:nvPr>
            <p:ph type="body" sz="quarter" idx="10"/>
          </p:nvPr>
        </p:nvSpPr>
        <p:spPr>
          <a:xfrm>
            <a:off x="4675380" y="6252766"/>
            <a:ext cx="4248150" cy="431800"/>
          </a:xfrm>
          <a:prstGeom prst="rect">
            <a:avLst/>
          </a:prstGeom>
        </p:spPr>
        <p:txBody>
          <a:bodyPr/>
          <a:lstStyle>
            <a:lvl1pPr marL="0" indent="0" algn="r">
              <a:buNone/>
              <a:defRPr sz="1500" baseline="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p:txBody>
      </p:sp>
      <p:sp>
        <p:nvSpPr>
          <p:cNvPr id="4" name="Espace réservé du texte 21"/>
          <p:cNvSpPr>
            <a:spLocks noGrp="1"/>
          </p:cNvSpPr>
          <p:nvPr>
            <p:ph type="body" sz="quarter" idx="11"/>
          </p:nvPr>
        </p:nvSpPr>
        <p:spPr>
          <a:xfrm>
            <a:off x="8815840" y="6253275"/>
            <a:ext cx="540345" cy="431291"/>
          </a:xfrm>
          <a:prstGeom prst="rect">
            <a:avLst/>
          </a:prstGeom>
        </p:spPr>
        <p:txBody>
          <a:bodyPr/>
          <a:lstStyle>
            <a:lvl1pPr marL="0" indent="0">
              <a:buNone/>
              <a:defRPr sz="150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p:txBody>
      </p:sp>
      <p:sp>
        <p:nvSpPr>
          <p:cNvPr id="6" name="Espace réservé du texte 3"/>
          <p:cNvSpPr>
            <a:spLocks noGrp="1"/>
          </p:cNvSpPr>
          <p:nvPr>
            <p:ph type="body" sz="quarter" idx="12"/>
          </p:nvPr>
        </p:nvSpPr>
        <p:spPr>
          <a:xfrm>
            <a:off x="1055878" y="1753024"/>
            <a:ext cx="8435594" cy="4481089"/>
          </a:xfrm>
          <a:prstGeom prst="rect">
            <a:avLst/>
          </a:prstGeom>
        </p:spPr>
        <p:txBody>
          <a:bodyPr/>
          <a:lstStyle>
            <a:lvl1pPr marL="342900" marR="0" indent="-3429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sz="240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BE" dirty="0"/>
          </a:p>
        </p:txBody>
      </p:sp>
    </p:spTree>
    <p:extLst>
      <p:ext uri="{BB962C8B-B14F-4D97-AF65-F5344CB8AC3E}">
        <p14:creationId xmlns:p14="http://schemas.microsoft.com/office/powerpoint/2010/main" val="654585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5" name="Espace réservé du texte 19"/>
          <p:cNvSpPr>
            <a:spLocks noGrp="1"/>
          </p:cNvSpPr>
          <p:nvPr>
            <p:ph type="body" sz="quarter" idx="10"/>
          </p:nvPr>
        </p:nvSpPr>
        <p:spPr>
          <a:xfrm>
            <a:off x="5425188" y="6088174"/>
            <a:ext cx="4248150" cy="431800"/>
          </a:xfrm>
          <a:prstGeom prst="rect">
            <a:avLst/>
          </a:prstGeom>
        </p:spPr>
        <p:txBody>
          <a:bodyPr/>
          <a:lstStyle>
            <a:lvl1pPr marL="0" indent="0" algn="r">
              <a:buNone/>
              <a:defRPr sz="1500" baseline="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p:txBody>
      </p:sp>
      <p:sp>
        <p:nvSpPr>
          <p:cNvPr id="7" name="Espace réservé du texte 21"/>
          <p:cNvSpPr>
            <a:spLocks noGrp="1"/>
          </p:cNvSpPr>
          <p:nvPr>
            <p:ph type="body" sz="quarter" idx="11"/>
          </p:nvPr>
        </p:nvSpPr>
        <p:spPr>
          <a:xfrm>
            <a:off x="9565648" y="6088683"/>
            <a:ext cx="540345" cy="431291"/>
          </a:xfrm>
          <a:prstGeom prst="rect">
            <a:avLst/>
          </a:prstGeom>
        </p:spPr>
        <p:txBody>
          <a:bodyPr/>
          <a:lstStyle>
            <a:lvl1pPr marL="0" indent="0">
              <a:buNone/>
              <a:defRPr sz="150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p:txBody>
      </p:sp>
      <p:sp>
        <p:nvSpPr>
          <p:cNvPr id="8" name="Espace réservé du texte 7"/>
          <p:cNvSpPr>
            <a:spLocks noGrp="1"/>
          </p:cNvSpPr>
          <p:nvPr>
            <p:ph type="body" sz="quarter" idx="12"/>
          </p:nvPr>
        </p:nvSpPr>
        <p:spPr>
          <a:xfrm>
            <a:off x="2123744" y="1902032"/>
            <a:ext cx="3600000" cy="4402863"/>
          </a:xfrm>
          <a:prstGeom prst="rect">
            <a:avLst/>
          </a:prstGeom>
        </p:spPr>
        <p:txBody>
          <a:bodyPr/>
          <a:lstStyle>
            <a:lvl1pPr marL="342900" indent="-342900">
              <a:buFont typeface="+mj-lt"/>
              <a:buAutoNum type="arabicPeriod"/>
              <a:defRPr sz="200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a:p>
            <a:pPr lvl="1"/>
            <a:r>
              <a:rPr lang="fr-FR"/>
              <a:t>Deuxième niveau</a:t>
            </a:r>
          </a:p>
          <a:p>
            <a:pPr lvl="2"/>
            <a:r>
              <a:rPr lang="fr-FR"/>
              <a:t>Troisième niveau</a:t>
            </a:r>
          </a:p>
          <a:p>
            <a:pPr lvl="3"/>
            <a:r>
              <a:rPr lang="fr-FR"/>
              <a:t>Quatrième niveau</a:t>
            </a:r>
          </a:p>
        </p:txBody>
      </p:sp>
      <p:sp>
        <p:nvSpPr>
          <p:cNvPr id="9" name="Espace réservé du texte 7"/>
          <p:cNvSpPr>
            <a:spLocks noGrp="1"/>
          </p:cNvSpPr>
          <p:nvPr>
            <p:ph type="body" sz="quarter" idx="13"/>
          </p:nvPr>
        </p:nvSpPr>
        <p:spPr>
          <a:xfrm>
            <a:off x="6192144" y="1902032"/>
            <a:ext cx="3600000" cy="4402863"/>
          </a:xfrm>
          <a:prstGeom prst="rect">
            <a:avLst/>
          </a:prstGeom>
        </p:spPr>
        <p:txBody>
          <a:bodyPr/>
          <a:lstStyle>
            <a:lvl1pPr marL="342900" indent="-342900">
              <a:buFont typeface="+mj-lt"/>
              <a:buAutoNum type="arabicPeriod" startAt="4"/>
              <a:defRPr sz="200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a:p>
            <a:pPr lvl="1"/>
            <a:r>
              <a:rPr lang="fr-FR"/>
              <a:t>Deuxième niveau</a:t>
            </a:r>
          </a:p>
          <a:p>
            <a:pPr lvl="2"/>
            <a:r>
              <a:rPr lang="fr-FR"/>
              <a:t>Troisième niveau</a:t>
            </a:r>
          </a:p>
        </p:txBody>
      </p:sp>
    </p:spTree>
    <p:extLst>
      <p:ext uri="{BB962C8B-B14F-4D97-AF65-F5344CB8AC3E}">
        <p14:creationId xmlns:p14="http://schemas.microsoft.com/office/powerpoint/2010/main" val="11544108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Espace réservé pour une image  10"/>
          <p:cNvSpPr>
            <a:spLocks noGrp="1"/>
          </p:cNvSpPr>
          <p:nvPr>
            <p:ph type="pic" sz="quarter" idx="10"/>
          </p:nvPr>
        </p:nvSpPr>
        <p:spPr>
          <a:xfrm>
            <a:off x="1344000" y="2048337"/>
            <a:ext cx="4608000" cy="4114863"/>
          </a:xfrm>
          <a:prstGeom prst="rect">
            <a:avLst/>
          </a:prstGeom>
        </p:spPr>
        <p:txBody>
          <a:bodyPr/>
          <a:lstStyle/>
          <a:p>
            <a:pPr lvl="0"/>
            <a:endParaRPr lang="fr-BE" noProof="0"/>
          </a:p>
        </p:txBody>
      </p:sp>
      <p:sp>
        <p:nvSpPr>
          <p:cNvPr id="8" name="Espace réservé pour une image  10"/>
          <p:cNvSpPr>
            <a:spLocks noGrp="1"/>
          </p:cNvSpPr>
          <p:nvPr>
            <p:ph type="pic" sz="quarter" idx="11"/>
          </p:nvPr>
        </p:nvSpPr>
        <p:spPr>
          <a:xfrm>
            <a:off x="6240016" y="2048337"/>
            <a:ext cx="4608000" cy="4114863"/>
          </a:xfrm>
          <a:prstGeom prst="rect">
            <a:avLst/>
          </a:prstGeom>
        </p:spPr>
        <p:txBody>
          <a:bodyPr/>
          <a:lstStyle/>
          <a:p>
            <a:pPr lvl="0"/>
            <a:endParaRPr lang="fr-BE" noProof="0"/>
          </a:p>
        </p:txBody>
      </p:sp>
    </p:spTree>
    <p:extLst>
      <p:ext uri="{BB962C8B-B14F-4D97-AF65-F5344CB8AC3E}">
        <p14:creationId xmlns:p14="http://schemas.microsoft.com/office/powerpoint/2010/main" val="11574961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Espace réservé pour une image  11"/>
          <p:cNvSpPr>
            <a:spLocks noGrp="1"/>
          </p:cNvSpPr>
          <p:nvPr>
            <p:ph type="pic" sz="quarter" idx="10"/>
          </p:nvPr>
        </p:nvSpPr>
        <p:spPr>
          <a:xfrm>
            <a:off x="1341968" y="2178242"/>
            <a:ext cx="4436529" cy="1823808"/>
          </a:xfrm>
          <a:prstGeom prst="rect">
            <a:avLst/>
          </a:prstGeom>
        </p:spPr>
        <p:txBody>
          <a:bodyPr/>
          <a:lstStyle/>
          <a:p>
            <a:pPr lvl="0"/>
            <a:endParaRPr lang="fr-BE" noProof="0"/>
          </a:p>
        </p:txBody>
      </p:sp>
      <p:sp>
        <p:nvSpPr>
          <p:cNvPr id="5" name="Espace réservé pour une image  11"/>
          <p:cNvSpPr>
            <a:spLocks noGrp="1"/>
          </p:cNvSpPr>
          <p:nvPr>
            <p:ph type="pic" sz="quarter" idx="11"/>
          </p:nvPr>
        </p:nvSpPr>
        <p:spPr>
          <a:xfrm>
            <a:off x="6239189" y="2176674"/>
            <a:ext cx="4436529" cy="1823808"/>
          </a:xfrm>
          <a:prstGeom prst="rect">
            <a:avLst/>
          </a:prstGeom>
        </p:spPr>
        <p:txBody>
          <a:bodyPr/>
          <a:lstStyle/>
          <a:p>
            <a:pPr lvl="0"/>
            <a:endParaRPr lang="fr-BE" noProof="0"/>
          </a:p>
        </p:txBody>
      </p:sp>
      <p:sp>
        <p:nvSpPr>
          <p:cNvPr id="6" name="Espace réservé pour une image  11"/>
          <p:cNvSpPr>
            <a:spLocks noGrp="1"/>
          </p:cNvSpPr>
          <p:nvPr>
            <p:ph type="pic" sz="quarter" idx="12"/>
          </p:nvPr>
        </p:nvSpPr>
        <p:spPr>
          <a:xfrm>
            <a:off x="1343473" y="4344497"/>
            <a:ext cx="4436529" cy="1823808"/>
          </a:xfrm>
          <a:prstGeom prst="rect">
            <a:avLst/>
          </a:prstGeom>
        </p:spPr>
        <p:txBody>
          <a:bodyPr/>
          <a:lstStyle/>
          <a:p>
            <a:pPr lvl="0"/>
            <a:endParaRPr lang="fr-BE" noProof="0"/>
          </a:p>
        </p:txBody>
      </p:sp>
      <p:sp>
        <p:nvSpPr>
          <p:cNvPr id="9" name="Espace réservé pour une image  11"/>
          <p:cNvSpPr>
            <a:spLocks noGrp="1"/>
          </p:cNvSpPr>
          <p:nvPr>
            <p:ph type="pic" sz="quarter" idx="13"/>
          </p:nvPr>
        </p:nvSpPr>
        <p:spPr>
          <a:xfrm>
            <a:off x="6240017" y="4346257"/>
            <a:ext cx="4436529" cy="1823808"/>
          </a:xfrm>
          <a:prstGeom prst="rect">
            <a:avLst/>
          </a:prstGeom>
        </p:spPr>
        <p:txBody>
          <a:bodyPr/>
          <a:lstStyle/>
          <a:p>
            <a:pPr lvl="0"/>
            <a:endParaRPr lang="fr-BE" noProof="0"/>
          </a:p>
        </p:txBody>
      </p:sp>
    </p:spTree>
    <p:extLst>
      <p:ext uri="{BB962C8B-B14F-4D97-AF65-F5344CB8AC3E}">
        <p14:creationId xmlns:p14="http://schemas.microsoft.com/office/powerpoint/2010/main" val="22266166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Espace réservé pour une image  8"/>
          <p:cNvSpPr>
            <a:spLocks noGrp="1"/>
          </p:cNvSpPr>
          <p:nvPr>
            <p:ph type="pic" sz="quarter" idx="10"/>
          </p:nvPr>
        </p:nvSpPr>
        <p:spPr>
          <a:xfrm>
            <a:off x="1103446" y="2048337"/>
            <a:ext cx="10473831" cy="4116967"/>
          </a:xfrm>
          <a:prstGeom prst="rect">
            <a:avLst/>
          </a:prstGeom>
        </p:spPr>
        <p:txBody>
          <a:bodyPr/>
          <a:lstStyle/>
          <a:p>
            <a:pPr lvl="0"/>
            <a:endParaRPr lang="fr-BE" noProof="0"/>
          </a:p>
        </p:txBody>
      </p:sp>
    </p:spTree>
    <p:extLst>
      <p:ext uri="{BB962C8B-B14F-4D97-AF65-F5344CB8AC3E}">
        <p14:creationId xmlns:p14="http://schemas.microsoft.com/office/powerpoint/2010/main" val="20973201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Espace réservé pour une image  9"/>
          <p:cNvSpPr>
            <a:spLocks noGrp="1"/>
          </p:cNvSpPr>
          <p:nvPr>
            <p:ph type="pic" sz="quarter" idx="10"/>
          </p:nvPr>
        </p:nvSpPr>
        <p:spPr>
          <a:xfrm>
            <a:off x="6192000" y="2120793"/>
            <a:ext cx="4704000" cy="4042407"/>
          </a:xfrm>
          <a:prstGeom prst="rect">
            <a:avLst/>
          </a:prstGeom>
        </p:spPr>
        <p:txBody>
          <a:bodyPr/>
          <a:lstStyle/>
          <a:p>
            <a:pPr lvl="0"/>
            <a:endParaRPr lang="fr-BE" noProof="0"/>
          </a:p>
        </p:txBody>
      </p:sp>
      <p:sp>
        <p:nvSpPr>
          <p:cNvPr id="8" name="Espace réservé du texte 11"/>
          <p:cNvSpPr>
            <a:spLocks noGrp="1"/>
          </p:cNvSpPr>
          <p:nvPr>
            <p:ph type="body" sz="quarter" idx="11"/>
          </p:nvPr>
        </p:nvSpPr>
        <p:spPr>
          <a:xfrm>
            <a:off x="1103446" y="3355782"/>
            <a:ext cx="4717279" cy="1572426"/>
          </a:xfrm>
          <a:prstGeom prst="rect">
            <a:avLst/>
          </a:prstGeom>
        </p:spPr>
        <p:txBody>
          <a:bodyPr/>
          <a:lstStyle>
            <a:lvl1pPr marL="0" marR="0" indent="0" algn="r" defTabSz="914400" rtl="0" eaLnBrk="1" fontAlgn="auto" latinLnBrk="0" hangingPunct="1">
              <a:lnSpc>
                <a:spcPct val="100000"/>
              </a:lnSpc>
              <a:spcBef>
                <a:spcPct val="20000"/>
              </a:spcBef>
              <a:spcAft>
                <a:spcPts val="0"/>
              </a:spcAft>
              <a:buClrTx/>
              <a:buSzTx/>
              <a:buFont typeface="Arial" panose="020B0604020202020204" pitchFamily="34" charset="0"/>
              <a:buNone/>
              <a:tabLst/>
              <a:defRPr sz="3400" baseline="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a:p>
            <a:pPr lvl="1"/>
            <a:r>
              <a:rPr lang="fr-FR"/>
              <a:t>Deuxième niveau</a:t>
            </a:r>
          </a:p>
        </p:txBody>
      </p:sp>
    </p:spTree>
    <p:extLst>
      <p:ext uri="{BB962C8B-B14F-4D97-AF65-F5344CB8AC3E}">
        <p14:creationId xmlns:p14="http://schemas.microsoft.com/office/powerpoint/2010/main" val="4973050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Espace réservé pour une image  13"/>
          <p:cNvSpPr>
            <a:spLocks noGrp="1"/>
          </p:cNvSpPr>
          <p:nvPr>
            <p:ph type="pic" sz="quarter" idx="10"/>
          </p:nvPr>
        </p:nvSpPr>
        <p:spPr>
          <a:xfrm>
            <a:off x="1670602" y="1857628"/>
            <a:ext cx="4384457" cy="2112536"/>
          </a:xfrm>
          <a:prstGeom prst="rect">
            <a:avLst/>
          </a:prstGeom>
        </p:spPr>
        <p:txBody>
          <a:bodyPr/>
          <a:lstStyle/>
          <a:p>
            <a:pPr lvl="0"/>
            <a:endParaRPr lang="fr-BE" noProof="0"/>
          </a:p>
        </p:txBody>
      </p:sp>
      <p:sp>
        <p:nvSpPr>
          <p:cNvPr id="5" name="Espace réservé pour une image  13"/>
          <p:cNvSpPr>
            <a:spLocks noGrp="1"/>
          </p:cNvSpPr>
          <p:nvPr>
            <p:ph type="pic" sz="quarter" idx="11"/>
          </p:nvPr>
        </p:nvSpPr>
        <p:spPr>
          <a:xfrm>
            <a:off x="6382102" y="4196056"/>
            <a:ext cx="4384457" cy="2112536"/>
          </a:xfrm>
          <a:prstGeom prst="rect">
            <a:avLst/>
          </a:prstGeom>
        </p:spPr>
        <p:txBody>
          <a:bodyPr/>
          <a:lstStyle/>
          <a:p>
            <a:pPr lvl="0"/>
            <a:endParaRPr lang="fr-BE" noProof="0" dirty="0"/>
          </a:p>
        </p:txBody>
      </p:sp>
      <p:sp>
        <p:nvSpPr>
          <p:cNvPr id="6" name="Espace réservé du texte 16"/>
          <p:cNvSpPr>
            <a:spLocks noGrp="1"/>
          </p:cNvSpPr>
          <p:nvPr>
            <p:ph type="body" sz="quarter" idx="12"/>
          </p:nvPr>
        </p:nvSpPr>
        <p:spPr>
          <a:xfrm>
            <a:off x="6382102" y="1854029"/>
            <a:ext cx="4384457" cy="2112043"/>
          </a:xfrm>
          <a:prstGeom prst="rect">
            <a:avLst/>
          </a:prstGeom>
        </p:spPr>
        <p:txBody>
          <a:bodyPr/>
          <a:lstStyle>
            <a:lvl1pPr marL="0" indent="0">
              <a:buNone/>
              <a:defRPr sz="210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a:p>
            <a:pPr lvl="1"/>
            <a:r>
              <a:rPr lang="fr-FR"/>
              <a:t>Deuxième niveau</a:t>
            </a:r>
          </a:p>
        </p:txBody>
      </p:sp>
      <p:sp>
        <p:nvSpPr>
          <p:cNvPr id="9" name="Espace réservé du texte 16"/>
          <p:cNvSpPr>
            <a:spLocks noGrp="1"/>
          </p:cNvSpPr>
          <p:nvPr>
            <p:ph type="body" sz="quarter" idx="13"/>
          </p:nvPr>
        </p:nvSpPr>
        <p:spPr>
          <a:xfrm>
            <a:off x="1669990" y="4194313"/>
            <a:ext cx="4384457" cy="2112043"/>
          </a:xfrm>
          <a:prstGeom prst="rect">
            <a:avLst/>
          </a:prstGeom>
        </p:spPr>
        <p:txBody>
          <a:bodyPr/>
          <a:lstStyle>
            <a:lvl1pPr marL="0" indent="0" algn="r">
              <a:buNone/>
              <a:defRPr sz="2100">
                <a:solidFill>
                  <a:srgbClr val="00214E"/>
                </a:solidFill>
                <a:latin typeface="Arial" panose="020B0604020202020204" pitchFamily="34" charset="0"/>
                <a:cs typeface="Arial" panose="020B0604020202020204" pitchFamily="34" charset="0"/>
              </a:defRPr>
            </a:lvl1pPr>
          </a:lstStyle>
          <a:p>
            <a:pPr lvl="0"/>
            <a:r>
              <a:rPr lang="fr-FR"/>
              <a:t>Modifier les styles du texte du masque</a:t>
            </a:r>
          </a:p>
          <a:p>
            <a:pPr lvl="1"/>
            <a:r>
              <a:rPr lang="fr-FR"/>
              <a:t>Deuxième niveau</a:t>
            </a:r>
          </a:p>
        </p:txBody>
      </p:sp>
    </p:spTree>
    <p:extLst>
      <p:ext uri="{BB962C8B-B14F-4D97-AF65-F5344CB8AC3E}">
        <p14:creationId xmlns:p14="http://schemas.microsoft.com/office/powerpoint/2010/main" val="1026354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 name="Espace réservé du texte 19"/>
          <p:cNvSpPr>
            <a:spLocks noGrp="1"/>
          </p:cNvSpPr>
          <p:nvPr>
            <p:ph type="body" sz="quarter" idx="11"/>
          </p:nvPr>
        </p:nvSpPr>
        <p:spPr>
          <a:xfrm>
            <a:off x="1365048" y="2988654"/>
            <a:ext cx="9776477" cy="933866"/>
          </a:xfrm>
          <a:prstGeom prst="rect">
            <a:avLst/>
          </a:prstGeom>
        </p:spPr>
        <p:txBody>
          <a:bodyPr/>
          <a:lstStyle>
            <a:lvl1pPr marL="0" indent="0" algn="ctr">
              <a:buNone/>
              <a:tabLst>
                <a:tab pos="179388" algn="l"/>
              </a:tabLst>
              <a:defRPr sz="6600" b="1" baseline="0">
                <a:solidFill>
                  <a:schemeClr val="bg1"/>
                </a:solidFill>
                <a:latin typeface="Arial" panose="020B0604020202020204" pitchFamily="34" charset="0"/>
                <a:cs typeface="Arial" panose="020B0604020202020204" pitchFamily="34" charset="0"/>
              </a:defRPr>
            </a:lvl1pPr>
          </a:lstStyle>
          <a:p>
            <a:pPr lvl="0"/>
            <a:r>
              <a:rPr lang="fr-FR"/>
              <a:t>Modifier les styles du texte du masque</a:t>
            </a:r>
          </a:p>
        </p:txBody>
      </p:sp>
    </p:spTree>
    <p:extLst>
      <p:ext uri="{BB962C8B-B14F-4D97-AF65-F5344CB8AC3E}">
        <p14:creationId xmlns:p14="http://schemas.microsoft.com/office/powerpoint/2010/main" val="10769054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435778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673292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50271328"/>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17.xml"/></Relationships>
</file>

<file path=ppt/slideMasters/_rels/slideMaster18.xml.rels><?xml version="1.0" encoding="UTF-8" standalone="yes"?>
<Relationships xmlns="http://schemas.openxmlformats.org/package/2006/relationships"><Relationship Id="rId2" Type="http://schemas.openxmlformats.org/officeDocument/2006/relationships/theme" Target="../theme/theme18.xml"/><Relationship Id="rId1" Type="http://schemas.openxmlformats.org/officeDocument/2006/relationships/slideLayout" Target="../slideLayouts/slideLayout18.xml"/></Relationships>
</file>

<file path=ppt/slideMasters/_rels/slideMaster19.xml.rels><?xml version="1.0" encoding="UTF-8" standalone="yes"?>
<Relationships xmlns="http://schemas.openxmlformats.org/package/2006/relationships"><Relationship Id="rId2" Type="http://schemas.openxmlformats.org/officeDocument/2006/relationships/theme" Target="../theme/theme19.xml"/><Relationship Id="rId1"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53" r:id="rId1"/>
  </p:sldLayoutIdLst>
  <p:txStyles>
    <p:titleStyle>
      <a:lvl1pPr algn="l" rtl="0" eaLnBrk="1" fontAlgn="base" hangingPunct="1">
        <a:lnSpc>
          <a:spcPct val="90000"/>
        </a:lnSpc>
        <a:spcBef>
          <a:spcPct val="0"/>
        </a:spcBef>
        <a:spcAft>
          <a:spcPct val="0"/>
        </a:spcAft>
        <a:defRPr sz="4400" kern="1200">
          <a:solidFill>
            <a:schemeClr val="tx1"/>
          </a:solidFill>
          <a:latin typeface="+mj-lt"/>
          <a:ea typeface="+mj-ea"/>
          <a:cs typeface="+mj-cs"/>
        </a:defRPr>
      </a:lvl1pPr>
      <a:lvl2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2pPr>
      <a:lvl3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3pPr>
      <a:lvl4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4pPr>
      <a:lvl5pPr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6"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7"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54"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5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8"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49"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50"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51"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52"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56"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57"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58"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59"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60"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61"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62"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6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64"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9741C12-44C1-4D6F-AC0F-EB0464A0360B}"/>
              </a:ext>
            </a:extLst>
          </p:cNvPr>
          <p:cNvSpPr/>
          <p:nvPr/>
        </p:nvSpPr>
        <p:spPr>
          <a:xfrm>
            <a:off x="754224" y="1464905"/>
            <a:ext cx="10683551" cy="522515"/>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BE" dirty="0">
                <a:solidFill>
                  <a:schemeClr val="tx1"/>
                </a:solidFill>
                <a:latin typeface="Garamond" panose="02020404030301010803" pitchFamily="18" charset="0"/>
              </a:rPr>
              <a:t>Comment les questions féministes et/ou de genre influencent ma réflexion et ma recherche </a:t>
            </a:r>
            <a:endParaRPr lang="fr-FR" dirty="0">
              <a:solidFill>
                <a:schemeClr val="tx1"/>
              </a:solidFill>
              <a:latin typeface="Garamond" panose="02020404030301010803" pitchFamily="18" charset="0"/>
            </a:endParaRPr>
          </a:p>
        </p:txBody>
      </p:sp>
      <p:pic>
        <p:nvPicPr>
          <p:cNvPr id="5" name="Espace réservé pour une image  8">
            <a:extLst>
              <a:ext uri="{FF2B5EF4-FFF2-40B4-BE49-F238E27FC236}">
                <a16:creationId xmlns:a16="http://schemas.microsoft.com/office/drawing/2014/main" id="{A06E1C90-65B1-49D3-80A9-B5C4CE4B9554}"/>
              </a:ext>
            </a:extLst>
          </p:cNvPr>
          <p:cNvPicPr/>
          <p:nvPr/>
        </p:nvPicPr>
        <p:blipFill>
          <a:blip r:embed="rId2" cstate="print">
            <a:extLst>
              <a:ext uri="{28A0092B-C50C-407E-A947-70E740481C1C}">
                <a14:useLocalDpi xmlns:a14="http://schemas.microsoft.com/office/drawing/2010/main" val="0"/>
              </a:ext>
            </a:extLst>
          </a:blip>
          <a:srcRect t="1645" b="1645"/>
          <a:stretch>
            <a:fillRect/>
          </a:stretch>
        </p:blipFill>
        <p:spPr>
          <a:xfrm>
            <a:off x="754224" y="2375919"/>
            <a:ext cx="2491558" cy="3035839"/>
          </a:xfrm>
          <a:prstGeom prst="rect">
            <a:avLst/>
          </a:prstGeom>
        </p:spPr>
      </p:pic>
      <p:sp>
        <p:nvSpPr>
          <p:cNvPr id="7" name="Rectangle 6">
            <a:extLst>
              <a:ext uri="{FF2B5EF4-FFF2-40B4-BE49-F238E27FC236}">
                <a16:creationId xmlns:a16="http://schemas.microsoft.com/office/drawing/2014/main" id="{7FD0D740-599E-41F7-9407-96F8EA00E6D2}"/>
              </a:ext>
            </a:extLst>
          </p:cNvPr>
          <p:cNvSpPr/>
          <p:nvPr/>
        </p:nvSpPr>
        <p:spPr>
          <a:xfrm>
            <a:off x="625151" y="2267339"/>
            <a:ext cx="2799184" cy="341500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pic>
        <p:nvPicPr>
          <p:cNvPr id="8" name="Image 7">
            <a:extLst>
              <a:ext uri="{FF2B5EF4-FFF2-40B4-BE49-F238E27FC236}">
                <a16:creationId xmlns:a16="http://schemas.microsoft.com/office/drawing/2014/main" id="{82711234-81FD-44D2-BDAC-BEDF4776EFD0}"/>
              </a:ext>
            </a:extLst>
          </p:cNvPr>
          <p:cNvPicPr>
            <a:picLocks noChangeAspect="1"/>
          </p:cNvPicPr>
          <p:nvPr/>
        </p:nvPicPr>
        <p:blipFill>
          <a:blip r:embed="rId3"/>
          <a:stretch>
            <a:fillRect/>
          </a:stretch>
        </p:blipFill>
        <p:spPr>
          <a:xfrm>
            <a:off x="1152717" y="2099388"/>
            <a:ext cx="2762079" cy="4215500"/>
          </a:xfrm>
          <a:prstGeom prst="rect">
            <a:avLst/>
          </a:prstGeom>
        </p:spPr>
      </p:pic>
      <p:sp>
        <p:nvSpPr>
          <p:cNvPr id="10" name="Rectangle 9">
            <a:extLst>
              <a:ext uri="{FF2B5EF4-FFF2-40B4-BE49-F238E27FC236}">
                <a16:creationId xmlns:a16="http://schemas.microsoft.com/office/drawing/2014/main" id="{F812800C-85DC-4461-A9A1-7970222C47FE}"/>
              </a:ext>
            </a:extLst>
          </p:cNvPr>
          <p:cNvSpPr/>
          <p:nvPr/>
        </p:nvSpPr>
        <p:spPr>
          <a:xfrm>
            <a:off x="3931676" y="2763103"/>
            <a:ext cx="7910804" cy="288807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solidFill>
                  <a:schemeClr val="tx1"/>
                </a:solidFill>
                <a:latin typeface="Garamond" panose="02020404030301010803" pitchFamily="18" charset="0"/>
              </a:rPr>
              <a:t>One clear feminist challenge is to wake up sleeping metaphors in science, particularly those involved in descriptions of the egg and the sperm. Although the literary convention is to call such metaphors "dead," they are not so much dead as sleeping, hidden within the scientific content of texts-and all the more powerful for it. Waking up such metaphors, by becoming aware of when we are projecting cultural imagery onto what we study, will improve our ability to investigate and understand nature. Waking up such metaphors, by becoming aware of their implications, will rob them of their power to naturalize our social conventions about gender.</a:t>
            </a:r>
          </a:p>
          <a:p>
            <a:pPr algn="just"/>
            <a:endParaRPr lang="en-US" dirty="0">
              <a:solidFill>
                <a:schemeClr val="tx1"/>
              </a:solidFill>
              <a:latin typeface="Garamond" panose="02020404030301010803" pitchFamily="18" charset="0"/>
            </a:endParaRPr>
          </a:p>
          <a:p>
            <a:pPr algn="r"/>
            <a:r>
              <a:rPr lang="en-US" sz="1100" dirty="0">
                <a:solidFill>
                  <a:schemeClr val="tx1"/>
                </a:solidFill>
                <a:latin typeface="Garamond" panose="02020404030301010803" pitchFamily="18" charset="0"/>
              </a:rPr>
              <a:t>Martin</a:t>
            </a:r>
            <a:r>
              <a:rPr lang="en-US" sz="1050" dirty="0">
                <a:solidFill>
                  <a:schemeClr val="tx1"/>
                </a:solidFill>
                <a:latin typeface="Garamond" panose="02020404030301010803" pitchFamily="18" charset="0"/>
              </a:rPr>
              <a:t> E., “The Egg and the sperm : how science has constructed a romance based on stereotypical Male-Female roles”  </a:t>
            </a:r>
          </a:p>
          <a:p>
            <a:pPr algn="r"/>
            <a:r>
              <a:rPr lang="en-US" sz="1050" dirty="0">
                <a:solidFill>
                  <a:schemeClr val="tx1"/>
                </a:solidFill>
                <a:latin typeface="Garamond" panose="02020404030301010803" pitchFamily="18" charset="0"/>
              </a:rPr>
              <a:t>dans </a:t>
            </a:r>
            <a:r>
              <a:rPr lang="en-US" sz="1050" i="1" dirty="0">
                <a:solidFill>
                  <a:schemeClr val="tx1"/>
                </a:solidFill>
                <a:latin typeface="Garamond" panose="02020404030301010803" pitchFamily="18" charset="0"/>
              </a:rPr>
              <a:t>Signs</a:t>
            </a:r>
            <a:r>
              <a:rPr lang="en-US" sz="1050" dirty="0">
                <a:solidFill>
                  <a:schemeClr val="tx1"/>
                </a:solidFill>
                <a:latin typeface="Garamond" panose="02020404030301010803" pitchFamily="18" charset="0"/>
              </a:rPr>
              <a:t>, Vol 16, n°3, p. 501</a:t>
            </a:r>
            <a:endParaRPr lang="fr-FR" sz="1050" dirty="0">
              <a:solidFill>
                <a:schemeClr val="tx1"/>
              </a:solidFill>
              <a:latin typeface="Garamond" panose="02020404030301010803" pitchFamily="18" charset="0"/>
            </a:endParaRPr>
          </a:p>
        </p:txBody>
      </p:sp>
      <p:sp>
        <p:nvSpPr>
          <p:cNvPr id="9" name="Rectangle 8">
            <a:extLst>
              <a:ext uri="{FF2B5EF4-FFF2-40B4-BE49-F238E27FC236}">
                <a16:creationId xmlns:a16="http://schemas.microsoft.com/office/drawing/2014/main" id="{E57C9D55-BAA5-4C64-AC40-5E9025D43790}"/>
              </a:ext>
            </a:extLst>
          </p:cNvPr>
          <p:cNvSpPr/>
          <p:nvPr/>
        </p:nvSpPr>
        <p:spPr>
          <a:xfrm>
            <a:off x="3909730" y="2622178"/>
            <a:ext cx="8164652" cy="31699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pic>
        <p:nvPicPr>
          <p:cNvPr id="1026" name="Picture 2" descr="&quot;Le génie lesbien&quot;, Alice Coffin - Les livres féministes à (re)lire d ...">
            <a:extLst>
              <a:ext uri="{FF2B5EF4-FFF2-40B4-BE49-F238E27FC236}">
                <a16:creationId xmlns:a16="http://schemas.microsoft.com/office/drawing/2014/main" id="{CC4810EB-47F4-48E9-BC59-1EB9F370E20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8739" y="2199510"/>
            <a:ext cx="2882742" cy="42200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unmondemoderne.wordpress.com/wp-content/uploads/2012/12/tractatus-logico-philosophicus-ludwig-wittgenstein-paperback-cover-art1.jpeg">
            <a:extLst>
              <a:ext uri="{FF2B5EF4-FFF2-40B4-BE49-F238E27FC236}">
                <a16:creationId xmlns:a16="http://schemas.microsoft.com/office/drawing/2014/main" id="{2EE7FFF5-303F-4A57-B656-8E6334C77A1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29500" y="2099388"/>
            <a:ext cx="2941219" cy="466183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8CC7CF8C-ADFC-4A2C-9743-E0914D78DB57}"/>
              </a:ext>
            </a:extLst>
          </p:cNvPr>
          <p:cNvSpPr/>
          <p:nvPr/>
        </p:nvSpPr>
        <p:spPr>
          <a:xfrm>
            <a:off x="4226767" y="2361643"/>
            <a:ext cx="7731664" cy="3895811"/>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fr-BE" dirty="0">
                <a:solidFill>
                  <a:schemeClr val="tx1"/>
                </a:solidFill>
                <a:latin typeface="Garamond" panose="02020404030301010803" pitchFamily="18" charset="0"/>
              </a:rPr>
              <a:t>« </a:t>
            </a:r>
            <a:r>
              <a:rPr lang="fr-BE" sz="1600" dirty="0">
                <a:solidFill>
                  <a:schemeClr val="tx1"/>
                </a:solidFill>
                <a:latin typeface="Garamond" panose="02020404030301010803" pitchFamily="18" charset="0"/>
              </a:rPr>
              <a:t>On tolère que vous soyez lesbienne ou noire. À condition de ne pas le mettre en avant. C’est ce principe de "neutralité " qui sert de repoussoir. […]</a:t>
            </a:r>
            <a:r>
              <a:rPr lang="fr-FR" sz="1600" dirty="0">
                <a:solidFill>
                  <a:schemeClr val="tx1"/>
                </a:solidFill>
                <a:latin typeface="Garamond" panose="02020404030301010803" pitchFamily="18" charset="0"/>
              </a:rPr>
              <a:t> Invoquer la neutralité dans une rédaction, c’est d’abord affirmer que certains peuvent écrire sur tout quand d’autres ont des biais. C’est établir un privilège. En territoire journalistique, il est particulièrement puissant. C’est le pouvoir de raconter toutes les histoires. D’être celui qui peut tout voir, qui n’est jamais biaisé puisqu’il n’existe pas, puisqu’il est neutre, évanescent. "Nous, nous sommes des humains neutres", crient les "</a:t>
            </a:r>
            <a:r>
              <a:rPr lang="fr-FR" sz="1600" i="1" dirty="0">
                <a:solidFill>
                  <a:schemeClr val="tx1"/>
                </a:solidFill>
                <a:latin typeface="Garamond" panose="02020404030301010803" pitchFamily="18" charset="0"/>
              </a:rPr>
              <a:t>straight white men</a:t>
            </a:r>
            <a:r>
              <a:rPr lang="fr-FR" sz="1600" dirty="0">
                <a:solidFill>
                  <a:schemeClr val="tx1"/>
                </a:solidFill>
                <a:latin typeface="Garamond" panose="02020404030301010803" pitchFamily="18" charset="0"/>
              </a:rPr>
              <a:t>" (les hommes blancs hétéros) imités, dans son spectacle Nanette, par l’humoriste australienne Hannah </a:t>
            </a:r>
            <a:r>
              <a:rPr lang="fr-FR" sz="1600" dirty="0" err="1">
                <a:solidFill>
                  <a:schemeClr val="tx1"/>
                </a:solidFill>
                <a:latin typeface="Garamond" panose="02020404030301010803" pitchFamily="18" charset="0"/>
              </a:rPr>
              <a:t>Gadsby</a:t>
            </a:r>
            <a:r>
              <a:rPr lang="fr-FR" sz="1600" dirty="0">
                <a:solidFill>
                  <a:schemeClr val="tx1"/>
                </a:solidFill>
                <a:latin typeface="Garamond" panose="02020404030301010803" pitchFamily="18" charset="0"/>
              </a:rPr>
              <a:t>, prodigieuse performeuse lesbienne. </a:t>
            </a:r>
          </a:p>
          <a:p>
            <a:pPr algn="just"/>
            <a:r>
              <a:rPr lang="fr-FR" sz="1600" dirty="0">
                <a:solidFill>
                  <a:schemeClr val="tx1"/>
                </a:solidFill>
                <a:latin typeface="Garamond" panose="02020404030301010803" pitchFamily="18" charset="0"/>
              </a:rPr>
              <a:t>La fable de la neutralité est un vaste mensonge destiné à assoir le pouvoir narratif de certains. Qui a le droit d’être appelé "neutre" ? Qui décide des personnes qui sont neutres, et de celles qui sont biaisées ? Le mâle biaisé n’existe pas. La mal biaisée est partout. Trop de subjectivité, trop d’émotion chez les femmes pour prétendre à la neutralité, disent-ils. </a:t>
            </a:r>
          </a:p>
          <a:p>
            <a:pPr algn="just"/>
            <a:r>
              <a:rPr lang="fr-FR" sz="1600" dirty="0">
                <a:solidFill>
                  <a:schemeClr val="tx1"/>
                </a:solidFill>
                <a:latin typeface="Garamond" panose="02020404030301010803" pitchFamily="18" charset="0"/>
              </a:rPr>
              <a:t>Il faut revendiquer le biais. Le vécu. La chair journalistique. Être lesbienne fait de moi une meilleure journaliste. Les journalistes ont un corps. Ils devraient se le remémorer lorsqu’ils parlent journalisme. »</a:t>
            </a:r>
          </a:p>
          <a:p>
            <a:pPr algn="r"/>
            <a:r>
              <a:rPr lang="fr-FR" sz="1200" dirty="0">
                <a:solidFill>
                  <a:schemeClr val="tx1"/>
                </a:solidFill>
                <a:latin typeface="Garamond" panose="02020404030301010803" pitchFamily="18" charset="0"/>
              </a:rPr>
              <a:t>Coffin A., Le géni lesbien, Paris, Grasset, 2020, p. 48, 50-51</a:t>
            </a:r>
            <a:r>
              <a:rPr lang="fr-FR" sz="1600" dirty="0">
                <a:solidFill>
                  <a:schemeClr val="tx1"/>
                </a:solidFill>
                <a:latin typeface="Garamond" panose="02020404030301010803" pitchFamily="18" charset="0"/>
              </a:rPr>
              <a:t>. </a:t>
            </a:r>
          </a:p>
        </p:txBody>
      </p:sp>
      <p:sp>
        <p:nvSpPr>
          <p:cNvPr id="2" name="Rectangle 1">
            <a:extLst>
              <a:ext uri="{FF2B5EF4-FFF2-40B4-BE49-F238E27FC236}">
                <a16:creationId xmlns:a16="http://schemas.microsoft.com/office/drawing/2014/main" id="{A027D1E4-AC11-4565-A5EE-030973489C30}"/>
              </a:ext>
            </a:extLst>
          </p:cNvPr>
          <p:cNvSpPr/>
          <p:nvPr/>
        </p:nvSpPr>
        <p:spPr>
          <a:xfrm>
            <a:off x="4151285" y="2199510"/>
            <a:ext cx="7864495" cy="422007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2" name="Rectangle 11">
            <a:extLst>
              <a:ext uri="{FF2B5EF4-FFF2-40B4-BE49-F238E27FC236}">
                <a16:creationId xmlns:a16="http://schemas.microsoft.com/office/drawing/2014/main" id="{97CC0484-15C8-4205-AA88-7BDCD90BD695}"/>
              </a:ext>
            </a:extLst>
          </p:cNvPr>
          <p:cNvSpPr/>
          <p:nvPr/>
        </p:nvSpPr>
        <p:spPr>
          <a:xfrm>
            <a:off x="4261415" y="3319088"/>
            <a:ext cx="7731664" cy="1610088"/>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fr-FR" sz="2000" dirty="0">
                <a:solidFill>
                  <a:schemeClr val="tx1"/>
                </a:solidFill>
                <a:latin typeface="Garamond" panose="02020404030301010803" pitchFamily="18" charset="0"/>
              </a:rPr>
              <a:t>5.6 Les limites de mon langage signifient les limites de mon monde.</a:t>
            </a:r>
          </a:p>
          <a:p>
            <a:pPr algn="just"/>
            <a:endParaRPr lang="fr-FR" sz="2000" dirty="0">
              <a:solidFill>
                <a:schemeClr val="tx1"/>
              </a:solidFill>
              <a:latin typeface="Garamond" panose="02020404030301010803" pitchFamily="18" charset="0"/>
            </a:endParaRPr>
          </a:p>
          <a:p>
            <a:pPr algn="r"/>
            <a:r>
              <a:rPr lang="fr-FR" sz="1200" dirty="0">
                <a:solidFill>
                  <a:schemeClr val="tx1"/>
                </a:solidFill>
                <a:latin typeface="Garamond" panose="02020404030301010803" pitchFamily="18" charset="0"/>
              </a:rPr>
              <a:t> </a:t>
            </a:r>
            <a:r>
              <a:rPr lang="en-US" sz="1200" cap="small" dirty="0" err="1">
                <a:solidFill>
                  <a:schemeClr val="tx1"/>
                </a:solidFill>
                <a:latin typeface="Garamond" panose="02020404030301010803" pitchFamily="18" charset="0"/>
              </a:rPr>
              <a:t>Witgenstein</a:t>
            </a:r>
            <a:r>
              <a:rPr lang="en-US" sz="1200" cap="small" dirty="0">
                <a:solidFill>
                  <a:schemeClr val="tx1"/>
                </a:solidFill>
                <a:latin typeface="Garamond" panose="02020404030301010803" pitchFamily="18" charset="0"/>
              </a:rPr>
              <a:t> L.</a:t>
            </a:r>
            <a:r>
              <a:rPr lang="en-US" sz="1200" dirty="0">
                <a:solidFill>
                  <a:schemeClr val="tx1"/>
                </a:solidFill>
                <a:latin typeface="Garamond" panose="02020404030301010803" pitchFamily="18" charset="0"/>
              </a:rPr>
              <a:t>, </a:t>
            </a:r>
            <a:r>
              <a:rPr lang="en-US" sz="1200" i="1" dirty="0" err="1">
                <a:solidFill>
                  <a:schemeClr val="tx1"/>
                </a:solidFill>
                <a:latin typeface="Garamond" panose="02020404030301010803" pitchFamily="18" charset="0"/>
              </a:rPr>
              <a:t>Tractatus</a:t>
            </a:r>
            <a:r>
              <a:rPr lang="en-US" sz="1200" dirty="0">
                <a:solidFill>
                  <a:schemeClr val="tx1"/>
                </a:solidFill>
                <a:latin typeface="Garamond" panose="02020404030301010803" pitchFamily="18" charset="0"/>
              </a:rPr>
              <a:t>, trad. </a:t>
            </a:r>
            <a:r>
              <a:rPr lang="en-US" sz="1200" cap="small" dirty="0">
                <a:solidFill>
                  <a:schemeClr val="tx1"/>
                </a:solidFill>
                <a:latin typeface="Garamond" panose="02020404030301010803" pitchFamily="18" charset="0"/>
              </a:rPr>
              <a:t>Granger G.-G.</a:t>
            </a:r>
            <a:r>
              <a:rPr lang="en-US" sz="1200" dirty="0">
                <a:solidFill>
                  <a:schemeClr val="tx1"/>
                </a:solidFill>
                <a:latin typeface="Garamond" panose="02020404030301010803" pitchFamily="18" charset="0"/>
              </a:rPr>
              <a:t>, Paris, NRF </a:t>
            </a:r>
            <a:r>
              <a:rPr lang="en-US" sz="1200" dirty="0" err="1">
                <a:solidFill>
                  <a:schemeClr val="tx1"/>
                </a:solidFill>
                <a:latin typeface="Garamond" panose="02020404030301010803" pitchFamily="18" charset="0"/>
              </a:rPr>
              <a:t>Édition</a:t>
            </a:r>
            <a:r>
              <a:rPr lang="en-US" sz="1200" dirty="0">
                <a:solidFill>
                  <a:schemeClr val="tx1"/>
                </a:solidFill>
                <a:latin typeface="Garamond" panose="02020404030301010803" pitchFamily="18" charset="0"/>
              </a:rPr>
              <a:t> Gallimard, 1993, p.93.</a:t>
            </a:r>
            <a:endParaRPr lang="fr-BE" sz="1200" dirty="0">
              <a:solidFill>
                <a:schemeClr val="tx1"/>
              </a:solidFill>
              <a:latin typeface="Garamond" panose="02020404030301010803" pitchFamily="18" charset="0"/>
            </a:endParaRPr>
          </a:p>
          <a:p>
            <a:pPr algn="just"/>
            <a:endParaRPr lang="fr-FR" sz="1200" dirty="0">
              <a:solidFill>
                <a:schemeClr val="tx1"/>
              </a:solidFill>
              <a:latin typeface="Garamond" panose="02020404030301010803" pitchFamily="18" charset="0"/>
            </a:endParaRPr>
          </a:p>
        </p:txBody>
      </p:sp>
      <p:sp>
        <p:nvSpPr>
          <p:cNvPr id="4" name="Rectangle 3">
            <a:extLst>
              <a:ext uri="{FF2B5EF4-FFF2-40B4-BE49-F238E27FC236}">
                <a16:creationId xmlns:a16="http://schemas.microsoft.com/office/drawing/2014/main" id="{AFB6A3F2-A9E2-4765-8705-FFFD7CD2C657}"/>
              </a:ext>
            </a:extLst>
          </p:cNvPr>
          <p:cNvSpPr/>
          <p:nvPr/>
        </p:nvSpPr>
        <p:spPr>
          <a:xfrm>
            <a:off x="1007706" y="2099388"/>
            <a:ext cx="11066676" cy="46618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pic>
        <p:nvPicPr>
          <p:cNvPr id="14" name="Image 13">
            <a:extLst>
              <a:ext uri="{FF2B5EF4-FFF2-40B4-BE49-F238E27FC236}">
                <a16:creationId xmlns:a16="http://schemas.microsoft.com/office/drawing/2014/main" id="{18AE4726-7EE2-4DC1-B21A-0396B8CA24B5}"/>
              </a:ext>
            </a:extLst>
          </p:cNvPr>
          <p:cNvPicPr>
            <a:picLocks noChangeAspect="1"/>
          </p:cNvPicPr>
          <p:nvPr/>
        </p:nvPicPr>
        <p:blipFill>
          <a:blip r:embed="rId3"/>
          <a:stretch>
            <a:fillRect/>
          </a:stretch>
        </p:blipFill>
        <p:spPr>
          <a:xfrm>
            <a:off x="1285424" y="2251788"/>
            <a:ext cx="2762079" cy="4215500"/>
          </a:xfrm>
          <a:prstGeom prst="rect">
            <a:avLst/>
          </a:prstGeom>
        </p:spPr>
      </p:pic>
      <p:sp>
        <p:nvSpPr>
          <p:cNvPr id="16" name="Rectangle 15">
            <a:extLst>
              <a:ext uri="{FF2B5EF4-FFF2-40B4-BE49-F238E27FC236}">
                <a16:creationId xmlns:a16="http://schemas.microsoft.com/office/drawing/2014/main" id="{E10FFE38-3699-4EA5-97D8-D6EDFC021FDB}"/>
              </a:ext>
            </a:extLst>
          </p:cNvPr>
          <p:cNvSpPr/>
          <p:nvPr/>
        </p:nvSpPr>
        <p:spPr>
          <a:xfrm>
            <a:off x="1056692" y="3463712"/>
            <a:ext cx="2987079" cy="48780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b="1" dirty="0">
                <a:solidFill>
                  <a:schemeClr val="tx1"/>
                </a:solidFill>
                <a:latin typeface="Garamond" panose="02020404030301010803" pitchFamily="18" charset="0"/>
              </a:rPr>
              <a:t>Biais représentations/narrations </a:t>
            </a:r>
            <a:endParaRPr lang="fr-BE" sz="1050" b="1" dirty="0">
              <a:solidFill>
                <a:schemeClr val="tx1"/>
              </a:solidFill>
              <a:latin typeface="Garamond" panose="02020404030301010803" pitchFamily="18" charset="0"/>
            </a:endParaRPr>
          </a:p>
        </p:txBody>
      </p:sp>
      <p:pic>
        <p:nvPicPr>
          <p:cNvPr id="17" name="Picture 2" descr="&quot;Le génie lesbien&quot;, Alice Coffin - Les livres féministes à (re)lire d ...">
            <a:extLst>
              <a:ext uri="{FF2B5EF4-FFF2-40B4-BE49-F238E27FC236}">
                <a16:creationId xmlns:a16="http://schemas.microsoft.com/office/drawing/2014/main" id="{BF40FD73-F29D-4B76-93A3-6FA13B7DA4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3424" y="2189027"/>
            <a:ext cx="2882742" cy="4220076"/>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17C4D223-0593-4326-B349-96F7A77C8109}"/>
              </a:ext>
            </a:extLst>
          </p:cNvPr>
          <p:cNvSpPr/>
          <p:nvPr/>
        </p:nvSpPr>
        <p:spPr>
          <a:xfrm>
            <a:off x="4574776" y="3963237"/>
            <a:ext cx="2844048" cy="48780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chemeClr val="tx1"/>
                </a:solidFill>
                <a:latin typeface="Garamond" panose="02020404030301010803" pitchFamily="18" charset="0"/>
              </a:rPr>
              <a:t>Pas de neutralité</a:t>
            </a:r>
            <a:endParaRPr lang="fr-BE" sz="1100" b="1" dirty="0">
              <a:solidFill>
                <a:schemeClr val="tx1"/>
              </a:solidFill>
              <a:latin typeface="Garamond" panose="02020404030301010803" pitchFamily="18" charset="0"/>
            </a:endParaRPr>
          </a:p>
        </p:txBody>
      </p:sp>
      <p:pic>
        <p:nvPicPr>
          <p:cNvPr id="19" name="Picture 4" descr="https://unmondemoderne.wordpress.com/wp-content/uploads/2012/12/tractatus-logico-philosophicus-ludwig-wittgenstein-paperback-cover-art1.jpeg">
            <a:extLst>
              <a:ext uri="{FF2B5EF4-FFF2-40B4-BE49-F238E27FC236}">
                <a16:creationId xmlns:a16="http://schemas.microsoft.com/office/drawing/2014/main" id="{A8DD946E-230D-4505-A0E5-39337ED4FA4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13204" y="2217019"/>
            <a:ext cx="2651462" cy="4202567"/>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a:extLst>
              <a:ext uri="{FF2B5EF4-FFF2-40B4-BE49-F238E27FC236}">
                <a16:creationId xmlns:a16="http://schemas.microsoft.com/office/drawing/2014/main" id="{2331B09D-D70A-482D-934A-0B8A3D3D91C4}"/>
              </a:ext>
            </a:extLst>
          </p:cNvPr>
          <p:cNvSpPr/>
          <p:nvPr/>
        </p:nvSpPr>
        <p:spPr>
          <a:xfrm>
            <a:off x="8425634" y="5795797"/>
            <a:ext cx="2607627" cy="44581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b="1" dirty="0">
                <a:solidFill>
                  <a:schemeClr val="tx1"/>
                </a:solidFill>
                <a:latin typeface="Garamond" panose="02020404030301010803" pitchFamily="18" charset="0"/>
              </a:rPr>
              <a:t>Langage</a:t>
            </a:r>
            <a:endParaRPr lang="fr-BE" sz="1100" b="1" dirty="0">
              <a:solidFill>
                <a:schemeClr val="tx1"/>
              </a:solidFill>
              <a:latin typeface="Garamond" panose="02020404030301010803" pitchFamily="18" charset="0"/>
            </a:endParaRPr>
          </a:p>
        </p:txBody>
      </p:sp>
      <p:pic>
        <p:nvPicPr>
          <p:cNvPr id="13" name="Image 12">
            <a:extLst>
              <a:ext uri="{FF2B5EF4-FFF2-40B4-BE49-F238E27FC236}">
                <a16:creationId xmlns:a16="http://schemas.microsoft.com/office/drawing/2014/main" id="{0745BCCF-68F0-4162-AAB4-9C2E9630A1E1}"/>
              </a:ext>
            </a:extLst>
          </p:cNvPr>
          <p:cNvPicPr>
            <a:picLocks noChangeAspect="1"/>
          </p:cNvPicPr>
          <p:nvPr/>
        </p:nvPicPr>
        <p:blipFill>
          <a:blip r:embed="rId6"/>
          <a:stretch>
            <a:fillRect/>
          </a:stretch>
        </p:blipFill>
        <p:spPr>
          <a:xfrm>
            <a:off x="1007706" y="2043407"/>
            <a:ext cx="10176587" cy="4773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ircle(in)">
                                      <p:cBhvr>
                                        <p:cTn id="18" dur="20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26"/>
                                        </p:tgtEl>
                                        <p:attrNameLst>
                                          <p:attrName>style.visibility</p:attrName>
                                        </p:attrNameLst>
                                      </p:cBhvr>
                                      <p:to>
                                        <p:strVal val="visible"/>
                                      </p:to>
                                    </p:set>
                                    <p:anim calcmode="lin" valueType="num">
                                      <p:cBhvr additive="base">
                                        <p:cTn id="31" dur="500" fill="hold"/>
                                        <p:tgtEl>
                                          <p:spTgt spid="1026"/>
                                        </p:tgtEl>
                                        <p:attrNameLst>
                                          <p:attrName>ppt_x</p:attrName>
                                        </p:attrNameLst>
                                      </p:cBhvr>
                                      <p:tavLst>
                                        <p:tav tm="0">
                                          <p:val>
                                            <p:strVal val="#ppt_x"/>
                                          </p:val>
                                        </p:tav>
                                        <p:tav tm="100000">
                                          <p:val>
                                            <p:strVal val="#ppt_x"/>
                                          </p:val>
                                        </p:tav>
                                      </p:tavLst>
                                    </p:anim>
                                    <p:anim calcmode="lin" valueType="num">
                                      <p:cBhvr additive="base">
                                        <p:cTn id="32"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02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4"/>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14"/>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16"/>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ppt_x"/>
                                          </p:val>
                                        </p:tav>
                                        <p:tav tm="100000">
                                          <p:val>
                                            <p:strVal val="#ppt_x"/>
                                          </p:val>
                                        </p:tav>
                                      </p:tavLst>
                                    </p:anim>
                                    <p:anim calcmode="lin" valueType="num">
                                      <p:cBhvr additive="base">
                                        <p:cTn id="6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18"/>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nodeType="clickEffect">
                                  <p:stCondLst>
                                    <p:cond delay="0"/>
                                  </p:stCondLst>
                                  <p:childTnLst>
                                    <p:set>
                                      <p:cBhvr>
                                        <p:cTn id="74" dur="1" fill="hold">
                                          <p:stCondLst>
                                            <p:cond delay="0"/>
                                          </p:stCondLst>
                                        </p:cTn>
                                        <p:tgtEl>
                                          <p:spTgt spid="19"/>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20"/>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nodeType="clickEffect">
                                  <p:stCondLst>
                                    <p:cond delay="0"/>
                                  </p:stCondLst>
                                  <p:childTnLst>
                                    <p:set>
                                      <p:cBhvr>
                                        <p:cTn id="8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9" grpId="0" animBg="1"/>
      <p:bldP spid="11" grpId="0" animBg="1"/>
      <p:bldP spid="2" grpId="0" animBg="1"/>
      <p:bldP spid="12" grpId="0" animBg="1"/>
      <p:bldP spid="4" grpId="0" animBg="1"/>
      <p:bldP spid="16" grpId="0" animBg="1"/>
      <p:bldP spid="18" grpId="0" animBg="1"/>
      <p:bldP spid="20" grpId="0" animBg="1"/>
    </p:bldLst>
  </p:timing>
</p:sld>
</file>

<file path=ppt/theme/theme1.xml><?xml version="1.0" encoding="utf-8"?>
<a:theme xmlns:a="http://schemas.openxmlformats.org/drawingml/2006/main" name="1_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D874C6AE-DE82-4487-8EA2-CF64D7F35F2E}"/>
    </a:ext>
  </a:extLst>
</a:theme>
</file>

<file path=ppt/theme/theme2.xml><?xml version="1.0" encoding="utf-8"?>
<a:theme xmlns:a="http://schemas.openxmlformats.org/drawingml/2006/main" name="1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E3087327-62AA-415F-B1E6-6A10FFEC4BE6}"/>
    </a:ext>
  </a:extLst>
</a:theme>
</file>

<file path=ppt/theme/theme3.xml><?xml version="1.0" encoding="utf-8"?>
<a:theme xmlns:a="http://schemas.openxmlformats.org/drawingml/2006/main" name="3_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1BD083E6-0F50-4EB1-8B94-B3B99FAC4702}"/>
    </a:ext>
  </a:extLst>
</a:theme>
</file>

<file path=ppt/theme/theme4.xml><?xml version="1.0" encoding="utf-8"?>
<a:theme xmlns:a="http://schemas.openxmlformats.org/drawingml/2006/main" name="2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42C8BFA6-3D18-47B2-8400-96851A9401A2}"/>
    </a:ext>
  </a:extLst>
</a:theme>
</file>

<file path=ppt/theme/theme5.xml><?xml version="1.0" encoding="utf-8"?>
<a:theme xmlns:a="http://schemas.openxmlformats.org/drawingml/2006/main" name="4_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2920C1FB-9627-413E-92CF-8E1403F735B5}"/>
    </a:ext>
  </a:extLst>
</a:theme>
</file>

<file path=ppt/theme/theme6.xml><?xml version="1.0" encoding="utf-8"?>
<a:theme xmlns:a="http://schemas.openxmlformats.org/drawingml/2006/main" name="5_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349921CF-FA81-4DFF-A300-DC91A4C8CE2C}"/>
    </a:ext>
  </a:extLst>
</a:theme>
</file>

<file path=ppt/theme/theme7.xml><?xml version="1.0" encoding="utf-8"?>
<a:theme xmlns:a="http://schemas.openxmlformats.org/drawingml/2006/main" name="6_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043BEB64-CE57-43ED-B178-C22E630AD5A8}"/>
    </a:ext>
  </a:extLst>
</a:theme>
</file>

<file path=ppt/theme/theme8.xml><?xml version="1.0" encoding="utf-8"?>
<a:theme xmlns:a="http://schemas.openxmlformats.org/drawingml/2006/main" name="7_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B3D6F2EB-59CE-43F0-8DC8-CD2E77A139E9}"/>
    </a:ext>
  </a:extLst>
</a:theme>
</file>

<file path=ppt/theme/theme9.xml><?xml version="1.0" encoding="utf-8"?>
<a:theme xmlns:a="http://schemas.openxmlformats.org/drawingml/2006/main" name="8_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C0B1AEC3-FD8A-4F48-8986-F08C5E4CE6A0}"/>
    </a:ext>
  </a:extLst>
</a:theme>
</file>

<file path=ppt/theme/theme10.xml><?xml version="1.0" encoding="utf-8"?>
<a:theme xmlns:a="http://schemas.openxmlformats.org/drawingml/2006/main" name="9_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80F7A06E-5C37-4C7E-AE0F-FD5A1D03F3B9}"/>
    </a:ext>
  </a:extLst>
</a:theme>
</file>

<file path=ppt/theme/theme11.xml><?xml version="1.0" encoding="utf-8"?>
<a:theme xmlns:a="http://schemas.openxmlformats.org/drawingml/2006/main" name="8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36CDCFBA-630B-468C-964D-6331078D1172}"/>
    </a:ext>
  </a:extLst>
</a:theme>
</file>

<file path=ppt/theme/theme12.xml><?xml version="1.0" encoding="utf-8"?>
<a:theme xmlns:a="http://schemas.openxmlformats.org/drawingml/2006/main" name="9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D667CAED-8497-4E8B-97D2-25B28701CD66}"/>
    </a:ext>
  </a:extLst>
</a:theme>
</file>

<file path=ppt/theme/theme13.xml><?xml version="1.0" encoding="utf-8"?>
<a:theme xmlns:a="http://schemas.openxmlformats.org/drawingml/2006/main" name="11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C40DC498-1D4C-4B2D-BC64-C227D744ADA0}"/>
    </a:ext>
  </a:extLst>
</a:theme>
</file>

<file path=ppt/theme/theme14.xml><?xml version="1.0" encoding="utf-8"?>
<a:theme xmlns:a="http://schemas.openxmlformats.org/drawingml/2006/main" name="10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345E7B40-261C-475F-8D6C-CC94B83A23C4}"/>
    </a:ext>
  </a:extLst>
</a:theme>
</file>

<file path=ppt/theme/theme15.xml><?xml version="1.0" encoding="utf-8"?>
<a:theme xmlns:a="http://schemas.openxmlformats.org/drawingml/2006/main" name="12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02F89371-2354-454B-B1D8-84519C7DA6C3}"/>
    </a:ext>
  </a:extLst>
</a:theme>
</file>

<file path=ppt/theme/theme16.xml><?xml version="1.0" encoding="utf-8"?>
<a:theme xmlns:a="http://schemas.openxmlformats.org/drawingml/2006/main" name="13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555A66A2-D8C9-4EE9-9515-441DAC633A13}"/>
    </a:ext>
  </a:extLst>
</a:theme>
</file>

<file path=ppt/theme/theme17.xml><?xml version="1.0" encoding="utf-8"?>
<a:theme xmlns:a="http://schemas.openxmlformats.org/drawingml/2006/main" name="14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E17F948A-A72E-45C0-8E00-9702664F3373}"/>
    </a:ext>
  </a:extLst>
</a:theme>
</file>

<file path=ppt/theme/theme18.xml><?xml version="1.0" encoding="utf-8"?>
<a:theme xmlns:a="http://schemas.openxmlformats.org/drawingml/2006/main" name="15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3A2925FE-D8B0-4058-B23B-258A962BB37A}"/>
    </a:ext>
  </a:extLst>
</a:theme>
</file>

<file path=ppt/theme/theme19.xml><?xml version="1.0" encoding="utf-8"?>
<a:theme xmlns:a="http://schemas.openxmlformats.org/drawingml/2006/main" name="16_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urs 29 mars 2023 [Mode de compatibilité]" id="{542EE082-14AC-4B10-A543-74CBD2C96584}" vid="{73125700-6500-40E7-AEE8-913E52483177}"/>
    </a:ext>
  </a:extLst>
</a:theme>
</file>

<file path=ppt/theme/theme20.xml><?xml version="1.0" encoding="utf-8"?>
<a:theme xmlns:a="http://schemas.openxmlformats.org/drawingml/2006/main" name="Thème Office">
  <a:themeElements>
    <a:clrScheme name="Bureau">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Bureau">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Cours 29 mars 2023</Template>
  <TotalTime>323</TotalTime>
  <Words>479</Words>
  <Application>Microsoft Macintosh PowerPoint</Application>
  <PresentationFormat>Grand écran</PresentationFormat>
  <Paragraphs>15</Paragraphs>
  <Slides>1</Slides>
  <Notes>0</Notes>
  <HiddenSlides>0</HiddenSlides>
  <MMClips>0</MMClips>
  <ScaleCrop>false</ScaleCrop>
  <HeadingPairs>
    <vt:vector size="6" baseType="variant">
      <vt:variant>
        <vt:lpstr>Polices utilisées</vt:lpstr>
      </vt:variant>
      <vt:variant>
        <vt:i4>4</vt:i4>
      </vt:variant>
      <vt:variant>
        <vt:lpstr>Thème</vt:lpstr>
      </vt:variant>
      <vt:variant>
        <vt:i4>19</vt:i4>
      </vt:variant>
      <vt:variant>
        <vt:lpstr>Titres des diapositives</vt:lpstr>
      </vt:variant>
      <vt:variant>
        <vt:i4>1</vt:i4>
      </vt:variant>
    </vt:vector>
  </HeadingPairs>
  <TitlesOfParts>
    <vt:vector size="24" baseType="lpstr">
      <vt:lpstr>Arial</vt:lpstr>
      <vt:lpstr>Calibri</vt:lpstr>
      <vt:lpstr>Calibri Light</vt:lpstr>
      <vt:lpstr>Garamond</vt:lpstr>
      <vt:lpstr>1_Thème Office</vt:lpstr>
      <vt:lpstr>1_Conception personnalisée</vt:lpstr>
      <vt:lpstr>3_Thème Office</vt:lpstr>
      <vt:lpstr>2_Conception personnalisée</vt:lpstr>
      <vt:lpstr>4_Thème Office</vt:lpstr>
      <vt:lpstr>5_Thème Office</vt:lpstr>
      <vt:lpstr>6_Thème Office</vt:lpstr>
      <vt:lpstr>7_Thème Office</vt:lpstr>
      <vt:lpstr>8_Thème Office</vt:lpstr>
      <vt:lpstr>9_Thème Office</vt:lpstr>
      <vt:lpstr>8_Conception personnalisée</vt:lpstr>
      <vt:lpstr>9_Conception personnalisée</vt:lpstr>
      <vt:lpstr>11_Conception personnalisée</vt:lpstr>
      <vt:lpstr>10_Conception personnalisée</vt:lpstr>
      <vt:lpstr>12_Conception personnalisée</vt:lpstr>
      <vt:lpstr>13_Conception personnalisée</vt:lpstr>
      <vt:lpstr>14_Conception personnalisée</vt:lpstr>
      <vt:lpstr>15_Conception personnalisée</vt:lpstr>
      <vt:lpstr>16_Conception personnalisée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Flore Xhonneux</dc:creator>
  <cp:lastModifiedBy>Flore Xhonneux</cp:lastModifiedBy>
  <cp:revision>27</cp:revision>
  <dcterms:created xsi:type="dcterms:W3CDTF">2023-03-23T14:50:13Z</dcterms:created>
  <dcterms:modified xsi:type="dcterms:W3CDTF">2025-05-12T13:27:53Z</dcterms:modified>
</cp:coreProperties>
</file>