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75" r:id="rId5"/>
    <p:sldId id="2577" r:id="rId6"/>
    <p:sldId id="2576" r:id="rId7"/>
    <p:sldId id="2578" r:id="rId8"/>
    <p:sldId id="2579" r:id="rId9"/>
    <p:sldId id="2580" r:id="rId10"/>
    <p:sldId id="2581"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611B6E-DC0C-48DA-8540-FDC82616AD29}" v="4" dt="2026-07-08T08:58:55.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76" autoAdjust="0"/>
    <p:restoredTop sz="64157" autoAdjust="0"/>
  </p:normalViewPr>
  <p:slideViewPr>
    <p:cSldViewPr snapToGrid="0">
      <p:cViewPr varScale="1">
        <p:scale>
          <a:sx n="53" d="100"/>
          <a:sy n="53" d="100"/>
        </p:scale>
        <p:origin x="156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la Scola" userId="8f6944ed-dcc5-4686-8152-2d213c7bb612" providerId="ADAL" clId="{D649B275-C8DA-469C-9152-00F2392B4E10}"/>
    <pc:docChg chg="undo custSel addSld delSld modSld sldOrd">
      <pc:chgData name="Camilla Scola" userId="8f6944ed-dcc5-4686-8152-2d213c7bb612" providerId="ADAL" clId="{D649B275-C8DA-469C-9152-00F2392B4E10}" dt="2026-07-08T11:54:25.939" v="977" actId="20577"/>
      <pc:docMkLst>
        <pc:docMk/>
      </pc:docMkLst>
      <pc:sldChg chg="addSp delSp modSp mod modMedia setBg delAnim">
        <pc:chgData name="Camilla Scola" userId="8f6944ed-dcc5-4686-8152-2d213c7bb612" providerId="ADAL" clId="{D649B275-C8DA-469C-9152-00F2392B4E10}" dt="2026-07-07T06:54:00.080" v="966" actId="1076"/>
        <pc:sldMkLst>
          <pc:docMk/>
          <pc:sldMk cId="3845932240" sldId="256"/>
        </pc:sldMkLst>
        <pc:spChg chg="mod">
          <ac:chgData name="Camilla Scola" userId="8f6944ed-dcc5-4686-8152-2d213c7bb612" providerId="ADAL" clId="{D649B275-C8DA-469C-9152-00F2392B4E10}" dt="2026-07-07T06:43:41.329" v="911" actId="2711"/>
          <ac:spMkLst>
            <pc:docMk/>
            <pc:sldMk cId="3845932240" sldId="256"/>
            <ac:spMk id="2" creationId="{508D8440-C5DF-41ED-F44A-CBA887B540F0}"/>
          </ac:spMkLst>
        </pc:spChg>
        <pc:spChg chg="mod">
          <ac:chgData name="Camilla Scola" userId="8f6944ed-dcc5-4686-8152-2d213c7bb612" providerId="ADAL" clId="{D649B275-C8DA-469C-9152-00F2392B4E10}" dt="2026-07-07T06:40:30.306" v="875" actId="1076"/>
          <ac:spMkLst>
            <pc:docMk/>
            <pc:sldMk cId="3845932240" sldId="256"/>
            <ac:spMk id="3" creationId="{D3A3377F-69FC-3562-73CE-30557895EE69}"/>
          </ac:spMkLst>
        </pc:spChg>
        <pc:spChg chg="add del">
          <ac:chgData name="Camilla Scola" userId="8f6944ed-dcc5-4686-8152-2d213c7bb612" providerId="ADAL" clId="{D649B275-C8DA-469C-9152-00F2392B4E10}" dt="2026-07-07T06:51:00.200" v="960" actId="478"/>
          <ac:spMkLst>
            <pc:docMk/>
            <pc:sldMk cId="3845932240" sldId="256"/>
            <ac:spMk id="6" creationId="{37C5D12F-6861-C7EB-5CC2-FA60D590C369}"/>
          </ac:spMkLst>
        </pc:spChg>
        <pc:spChg chg="add del mod">
          <ac:chgData name="Camilla Scola" userId="8f6944ed-dcc5-4686-8152-2d213c7bb612" providerId="ADAL" clId="{D649B275-C8DA-469C-9152-00F2392B4E10}" dt="2026-07-07T06:52:52.816" v="963" actId="478"/>
          <ac:spMkLst>
            <pc:docMk/>
            <pc:sldMk cId="3845932240" sldId="256"/>
            <ac:spMk id="7" creationId="{E39A0BD4-9F31-7018-9C44-4444B972F0B1}"/>
          </ac:spMkLst>
        </pc:spChg>
        <pc:spChg chg="add del">
          <ac:chgData name="Camilla Scola" userId="8f6944ed-dcc5-4686-8152-2d213c7bb612" providerId="ADAL" clId="{D649B275-C8DA-469C-9152-00F2392B4E10}" dt="2026-07-07T06:14:16.910" v="734" actId="26606"/>
          <ac:spMkLst>
            <pc:docMk/>
            <pc:sldMk cId="3845932240" sldId="256"/>
            <ac:spMk id="9" creationId="{E0AE394F-AFF1-4485-AF1F-7387A2F041AA}"/>
          </ac:spMkLst>
        </pc:spChg>
        <pc:spChg chg="add del">
          <ac:chgData name="Camilla Scola" userId="8f6944ed-dcc5-4686-8152-2d213c7bb612" providerId="ADAL" clId="{D649B275-C8DA-469C-9152-00F2392B4E10}" dt="2026-07-07T06:14:16.910" v="734" actId="26606"/>
          <ac:spMkLst>
            <pc:docMk/>
            <pc:sldMk cId="3845932240" sldId="256"/>
            <ac:spMk id="11" creationId="{5683D043-25BB-4AC9-8130-641179672614}"/>
          </ac:spMkLst>
        </pc:spChg>
        <pc:spChg chg="add del">
          <ac:chgData name="Camilla Scola" userId="8f6944ed-dcc5-4686-8152-2d213c7bb612" providerId="ADAL" clId="{D649B275-C8DA-469C-9152-00F2392B4E10}" dt="2026-07-07T06:14:16.910" v="734" actId="26606"/>
          <ac:spMkLst>
            <pc:docMk/>
            <pc:sldMk cId="3845932240" sldId="256"/>
            <ac:spMk id="13" creationId="{AA61CCAC-6875-474C-8E9E-F57ABF078C2B}"/>
          </ac:spMkLst>
        </pc:spChg>
        <pc:picChg chg="add del mod">
          <ac:chgData name="Camilla Scola" userId="8f6944ed-dcc5-4686-8152-2d213c7bb612" providerId="ADAL" clId="{D649B275-C8DA-469C-9152-00F2392B4E10}" dt="2026-07-07T06:14:16.910" v="734" actId="26606"/>
          <ac:picMkLst>
            <pc:docMk/>
            <pc:sldMk cId="3845932240" sldId="256"/>
            <ac:picMk id="5" creationId="{7326202D-7077-B3B0-BB4D-C67678C6A51D}"/>
          </ac:picMkLst>
        </pc:picChg>
        <pc:picChg chg="add mod">
          <ac:chgData name="Camilla Scola" userId="8f6944ed-dcc5-4686-8152-2d213c7bb612" providerId="ADAL" clId="{D649B275-C8DA-469C-9152-00F2392B4E10}" dt="2026-07-07T06:54:00.080" v="966" actId="1076"/>
          <ac:picMkLst>
            <pc:docMk/>
            <pc:sldMk cId="3845932240" sldId="256"/>
            <ac:picMk id="10" creationId="{A46115DC-AA62-FCEA-80E1-970500599AE2}"/>
          </ac:picMkLst>
        </pc:picChg>
      </pc:sldChg>
      <pc:sldChg chg="modSp mod">
        <pc:chgData name="Camilla Scola" userId="8f6944ed-dcc5-4686-8152-2d213c7bb612" providerId="ADAL" clId="{D649B275-C8DA-469C-9152-00F2392B4E10}" dt="2026-07-07T06:44:27.505" v="921" actId="12"/>
        <pc:sldMkLst>
          <pc:docMk/>
          <pc:sldMk cId="2501745410" sldId="257"/>
        </pc:sldMkLst>
        <pc:spChg chg="mod">
          <ac:chgData name="Camilla Scola" userId="8f6944ed-dcc5-4686-8152-2d213c7bb612" providerId="ADAL" clId="{D649B275-C8DA-469C-9152-00F2392B4E10}" dt="2026-07-07T06:39:33.441" v="867"/>
          <ac:spMkLst>
            <pc:docMk/>
            <pc:sldMk cId="2501745410" sldId="257"/>
            <ac:spMk id="2" creationId="{F4A13A71-146C-7E1D-BD07-50FEB79A3328}"/>
          </ac:spMkLst>
        </pc:spChg>
        <pc:spChg chg="mod">
          <ac:chgData name="Camilla Scola" userId="8f6944ed-dcc5-4686-8152-2d213c7bb612" providerId="ADAL" clId="{D649B275-C8DA-469C-9152-00F2392B4E10}" dt="2026-07-07T06:44:27.505" v="921" actId="12"/>
          <ac:spMkLst>
            <pc:docMk/>
            <pc:sldMk cId="2501745410" sldId="257"/>
            <ac:spMk id="3" creationId="{487313C7-CBBD-90EA-2456-06FBF00F5B8A}"/>
          </ac:spMkLst>
        </pc:spChg>
      </pc:sldChg>
      <pc:sldChg chg="addSp delSp modSp mod">
        <pc:chgData name="Camilla Scola" userId="8f6944ed-dcc5-4686-8152-2d213c7bb612" providerId="ADAL" clId="{D649B275-C8DA-469C-9152-00F2392B4E10}" dt="2026-07-07T06:41:39.742" v="892" actId="113"/>
        <pc:sldMkLst>
          <pc:docMk/>
          <pc:sldMk cId="3110942813" sldId="258"/>
        </pc:sldMkLst>
        <pc:spChg chg="mod">
          <ac:chgData name="Camilla Scola" userId="8f6944ed-dcc5-4686-8152-2d213c7bb612" providerId="ADAL" clId="{D649B275-C8DA-469C-9152-00F2392B4E10}" dt="2026-07-07T06:39:33.441" v="867"/>
          <ac:spMkLst>
            <pc:docMk/>
            <pc:sldMk cId="3110942813" sldId="258"/>
            <ac:spMk id="2" creationId="{DB03F88B-5F52-EA45-FB28-C53FC6D3E1D4}"/>
          </ac:spMkLst>
        </pc:spChg>
        <pc:spChg chg="add del mod">
          <ac:chgData name="Camilla Scola" userId="8f6944ed-dcc5-4686-8152-2d213c7bb612" providerId="ADAL" clId="{D649B275-C8DA-469C-9152-00F2392B4E10}" dt="2026-07-07T06:41:39.742" v="892" actId="113"/>
          <ac:spMkLst>
            <pc:docMk/>
            <pc:sldMk cId="3110942813" sldId="258"/>
            <ac:spMk id="3" creationId="{61D11E6B-D5ED-4785-0858-CECAA52114C1}"/>
          </ac:spMkLst>
        </pc:spChg>
      </pc:sldChg>
      <pc:sldChg chg="addSp delSp modSp add mod">
        <pc:chgData name="Camilla Scola" userId="8f6944ed-dcc5-4686-8152-2d213c7bb612" providerId="ADAL" clId="{D649B275-C8DA-469C-9152-00F2392B4E10}" dt="2026-07-08T11:54:25.939" v="977" actId="20577"/>
        <pc:sldMkLst>
          <pc:docMk/>
          <pc:sldMk cId="4192569844" sldId="2575"/>
        </pc:sldMkLst>
        <pc:spChg chg="mod">
          <ac:chgData name="Camilla Scola" userId="8f6944ed-dcc5-4686-8152-2d213c7bb612" providerId="ADAL" clId="{D649B275-C8DA-469C-9152-00F2392B4E10}" dt="2026-07-07T06:39:33.678" v="869" actId="27636"/>
          <ac:spMkLst>
            <pc:docMk/>
            <pc:sldMk cId="4192569844" sldId="2575"/>
            <ac:spMk id="2" creationId="{49A5597F-3788-162A-73B6-666A4207B670}"/>
          </ac:spMkLst>
        </pc:spChg>
        <pc:spChg chg="add mod">
          <ac:chgData name="Camilla Scola" userId="8f6944ed-dcc5-4686-8152-2d213c7bb612" providerId="ADAL" clId="{D649B275-C8DA-469C-9152-00F2392B4E10}" dt="2026-07-07T06:41:55.498" v="896" actId="20577"/>
          <ac:spMkLst>
            <pc:docMk/>
            <pc:sldMk cId="4192569844" sldId="2575"/>
            <ac:spMk id="6" creationId="{303A772C-CEB4-B13B-C51A-F8AEC5A4BB6E}"/>
          </ac:spMkLst>
        </pc:spChg>
        <pc:spChg chg="add mod">
          <ac:chgData name="Camilla Scola" userId="8f6944ed-dcc5-4686-8152-2d213c7bb612" providerId="ADAL" clId="{D649B275-C8DA-469C-9152-00F2392B4E10}" dt="2026-07-08T11:54:25.939" v="977" actId="20577"/>
          <ac:spMkLst>
            <pc:docMk/>
            <pc:sldMk cId="4192569844" sldId="2575"/>
            <ac:spMk id="11" creationId="{A8F32D67-945B-2DE5-A036-B6E37909AC6D}"/>
          </ac:spMkLst>
        </pc:spChg>
        <pc:spChg chg="add mod">
          <ac:chgData name="Camilla Scola" userId="8f6944ed-dcc5-4686-8152-2d213c7bb612" providerId="ADAL" clId="{D649B275-C8DA-469C-9152-00F2392B4E10}" dt="2026-07-07T06:41:52.602" v="895" actId="20577"/>
          <ac:spMkLst>
            <pc:docMk/>
            <pc:sldMk cId="4192569844" sldId="2575"/>
            <ac:spMk id="13" creationId="{5940B75C-16B6-2DDD-A0EF-2C1984CB4B39}"/>
          </ac:spMkLst>
        </pc:spChg>
      </pc:sldChg>
      <pc:sldChg chg="addSp delSp modSp add del mod">
        <pc:chgData name="Camilla Scola" userId="8f6944ed-dcc5-4686-8152-2d213c7bb612" providerId="ADAL" clId="{D649B275-C8DA-469C-9152-00F2392B4E10}" dt="2026-07-07T06:26:10.467" v="811" actId="20577"/>
        <pc:sldMkLst>
          <pc:docMk/>
          <pc:sldMk cId="3820769895" sldId="2576"/>
        </pc:sldMkLst>
        <pc:spChg chg="mod">
          <ac:chgData name="Camilla Scola" userId="8f6944ed-dcc5-4686-8152-2d213c7bb612" providerId="ADAL" clId="{D649B275-C8DA-469C-9152-00F2392B4E10}" dt="2026-07-07T06:26:10.467" v="811" actId="20577"/>
          <ac:spMkLst>
            <pc:docMk/>
            <pc:sldMk cId="3820769895" sldId="2576"/>
            <ac:spMk id="2" creationId="{30ACD263-FFE0-E030-9F22-E7F325BB636A}"/>
          </ac:spMkLst>
        </pc:spChg>
        <pc:spChg chg="mod">
          <ac:chgData name="Camilla Scola" userId="8f6944ed-dcc5-4686-8152-2d213c7bb612" providerId="ADAL" clId="{D649B275-C8DA-469C-9152-00F2392B4E10}" dt="2026-07-06T13:42:41.298" v="468" actId="20577"/>
          <ac:spMkLst>
            <pc:docMk/>
            <pc:sldMk cId="3820769895" sldId="2576"/>
            <ac:spMk id="6" creationId="{89B9FFD7-670D-C74A-0A31-99DC66A813EB}"/>
          </ac:spMkLst>
        </pc:spChg>
        <pc:spChg chg="mod">
          <ac:chgData name="Camilla Scola" userId="8f6944ed-dcc5-4686-8152-2d213c7bb612" providerId="ADAL" clId="{D649B275-C8DA-469C-9152-00F2392B4E10}" dt="2026-07-06T13:40:53.485" v="456" actId="20577"/>
          <ac:spMkLst>
            <pc:docMk/>
            <pc:sldMk cId="3820769895" sldId="2576"/>
            <ac:spMk id="11" creationId="{A7E39773-A729-4B0C-75AA-4447D1023988}"/>
          </ac:spMkLst>
        </pc:spChg>
        <pc:spChg chg="mod">
          <ac:chgData name="Camilla Scola" userId="8f6944ed-dcc5-4686-8152-2d213c7bb612" providerId="ADAL" clId="{D649B275-C8DA-469C-9152-00F2392B4E10}" dt="2026-07-06T13:44:31.922" v="486" actId="1076"/>
          <ac:spMkLst>
            <pc:docMk/>
            <pc:sldMk cId="3820769895" sldId="2576"/>
            <ac:spMk id="13" creationId="{0A25DE8A-CD15-018E-7C05-5AD63A1938ED}"/>
          </ac:spMkLst>
        </pc:spChg>
      </pc:sldChg>
      <pc:sldChg chg="modSp add del mod ord modNotesTx">
        <pc:chgData name="Camilla Scola" userId="8f6944ed-dcc5-4686-8152-2d213c7bb612" providerId="ADAL" clId="{D649B275-C8DA-469C-9152-00F2392B4E10}" dt="2026-07-08T08:21:35.855" v="967" actId="20577"/>
        <pc:sldMkLst>
          <pc:docMk/>
          <pc:sldMk cId="2487263497" sldId="2577"/>
        </pc:sldMkLst>
        <pc:spChg chg="mod">
          <ac:chgData name="Camilla Scola" userId="8f6944ed-dcc5-4686-8152-2d213c7bb612" providerId="ADAL" clId="{D649B275-C8DA-469C-9152-00F2392B4E10}" dt="2026-07-07T06:39:33.678" v="870" actId="27636"/>
          <ac:spMkLst>
            <pc:docMk/>
            <pc:sldMk cId="2487263497" sldId="2577"/>
            <ac:spMk id="2" creationId="{3C302826-27FD-C9C4-5039-78913E9EDBDC}"/>
          </ac:spMkLst>
        </pc:spChg>
        <pc:spChg chg="mod">
          <ac:chgData name="Camilla Scola" userId="8f6944ed-dcc5-4686-8152-2d213c7bb612" providerId="ADAL" clId="{D649B275-C8DA-469C-9152-00F2392B4E10}" dt="2026-07-06T13:36:13.347" v="434" actId="20577"/>
          <ac:spMkLst>
            <pc:docMk/>
            <pc:sldMk cId="2487263497" sldId="2577"/>
            <ac:spMk id="13" creationId="{6A1220E0-91EA-CDFD-C6E7-ED57242F3409}"/>
          </ac:spMkLst>
        </pc:spChg>
      </pc:sldChg>
      <pc:sldChg chg="addSp modSp new mod modNotesTx">
        <pc:chgData name="Camilla Scola" userId="8f6944ed-dcc5-4686-8152-2d213c7bb612" providerId="ADAL" clId="{D649B275-C8DA-469C-9152-00F2392B4E10}" dt="2026-07-07T06:42:30.603" v="899" actId="207"/>
        <pc:sldMkLst>
          <pc:docMk/>
          <pc:sldMk cId="3073408219" sldId="2578"/>
        </pc:sldMkLst>
        <pc:spChg chg="mod">
          <ac:chgData name="Camilla Scola" userId="8f6944ed-dcc5-4686-8152-2d213c7bb612" providerId="ADAL" clId="{D649B275-C8DA-469C-9152-00F2392B4E10}" dt="2026-07-07T06:39:33.441" v="867"/>
          <ac:spMkLst>
            <pc:docMk/>
            <pc:sldMk cId="3073408219" sldId="2578"/>
            <ac:spMk id="2" creationId="{2374F14C-3F90-3A6B-72AC-B5C94A3E901B}"/>
          </ac:spMkLst>
        </pc:spChg>
        <pc:spChg chg="mod">
          <ac:chgData name="Camilla Scola" userId="8f6944ed-dcc5-4686-8152-2d213c7bb612" providerId="ADAL" clId="{D649B275-C8DA-469C-9152-00F2392B4E10}" dt="2026-07-07T06:42:30.603" v="899" actId="207"/>
          <ac:spMkLst>
            <pc:docMk/>
            <pc:sldMk cId="3073408219" sldId="2578"/>
            <ac:spMk id="3" creationId="{53433186-4891-A70C-25FF-BC25D121D380}"/>
          </ac:spMkLst>
        </pc:spChg>
        <pc:picChg chg="add mod">
          <ac:chgData name="Camilla Scola" userId="8f6944ed-dcc5-4686-8152-2d213c7bb612" providerId="ADAL" clId="{D649B275-C8DA-469C-9152-00F2392B4E10}" dt="2026-07-06T13:53:32.587" v="620" actId="1076"/>
          <ac:picMkLst>
            <pc:docMk/>
            <pc:sldMk cId="3073408219" sldId="2578"/>
            <ac:picMk id="4" creationId="{18E51180-62B1-C803-EA91-E92796F82711}"/>
          </ac:picMkLst>
        </pc:picChg>
      </pc:sldChg>
      <pc:sldChg chg="addSp delSp modSp add mod ord modNotesTx">
        <pc:chgData name="Camilla Scola" userId="8f6944ed-dcc5-4686-8152-2d213c7bb612" providerId="ADAL" clId="{D649B275-C8DA-469C-9152-00F2392B4E10}" dt="2026-07-08T08:53:51.266" v="972" actId="6549"/>
        <pc:sldMkLst>
          <pc:docMk/>
          <pc:sldMk cId="3691104125" sldId="2579"/>
        </pc:sldMkLst>
        <pc:spChg chg="mod">
          <ac:chgData name="Camilla Scola" userId="8f6944ed-dcc5-4686-8152-2d213c7bb612" providerId="ADAL" clId="{D649B275-C8DA-469C-9152-00F2392B4E10}" dt="2026-07-07T06:39:33.441" v="867"/>
          <ac:spMkLst>
            <pc:docMk/>
            <pc:sldMk cId="3691104125" sldId="2579"/>
            <ac:spMk id="2" creationId="{F80155F2-8C54-8B0E-A371-BB9BA1E6DF42}"/>
          </ac:spMkLst>
        </pc:spChg>
        <pc:spChg chg="add del mod">
          <ac:chgData name="Camilla Scola" userId="8f6944ed-dcc5-4686-8152-2d213c7bb612" providerId="ADAL" clId="{D649B275-C8DA-469C-9152-00F2392B4E10}" dt="2026-07-07T06:42:55.307" v="904" actId="1076"/>
          <ac:spMkLst>
            <pc:docMk/>
            <pc:sldMk cId="3691104125" sldId="2579"/>
            <ac:spMk id="3" creationId="{3AAE7EBE-3C11-B2BC-A43D-E0DAF18895A6}"/>
          </ac:spMkLst>
        </pc:spChg>
        <pc:graphicFrameChg chg="add mod">
          <ac:chgData name="Camilla Scola" userId="8f6944ed-dcc5-4686-8152-2d213c7bb612" providerId="ADAL" clId="{D649B275-C8DA-469C-9152-00F2392B4E10}" dt="2026-07-07T06:10:49.179" v="666"/>
          <ac:graphicFrameMkLst>
            <pc:docMk/>
            <pc:sldMk cId="3691104125" sldId="2579"/>
            <ac:graphicFrameMk id="4" creationId="{F2C87585-3923-3F46-98E0-0377282AB726}"/>
          </ac:graphicFrameMkLst>
        </pc:graphicFrameChg>
      </pc:sldChg>
      <pc:sldChg chg="addSp modSp new mod modNotesTx">
        <pc:chgData name="Camilla Scola" userId="8f6944ed-dcc5-4686-8152-2d213c7bb612" providerId="ADAL" clId="{D649B275-C8DA-469C-9152-00F2392B4E10}" dt="2026-07-08T08:58:56.501" v="976" actId="5793"/>
        <pc:sldMkLst>
          <pc:docMk/>
          <pc:sldMk cId="3035498731" sldId="2580"/>
        </pc:sldMkLst>
        <pc:spChg chg="mod">
          <ac:chgData name="Camilla Scola" userId="8f6944ed-dcc5-4686-8152-2d213c7bb612" providerId="ADAL" clId="{D649B275-C8DA-469C-9152-00F2392B4E10}" dt="2026-07-07T06:44:05.826" v="917" actId="20577"/>
          <ac:spMkLst>
            <pc:docMk/>
            <pc:sldMk cId="3035498731" sldId="2580"/>
            <ac:spMk id="2" creationId="{B6E037DE-41A5-7F55-8D99-F30E1F9796C0}"/>
          </ac:spMkLst>
        </pc:spChg>
        <pc:spChg chg="mod">
          <ac:chgData name="Camilla Scola" userId="8f6944ed-dcc5-4686-8152-2d213c7bb612" providerId="ADAL" clId="{D649B275-C8DA-469C-9152-00F2392B4E10}" dt="2026-07-07T06:43:12.540" v="909" actId="27636"/>
          <ac:spMkLst>
            <pc:docMk/>
            <pc:sldMk cId="3035498731" sldId="2580"/>
            <ac:spMk id="3" creationId="{804D2312-870D-F302-5554-D0935443FDF6}"/>
          </ac:spMkLst>
        </pc:spChg>
        <pc:graphicFrameChg chg="add mod">
          <ac:chgData name="Camilla Scola" userId="8f6944ed-dcc5-4686-8152-2d213c7bb612" providerId="ADAL" clId="{D649B275-C8DA-469C-9152-00F2392B4E10}" dt="2026-07-07T06:34:11.090" v="835"/>
          <ac:graphicFrameMkLst>
            <pc:docMk/>
            <pc:sldMk cId="3035498731" sldId="2580"/>
            <ac:graphicFrameMk id="4" creationId="{1C9908B6-F744-48EC-0F11-307E69615406}"/>
          </ac:graphicFrameMkLst>
        </pc:graphicFrameChg>
        <pc:graphicFrameChg chg="add mod">
          <ac:chgData name="Camilla Scola" userId="8f6944ed-dcc5-4686-8152-2d213c7bb612" providerId="ADAL" clId="{D649B275-C8DA-469C-9152-00F2392B4E10}" dt="2026-07-07T06:34:17.058" v="837"/>
          <ac:graphicFrameMkLst>
            <pc:docMk/>
            <pc:sldMk cId="3035498731" sldId="2580"/>
            <ac:graphicFrameMk id="5" creationId="{FA6776BC-871B-8E14-FFB2-7BB4628F3CA6}"/>
          </ac:graphicFrameMkLst>
        </pc:graphicFrameChg>
        <pc:graphicFrameChg chg="add mod">
          <ac:chgData name="Camilla Scola" userId="8f6944ed-dcc5-4686-8152-2d213c7bb612" providerId="ADAL" clId="{D649B275-C8DA-469C-9152-00F2392B4E10}" dt="2026-07-07T06:36:09.035" v="842"/>
          <ac:graphicFrameMkLst>
            <pc:docMk/>
            <pc:sldMk cId="3035498731" sldId="2580"/>
            <ac:graphicFrameMk id="6" creationId="{46BEB80D-807F-3EE2-B927-5D397184D25D}"/>
          </ac:graphicFrameMkLst>
        </pc:graphicFrameChg>
      </pc:sldChg>
      <pc:sldChg chg="modSp new mod">
        <pc:chgData name="Camilla Scola" userId="8f6944ed-dcc5-4686-8152-2d213c7bb612" providerId="ADAL" clId="{D649B275-C8DA-469C-9152-00F2392B4E10}" dt="2026-07-07T06:47:35.516" v="958" actId="948"/>
        <pc:sldMkLst>
          <pc:docMk/>
          <pc:sldMk cId="60280954" sldId="2581"/>
        </pc:sldMkLst>
        <pc:spChg chg="mod">
          <ac:chgData name="Camilla Scola" userId="8f6944ed-dcc5-4686-8152-2d213c7bb612" providerId="ADAL" clId="{D649B275-C8DA-469C-9152-00F2392B4E10}" dt="2026-07-07T06:44:53.733" v="939" actId="20577"/>
          <ac:spMkLst>
            <pc:docMk/>
            <pc:sldMk cId="60280954" sldId="2581"/>
            <ac:spMk id="2" creationId="{059CD075-1C7F-BE24-EE2E-66CAA6B12977}"/>
          </ac:spMkLst>
        </pc:spChg>
        <pc:spChg chg="mod">
          <ac:chgData name="Camilla Scola" userId="8f6944ed-dcc5-4686-8152-2d213c7bb612" providerId="ADAL" clId="{D649B275-C8DA-469C-9152-00F2392B4E10}" dt="2026-07-07T06:47:35.516" v="958" actId="948"/>
          <ac:spMkLst>
            <pc:docMk/>
            <pc:sldMk cId="60280954" sldId="2581"/>
            <ac:spMk id="3" creationId="{51D056D6-7C15-C352-7CC3-CCC2056F0903}"/>
          </ac:spMkLst>
        </pc:spChg>
      </pc:sldChg>
      <pc:sldChg chg="new del">
        <pc:chgData name="Camilla Scola" userId="8f6944ed-dcc5-4686-8152-2d213c7bb612" providerId="ADAL" clId="{D649B275-C8DA-469C-9152-00F2392B4E10}" dt="2026-07-07T06:44:37.693" v="923" actId="47"/>
        <pc:sldMkLst>
          <pc:docMk/>
          <pc:sldMk cId="3697440857" sldId="2581"/>
        </pc:sldMkLst>
      </pc:sldChg>
      <pc:sldChg chg="new del">
        <pc:chgData name="Camilla Scola" userId="8f6944ed-dcc5-4686-8152-2d213c7bb612" providerId="ADAL" clId="{D649B275-C8DA-469C-9152-00F2392B4E10}" dt="2026-07-07T06:44:58.840" v="941" actId="47"/>
        <pc:sldMkLst>
          <pc:docMk/>
          <pc:sldMk cId="1379697415" sldId="2582"/>
        </pc:sldMkLst>
      </pc:sldChg>
      <pc:sldChg chg="new del">
        <pc:chgData name="Camilla Scola" userId="8f6944ed-dcc5-4686-8152-2d213c7bb612" providerId="ADAL" clId="{D649B275-C8DA-469C-9152-00F2392B4E10}" dt="2026-07-07T06:45:14.029" v="943" actId="47"/>
        <pc:sldMkLst>
          <pc:docMk/>
          <pc:sldMk cId="2371350115" sldId="258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{Titre}</c:v>
                </c:pt>
              </c:strCache>
            </c:strRef>
          </c:tx>
          <c:explosion val="1"/>
          <c:dPt>
            <c:idx val="0"/>
            <c:bubble3D val="0"/>
            <c:spPr>
              <a:solidFill>
                <a:srgbClr val="FFD757"/>
              </a:solidFill>
              <a:ln w="19050">
                <a:solidFill>
                  <a:schemeClr val="lt1"/>
                </a:solidFill>
              </a:ln>
              <a:effectLst/>
            </c:spPr>
            <c:extLst>
              <c:ext xmlns:c16="http://schemas.microsoft.com/office/drawing/2014/chart" uri="{C3380CC4-5D6E-409C-BE32-E72D297353CC}">
                <c16:uniqueId val="{00000004-F806-4A7C-9208-637E5F37E934}"/>
              </c:ext>
            </c:extLst>
          </c:dPt>
          <c:dPt>
            <c:idx val="1"/>
            <c:bubble3D val="0"/>
            <c:spPr>
              <a:solidFill>
                <a:srgbClr val="69D8FF"/>
              </a:solidFill>
              <a:ln w="19050">
                <a:solidFill>
                  <a:schemeClr val="lt1"/>
                </a:solidFill>
              </a:ln>
              <a:effectLst/>
            </c:spPr>
            <c:extLst>
              <c:ext xmlns:c16="http://schemas.microsoft.com/office/drawing/2014/chart" uri="{C3380CC4-5D6E-409C-BE32-E72D297353CC}">
                <c16:uniqueId val="{00000001-F806-4A7C-9208-637E5F37E934}"/>
              </c:ext>
            </c:extLst>
          </c:dPt>
          <c:dPt>
            <c:idx val="2"/>
            <c:bubble3D val="0"/>
            <c:spPr>
              <a:solidFill>
                <a:srgbClr val="EF79AE"/>
              </a:solidFill>
              <a:ln w="19050">
                <a:solidFill>
                  <a:schemeClr val="lt1"/>
                </a:solidFill>
              </a:ln>
              <a:effectLst/>
            </c:spPr>
            <c:extLst>
              <c:ext xmlns:c16="http://schemas.microsoft.com/office/drawing/2014/chart" uri="{C3380CC4-5D6E-409C-BE32-E72D297353CC}">
                <c16:uniqueId val="{00000002-F806-4A7C-9208-637E5F37E934}"/>
              </c:ext>
            </c:extLst>
          </c:dPt>
          <c:dPt>
            <c:idx val="3"/>
            <c:bubble3D val="0"/>
            <c:spPr>
              <a:solidFill>
                <a:srgbClr val="00FA71"/>
              </a:solidFill>
              <a:ln w="19050">
                <a:solidFill>
                  <a:schemeClr val="lt1"/>
                </a:solidFill>
              </a:ln>
              <a:effectLst/>
            </c:spPr>
            <c:extLst>
              <c:ext xmlns:c16="http://schemas.microsoft.com/office/drawing/2014/chart" uri="{C3380CC4-5D6E-409C-BE32-E72D297353CC}">
                <c16:uniqueId val="{00000003-F806-4A7C-9208-637E5F37E934}"/>
              </c:ext>
            </c:extLst>
          </c:dPt>
          <c:cat>
            <c:numRef>
              <c:f>Feuil1!$A$2:$A$5</c:f>
              <c:numCache>
                <c:formatCode>General</c:formatCode>
                <c:ptCount val="4"/>
                <c:pt idx="0">
                  <c:v>1</c:v>
                </c:pt>
                <c:pt idx="1">
                  <c:v>2</c:v>
                </c:pt>
                <c:pt idx="2">
                  <c:v>3</c:v>
                </c:pt>
                <c:pt idx="3">
                  <c:v>4</c:v>
                </c:pt>
              </c:numCache>
            </c:numRef>
          </c:cat>
          <c:val>
            <c:numRef>
              <c:f>Feuil1!$B$2:$B$5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806-4A7C-9208-637E5F37E93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Feuil1!$A$2:$A$77</cx:f>
        <cx:lvl ptCount="76" formatCode="Standard">
          <cx:pt idx="0">1</cx:pt>
          <cx:pt idx="1">3</cx:pt>
          <cx:pt idx="2">3</cx:pt>
          <cx:pt idx="3">3</cx:pt>
          <cx:pt idx="4">5</cx:pt>
          <cx:pt idx="5">6</cx:pt>
          <cx:pt idx="6">6</cx:pt>
          <cx:pt idx="7">6</cx:pt>
          <cx:pt idx="8">7</cx:pt>
          <cx:pt idx="9">8</cx:pt>
          <cx:pt idx="10">8</cx:pt>
          <cx:pt idx="11">9</cx:pt>
          <cx:pt idx="12">9</cx:pt>
          <cx:pt idx="13">9</cx:pt>
          <cx:pt idx="14">9</cx:pt>
          <cx:pt idx="15">9</cx:pt>
          <cx:pt idx="16">10</cx:pt>
          <cx:pt idx="17">10</cx:pt>
          <cx:pt idx="18">10</cx:pt>
          <cx:pt idx="19">10</cx:pt>
          <cx:pt idx="20">10</cx:pt>
          <cx:pt idx="21">10</cx:pt>
          <cx:pt idx="22">11</cx:pt>
          <cx:pt idx="23">11</cx:pt>
          <cx:pt idx="24">11</cx:pt>
          <cx:pt idx="25">11</cx:pt>
          <cx:pt idx="26">11</cx:pt>
          <cx:pt idx="27">11</cx:pt>
          <cx:pt idx="28">12</cx:pt>
          <cx:pt idx="29">12</cx:pt>
          <cx:pt idx="30">12</cx:pt>
          <cx:pt idx="31">12</cx:pt>
          <cx:pt idx="32">12</cx:pt>
          <cx:pt idx="33">12</cx:pt>
          <cx:pt idx="34">13</cx:pt>
          <cx:pt idx="35">13</cx:pt>
          <cx:pt idx="36">13</cx:pt>
          <cx:pt idx="37">13</cx:pt>
          <cx:pt idx="38">13</cx:pt>
          <cx:pt idx="39">14</cx:pt>
          <cx:pt idx="40">14</cx:pt>
          <cx:pt idx="41">14</cx:pt>
          <cx:pt idx="42">14</cx:pt>
          <cx:pt idx="43">14</cx:pt>
          <cx:pt idx="44">14</cx:pt>
          <cx:pt idx="45">15</cx:pt>
          <cx:pt idx="46">15</cx:pt>
          <cx:pt idx="47">15</cx:pt>
          <cx:pt idx="48">15</cx:pt>
          <cx:pt idx="49">15</cx:pt>
          <cx:pt idx="50">15</cx:pt>
          <cx:pt idx="51">15</cx:pt>
          <cx:pt idx="52">15</cx:pt>
          <cx:pt idx="53">16</cx:pt>
          <cx:pt idx="54">16</cx:pt>
          <cx:pt idx="55">16</cx:pt>
          <cx:pt idx="56">16</cx:pt>
          <cx:pt idx="57">17</cx:pt>
          <cx:pt idx="58">17</cx:pt>
          <cx:pt idx="59">17</cx:pt>
          <cx:pt idx="60">17</cx:pt>
          <cx:pt idx="61">17</cx:pt>
          <cx:pt idx="62">17</cx:pt>
          <cx:pt idx="63">18</cx:pt>
          <cx:pt idx="64">18</cx:pt>
          <cx:pt idx="65">18</cx:pt>
          <cx:pt idx="66">18</cx:pt>
          <cx:pt idx="67">19</cx:pt>
          <cx:pt idx="68">19</cx:pt>
          <cx:pt idx="69">19</cx:pt>
          <cx:pt idx="70">20</cx:pt>
          <cx:pt idx="71">21</cx:pt>
          <cx:pt idx="72">22</cx:pt>
          <cx:pt idx="73">22</cx:pt>
          <cx:pt idx="74">24</cx:pt>
          <cx:pt idx="75">24</cx:pt>
        </cx:lvl>
      </cx:numDim>
    </cx:data>
  </cx:chartData>
  <cx:chart>
    <cx:title pos="t" align="ctr" overlay="0">
      <cx:tx>
        <cx:txData>
          <cx:v>Titre du graphique</cx:v>
        </cx:txData>
      </cx:tx>
      <cx:txPr>
        <a:bodyPr spcFirstLastPara="1" vertOverflow="ellipsis" horzOverflow="overflow" wrap="square" lIns="0" tIns="0" rIns="0" bIns="0" anchor="ctr" anchorCtr="1"/>
        <a:lstStyle/>
        <a:p>
          <a:pPr algn="ctr" rtl="0">
            <a:defRPr/>
          </a:pPr>
          <a:r>
            <a:rPr lang="fr-FR" sz="1862" b="0" i="0" u="none" strike="noStrike" baseline="0" dirty="0">
              <a:solidFill>
                <a:prstClr val="black">
                  <a:lumMod val="65000"/>
                  <a:lumOff val="35000"/>
                </a:prstClr>
              </a:solidFill>
              <a:latin typeface="Montserrat" panose="00000500000000000000" pitchFamily="50" charset="0"/>
            </a:rPr>
            <a:t>Titre du graphique</a:t>
          </a:r>
        </a:p>
      </cx:txPr>
    </cx:title>
    <cx:plotArea>
      <cx:plotAreaRegion>
        <cx:series layoutId="clusteredColumn" uniqueId="{D9925737-F1F8-44EE-83F2-982911D051FB}">
          <cx:tx>
            <cx:txData>
              <cx:f>Feuil1!$A$1</cx:f>
              <cx:v>Série 1</cx:v>
            </cx:txData>
          </cx:tx>
          <cx:dataPt idx="0">
            <cx:spPr>
              <a:solidFill>
                <a:srgbClr val="00FA71"/>
              </a:solidFill>
            </cx:spPr>
          </cx:dataPt>
          <cx:dataPt idx="1">
            <cx:spPr>
              <a:solidFill>
                <a:srgbClr val="EF79AE"/>
              </a:solidFill>
            </cx:spPr>
          </cx:dataPt>
          <cx:dataPt idx="2">
            <cx:spPr>
              <a:solidFill>
                <a:srgbClr val="69D8FF"/>
              </a:solidFill>
            </cx:spPr>
          </cx:dataPt>
          <cx:dataPt idx="3">
            <cx:spPr>
              <a:solidFill>
                <a:srgbClr val="FFD757"/>
              </a:solidFill>
            </cx:spPr>
          </cx:dataPt>
          <cx:dataPt idx="4">
            <cx:spPr>
              <a:solidFill>
                <a:srgbClr val="A02B93">
                  <a:lumMod val="60000"/>
                  <a:lumOff val="40000"/>
                </a:srgbClr>
              </a:solidFill>
            </cx:spPr>
          </cx:dataPt>
          <cx:dataPt idx="5">
            <cx:spPr>
              <a:solidFill>
                <a:srgbClr val="ED8E59"/>
              </a:solidFill>
            </cx:spPr>
          </cx:dataPt>
          <cx:dataId val="0"/>
          <cx:layoutPr>
            <cx:binning intervalClosed="r"/>
          </cx:layoutPr>
        </cx:series>
      </cx:plotAreaRegion>
      <cx:axis id="0">
        <cx:catScaling gapWidth="0"/>
        <cx:tickLabels/>
      </cx:axis>
      <cx:axis id="1">
        <cx:valScaling/>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F69308-7674-4509-A5D0-5E4AB1474386}" type="doc">
      <dgm:prSet loTypeId="urn:microsoft.com/office/officeart/2005/8/layout/vList3" loCatId="list" qsTypeId="urn:microsoft.com/office/officeart/2005/8/quickstyle/simple1" qsCatId="simple" csTypeId="urn:microsoft.com/office/officeart/2005/8/colors/accent1_2" csCatId="accent1" phldr="1"/>
      <dgm:spPr/>
    </dgm:pt>
    <dgm:pt modelId="{D1C009A3-7DE0-45D7-9922-4261305E3675}">
      <dgm:prSet phldrT="[Texte]" phldr="1"/>
      <dgm:spPr>
        <a:solidFill>
          <a:srgbClr val="FFD757"/>
        </a:solidFill>
      </dgm:spPr>
      <dgm:t>
        <a:bodyPr/>
        <a:lstStyle/>
        <a:p>
          <a:endParaRPr lang="fr-BE" dirty="0"/>
        </a:p>
      </dgm:t>
    </dgm:pt>
    <dgm:pt modelId="{9FBA7808-6F36-4557-9365-08D44673C425}" type="parTrans" cxnId="{A5E1EDE7-BB4B-4A21-81E3-3CCE62734808}">
      <dgm:prSet/>
      <dgm:spPr/>
      <dgm:t>
        <a:bodyPr/>
        <a:lstStyle/>
        <a:p>
          <a:endParaRPr lang="fr-BE"/>
        </a:p>
      </dgm:t>
    </dgm:pt>
    <dgm:pt modelId="{9FE58D04-4A86-4207-BCDB-B5ED3E51C8AB}" type="sibTrans" cxnId="{A5E1EDE7-BB4B-4A21-81E3-3CCE62734808}">
      <dgm:prSet/>
      <dgm:spPr/>
      <dgm:t>
        <a:bodyPr/>
        <a:lstStyle/>
        <a:p>
          <a:endParaRPr lang="fr-BE"/>
        </a:p>
      </dgm:t>
    </dgm:pt>
    <dgm:pt modelId="{2538B1B2-4BF4-4C1D-87B6-537C9A59DAC8}">
      <dgm:prSet phldrT="[Texte]" phldr="1"/>
      <dgm:spPr>
        <a:solidFill>
          <a:srgbClr val="69D8FF"/>
        </a:solidFill>
      </dgm:spPr>
      <dgm:t>
        <a:bodyPr/>
        <a:lstStyle/>
        <a:p>
          <a:endParaRPr lang="fr-BE" dirty="0"/>
        </a:p>
      </dgm:t>
    </dgm:pt>
    <dgm:pt modelId="{FF1286EF-EFE6-4217-A2C0-54E489A531A7}" type="parTrans" cxnId="{AE9B056C-EBEA-4067-8B16-04F1297FC853}">
      <dgm:prSet/>
      <dgm:spPr/>
      <dgm:t>
        <a:bodyPr/>
        <a:lstStyle/>
        <a:p>
          <a:endParaRPr lang="fr-BE"/>
        </a:p>
      </dgm:t>
    </dgm:pt>
    <dgm:pt modelId="{E7B2B64B-3E14-4EA4-B490-C244153B8E60}" type="sibTrans" cxnId="{AE9B056C-EBEA-4067-8B16-04F1297FC853}">
      <dgm:prSet/>
      <dgm:spPr/>
      <dgm:t>
        <a:bodyPr/>
        <a:lstStyle/>
        <a:p>
          <a:endParaRPr lang="fr-BE"/>
        </a:p>
      </dgm:t>
    </dgm:pt>
    <dgm:pt modelId="{FCCA8483-8B13-4C24-B8A9-E87016CBE9DB}">
      <dgm:prSet phldrT="[Texte]" phldr="1"/>
      <dgm:spPr>
        <a:solidFill>
          <a:srgbClr val="EF79AE"/>
        </a:solidFill>
      </dgm:spPr>
      <dgm:t>
        <a:bodyPr/>
        <a:lstStyle/>
        <a:p>
          <a:endParaRPr lang="fr-BE" dirty="0"/>
        </a:p>
      </dgm:t>
    </dgm:pt>
    <dgm:pt modelId="{99A47F9D-4928-4052-A02B-58622DD3FB14}" type="parTrans" cxnId="{2332DBFE-5B46-4BAF-9C24-B2700949B9A4}">
      <dgm:prSet/>
      <dgm:spPr/>
      <dgm:t>
        <a:bodyPr/>
        <a:lstStyle/>
        <a:p>
          <a:endParaRPr lang="fr-BE"/>
        </a:p>
      </dgm:t>
    </dgm:pt>
    <dgm:pt modelId="{E4EF09D6-E077-463A-B3AB-565266BBEBD2}" type="sibTrans" cxnId="{2332DBFE-5B46-4BAF-9C24-B2700949B9A4}">
      <dgm:prSet/>
      <dgm:spPr/>
      <dgm:t>
        <a:bodyPr/>
        <a:lstStyle/>
        <a:p>
          <a:endParaRPr lang="fr-BE"/>
        </a:p>
      </dgm:t>
    </dgm:pt>
    <dgm:pt modelId="{992D7DD7-66DE-46DB-833D-183475BD509B}">
      <dgm:prSet phldrT="[Texte]" phldr="1"/>
      <dgm:spPr>
        <a:solidFill>
          <a:srgbClr val="00FA71"/>
        </a:solidFill>
      </dgm:spPr>
      <dgm:t>
        <a:bodyPr/>
        <a:lstStyle/>
        <a:p>
          <a:endParaRPr lang="fr-BE" dirty="0"/>
        </a:p>
      </dgm:t>
    </dgm:pt>
    <dgm:pt modelId="{806EF1BD-5178-4F9E-BF9A-0CC2F07A4286}" type="parTrans" cxnId="{880DC143-5151-4CE2-95FC-3C115DB913F0}">
      <dgm:prSet/>
      <dgm:spPr/>
      <dgm:t>
        <a:bodyPr/>
        <a:lstStyle/>
        <a:p>
          <a:endParaRPr lang="fr-BE"/>
        </a:p>
      </dgm:t>
    </dgm:pt>
    <dgm:pt modelId="{3C8C66F3-99A4-41D9-85AC-B649126EB3DE}" type="sibTrans" cxnId="{880DC143-5151-4CE2-95FC-3C115DB913F0}">
      <dgm:prSet/>
      <dgm:spPr/>
      <dgm:t>
        <a:bodyPr/>
        <a:lstStyle/>
        <a:p>
          <a:endParaRPr lang="fr-BE"/>
        </a:p>
      </dgm:t>
    </dgm:pt>
    <dgm:pt modelId="{C5B6FF81-E926-4DAE-9F6F-2A8267724631}" type="pres">
      <dgm:prSet presAssocID="{EEF69308-7674-4509-A5D0-5E4AB1474386}" presName="linearFlow" presStyleCnt="0">
        <dgm:presLayoutVars>
          <dgm:dir/>
          <dgm:resizeHandles val="exact"/>
        </dgm:presLayoutVars>
      </dgm:prSet>
      <dgm:spPr/>
    </dgm:pt>
    <dgm:pt modelId="{AA3A82A9-8DFE-4EA8-8FDF-499DD965434B}" type="pres">
      <dgm:prSet presAssocID="{D1C009A3-7DE0-45D7-9922-4261305E3675}" presName="composite" presStyleCnt="0"/>
      <dgm:spPr/>
    </dgm:pt>
    <dgm:pt modelId="{6F9D2CB8-7B35-4E26-9F03-ABAC9D5E27E8}" type="pres">
      <dgm:prSet presAssocID="{D1C009A3-7DE0-45D7-9922-4261305E3675}" presName="imgShp" presStyleLbl="fgImgPlace1" presStyleIdx="0" presStyleCnt="4"/>
      <dgm:spPr>
        <a:solidFill>
          <a:schemeClr val="tx2">
            <a:lumMod val="10000"/>
            <a:lumOff val="90000"/>
          </a:schemeClr>
        </a:solidFill>
      </dgm:spPr>
    </dgm:pt>
    <dgm:pt modelId="{2B872D7F-63A4-438E-860A-A94122125CF5}" type="pres">
      <dgm:prSet presAssocID="{D1C009A3-7DE0-45D7-9922-4261305E3675}" presName="txShp" presStyleLbl="node1" presStyleIdx="0" presStyleCnt="4">
        <dgm:presLayoutVars>
          <dgm:bulletEnabled val="1"/>
        </dgm:presLayoutVars>
      </dgm:prSet>
      <dgm:spPr/>
    </dgm:pt>
    <dgm:pt modelId="{EA590AFB-59FB-4B5D-8A17-D3AD16D4722E}" type="pres">
      <dgm:prSet presAssocID="{9FE58D04-4A86-4207-BCDB-B5ED3E51C8AB}" presName="spacing" presStyleCnt="0"/>
      <dgm:spPr/>
    </dgm:pt>
    <dgm:pt modelId="{E6D08959-0581-4399-9FC5-4A1A9408EF3A}" type="pres">
      <dgm:prSet presAssocID="{2538B1B2-4BF4-4C1D-87B6-537C9A59DAC8}" presName="composite" presStyleCnt="0"/>
      <dgm:spPr/>
    </dgm:pt>
    <dgm:pt modelId="{BC36431E-6855-4E8B-A1BE-B6D59A1E6AC1}" type="pres">
      <dgm:prSet presAssocID="{2538B1B2-4BF4-4C1D-87B6-537C9A59DAC8}" presName="imgShp" presStyleLbl="fgImgPlace1" presStyleIdx="1" presStyleCnt="4"/>
      <dgm:spPr>
        <a:solidFill>
          <a:schemeClr val="tx2">
            <a:lumMod val="10000"/>
            <a:lumOff val="90000"/>
          </a:schemeClr>
        </a:solidFill>
      </dgm:spPr>
    </dgm:pt>
    <dgm:pt modelId="{6C38B1BE-C238-4637-8500-9DB89A33920B}" type="pres">
      <dgm:prSet presAssocID="{2538B1B2-4BF4-4C1D-87B6-537C9A59DAC8}" presName="txShp" presStyleLbl="node1" presStyleIdx="1" presStyleCnt="4">
        <dgm:presLayoutVars>
          <dgm:bulletEnabled val="1"/>
        </dgm:presLayoutVars>
      </dgm:prSet>
      <dgm:spPr/>
    </dgm:pt>
    <dgm:pt modelId="{A2547E6C-7028-4B51-B95E-F8A495B4FEEF}" type="pres">
      <dgm:prSet presAssocID="{E7B2B64B-3E14-4EA4-B490-C244153B8E60}" presName="spacing" presStyleCnt="0"/>
      <dgm:spPr/>
    </dgm:pt>
    <dgm:pt modelId="{D323F3A9-0D1F-48F5-9AAE-EDBDD91959A4}" type="pres">
      <dgm:prSet presAssocID="{FCCA8483-8B13-4C24-B8A9-E87016CBE9DB}" presName="composite" presStyleCnt="0"/>
      <dgm:spPr/>
    </dgm:pt>
    <dgm:pt modelId="{B329659D-5585-4249-B342-4FA441C86A87}" type="pres">
      <dgm:prSet presAssocID="{FCCA8483-8B13-4C24-B8A9-E87016CBE9DB}" presName="imgShp" presStyleLbl="fgImgPlace1" presStyleIdx="2" presStyleCnt="4"/>
      <dgm:spPr>
        <a:solidFill>
          <a:schemeClr val="tx2">
            <a:lumMod val="10000"/>
            <a:lumOff val="90000"/>
          </a:schemeClr>
        </a:solidFill>
      </dgm:spPr>
    </dgm:pt>
    <dgm:pt modelId="{A8A4F359-5A07-447B-A2D2-98F2934B4C99}" type="pres">
      <dgm:prSet presAssocID="{FCCA8483-8B13-4C24-B8A9-E87016CBE9DB}" presName="txShp" presStyleLbl="node1" presStyleIdx="2" presStyleCnt="4">
        <dgm:presLayoutVars>
          <dgm:bulletEnabled val="1"/>
        </dgm:presLayoutVars>
      </dgm:prSet>
      <dgm:spPr/>
    </dgm:pt>
    <dgm:pt modelId="{71D61FAC-F9F2-494B-A9DC-A9CF192E03F5}" type="pres">
      <dgm:prSet presAssocID="{E4EF09D6-E077-463A-B3AB-565266BBEBD2}" presName="spacing" presStyleCnt="0"/>
      <dgm:spPr/>
    </dgm:pt>
    <dgm:pt modelId="{FE19A072-5FBE-4FBD-A3A9-3BA605873DC0}" type="pres">
      <dgm:prSet presAssocID="{992D7DD7-66DE-46DB-833D-183475BD509B}" presName="composite" presStyleCnt="0"/>
      <dgm:spPr/>
    </dgm:pt>
    <dgm:pt modelId="{B45000BB-A2B1-4445-9CFB-8A73075420DC}" type="pres">
      <dgm:prSet presAssocID="{992D7DD7-66DE-46DB-833D-183475BD509B}" presName="imgShp" presStyleLbl="fgImgPlace1" presStyleIdx="3" presStyleCnt="4"/>
      <dgm:spPr>
        <a:solidFill>
          <a:schemeClr val="tx2">
            <a:lumMod val="10000"/>
            <a:lumOff val="90000"/>
          </a:schemeClr>
        </a:solidFill>
      </dgm:spPr>
    </dgm:pt>
    <dgm:pt modelId="{ED60A348-9E6E-4B78-8632-BB9C63CA853B}" type="pres">
      <dgm:prSet presAssocID="{992D7DD7-66DE-46DB-833D-183475BD509B}" presName="txShp" presStyleLbl="node1" presStyleIdx="3" presStyleCnt="4">
        <dgm:presLayoutVars>
          <dgm:bulletEnabled val="1"/>
        </dgm:presLayoutVars>
      </dgm:prSet>
      <dgm:spPr/>
    </dgm:pt>
  </dgm:ptLst>
  <dgm:cxnLst>
    <dgm:cxn modelId="{1A3BC127-2153-4D97-A0F0-6282E373120A}" type="presOf" srcId="{D1C009A3-7DE0-45D7-9922-4261305E3675}" destId="{2B872D7F-63A4-438E-860A-A94122125CF5}" srcOrd="0" destOrd="0" presId="urn:microsoft.com/office/officeart/2005/8/layout/vList3"/>
    <dgm:cxn modelId="{5EAC8238-6005-4DFC-B477-AEF52C3E8AE1}" type="presOf" srcId="{FCCA8483-8B13-4C24-B8A9-E87016CBE9DB}" destId="{A8A4F359-5A07-447B-A2D2-98F2934B4C99}" srcOrd="0" destOrd="0" presId="urn:microsoft.com/office/officeart/2005/8/layout/vList3"/>
    <dgm:cxn modelId="{12FFB03A-6694-48E3-8069-325A97C879A1}" type="presOf" srcId="{2538B1B2-4BF4-4C1D-87B6-537C9A59DAC8}" destId="{6C38B1BE-C238-4637-8500-9DB89A33920B}" srcOrd="0" destOrd="0" presId="urn:microsoft.com/office/officeart/2005/8/layout/vList3"/>
    <dgm:cxn modelId="{880DC143-5151-4CE2-95FC-3C115DB913F0}" srcId="{EEF69308-7674-4509-A5D0-5E4AB1474386}" destId="{992D7DD7-66DE-46DB-833D-183475BD509B}" srcOrd="3" destOrd="0" parTransId="{806EF1BD-5178-4F9E-BF9A-0CC2F07A4286}" sibTransId="{3C8C66F3-99A4-41D9-85AC-B649126EB3DE}"/>
    <dgm:cxn modelId="{AE9B056C-EBEA-4067-8B16-04F1297FC853}" srcId="{EEF69308-7674-4509-A5D0-5E4AB1474386}" destId="{2538B1B2-4BF4-4C1D-87B6-537C9A59DAC8}" srcOrd="1" destOrd="0" parTransId="{FF1286EF-EFE6-4217-A2C0-54E489A531A7}" sibTransId="{E7B2B64B-3E14-4EA4-B490-C244153B8E60}"/>
    <dgm:cxn modelId="{5982A4D7-3CF5-4A68-8309-FAEF39321261}" type="presOf" srcId="{992D7DD7-66DE-46DB-833D-183475BD509B}" destId="{ED60A348-9E6E-4B78-8632-BB9C63CA853B}" srcOrd="0" destOrd="0" presId="urn:microsoft.com/office/officeart/2005/8/layout/vList3"/>
    <dgm:cxn modelId="{A5E1EDE7-BB4B-4A21-81E3-3CCE62734808}" srcId="{EEF69308-7674-4509-A5D0-5E4AB1474386}" destId="{D1C009A3-7DE0-45D7-9922-4261305E3675}" srcOrd="0" destOrd="0" parTransId="{9FBA7808-6F36-4557-9365-08D44673C425}" sibTransId="{9FE58D04-4A86-4207-BCDB-B5ED3E51C8AB}"/>
    <dgm:cxn modelId="{C430EDF3-3C91-4BB6-BE16-B265EE2F9CFF}" type="presOf" srcId="{EEF69308-7674-4509-A5D0-5E4AB1474386}" destId="{C5B6FF81-E926-4DAE-9F6F-2A8267724631}" srcOrd="0" destOrd="0" presId="urn:microsoft.com/office/officeart/2005/8/layout/vList3"/>
    <dgm:cxn modelId="{2332DBFE-5B46-4BAF-9C24-B2700949B9A4}" srcId="{EEF69308-7674-4509-A5D0-5E4AB1474386}" destId="{FCCA8483-8B13-4C24-B8A9-E87016CBE9DB}" srcOrd="2" destOrd="0" parTransId="{99A47F9D-4928-4052-A02B-58622DD3FB14}" sibTransId="{E4EF09D6-E077-463A-B3AB-565266BBEBD2}"/>
    <dgm:cxn modelId="{5201B605-320D-4006-8F2D-3646B42841FA}" type="presParOf" srcId="{C5B6FF81-E926-4DAE-9F6F-2A8267724631}" destId="{AA3A82A9-8DFE-4EA8-8FDF-499DD965434B}" srcOrd="0" destOrd="0" presId="urn:microsoft.com/office/officeart/2005/8/layout/vList3"/>
    <dgm:cxn modelId="{A2F4ACD1-4F85-4A3C-82E9-F23A6DB9E6D1}" type="presParOf" srcId="{AA3A82A9-8DFE-4EA8-8FDF-499DD965434B}" destId="{6F9D2CB8-7B35-4E26-9F03-ABAC9D5E27E8}" srcOrd="0" destOrd="0" presId="urn:microsoft.com/office/officeart/2005/8/layout/vList3"/>
    <dgm:cxn modelId="{8CFB6B73-B559-4821-A80E-55F720254E44}" type="presParOf" srcId="{AA3A82A9-8DFE-4EA8-8FDF-499DD965434B}" destId="{2B872D7F-63A4-438E-860A-A94122125CF5}" srcOrd="1" destOrd="0" presId="urn:microsoft.com/office/officeart/2005/8/layout/vList3"/>
    <dgm:cxn modelId="{9A446DF9-A7ED-4FB0-878A-5007370C5CD6}" type="presParOf" srcId="{C5B6FF81-E926-4DAE-9F6F-2A8267724631}" destId="{EA590AFB-59FB-4B5D-8A17-D3AD16D4722E}" srcOrd="1" destOrd="0" presId="urn:microsoft.com/office/officeart/2005/8/layout/vList3"/>
    <dgm:cxn modelId="{5DDE4B98-E0F4-4C3B-86F4-D4A143C6091B}" type="presParOf" srcId="{C5B6FF81-E926-4DAE-9F6F-2A8267724631}" destId="{E6D08959-0581-4399-9FC5-4A1A9408EF3A}" srcOrd="2" destOrd="0" presId="urn:microsoft.com/office/officeart/2005/8/layout/vList3"/>
    <dgm:cxn modelId="{6B973167-FE34-4565-BA1A-1C5C7A66D34D}" type="presParOf" srcId="{E6D08959-0581-4399-9FC5-4A1A9408EF3A}" destId="{BC36431E-6855-4E8B-A1BE-B6D59A1E6AC1}" srcOrd="0" destOrd="0" presId="urn:microsoft.com/office/officeart/2005/8/layout/vList3"/>
    <dgm:cxn modelId="{45A1EB67-48E8-479A-8D46-D23FA5D1C4C0}" type="presParOf" srcId="{E6D08959-0581-4399-9FC5-4A1A9408EF3A}" destId="{6C38B1BE-C238-4637-8500-9DB89A33920B}" srcOrd="1" destOrd="0" presId="urn:microsoft.com/office/officeart/2005/8/layout/vList3"/>
    <dgm:cxn modelId="{79533C92-271A-4C9A-83FB-7C145EA099F0}" type="presParOf" srcId="{C5B6FF81-E926-4DAE-9F6F-2A8267724631}" destId="{A2547E6C-7028-4B51-B95E-F8A495B4FEEF}" srcOrd="3" destOrd="0" presId="urn:microsoft.com/office/officeart/2005/8/layout/vList3"/>
    <dgm:cxn modelId="{D6CFB6EF-647D-40FE-85E1-50D54F692E40}" type="presParOf" srcId="{C5B6FF81-E926-4DAE-9F6F-2A8267724631}" destId="{D323F3A9-0D1F-48F5-9AAE-EDBDD91959A4}" srcOrd="4" destOrd="0" presId="urn:microsoft.com/office/officeart/2005/8/layout/vList3"/>
    <dgm:cxn modelId="{056193D6-FE9A-4C9C-AF95-635E3B78C961}" type="presParOf" srcId="{D323F3A9-0D1F-48F5-9AAE-EDBDD91959A4}" destId="{B329659D-5585-4249-B342-4FA441C86A87}" srcOrd="0" destOrd="0" presId="urn:microsoft.com/office/officeart/2005/8/layout/vList3"/>
    <dgm:cxn modelId="{BA19C842-6ECC-416F-B2DD-57DCE330B417}" type="presParOf" srcId="{D323F3A9-0D1F-48F5-9AAE-EDBDD91959A4}" destId="{A8A4F359-5A07-447B-A2D2-98F2934B4C99}" srcOrd="1" destOrd="0" presId="urn:microsoft.com/office/officeart/2005/8/layout/vList3"/>
    <dgm:cxn modelId="{E185DCA3-3F4E-41DC-98E5-44160F3C57D0}" type="presParOf" srcId="{C5B6FF81-E926-4DAE-9F6F-2A8267724631}" destId="{71D61FAC-F9F2-494B-A9DC-A9CF192E03F5}" srcOrd="5" destOrd="0" presId="urn:microsoft.com/office/officeart/2005/8/layout/vList3"/>
    <dgm:cxn modelId="{1BA100A9-5BD5-45EE-8D22-57459A8FCEDA}" type="presParOf" srcId="{C5B6FF81-E926-4DAE-9F6F-2A8267724631}" destId="{FE19A072-5FBE-4FBD-A3A9-3BA605873DC0}" srcOrd="6" destOrd="0" presId="urn:microsoft.com/office/officeart/2005/8/layout/vList3"/>
    <dgm:cxn modelId="{00225499-DA0C-4F8B-9C53-E366996CEE7E}" type="presParOf" srcId="{FE19A072-5FBE-4FBD-A3A9-3BA605873DC0}" destId="{B45000BB-A2B1-4445-9CFB-8A73075420DC}" srcOrd="0" destOrd="0" presId="urn:microsoft.com/office/officeart/2005/8/layout/vList3"/>
    <dgm:cxn modelId="{F80261A7-E38D-4895-BBE5-4094A46AD074}" type="presParOf" srcId="{FE19A072-5FBE-4FBD-A3A9-3BA605873DC0}" destId="{ED60A348-9E6E-4B78-8632-BB9C63CA853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6214FE-3B38-4EDE-9B34-24E2ECE4A919}" type="doc">
      <dgm:prSet loTypeId="urn:microsoft.com/office/officeart/2005/8/layout/matrix2" loCatId="matrix" qsTypeId="urn:microsoft.com/office/officeart/2005/8/quickstyle/simple1" qsCatId="simple" csTypeId="urn:microsoft.com/office/officeart/2005/8/colors/colorful1" csCatId="colorful" phldr="1"/>
      <dgm:spPr/>
      <dgm:t>
        <a:bodyPr/>
        <a:lstStyle/>
        <a:p>
          <a:endParaRPr lang="fr-BE"/>
        </a:p>
      </dgm:t>
    </dgm:pt>
    <dgm:pt modelId="{A0E552B8-488D-4A1A-A51B-06AC4C91D278}">
      <dgm:prSet phldrT="[Texte]" phldr="1"/>
      <dgm:spPr>
        <a:solidFill>
          <a:srgbClr val="FFD757"/>
        </a:solidFill>
      </dgm:spPr>
      <dgm:t>
        <a:bodyPr/>
        <a:lstStyle/>
        <a:p>
          <a:endParaRPr lang="fr-BE"/>
        </a:p>
      </dgm:t>
    </dgm:pt>
    <dgm:pt modelId="{4AC8F0AB-210D-41C5-9628-6C6A3CE5C25F}" type="parTrans" cxnId="{3D876062-2B99-4D4A-A55C-92CD381AEC30}">
      <dgm:prSet/>
      <dgm:spPr/>
      <dgm:t>
        <a:bodyPr/>
        <a:lstStyle/>
        <a:p>
          <a:endParaRPr lang="fr-BE"/>
        </a:p>
      </dgm:t>
    </dgm:pt>
    <dgm:pt modelId="{6A1FE7F9-A7EC-431F-AE60-06A67A14D725}" type="sibTrans" cxnId="{3D876062-2B99-4D4A-A55C-92CD381AEC30}">
      <dgm:prSet/>
      <dgm:spPr/>
      <dgm:t>
        <a:bodyPr/>
        <a:lstStyle/>
        <a:p>
          <a:endParaRPr lang="fr-BE"/>
        </a:p>
      </dgm:t>
    </dgm:pt>
    <dgm:pt modelId="{7A6A481D-DF9C-4DB2-99D3-F1BDFC3E58B5}">
      <dgm:prSet phldrT="[Texte]" phldr="1"/>
      <dgm:spPr>
        <a:solidFill>
          <a:srgbClr val="69D8FF"/>
        </a:solidFill>
      </dgm:spPr>
      <dgm:t>
        <a:bodyPr/>
        <a:lstStyle/>
        <a:p>
          <a:endParaRPr lang="fr-BE"/>
        </a:p>
      </dgm:t>
    </dgm:pt>
    <dgm:pt modelId="{075BAC6F-8588-46F8-8740-20E02C60AA94}" type="parTrans" cxnId="{7DF3D17F-B8B0-4A50-AE4A-44867ABD127E}">
      <dgm:prSet/>
      <dgm:spPr/>
      <dgm:t>
        <a:bodyPr/>
        <a:lstStyle/>
        <a:p>
          <a:endParaRPr lang="fr-BE"/>
        </a:p>
      </dgm:t>
    </dgm:pt>
    <dgm:pt modelId="{ACC84DB3-D03A-4C0D-951C-15B9089F4A7C}" type="sibTrans" cxnId="{7DF3D17F-B8B0-4A50-AE4A-44867ABD127E}">
      <dgm:prSet/>
      <dgm:spPr/>
      <dgm:t>
        <a:bodyPr/>
        <a:lstStyle/>
        <a:p>
          <a:endParaRPr lang="fr-BE"/>
        </a:p>
      </dgm:t>
    </dgm:pt>
    <dgm:pt modelId="{E5CB669B-2D63-49C2-A0F7-3F97A29DA14A}">
      <dgm:prSet phldrT="[Texte]" phldr="1"/>
      <dgm:spPr>
        <a:solidFill>
          <a:srgbClr val="00FA71"/>
        </a:solidFill>
      </dgm:spPr>
      <dgm:t>
        <a:bodyPr/>
        <a:lstStyle/>
        <a:p>
          <a:endParaRPr lang="fr-BE"/>
        </a:p>
      </dgm:t>
    </dgm:pt>
    <dgm:pt modelId="{224EA8DC-7A94-4CB8-BE91-0CB3CE98E62E}" type="parTrans" cxnId="{14894B61-09F0-493E-8812-5F45D13CAC51}">
      <dgm:prSet/>
      <dgm:spPr/>
      <dgm:t>
        <a:bodyPr/>
        <a:lstStyle/>
        <a:p>
          <a:endParaRPr lang="fr-BE"/>
        </a:p>
      </dgm:t>
    </dgm:pt>
    <dgm:pt modelId="{1CB6484D-FC78-4E25-A446-2F2066CA131F}" type="sibTrans" cxnId="{14894B61-09F0-493E-8812-5F45D13CAC51}">
      <dgm:prSet/>
      <dgm:spPr/>
      <dgm:t>
        <a:bodyPr/>
        <a:lstStyle/>
        <a:p>
          <a:endParaRPr lang="fr-BE"/>
        </a:p>
      </dgm:t>
    </dgm:pt>
    <dgm:pt modelId="{A6E9D3A4-D5F1-4A98-B493-013F07E664E4}">
      <dgm:prSet phldrT="[Texte]" phldr="1"/>
      <dgm:spPr>
        <a:solidFill>
          <a:srgbClr val="EF79AE"/>
        </a:solidFill>
      </dgm:spPr>
      <dgm:t>
        <a:bodyPr/>
        <a:lstStyle/>
        <a:p>
          <a:endParaRPr lang="fr-BE"/>
        </a:p>
      </dgm:t>
    </dgm:pt>
    <dgm:pt modelId="{D2A4D795-497B-41A1-B58E-77FAB07F1B5E}" type="parTrans" cxnId="{E9378587-22DA-4974-86B5-9F649ABCC7BB}">
      <dgm:prSet/>
      <dgm:spPr/>
      <dgm:t>
        <a:bodyPr/>
        <a:lstStyle/>
        <a:p>
          <a:endParaRPr lang="fr-BE"/>
        </a:p>
      </dgm:t>
    </dgm:pt>
    <dgm:pt modelId="{C25E7A8A-5C9E-4E5F-878A-4738E0A6A3A1}" type="sibTrans" cxnId="{E9378587-22DA-4974-86B5-9F649ABCC7BB}">
      <dgm:prSet/>
      <dgm:spPr/>
      <dgm:t>
        <a:bodyPr/>
        <a:lstStyle/>
        <a:p>
          <a:endParaRPr lang="fr-BE"/>
        </a:p>
      </dgm:t>
    </dgm:pt>
    <dgm:pt modelId="{DD97579C-EDEB-40E4-B6E2-2343CB80732C}" type="pres">
      <dgm:prSet presAssocID="{3A6214FE-3B38-4EDE-9B34-24E2ECE4A919}" presName="matrix" presStyleCnt="0">
        <dgm:presLayoutVars>
          <dgm:chMax val="1"/>
          <dgm:dir/>
          <dgm:resizeHandles val="exact"/>
        </dgm:presLayoutVars>
      </dgm:prSet>
      <dgm:spPr/>
    </dgm:pt>
    <dgm:pt modelId="{D6AA26FA-6E58-4764-9CEA-5A86D29F8440}" type="pres">
      <dgm:prSet presAssocID="{3A6214FE-3B38-4EDE-9B34-24E2ECE4A919}" presName="axisShape" presStyleLbl="bgShp" presStyleIdx="0" presStyleCnt="1"/>
      <dgm:spPr/>
    </dgm:pt>
    <dgm:pt modelId="{52A0812B-89F8-4FAF-BB95-4D730222D956}" type="pres">
      <dgm:prSet presAssocID="{3A6214FE-3B38-4EDE-9B34-24E2ECE4A919}" presName="rect1" presStyleLbl="node1" presStyleIdx="0" presStyleCnt="4">
        <dgm:presLayoutVars>
          <dgm:chMax val="0"/>
          <dgm:chPref val="0"/>
          <dgm:bulletEnabled val="1"/>
        </dgm:presLayoutVars>
      </dgm:prSet>
      <dgm:spPr/>
    </dgm:pt>
    <dgm:pt modelId="{321B62E9-986B-4768-A13E-47BE34E94506}" type="pres">
      <dgm:prSet presAssocID="{3A6214FE-3B38-4EDE-9B34-24E2ECE4A919}" presName="rect2" presStyleLbl="node1" presStyleIdx="1" presStyleCnt="4">
        <dgm:presLayoutVars>
          <dgm:chMax val="0"/>
          <dgm:chPref val="0"/>
          <dgm:bulletEnabled val="1"/>
        </dgm:presLayoutVars>
      </dgm:prSet>
      <dgm:spPr/>
    </dgm:pt>
    <dgm:pt modelId="{7940F92D-0D3F-4201-978E-C0F2A898EA61}" type="pres">
      <dgm:prSet presAssocID="{3A6214FE-3B38-4EDE-9B34-24E2ECE4A919}" presName="rect3" presStyleLbl="node1" presStyleIdx="2" presStyleCnt="4">
        <dgm:presLayoutVars>
          <dgm:chMax val="0"/>
          <dgm:chPref val="0"/>
          <dgm:bulletEnabled val="1"/>
        </dgm:presLayoutVars>
      </dgm:prSet>
      <dgm:spPr/>
    </dgm:pt>
    <dgm:pt modelId="{EF23325C-8BDD-42A0-AE97-0910323327C1}" type="pres">
      <dgm:prSet presAssocID="{3A6214FE-3B38-4EDE-9B34-24E2ECE4A919}" presName="rect4" presStyleLbl="node1" presStyleIdx="3" presStyleCnt="4">
        <dgm:presLayoutVars>
          <dgm:chMax val="0"/>
          <dgm:chPref val="0"/>
          <dgm:bulletEnabled val="1"/>
        </dgm:presLayoutVars>
      </dgm:prSet>
      <dgm:spPr/>
    </dgm:pt>
  </dgm:ptLst>
  <dgm:cxnLst>
    <dgm:cxn modelId="{0DE4782F-464D-4696-A0C3-DE5178EFF080}" type="presOf" srcId="{3A6214FE-3B38-4EDE-9B34-24E2ECE4A919}" destId="{DD97579C-EDEB-40E4-B6E2-2343CB80732C}" srcOrd="0" destOrd="0" presId="urn:microsoft.com/office/officeart/2005/8/layout/matrix2"/>
    <dgm:cxn modelId="{14894B61-09F0-493E-8812-5F45D13CAC51}" srcId="{3A6214FE-3B38-4EDE-9B34-24E2ECE4A919}" destId="{E5CB669B-2D63-49C2-A0F7-3F97A29DA14A}" srcOrd="2" destOrd="0" parTransId="{224EA8DC-7A94-4CB8-BE91-0CB3CE98E62E}" sibTransId="{1CB6484D-FC78-4E25-A446-2F2066CA131F}"/>
    <dgm:cxn modelId="{3D876062-2B99-4D4A-A55C-92CD381AEC30}" srcId="{3A6214FE-3B38-4EDE-9B34-24E2ECE4A919}" destId="{A0E552B8-488D-4A1A-A51B-06AC4C91D278}" srcOrd="0" destOrd="0" parTransId="{4AC8F0AB-210D-41C5-9628-6C6A3CE5C25F}" sibTransId="{6A1FE7F9-A7EC-431F-AE60-06A67A14D725}"/>
    <dgm:cxn modelId="{59614B48-7982-479B-A542-EF65B2169E80}" type="presOf" srcId="{E5CB669B-2D63-49C2-A0F7-3F97A29DA14A}" destId="{7940F92D-0D3F-4201-978E-C0F2A898EA61}" srcOrd="0" destOrd="0" presId="urn:microsoft.com/office/officeart/2005/8/layout/matrix2"/>
    <dgm:cxn modelId="{1CCC6272-E766-427A-9FB1-AD242F403445}" type="presOf" srcId="{A0E552B8-488D-4A1A-A51B-06AC4C91D278}" destId="{52A0812B-89F8-4FAF-BB95-4D730222D956}" srcOrd="0" destOrd="0" presId="urn:microsoft.com/office/officeart/2005/8/layout/matrix2"/>
    <dgm:cxn modelId="{7DF3D17F-B8B0-4A50-AE4A-44867ABD127E}" srcId="{3A6214FE-3B38-4EDE-9B34-24E2ECE4A919}" destId="{7A6A481D-DF9C-4DB2-99D3-F1BDFC3E58B5}" srcOrd="1" destOrd="0" parTransId="{075BAC6F-8588-46F8-8740-20E02C60AA94}" sibTransId="{ACC84DB3-D03A-4C0D-951C-15B9089F4A7C}"/>
    <dgm:cxn modelId="{9D0AE783-8A9B-47BF-97B4-E755BBEB6318}" type="presOf" srcId="{A6E9D3A4-D5F1-4A98-B493-013F07E664E4}" destId="{EF23325C-8BDD-42A0-AE97-0910323327C1}" srcOrd="0" destOrd="0" presId="urn:microsoft.com/office/officeart/2005/8/layout/matrix2"/>
    <dgm:cxn modelId="{E9378587-22DA-4974-86B5-9F649ABCC7BB}" srcId="{3A6214FE-3B38-4EDE-9B34-24E2ECE4A919}" destId="{A6E9D3A4-D5F1-4A98-B493-013F07E664E4}" srcOrd="3" destOrd="0" parTransId="{D2A4D795-497B-41A1-B58E-77FAB07F1B5E}" sibTransId="{C25E7A8A-5C9E-4E5F-878A-4738E0A6A3A1}"/>
    <dgm:cxn modelId="{5E877BD0-01B2-4AF4-8D35-C811AB052A61}" type="presOf" srcId="{7A6A481D-DF9C-4DB2-99D3-F1BDFC3E58B5}" destId="{321B62E9-986B-4768-A13E-47BE34E94506}" srcOrd="0" destOrd="0" presId="urn:microsoft.com/office/officeart/2005/8/layout/matrix2"/>
    <dgm:cxn modelId="{9937BF40-A4B9-47B0-8383-37CA2E2DACA6}" type="presParOf" srcId="{DD97579C-EDEB-40E4-B6E2-2343CB80732C}" destId="{D6AA26FA-6E58-4764-9CEA-5A86D29F8440}" srcOrd="0" destOrd="0" presId="urn:microsoft.com/office/officeart/2005/8/layout/matrix2"/>
    <dgm:cxn modelId="{31B2A5D4-54C7-4C37-A6D8-0AE7249BF49A}" type="presParOf" srcId="{DD97579C-EDEB-40E4-B6E2-2343CB80732C}" destId="{52A0812B-89F8-4FAF-BB95-4D730222D956}" srcOrd="1" destOrd="0" presId="urn:microsoft.com/office/officeart/2005/8/layout/matrix2"/>
    <dgm:cxn modelId="{963C347C-FF7C-4CF3-A077-B37BF7C0E837}" type="presParOf" srcId="{DD97579C-EDEB-40E4-B6E2-2343CB80732C}" destId="{321B62E9-986B-4768-A13E-47BE34E94506}" srcOrd="2" destOrd="0" presId="urn:microsoft.com/office/officeart/2005/8/layout/matrix2"/>
    <dgm:cxn modelId="{0E241ACD-AE42-42A0-A361-D26207804F0D}" type="presParOf" srcId="{DD97579C-EDEB-40E4-B6E2-2343CB80732C}" destId="{7940F92D-0D3F-4201-978E-C0F2A898EA61}" srcOrd="3" destOrd="0" presId="urn:microsoft.com/office/officeart/2005/8/layout/matrix2"/>
    <dgm:cxn modelId="{480C0B05-D446-4ECA-9ECB-87FE48480D58}" type="presParOf" srcId="{DD97579C-EDEB-40E4-B6E2-2343CB80732C}" destId="{EF23325C-8BDD-42A0-AE97-0910323327C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B7162D-B736-4B1D-99F2-02EC38321C21}"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fr-BE"/>
        </a:p>
      </dgm:t>
    </dgm:pt>
    <dgm:pt modelId="{E020349D-997E-4A18-B1DD-7B30963FBB0E}">
      <dgm:prSet phldrT="[Texte]" phldr="1"/>
      <dgm:spPr>
        <a:solidFill>
          <a:srgbClr val="69D8FF"/>
        </a:solidFill>
      </dgm:spPr>
      <dgm:t>
        <a:bodyPr/>
        <a:lstStyle/>
        <a:p>
          <a:endParaRPr lang="fr-BE" dirty="0"/>
        </a:p>
      </dgm:t>
    </dgm:pt>
    <dgm:pt modelId="{A06B4F9F-798F-4772-BB4B-5835FE9B8C8A}" type="parTrans" cxnId="{3FC5EFA5-44B2-4A72-86CD-F61B4F459CDC}">
      <dgm:prSet/>
      <dgm:spPr/>
      <dgm:t>
        <a:bodyPr/>
        <a:lstStyle/>
        <a:p>
          <a:endParaRPr lang="fr-BE"/>
        </a:p>
      </dgm:t>
    </dgm:pt>
    <dgm:pt modelId="{4965596F-35DD-4392-B907-85741B53A373}" type="sibTrans" cxnId="{3FC5EFA5-44B2-4A72-86CD-F61B4F459CDC}">
      <dgm:prSet/>
      <dgm:spPr/>
      <dgm:t>
        <a:bodyPr/>
        <a:lstStyle/>
        <a:p>
          <a:endParaRPr lang="fr-BE"/>
        </a:p>
      </dgm:t>
    </dgm:pt>
    <dgm:pt modelId="{B05ABB78-7D21-441B-88DC-CF0E7C98FF56}">
      <dgm:prSet phldrT="[Texte]" phldr="1"/>
      <dgm:spPr>
        <a:solidFill>
          <a:srgbClr val="EF79AE"/>
        </a:solidFill>
      </dgm:spPr>
      <dgm:t>
        <a:bodyPr/>
        <a:lstStyle/>
        <a:p>
          <a:endParaRPr lang="fr-BE"/>
        </a:p>
      </dgm:t>
    </dgm:pt>
    <dgm:pt modelId="{782C7C31-3D88-428E-A381-5D012C729477}" type="parTrans" cxnId="{F7C63EC3-510B-4067-A547-13BBA21FA4BB}">
      <dgm:prSet/>
      <dgm:spPr/>
      <dgm:t>
        <a:bodyPr/>
        <a:lstStyle/>
        <a:p>
          <a:endParaRPr lang="fr-BE"/>
        </a:p>
      </dgm:t>
    </dgm:pt>
    <dgm:pt modelId="{2DE395DD-05B0-43F6-9914-CB3223CD209D}" type="sibTrans" cxnId="{F7C63EC3-510B-4067-A547-13BBA21FA4BB}">
      <dgm:prSet/>
      <dgm:spPr/>
      <dgm:t>
        <a:bodyPr/>
        <a:lstStyle/>
        <a:p>
          <a:endParaRPr lang="fr-BE"/>
        </a:p>
      </dgm:t>
    </dgm:pt>
    <dgm:pt modelId="{F9C35EF1-A4EA-4761-A902-7F6FBFAC9881}">
      <dgm:prSet phldrT="[Texte]" phldr="1"/>
      <dgm:spPr>
        <a:solidFill>
          <a:srgbClr val="FFD757"/>
        </a:solidFill>
      </dgm:spPr>
      <dgm:t>
        <a:bodyPr/>
        <a:lstStyle/>
        <a:p>
          <a:endParaRPr lang="fr-BE" dirty="0"/>
        </a:p>
      </dgm:t>
    </dgm:pt>
    <dgm:pt modelId="{058134D8-BD2B-46BC-8102-05F7A50B4BD9}" type="parTrans" cxnId="{A2536958-CD76-4E09-A128-3BE826C54806}">
      <dgm:prSet/>
      <dgm:spPr/>
      <dgm:t>
        <a:bodyPr/>
        <a:lstStyle/>
        <a:p>
          <a:endParaRPr lang="fr-BE"/>
        </a:p>
      </dgm:t>
    </dgm:pt>
    <dgm:pt modelId="{3A8A51B3-072D-41E6-B525-79E17ED4E799}" type="sibTrans" cxnId="{A2536958-CD76-4E09-A128-3BE826C54806}">
      <dgm:prSet/>
      <dgm:spPr/>
      <dgm:t>
        <a:bodyPr/>
        <a:lstStyle/>
        <a:p>
          <a:endParaRPr lang="fr-BE"/>
        </a:p>
      </dgm:t>
    </dgm:pt>
    <dgm:pt modelId="{221F4C9C-970A-456C-B56E-6B56C698A251}">
      <dgm:prSet phldrT="[Texte]" phldr="1"/>
      <dgm:spPr>
        <a:solidFill>
          <a:srgbClr val="00FA71"/>
        </a:solidFill>
      </dgm:spPr>
      <dgm:t>
        <a:bodyPr/>
        <a:lstStyle/>
        <a:p>
          <a:endParaRPr lang="fr-BE"/>
        </a:p>
      </dgm:t>
    </dgm:pt>
    <dgm:pt modelId="{9221640C-96BA-45B7-ACCC-B41CFD14036B}" type="parTrans" cxnId="{2D73A0DB-E924-4DE1-BAB2-52CC657494C0}">
      <dgm:prSet/>
      <dgm:spPr/>
      <dgm:t>
        <a:bodyPr/>
        <a:lstStyle/>
        <a:p>
          <a:endParaRPr lang="fr-BE"/>
        </a:p>
      </dgm:t>
    </dgm:pt>
    <dgm:pt modelId="{A721A7B7-DD95-45A8-8385-B2EB7F293659}" type="sibTrans" cxnId="{2D73A0DB-E924-4DE1-BAB2-52CC657494C0}">
      <dgm:prSet/>
      <dgm:spPr/>
      <dgm:t>
        <a:bodyPr/>
        <a:lstStyle/>
        <a:p>
          <a:endParaRPr lang="fr-BE"/>
        </a:p>
      </dgm:t>
    </dgm:pt>
    <dgm:pt modelId="{37406022-2E0A-4A47-9BF8-633F697E84F5}" type="pres">
      <dgm:prSet presAssocID="{4CB7162D-B736-4B1D-99F2-02EC38321C21}" presName="compositeShape" presStyleCnt="0">
        <dgm:presLayoutVars>
          <dgm:chMax val="9"/>
          <dgm:dir/>
          <dgm:resizeHandles val="exact"/>
        </dgm:presLayoutVars>
      </dgm:prSet>
      <dgm:spPr/>
    </dgm:pt>
    <dgm:pt modelId="{7A30877F-97EF-473B-AC40-5AB4EF98BA5A}" type="pres">
      <dgm:prSet presAssocID="{4CB7162D-B736-4B1D-99F2-02EC38321C21}" presName="triangle1" presStyleLbl="node1" presStyleIdx="0" presStyleCnt="4" custLinFactNeighborX="703" custLinFactNeighborY="0">
        <dgm:presLayoutVars>
          <dgm:bulletEnabled val="1"/>
        </dgm:presLayoutVars>
      </dgm:prSet>
      <dgm:spPr/>
    </dgm:pt>
    <dgm:pt modelId="{D5465C53-AB85-4252-BB2F-783CF85E02E2}" type="pres">
      <dgm:prSet presAssocID="{4CB7162D-B736-4B1D-99F2-02EC38321C21}" presName="triangle2" presStyleLbl="node1" presStyleIdx="1" presStyleCnt="4">
        <dgm:presLayoutVars>
          <dgm:bulletEnabled val="1"/>
        </dgm:presLayoutVars>
      </dgm:prSet>
      <dgm:spPr/>
    </dgm:pt>
    <dgm:pt modelId="{128605D1-B11C-4902-8DD9-024D1BF811C6}" type="pres">
      <dgm:prSet presAssocID="{4CB7162D-B736-4B1D-99F2-02EC38321C21}" presName="triangle3" presStyleLbl="node1" presStyleIdx="2" presStyleCnt="4">
        <dgm:presLayoutVars>
          <dgm:bulletEnabled val="1"/>
        </dgm:presLayoutVars>
      </dgm:prSet>
      <dgm:spPr/>
    </dgm:pt>
    <dgm:pt modelId="{9C92BF27-100C-4B81-A744-09092531BB16}" type="pres">
      <dgm:prSet presAssocID="{4CB7162D-B736-4B1D-99F2-02EC38321C21}" presName="triangle4" presStyleLbl="node1" presStyleIdx="3" presStyleCnt="4">
        <dgm:presLayoutVars>
          <dgm:bulletEnabled val="1"/>
        </dgm:presLayoutVars>
      </dgm:prSet>
      <dgm:spPr/>
    </dgm:pt>
  </dgm:ptLst>
  <dgm:cxnLst>
    <dgm:cxn modelId="{4D664954-491D-4D14-BF26-70930606464A}" type="presOf" srcId="{F9C35EF1-A4EA-4761-A902-7F6FBFAC9881}" destId="{128605D1-B11C-4902-8DD9-024D1BF811C6}" srcOrd="0" destOrd="0" presId="urn:microsoft.com/office/officeart/2005/8/layout/pyramid4"/>
    <dgm:cxn modelId="{A2536958-CD76-4E09-A128-3BE826C54806}" srcId="{4CB7162D-B736-4B1D-99F2-02EC38321C21}" destId="{F9C35EF1-A4EA-4761-A902-7F6FBFAC9881}" srcOrd="2" destOrd="0" parTransId="{058134D8-BD2B-46BC-8102-05F7A50B4BD9}" sibTransId="{3A8A51B3-072D-41E6-B525-79E17ED4E799}"/>
    <dgm:cxn modelId="{95E37C8E-5C5D-4BF0-9A5B-835D889278E2}" type="presOf" srcId="{B05ABB78-7D21-441B-88DC-CF0E7C98FF56}" destId="{D5465C53-AB85-4252-BB2F-783CF85E02E2}" srcOrd="0" destOrd="0" presId="urn:microsoft.com/office/officeart/2005/8/layout/pyramid4"/>
    <dgm:cxn modelId="{3FC5EFA5-44B2-4A72-86CD-F61B4F459CDC}" srcId="{4CB7162D-B736-4B1D-99F2-02EC38321C21}" destId="{E020349D-997E-4A18-B1DD-7B30963FBB0E}" srcOrd="0" destOrd="0" parTransId="{A06B4F9F-798F-4772-BB4B-5835FE9B8C8A}" sibTransId="{4965596F-35DD-4392-B907-85741B53A373}"/>
    <dgm:cxn modelId="{85EDC9BD-2D6D-46F1-B4CA-A86E9DB50C14}" type="presOf" srcId="{4CB7162D-B736-4B1D-99F2-02EC38321C21}" destId="{37406022-2E0A-4A47-9BF8-633F697E84F5}" srcOrd="0" destOrd="0" presId="urn:microsoft.com/office/officeart/2005/8/layout/pyramid4"/>
    <dgm:cxn modelId="{E3E40DBE-D665-4CA4-84C4-C59C9AC8ED0B}" type="presOf" srcId="{E020349D-997E-4A18-B1DD-7B30963FBB0E}" destId="{7A30877F-97EF-473B-AC40-5AB4EF98BA5A}" srcOrd="0" destOrd="0" presId="urn:microsoft.com/office/officeart/2005/8/layout/pyramid4"/>
    <dgm:cxn modelId="{F7C63EC3-510B-4067-A547-13BBA21FA4BB}" srcId="{4CB7162D-B736-4B1D-99F2-02EC38321C21}" destId="{B05ABB78-7D21-441B-88DC-CF0E7C98FF56}" srcOrd="1" destOrd="0" parTransId="{782C7C31-3D88-428E-A381-5D012C729477}" sibTransId="{2DE395DD-05B0-43F6-9914-CB3223CD209D}"/>
    <dgm:cxn modelId="{2D73A0DB-E924-4DE1-BAB2-52CC657494C0}" srcId="{4CB7162D-B736-4B1D-99F2-02EC38321C21}" destId="{221F4C9C-970A-456C-B56E-6B56C698A251}" srcOrd="3" destOrd="0" parTransId="{9221640C-96BA-45B7-ACCC-B41CFD14036B}" sibTransId="{A721A7B7-DD95-45A8-8385-B2EB7F293659}"/>
    <dgm:cxn modelId="{57E199FF-7073-4897-A2A4-89D1667AAB42}" type="presOf" srcId="{221F4C9C-970A-456C-B56E-6B56C698A251}" destId="{9C92BF27-100C-4B81-A744-09092531BB16}" srcOrd="0" destOrd="0" presId="urn:microsoft.com/office/officeart/2005/8/layout/pyramid4"/>
    <dgm:cxn modelId="{6902594C-0DA0-40C8-B512-C959DD22EF95}" type="presParOf" srcId="{37406022-2E0A-4A47-9BF8-633F697E84F5}" destId="{7A30877F-97EF-473B-AC40-5AB4EF98BA5A}" srcOrd="0" destOrd="0" presId="urn:microsoft.com/office/officeart/2005/8/layout/pyramid4"/>
    <dgm:cxn modelId="{D0E66FD1-FCE5-4CFE-A618-B04F1719F6D5}" type="presParOf" srcId="{37406022-2E0A-4A47-9BF8-633F697E84F5}" destId="{D5465C53-AB85-4252-BB2F-783CF85E02E2}" srcOrd="1" destOrd="0" presId="urn:microsoft.com/office/officeart/2005/8/layout/pyramid4"/>
    <dgm:cxn modelId="{611CCB25-8E75-4A61-A336-35FFB9CFDA56}" type="presParOf" srcId="{37406022-2E0A-4A47-9BF8-633F697E84F5}" destId="{128605D1-B11C-4902-8DD9-024D1BF811C6}" srcOrd="2" destOrd="0" presId="urn:microsoft.com/office/officeart/2005/8/layout/pyramid4"/>
    <dgm:cxn modelId="{EAB884D4-49C2-4281-8537-D7830650EB3E}" type="presParOf" srcId="{37406022-2E0A-4A47-9BF8-633F697E84F5}" destId="{9C92BF27-100C-4B81-A744-09092531BB16}"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7E3A2F0-0652-224A-9DFB-5472EA377BA7}"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fr-FR"/>
        </a:p>
      </dgm:t>
    </dgm:pt>
    <dgm:pt modelId="{BB65EF37-3FA0-0A4F-A8B8-FE53A3332C43}">
      <dgm:prSet phldrT="[Texte]" phldr="1"/>
      <dgm:spPr>
        <a:solidFill>
          <a:srgbClr val="FFD757"/>
        </a:solidFill>
      </dgm:spPr>
      <dgm:t>
        <a:bodyPr/>
        <a:lstStyle/>
        <a:p>
          <a:endParaRPr lang="fr-FR"/>
        </a:p>
      </dgm:t>
    </dgm:pt>
    <dgm:pt modelId="{CE88A0F8-4982-1349-91EF-0B08995B82BB}" type="parTrans" cxnId="{9392DC73-EAAF-8349-93C1-EA9E3FC752BD}">
      <dgm:prSet/>
      <dgm:spPr/>
      <dgm:t>
        <a:bodyPr/>
        <a:lstStyle/>
        <a:p>
          <a:endParaRPr lang="fr-FR"/>
        </a:p>
      </dgm:t>
    </dgm:pt>
    <dgm:pt modelId="{C4D6EC0A-E432-6A49-A16C-F6737A2F75A8}" type="sibTrans" cxnId="{9392DC73-EAAF-8349-93C1-EA9E3FC752BD}">
      <dgm:prSet/>
      <dgm:spPr>
        <a:ln>
          <a:solidFill>
            <a:schemeClr val="bg2">
              <a:lumMod val="90000"/>
            </a:schemeClr>
          </a:solidFill>
        </a:ln>
      </dgm:spPr>
      <dgm:t>
        <a:bodyPr/>
        <a:lstStyle/>
        <a:p>
          <a:endParaRPr lang="fr-FR"/>
        </a:p>
      </dgm:t>
    </dgm:pt>
    <dgm:pt modelId="{1594CFFF-EF4E-124D-86D8-D7D068582B08}">
      <dgm:prSet phldrT="[Texte]" phldr="1"/>
      <dgm:spPr>
        <a:solidFill>
          <a:srgbClr val="ED8E59"/>
        </a:solidFill>
      </dgm:spPr>
      <dgm:t>
        <a:bodyPr/>
        <a:lstStyle/>
        <a:p>
          <a:endParaRPr lang="fr-FR"/>
        </a:p>
      </dgm:t>
    </dgm:pt>
    <dgm:pt modelId="{365950E8-B7FC-C747-8898-93161FE1394B}" type="parTrans" cxnId="{7B1E508C-8006-0749-A00C-5E16B05FA884}">
      <dgm:prSet/>
      <dgm:spPr/>
      <dgm:t>
        <a:bodyPr/>
        <a:lstStyle/>
        <a:p>
          <a:endParaRPr lang="fr-FR"/>
        </a:p>
      </dgm:t>
    </dgm:pt>
    <dgm:pt modelId="{1B8951B4-52EA-9C45-913F-48842C0056D3}" type="sibTrans" cxnId="{7B1E508C-8006-0749-A00C-5E16B05FA884}">
      <dgm:prSet/>
      <dgm:spPr/>
      <dgm:t>
        <a:bodyPr/>
        <a:lstStyle/>
        <a:p>
          <a:endParaRPr lang="fr-FR"/>
        </a:p>
      </dgm:t>
    </dgm:pt>
    <dgm:pt modelId="{D27F15A5-4405-D048-972C-45A6F68C1744}">
      <dgm:prSet phldrT="[Texte]" phldr="1"/>
      <dgm:spPr>
        <a:solidFill>
          <a:srgbClr val="EF79AE"/>
        </a:solidFill>
      </dgm:spPr>
      <dgm:t>
        <a:bodyPr/>
        <a:lstStyle/>
        <a:p>
          <a:endParaRPr lang="fr-FR" dirty="0"/>
        </a:p>
      </dgm:t>
    </dgm:pt>
    <dgm:pt modelId="{11095386-4EB7-274F-A26D-A54085762499}" type="parTrans" cxnId="{B0C24058-ABE8-E240-B5A0-C3FC0C2AC671}">
      <dgm:prSet/>
      <dgm:spPr/>
      <dgm:t>
        <a:bodyPr/>
        <a:lstStyle/>
        <a:p>
          <a:endParaRPr lang="fr-FR"/>
        </a:p>
      </dgm:t>
    </dgm:pt>
    <dgm:pt modelId="{35E1B34E-F48C-3D4B-B744-E3570A21EF23}" type="sibTrans" cxnId="{B0C24058-ABE8-E240-B5A0-C3FC0C2AC671}">
      <dgm:prSet/>
      <dgm:spPr/>
      <dgm:t>
        <a:bodyPr/>
        <a:lstStyle/>
        <a:p>
          <a:endParaRPr lang="fr-FR"/>
        </a:p>
      </dgm:t>
    </dgm:pt>
    <dgm:pt modelId="{505EC9D2-2E72-AE42-BA6B-9CBD89FC6547}">
      <dgm:prSet phldrT="[Texte]" phldr="1"/>
      <dgm:spPr>
        <a:solidFill>
          <a:srgbClr val="69D8FF"/>
        </a:solidFill>
      </dgm:spPr>
      <dgm:t>
        <a:bodyPr/>
        <a:lstStyle/>
        <a:p>
          <a:endParaRPr lang="fr-FR" dirty="0"/>
        </a:p>
      </dgm:t>
    </dgm:pt>
    <dgm:pt modelId="{06C62DF0-6563-7C4F-B24B-0F88C54F6B0A}" type="parTrans" cxnId="{886AE958-8043-BE4A-BF31-A6251882807E}">
      <dgm:prSet/>
      <dgm:spPr/>
      <dgm:t>
        <a:bodyPr/>
        <a:lstStyle/>
        <a:p>
          <a:endParaRPr lang="fr-FR"/>
        </a:p>
      </dgm:t>
    </dgm:pt>
    <dgm:pt modelId="{609D7094-13BD-F448-B759-6F361964FAA1}" type="sibTrans" cxnId="{886AE958-8043-BE4A-BF31-A6251882807E}">
      <dgm:prSet/>
      <dgm:spPr/>
      <dgm:t>
        <a:bodyPr/>
        <a:lstStyle/>
        <a:p>
          <a:endParaRPr lang="fr-FR"/>
        </a:p>
      </dgm:t>
    </dgm:pt>
    <dgm:pt modelId="{5DCEF060-6F33-5449-BB87-01E2009E4B96}">
      <dgm:prSet phldrT="[Texte]" phldr="1"/>
      <dgm:spPr>
        <a:solidFill>
          <a:srgbClr val="00FA71"/>
        </a:solidFill>
      </dgm:spPr>
      <dgm:t>
        <a:bodyPr/>
        <a:lstStyle/>
        <a:p>
          <a:endParaRPr lang="fr-FR"/>
        </a:p>
      </dgm:t>
    </dgm:pt>
    <dgm:pt modelId="{46D54188-59D7-B243-8654-32D09530007C}" type="parTrans" cxnId="{AD3BC6CF-CBF3-A04E-B853-FDEB7CCEA586}">
      <dgm:prSet/>
      <dgm:spPr/>
      <dgm:t>
        <a:bodyPr/>
        <a:lstStyle/>
        <a:p>
          <a:endParaRPr lang="fr-FR"/>
        </a:p>
      </dgm:t>
    </dgm:pt>
    <dgm:pt modelId="{59CB118A-459F-EE4D-A0C2-B210AC122776}" type="sibTrans" cxnId="{AD3BC6CF-CBF3-A04E-B853-FDEB7CCEA586}">
      <dgm:prSet/>
      <dgm:spPr/>
      <dgm:t>
        <a:bodyPr/>
        <a:lstStyle/>
        <a:p>
          <a:endParaRPr lang="fr-FR"/>
        </a:p>
      </dgm:t>
    </dgm:pt>
    <dgm:pt modelId="{8F07B543-A2BA-BE42-ABAC-62FAF831D818}" type="pres">
      <dgm:prSet presAssocID="{67E3A2F0-0652-224A-9DFB-5472EA377BA7}" presName="Name0" presStyleCnt="0">
        <dgm:presLayoutVars>
          <dgm:chMax val="7"/>
          <dgm:chPref val="7"/>
          <dgm:dir/>
        </dgm:presLayoutVars>
      </dgm:prSet>
      <dgm:spPr/>
    </dgm:pt>
    <dgm:pt modelId="{60BFB75F-3C3F-DF4E-9778-FEB0868901EF}" type="pres">
      <dgm:prSet presAssocID="{67E3A2F0-0652-224A-9DFB-5472EA377BA7}" presName="Name1" presStyleCnt="0"/>
      <dgm:spPr/>
    </dgm:pt>
    <dgm:pt modelId="{C9F6CF33-EEE2-6E4C-A5B4-9750D70826A8}" type="pres">
      <dgm:prSet presAssocID="{67E3A2F0-0652-224A-9DFB-5472EA377BA7}" presName="cycle" presStyleCnt="0"/>
      <dgm:spPr/>
    </dgm:pt>
    <dgm:pt modelId="{E86F9482-9707-E64D-B96A-399ED6623D59}" type="pres">
      <dgm:prSet presAssocID="{67E3A2F0-0652-224A-9DFB-5472EA377BA7}" presName="srcNode" presStyleLbl="node1" presStyleIdx="0" presStyleCnt="5"/>
      <dgm:spPr/>
    </dgm:pt>
    <dgm:pt modelId="{53F70FB9-41D4-6F48-AA68-8485D01AB53C}" type="pres">
      <dgm:prSet presAssocID="{67E3A2F0-0652-224A-9DFB-5472EA377BA7}" presName="conn" presStyleLbl="parChTrans1D2" presStyleIdx="0" presStyleCnt="1"/>
      <dgm:spPr/>
    </dgm:pt>
    <dgm:pt modelId="{385CB80D-CC02-BC44-8705-A3C4A0E27C42}" type="pres">
      <dgm:prSet presAssocID="{67E3A2F0-0652-224A-9DFB-5472EA377BA7}" presName="extraNode" presStyleLbl="node1" presStyleIdx="0" presStyleCnt="5"/>
      <dgm:spPr/>
    </dgm:pt>
    <dgm:pt modelId="{6F8A2470-79EE-F24F-978E-AF1F292C1424}" type="pres">
      <dgm:prSet presAssocID="{67E3A2F0-0652-224A-9DFB-5472EA377BA7}" presName="dstNode" presStyleLbl="node1" presStyleIdx="0" presStyleCnt="5"/>
      <dgm:spPr/>
    </dgm:pt>
    <dgm:pt modelId="{B374C542-E9FF-944A-A2DE-39366BE3CCB8}" type="pres">
      <dgm:prSet presAssocID="{BB65EF37-3FA0-0A4F-A8B8-FE53A3332C43}" presName="text_1" presStyleLbl="node1" presStyleIdx="0" presStyleCnt="5">
        <dgm:presLayoutVars>
          <dgm:bulletEnabled val="1"/>
        </dgm:presLayoutVars>
      </dgm:prSet>
      <dgm:spPr/>
    </dgm:pt>
    <dgm:pt modelId="{A86A908B-E05F-7D45-A8C3-CA8C435B0F58}" type="pres">
      <dgm:prSet presAssocID="{BB65EF37-3FA0-0A4F-A8B8-FE53A3332C43}" presName="accent_1" presStyleCnt="0"/>
      <dgm:spPr/>
    </dgm:pt>
    <dgm:pt modelId="{432A29D6-A0DB-D44D-A604-14963575D192}" type="pres">
      <dgm:prSet presAssocID="{BB65EF37-3FA0-0A4F-A8B8-FE53A3332C43}" presName="accentRepeatNode" presStyleLbl="solidFgAcc1" presStyleIdx="0" presStyleCnt="5"/>
      <dgm:spPr>
        <a:ln>
          <a:solidFill>
            <a:srgbClr val="FFD757"/>
          </a:solidFill>
        </a:ln>
      </dgm:spPr>
    </dgm:pt>
    <dgm:pt modelId="{91C8DA0F-B6D1-BD48-9EA3-B2644DA60A11}" type="pres">
      <dgm:prSet presAssocID="{1594CFFF-EF4E-124D-86D8-D7D068582B08}" presName="text_2" presStyleLbl="node1" presStyleIdx="1" presStyleCnt="5">
        <dgm:presLayoutVars>
          <dgm:bulletEnabled val="1"/>
        </dgm:presLayoutVars>
      </dgm:prSet>
      <dgm:spPr/>
    </dgm:pt>
    <dgm:pt modelId="{36C6B28D-ADD6-3745-BF44-EAAC98FE739F}" type="pres">
      <dgm:prSet presAssocID="{1594CFFF-EF4E-124D-86D8-D7D068582B08}" presName="accent_2" presStyleCnt="0"/>
      <dgm:spPr/>
    </dgm:pt>
    <dgm:pt modelId="{C78B400C-B6FC-BB4D-880F-37D63260020A}" type="pres">
      <dgm:prSet presAssocID="{1594CFFF-EF4E-124D-86D8-D7D068582B08}" presName="accentRepeatNode" presStyleLbl="solidFgAcc1" presStyleIdx="1" presStyleCnt="5"/>
      <dgm:spPr>
        <a:ln>
          <a:solidFill>
            <a:srgbClr val="ED8E59"/>
          </a:solidFill>
        </a:ln>
      </dgm:spPr>
    </dgm:pt>
    <dgm:pt modelId="{F380692F-9450-F14B-9502-C4046AAA8B30}" type="pres">
      <dgm:prSet presAssocID="{D27F15A5-4405-D048-972C-45A6F68C1744}" presName="text_3" presStyleLbl="node1" presStyleIdx="2" presStyleCnt="5">
        <dgm:presLayoutVars>
          <dgm:bulletEnabled val="1"/>
        </dgm:presLayoutVars>
      </dgm:prSet>
      <dgm:spPr/>
    </dgm:pt>
    <dgm:pt modelId="{0ECF10FE-710A-5C45-B4CC-A33066AD01A6}" type="pres">
      <dgm:prSet presAssocID="{D27F15A5-4405-D048-972C-45A6F68C1744}" presName="accent_3" presStyleCnt="0"/>
      <dgm:spPr/>
    </dgm:pt>
    <dgm:pt modelId="{498ED521-229A-AD4C-BF9E-EF06C8624CBF}" type="pres">
      <dgm:prSet presAssocID="{D27F15A5-4405-D048-972C-45A6F68C1744}" presName="accentRepeatNode" presStyleLbl="solidFgAcc1" presStyleIdx="2" presStyleCnt="5"/>
      <dgm:spPr>
        <a:ln>
          <a:solidFill>
            <a:srgbClr val="EF79AE"/>
          </a:solidFill>
        </a:ln>
      </dgm:spPr>
    </dgm:pt>
    <dgm:pt modelId="{C79C9E45-A324-7C4A-B258-B6B9E2C2A148}" type="pres">
      <dgm:prSet presAssocID="{505EC9D2-2E72-AE42-BA6B-9CBD89FC6547}" presName="text_4" presStyleLbl="node1" presStyleIdx="3" presStyleCnt="5">
        <dgm:presLayoutVars>
          <dgm:bulletEnabled val="1"/>
        </dgm:presLayoutVars>
      </dgm:prSet>
      <dgm:spPr/>
    </dgm:pt>
    <dgm:pt modelId="{72BAF739-1B67-AB4C-AD3D-E910C2C045B5}" type="pres">
      <dgm:prSet presAssocID="{505EC9D2-2E72-AE42-BA6B-9CBD89FC6547}" presName="accent_4" presStyleCnt="0"/>
      <dgm:spPr/>
    </dgm:pt>
    <dgm:pt modelId="{6991586A-D285-5D4B-8C82-0E585549E2D4}" type="pres">
      <dgm:prSet presAssocID="{505EC9D2-2E72-AE42-BA6B-9CBD89FC6547}" presName="accentRepeatNode" presStyleLbl="solidFgAcc1" presStyleIdx="3" presStyleCnt="5"/>
      <dgm:spPr>
        <a:ln>
          <a:solidFill>
            <a:srgbClr val="69D8FF"/>
          </a:solidFill>
        </a:ln>
      </dgm:spPr>
    </dgm:pt>
    <dgm:pt modelId="{36FE788D-17A4-3545-A77C-395A8A31D032}" type="pres">
      <dgm:prSet presAssocID="{5DCEF060-6F33-5449-BB87-01E2009E4B96}" presName="text_5" presStyleLbl="node1" presStyleIdx="4" presStyleCnt="5">
        <dgm:presLayoutVars>
          <dgm:bulletEnabled val="1"/>
        </dgm:presLayoutVars>
      </dgm:prSet>
      <dgm:spPr/>
    </dgm:pt>
    <dgm:pt modelId="{DBD5FC49-C157-9E4D-B69A-DCE8F70557E7}" type="pres">
      <dgm:prSet presAssocID="{5DCEF060-6F33-5449-BB87-01E2009E4B96}" presName="accent_5" presStyleCnt="0"/>
      <dgm:spPr/>
    </dgm:pt>
    <dgm:pt modelId="{AFCB04B8-1385-A145-A009-47D8D7103BE1}" type="pres">
      <dgm:prSet presAssocID="{5DCEF060-6F33-5449-BB87-01E2009E4B96}" presName="accentRepeatNode" presStyleLbl="solidFgAcc1" presStyleIdx="4" presStyleCnt="5"/>
      <dgm:spPr>
        <a:ln>
          <a:solidFill>
            <a:srgbClr val="00FA71"/>
          </a:solidFill>
        </a:ln>
      </dgm:spPr>
    </dgm:pt>
  </dgm:ptLst>
  <dgm:cxnLst>
    <dgm:cxn modelId="{D08EC318-9075-A547-BF3C-A5EA0304620B}" type="presOf" srcId="{505EC9D2-2E72-AE42-BA6B-9CBD89FC6547}" destId="{C79C9E45-A324-7C4A-B258-B6B9E2C2A148}" srcOrd="0" destOrd="0" presId="urn:microsoft.com/office/officeart/2008/layout/VerticalCurvedList"/>
    <dgm:cxn modelId="{D103642D-7552-4C4F-BC1B-BD5552B553D9}" type="presOf" srcId="{67E3A2F0-0652-224A-9DFB-5472EA377BA7}" destId="{8F07B543-A2BA-BE42-ABAC-62FAF831D818}" srcOrd="0" destOrd="0" presId="urn:microsoft.com/office/officeart/2008/layout/VerticalCurvedList"/>
    <dgm:cxn modelId="{F09D054B-8DC1-864D-A7D9-9742B7B2A10A}" type="presOf" srcId="{1594CFFF-EF4E-124D-86D8-D7D068582B08}" destId="{91C8DA0F-B6D1-BD48-9EA3-B2644DA60A11}" srcOrd="0" destOrd="0" presId="urn:microsoft.com/office/officeart/2008/layout/VerticalCurvedList"/>
    <dgm:cxn modelId="{9392DC73-EAAF-8349-93C1-EA9E3FC752BD}" srcId="{67E3A2F0-0652-224A-9DFB-5472EA377BA7}" destId="{BB65EF37-3FA0-0A4F-A8B8-FE53A3332C43}" srcOrd="0" destOrd="0" parTransId="{CE88A0F8-4982-1349-91EF-0B08995B82BB}" sibTransId="{C4D6EC0A-E432-6A49-A16C-F6737A2F75A8}"/>
    <dgm:cxn modelId="{B0C24058-ABE8-E240-B5A0-C3FC0C2AC671}" srcId="{67E3A2F0-0652-224A-9DFB-5472EA377BA7}" destId="{D27F15A5-4405-D048-972C-45A6F68C1744}" srcOrd="2" destOrd="0" parTransId="{11095386-4EB7-274F-A26D-A54085762499}" sibTransId="{35E1B34E-F48C-3D4B-B744-E3570A21EF23}"/>
    <dgm:cxn modelId="{886AE958-8043-BE4A-BF31-A6251882807E}" srcId="{67E3A2F0-0652-224A-9DFB-5472EA377BA7}" destId="{505EC9D2-2E72-AE42-BA6B-9CBD89FC6547}" srcOrd="3" destOrd="0" parTransId="{06C62DF0-6563-7C4F-B24B-0F88C54F6B0A}" sibTransId="{609D7094-13BD-F448-B759-6F361964FAA1}"/>
    <dgm:cxn modelId="{7B1E508C-8006-0749-A00C-5E16B05FA884}" srcId="{67E3A2F0-0652-224A-9DFB-5472EA377BA7}" destId="{1594CFFF-EF4E-124D-86D8-D7D068582B08}" srcOrd="1" destOrd="0" parTransId="{365950E8-B7FC-C747-8898-93161FE1394B}" sibTransId="{1B8951B4-52EA-9C45-913F-48842C0056D3}"/>
    <dgm:cxn modelId="{C97A3494-BED5-4444-AC09-56ED4363A098}" type="presOf" srcId="{C4D6EC0A-E432-6A49-A16C-F6737A2F75A8}" destId="{53F70FB9-41D4-6F48-AA68-8485D01AB53C}" srcOrd="0" destOrd="0" presId="urn:microsoft.com/office/officeart/2008/layout/VerticalCurvedList"/>
    <dgm:cxn modelId="{AD3BC6CF-CBF3-A04E-B853-FDEB7CCEA586}" srcId="{67E3A2F0-0652-224A-9DFB-5472EA377BA7}" destId="{5DCEF060-6F33-5449-BB87-01E2009E4B96}" srcOrd="4" destOrd="0" parTransId="{46D54188-59D7-B243-8654-32D09530007C}" sibTransId="{59CB118A-459F-EE4D-A0C2-B210AC122776}"/>
    <dgm:cxn modelId="{7D0846E4-FF38-1F4A-AE00-346831E0445B}" type="presOf" srcId="{BB65EF37-3FA0-0A4F-A8B8-FE53A3332C43}" destId="{B374C542-E9FF-944A-A2DE-39366BE3CCB8}" srcOrd="0" destOrd="0" presId="urn:microsoft.com/office/officeart/2008/layout/VerticalCurvedList"/>
    <dgm:cxn modelId="{A671DCE6-E44C-E741-9F0E-B8F6C9DD87E7}" type="presOf" srcId="{5DCEF060-6F33-5449-BB87-01E2009E4B96}" destId="{36FE788D-17A4-3545-A77C-395A8A31D032}" srcOrd="0" destOrd="0" presId="urn:microsoft.com/office/officeart/2008/layout/VerticalCurvedList"/>
    <dgm:cxn modelId="{DA87C5EF-F4E8-9F40-BA9D-481CEC848909}" type="presOf" srcId="{D27F15A5-4405-D048-972C-45A6F68C1744}" destId="{F380692F-9450-F14B-9502-C4046AAA8B30}" srcOrd="0" destOrd="0" presId="urn:microsoft.com/office/officeart/2008/layout/VerticalCurvedList"/>
    <dgm:cxn modelId="{A20F0BB0-A443-4B4C-A240-D3F6BAC4BB08}" type="presParOf" srcId="{8F07B543-A2BA-BE42-ABAC-62FAF831D818}" destId="{60BFB75F-3C3F-DF4E-9778-FEB0868901EF}" srcOrd="0" destOrd="0" presId="urn:microsoft.com/office/officeart/2008/layout/VerticalCurvedList"/>
    <dgm:cxn modelId="{F6AEED5B-EAC2-924E-A6CC-B8C425DE2562}" type="presParOf" srcId="{60BFB75F-3C3F-DF4E-9778-FEB0868901EF}" destId="{C9F6CF33-EEE2-6E4C-A5B4-9750D70826A8}" srcOrd="0" destOrd="0" presId="urn:microsoft.com/office/officeart/2008/layout/VerticalCurvedList"/>
    <dgm:cxn modelId="{96372983-2F4B-3148-B32D-4E16DFF097A8}" type="presParOf" srcId="{C9F6CF33-EEE2-6E4C-A5B4-9750D70826A8}" destId="{E86F9482-9707-E64D-B96A-399ED6623D59}" srcOrd="0" destOrd="0" presId="urn:microsoft.com/office/officeart/2008/layout/VerticalCurvedList"/>
    <dgm:cxn modelId="{A3C4B4A9-A10C-0345-A663-3C04CBED06A3}" type="presParOf" srcId="{C9F6CF33-EEE2-6E4C-A5B4-9750D70826A8}" destId="{53F70FB9-41D4-6F48-AA68-8485D01AB53C}" srcOrd="1" destOrd="0" presId="urn:microsoft.com/office/officeart/2008/layout/VerticalCurvedList"/>
    <dgm:cxn modelId="{DE98A594-A925-B04F-AD96-8660DB2AACD8}" type="presParOf" srcId="{C9F6CF33-EEE2-6E4C-A5B4-9750D70826A8}" destId="{385CB80D-CC02-BC44-8705-A3C4A0E27C42}" srcOrd="2" destOrd="0" presId="urn:microsoft.com/office/officeart/2008/layout/VerticalCurvedList"/>
    <dgm:cxn modelId="{79B3C842-755D-4345-ADF3-512539DF29C6}" type="presParOf" srcId="{C9F6CF33-EEE2-6E4C-A5B4-9750D70826A8}" destId="{6F8A2470-79EE-F24F-978E-AF1F292C1424}" srcOrd="3" destOrd="0" presId="urn:microsoft.com/office/officeart/2008/layout/VerticalCurvedList"/>
    <dgm:cxn modelId="{33807749-19EE-8F4C-985F-3775B807B324}" type="presParOf" srcId="{60BFB75F-3C3F-DF4E-9778-FEB0868901EF}" destId="{B374C542-E9FF-944A-A2DE-39366BE3CCB8}" srcOrd="1" destOrd="0" presId="urn:microsoft.com/office/officeart/2008/layout/VerticalCurvedList"/>
    <dgm:cxn modelId="{1DFE62DA-D564-1842-9DD7-F1EBF7DC3A02}" type="presParOf" srcId="{60BFB75F-3C3F-DF4E-9778-FEB0868901EF}" destId="{A86A908B-E05F-7D45-A8C3-CA8C435B0F58}" srcOrd="2" destOrd="0" presId="urn:microsoft.com/office/officeart/2008/layout/VerticalCurvedList"/>
    <dgm:cxn modelId="{C5B599B7-2832-C74C-98F2-ABAE7F026254}" type="presParOf" srcId="{A86A908B-E05F-7D45-A8C3-CA8C435B0F58}" destId="{432A29D6-A0DB-D44D-A604-14963575D192}" srcOrd="0" destOrd="0" presId="urn:microsoft.com/office/officeart/2008/layout/VerticalCurvedList"/>
    <dgm:cxn modelId="{8942EBB2-B5CF-2F43-BB98-02B55CECA983}" type="presParOf" srcId="{60BFB75F-3C3F-DF4E-9778-FEB0868901EF}" destId="{91C8DA0F-B6D1-BD48-9EA3-B2644DA60A11}" srcOrd="3" destOrd="0" presId="urn:microsoft.com/office/officeart/2008/layout/VerticalCurvedList"/>
    <dgm:cxn modelId="{9DD7CB2F-2316-7A4D-AF3D-A2E0F8E0AA76}" type="presParOf" srcId="{60BFB75F-3C3F-DF4E-9778-FEB0868901EF}" destId="{36C6B28D-ADD6-3745-BF44-EAAC98FE739F}" srcOrd="4" destOrd="0" presId="urn:microsoft.com/office/officeart/2008/layout/VerticalCurvedList"/>
    <dgm:cxn modelId="{779C1AEE-A044-4448-A041-C46FEC9C965E}" type="presParOf" srcId="{36C6B28D-ADD6-3745-BF44-EAAC98FE739F}" destId="{C78B400C-B6FC-BB4D-880F-37D63260020A}" srcOrd="0" destOrd="0" presId="urn:microsoft.com/office/officeart/2008/layout/VerticalCurvedList"/>
    <dgm:cxn modelId="{6A0A1873-11CF-C644-AA2E-4790B4577B45}" type="presParOf" srcId="{60BFB75F-3C3F-DF4E-9778-FEB0868901EF}" destId="{F380692F-9450-F14B-9502-C4046AAA8B30}" srcOrd="5" destOrd="0" presId="urn:microsoft.com/office/officeart/2008/layout/VerticalCurvedList"/>
    <dgm:cxn modelId="{5907A893-E46C-6E41-939B-1030712A2ECD}" type="presParOf" srcId="{60BFB75F-3C3F-DF4E-9778-FEB0868901EF}" destId="{0ECF10FE-710A-5C45-B4CC-A33066AD01A6}" srcOrd="6" destOrd="0" presId="urn:microsoft.com/office/officeart/2008/layout/VerticalCurvedList"/>
    <dgm:cxn modelId="{4B65EB0C-7817-2E4B-B86E-1911BFEE8557}" type="presParOf" srcId="{0ECF10FE-710A-5C45-B4CC-A33066AD01A6}" destId="{498ED521-229A-AD4C-BF9E-EF06C8624CBF}" srcOrd="0" destOrd="0" presId="urn:microsoft.com/office/officeart/2008/layout/VerticalCurvedList"/>
    <dgm:cxn modelId="{BC8132AF-55DC-6847-8F40-3EF9E42D3FAF}" type="presParOf" srcId="{60BFB75F-3C3F-DF4E-9778-FEB0868901EF}" destId="{C79C9E45-A324-7C4A-B258-B6B9E2C2A148}" srcOrd="7" destOrd="0" presId="urn:microsoft.com/office/officeart/2008/layout/VerticalCurvedList"/>
    <dgm:cxn modelId="{B62A0EF8-8DBE-C647-9A9E-5878D89B6609}" type="presParOf" srcId="{60BFB75F-3C3F-DF4E-9778-FEB0868901EF}" destId="{72BAF739-1B67-AB4C-AD3D-E910C2C045B5}" srcOrd="8" destOrd="0" presId="urn:microsoft.com/office/officeart/2008/layout/VerticalCurvedList"/>
    <dgm:cxn modelId="{4D7C03E9-D312-A14E-8607-EF47A5AB02C7}" type="presParOf" srcId="{72BAF739-1B67-AB4C-AD3D-E910C2C045B5}" destId="{6991586A-D285-5D4B-8C82-0E585549E2D4}" srcOrd="0" destOrd="0" presId="urn:microsoft.com/office/officeart/2008/layout/VerticalCurvedList"/>
    <dgm:cxn modelId="{D50A80ED-42C0-634B-880E-F56992FE46BC}" type="presParOf" srcId="{60BFB75F-3C3F-DF4E-9778-FEB0868901EF}" destId="{36FE788D-17A4-3545-A77C-395A8A31D032}" srcOrd="9" destOrd="0" presId="urn:microsoft.com/office/officeart/2008/layout/VerticalCurvedList"/>
    <dgm:cxn modelId="{A19FBE56-82AC-6249-84B1-3E200FA4EBF6}" type="presParOf" srcId="{60BFB75F-3C3F-DF4E-9778-FEB0868901EF}" destId="{DBD5FC49-C157-9E4D-B69A-DCE8F70557E7}" srcOrd="10" destOrd="0" presId="urn:microsoft.com/office/officeart/2008/layout/VerticalCurvedList"/>
    <dgm:cxn modelId="{D0A76BE9-80EC-0340-B008-EDFAFA2355C7}" type="presParOf" srcId="{DBD5FC49-C157-9E4D-B69A-DCE8F70557E7}" destId="{AFCB04B8-1385-A145-A009-47D8D7103BE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72D7F-63A4-438E-860A-A94122125CF5}">
      <dsp:nvSpPr>
        <dsp:cNvPr id="0" name=""/>
        <dsp:cNvSpPr/>
      </dsp:nvSpPr>
      <dsp:spPr>
        <a:xfrm rot="10800000">
          <a:off x="1197911" y="174"/>
          <a:ext cx="4064284" cy="696803"/>
        </a:xfrm>
        <a:prstGeom prst="homePlate">
          <a:avLst/>
        </a:prstGeom>
        <a:solidFill>
          <a:srgbClr val="FFD75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271" tIns="121920" rIns="227584" bIns="121920" numCol="1" spcCol="1270" anchor="ctr" anchorCtr="0">
          <a:noAutofit/>
        </a:bodyPr>
        <a:lstStyle/>
        <a:p>
          <a:pPr marL="0" lvl="0" indent="0" algn="ctr" defTabSz="1422400">
            <a:lnSpc>
              <a:spcPct val="90000"/>
            </a:lnSpc>
            <a:spcBef>
              <a:spcPct val="0"/>
            </a:spcBef>
            <a:spcAft>
              <a:spcPct val="35000"/>
            </a:spcAft>
            <a:buNone/>
          </a:pPr>
          <a:endParaRPr lang="fr-BE" sz="3200" kern="1200" dirty="0"/>
        </a:p>
      </dsp:txBody>
      <dsp:txXfrm rot="10800000">
        <a:off x="1372112" y="174"/>
        <a:ext cx="3890083" cy="696803"/>
      </dsp:txXfrm>
    </dsp:sp>
    <dsp:sp modelId="{6F9D2CB8-7B35-4E26-9F03-ABAC9D5E27E8}">
      <dsp:nvSpPr>
        <dsp:cNvPr id="0" name=""/>
        <dsp:cNvSpPr/>
      </dsp:nvSpPr>
      <dsp:spPr>
        <a:xfrm>
          <a:off x="849509" y="174"/>
          <a:ext cx="696803" cy="696803"/>
        </a:xfrm>
        <a:prstGeom prst="ellipse">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38B1BE-C238-4637-8500-9DB89A33920B}">
      <dsp:nvSpPr>
        <dsp:cNvPr id="0" name=""/>
        <dsp:cNvSpPr/>
      </dsp:nvSpPr>
      <dsp:spPr>
        <a:xfrm rot="10800000">
          <a:off x="1197911" y="904978"/>
          <a:ext cx="4064284" cy="696803"/>
        </a:xfrm>
        <a:prstGeom prst="homePlate">
          <a:avLst/>
        </a:prstGeom>
        <a:solidFill>
          <a:srgbClr val="69D8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271" tIns="121920" rIns="227584" bIns="121920" numCol="1" spcCol="1270" anchor="ctr" anchorCtr="0">
          <a:noAutofit/>
        </a:bodyPr>
        <a:lstStyle/>
        <a:p>
          <a:pPr marL="0" lvl="0" indent="0" algn="ctr" defTabSz="1422400">
            <a:lnSpc>
              <a:spcPct val="90000"/>
            </a:lnSpc>
            <a:spcBef>
              <a:spcPct val="0"/>
            </a:spcBef>
            <a:spcAft>
              <a:spcPct val="35000"/>
            </a:spcAft>
            <a:buNone/>
          </a:pPr>
          <a:endParaRPr lang="fr-BE" sz="3200" kern="1200" dirty="0"/>
        </a:p>
      </dsp:txBody>
      <dsp:txXfrm rot="10800000">
        <a:off x="1372112" y="904978"/>
        <a:ext cx="3890083" cy="696803"/>
      </dsp:txXfrm>
    </dsp:sp>
    <dsp:sp modelId="{BC36431E-6855-4E8B-A1BE-B6D59A1E6AC1}">
      <dsp:nvSpPr>
        <dsp:cNvPr id="0" name=""/>
        <dsp:cNvSpPr/>
      </dsp:nvSpPr>
      <dsp:spPr>
        <a:xfrm>
          <a:off x="849509" y="904978"/>
          <a:ext cx="696803" cy="696803"/>
        </a:xfrm>
        <a:prstGeom prst="ellipse">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A4F359-5A07-447B-A2D2-98F2934B4C99}">
      <dsp:nvSpPr>
        <dsp:cNvPr id="0" name=""/>
        <dsp:cNvSpPr/>
      </dsp:nvSpPr>
      <dsp:spPr>
        <a:xfrm rot="10800000">
          <a:off x="1197911" y="1809782"/>
          <a:ext cx="4064284" cy="696803"/>
        </a:xfrm>
        <a:prstGeom prst="homePlate">
          <a:avLst/>
        </a:prstGeom>
        <a:solidFill>
          <a:srgbClr val="EF79A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271" tIns="121920" rIns="227584" bIns="121920" numCol="1" spcCol="1270" anchor="ctr" anchorCtr="0">
          <a:noAutofit/>
        </a:bodyPr>
        <a:lstStyle/>
        <a:p>
          <a:pPr marL="0" lvl="0" indent="0" algn="ctr" defTabSz="1422400">
            <a:lnSpc>
              <a:spcPct val="90000"/>
            </a:lnSpc>
            <a:spcBef>
              <a:spcPct val="0"/>
            </a:spcBef>
            <a:spcAft>
              <a:spcPct val="35000"/>
            </a:spcAft>
            <a:buNone/>
          </a:pPr>
          <a:endParaRPr lang="fr-BE" sz="3200" kern="1200" dirty="0"/>
        </a:p>
      </dsp:txBody>
      <dsp:txXfrm rot="10800000">
        <a:off x="1372112" y="1809782"/>
        <a:ext cx="3890083" cy="696803"/>
      </dsp:txXfrm>
    </dsp:sp>
    <dsp:sp modelId="{B329659D-5585-4249-B342-4FA441C86A87}">
      <dsp:nvSpPr>
        <dsp:cNvPr id="0" name=""/>
        <dsp:cNvSpPr/>
      </dsp:nvSpPr>
      <dsp:spPr>
        <a:xfrm>
          <a:off x="849509" y="1809782"/>
          <a:ext cx="696803" cy="696803"/>
        </a:xfrm>
        <a:prstGeom prst="ellipse">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60A348-9E6E-4B78-8632-BB9C63CA853B}">
      <dsp:nvSpPr>
        <dsp:cNvPr id="0" name=""/>
        <dsp:cNvSpPr/>
      </dsp:nvSpPr>
      <dsp:spPr>
        <a:xfrm rot="10800000">
          <a:off x="1197911" y="2714586"/>
          <a:ext cx="4064284" cy="696803"/>
        </a:xfrm>
        <a:prstGeom prst="homePlate">
          <a:avLst/>
        </a:prstGeom>
        <a:solidFill>
          <a:srgbClr val="00FA7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271" tIns="121920" rIns="227584" bIns="121920" numCol="1" spcCol="1270" anchor="ctr" anchorCtr="0">
          <a:noAutofit/>
        </a:bodyPr>
        <a:lstStyle/>
        <a:p>
          <a:pPr marL="0" lvl="0" indent="0" algn="ctr" defTabSz="1422400">
            <a:lnSpc>
              <a:spcPct val="90000"/>
            </a:lnSpc>
            <a:spcBef>
              <a:spcPct val="0"/>
            </a:spcBef>
            <a:spcAft>
              <a:spcPct val="35000"/>
            </a:spcAft>
            <a:buNone/>
          </a:pPr>
          <a:endParaRPr lang="fr-BE" sz="3200" kern="1200" dirty="0"/>
        </a:p>
      </dsp:txBody>
      <dsp:txXfrm rot="10800000">
        <a:off x="1372112" y="2714586"/>
        <a:ext cx="3890083" cy="696803"/>
      </dsp:txXfrm>
    </dsp:sp>
    <dsp:sp modelId="{B45000BB-A2B1-4445-9CFB-8A73075420DC}">
      <dsp:nvSpPr>
        <dsp:cNvPr id="0" name=""/>
        <dsp:cNvSpPr/>
      </dsp:nvSpPr>
      <dsp:spPr>
        <a:xfrm>
          <a:off x="849509" y="2714586"/>
          <a:ext cx="696803" cy="696803"/>
        </a:xfrm>
        <a:prstGeom prst="ellipse">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A26FA-6E58-4764-9CEA-5A86D29F8440}">
      <dsp:nvSpPr>
        <dsp:cNvPr id="0" name=""/>
        <dsp:cNvSpPr/>
      </dsp:nvSpPr>
      <dsp:spPr>
        <a:xfrm>
          <a:off x="1120247" y="0"/>
          <a:ext cx="4042832" cy="4042832"/>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A0812B-89F8-4FAF-BB95-4D730222D956}">
      <dsp:nvSpPr>
        <dsp:cNvPr id="0" name=""/>
        <dsp:cNvSpPr/>
      </dsp:nvSpPr>
      <dsp:spPr>
        <a:xfrm>
          <a:off x="1383031" y="262784"/>
          <a:ext cx="1617132" cy="1617132"/>
        </a:xfrm>
        <a:prstGeom prst="roundRect">
          <a:avLst/>
        </a:prstGeom>
        <a:solidFill>
          <a:srgbClr val="FFD75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fr-BE" sz="3300" kern="1200"/>
        </a:p>
      </dsp:txBody>
      <dsp:txXfrm>
        <a:off x="1461973" y="341726"/>
        <a:ext cx="1459248" cy="1459248"/>
      </dsp:txXfrm>
    </dsp:sp>
    <dsp:sp modelId="{321B62E9-986B-4768-A13E-47BE34E94506}">
      <dsp:nvSpPr>
        <dsp:cNvPr id="0" name=""/>
        <dsp:cNvSpPr/>
      </dsp:nvSpPr>
      <dsp:spPr>
        <a:xfrm>
          <a:off x="3283162" y="262784"/>
          <a:ext cx="1617132" cy="1617132"/>
        </a:xfrm>
        <a:prstGeom prst="roundRect">
          <a:avLst/>
        </a:prstGeom>
        <a:solidFill>
          <a:srgbClr val="69D8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fr-BE" sz="3300" kern="1200"/>
        </a:p>
      </dsp:txBody>
      <dsp:txXfrm>
        <a:off x="3362104" y="341726"/>
        <a:ext cx="1459248" cy="1459248"/>
      </dsp:txXfrm>
    </dsp:sp>
    <dsp:sp modelId="{7940F92D-0D3F-4201-978E-C0F2A898EA61}">
      <dsp:nvSpPr>
        <dsp:cNvPr id="0" name=""/>
        <dsp:cNvSpPr/>
      </dsp:nvSpPr>
      <dsp:spPr>
        <a:xfrm>
          <a:off x="1383031" y="2162915"/>
          <a:ext cx="1617132" cy="1617132"/>
        </a:xfrm>
        <a:prstGeom prst="roundRect">
          <a:avLst/>
        </a:prstGeom>
        <a:solidFill>
          <a:srgbClr val="00FA7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fr-BE" sz="3300" kern="1200"/>
        </a:p>
      </dsp:txBody>
      <dsp:txXfrm>
        <a:off x="1461973" y="2241857"/>
        <a:ext cx="1459248" cy="1459248"/>
      </dsp:txXfrm>
    </dsp:sp>
    <dsp:sp modelId="{EF23325C-8BDD-42A0-AE97-0910323327C1}">
      <dsp:nvSpPr>
        <dsp:cNvPr id="0" name=""/>
        <dsp:cNvSpPr/>
      </dsp:nvSpPr>
      <dsp:spPr>
        <a:xfrm>
          <a:off x="3283162" y="2162915"/>
          <a:ext cx="1617132" cy="1617132"/>
        </a:xfrm>
        <a:prstGeom prst="roundRect">
          <a:avLst/>
        </a:prstGeom>
        <a:solidFill>
          <a:srgbClr val="EF79A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endParaRPr lang="fr-BE" sz="3300" kern="1200"/>
        </a:p>
      </dsp:txBody>
      <dsp:txXfrm>
        <a:off x="3362104" y="2241857"/>
        <a:ext cx="1459248" cy="14592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0877F-97EF-473B-AC40-5AB4EF98BA5A}">
      <dsp:nvSpPr>
        <dsp:cNvPr id="0" name=""/>
        <dsp:cNvSpPr/>
      </dsp:nvSpPr>
      <dsp:spPr>
        <a:xfrm>
          <a:off x="2728379" y="0"/>
          <a:ext cx="2709333" cy="2709333"/>
        </a:xfrm>
        <a:prstGeom prst="triangle">
          <a:avLst/>
        </a:prstGeom>
        <a:solidFill>
          <a:srgbClr val="69D8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endParaRPr lang="fr-BE" sz="3100" kern="1200" dirty="0"/>
        </a:p>
      </dsp:txBody>
      <dsp:txXfrm>
        <a:off x="3405712" y="1354667"/>
        <a:ext cx="1354667" cy="1354666"/>
      </dsp:txXfrm>
    </dsp:sp>
    <dsp:sp modelId="{D5465C53-AB85-4252-BB2F-783CF85E02E2}">
      <dsp:nvSpPr>
        <dsp:cNvPr id="0" name=""/>
        <dsp:cNvSpPr/>
      </dsp:nvSpPr>
      <dsp:spPr>
        <a:xfrm>
          <a:off x="1354666" y="2709333"/>
          <a:ext cx="2709333" cy="2709333"/>
        </a:xfrm>
        <a:prstGeom prst="triangle">
          <a:avLst/>
        </a:prstGeom>
        <a:solidFill>
          <a:srgbClr val="EF79A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endParaRPr lang="fr-BE" sz="3100" kern="1200"/>
        </a:p>
      </dsp:txBody>
      <dsp:txXfrm>
        <a:off x="2031999" y="4064000"/>
        <a:ext cx="1354667" cy="1354666"/>
      </dsp:txXfrm>
    </dsp:sp>
    <dsp:sp modelId="{128605D1-B11C-4902-8DD9-024D1BF811C6}">
      <dsp:nvSpPr>
        <dsp:cNvPr id="0" name=""/>
        <dsp:cNvSpPr/>
      </dsp:nvSpPr>
      <dsp:spPr>
        <a:xfrm rot="10800000">
          <a:off x="2709333" y="2709333"/>
          <a:ext cx="2709333" cy="2709333"/>
        </a:xfrm>
        <a:prstGeom prst="triangle">
          <a:avLst/>
        </a:prstGeom>
        <a:solidFill>
          <a:srgbClr val="FFD75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endParaRPr lang="fr-BE" sz="3100" kern="1200" dirty="0"/>
        </a:p>
      </dsp:txBody>
      <dsp:txXfrm rot="10800000">
        <a:off x="3386666" y="2709333"/>
        <a:ext cx="1354667" cy="1354666"/>
      </dsp:txXfrm>
    </dsp:sp>
    <dsp:sp modelId="{9C92BF27-100C-4B81-A744-09092531BB16}">
      <dsp:nvSpPr>
        <dsp:cNvPr id="0" name=""/>
        <dsp:cNvSpPr/>
      </dsp:nvSpPr>
      <dsp:spPr>
        <a:xfrm>
          <a:off x="4064000" y="2709333"/>
          <a:ext cx="2709333" cy="2709333"/>
        </a:xfrm>
        <a:prstGeom prst="triangle">
          <a:avLst/>
        </a:prstGeom>
        <a:solidFill>
          <a:srgbClr val="00FA7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endParaRPr lang="fr-BE" sz="3100" kern="1200"/>
        </a:p>
      </dsp:txBody>
      <dsp:txXfrm>
        <a:off x="4741333" y="4064000"/>
        <a:ext cx="1354667" cy="13546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70FB9-41D4-6F48-AA68-8485D01AB53C}">
      <dsp:nvSpPr>
        <dsp:cNvPr id="0" name=""/>
        <dsp:cNvSpPr/>
      </dsp:nvSpPr>
      <dsp:spPr>
        <a:xfrm>
          <a:off x="-5231965" y="-801344"/>
          <a:ext cx="6230274" cy="6230274"/>
        </a:xfrm>
        <a:prstGeom prst="blockArc">
          <a:avLst>
            <a:gd name="adj1" fmla="val 18900000"/>
            <a:gd name="adj2" fmla="val 2700000"/>
            <a:gd name="adj3" fmla="val 347"/>
          </a:avLst>
        </a:prstGeom>
        <a:noFill/>
        <a:ln w="19050" cap="flat" cmpd="sng" algn="ctr">
          <a:solidFill>
            <a:schemeClr val="bg2">
              <a:lumMod val="90000"/>
            </a:schemeClr>
          </a:solidFill>
          <a:prstDash val="solid"/>
          <a:miter lim="800000"/>
        </a:ln>
        <a:effectLst/>
      </dsp:spPr>
      <dsp:style>
        <a:lnRef idx="2">
          <a:scrgbClr r="0" g="0" b="0"/>
        </a:lnRef>
        <a:fillRef idx="0">
          <a:scrgbClr r="0" g="0" b="0"/>
        </a:fillRef>
        <a:effectRef idx="0">
          <a:scrgbClr r="0" g="0" b="0"/>
        </a:effectRef>
        <a:fontRef idx="minor"/>
      </dsp:style>
    </dsp:sp>
    <dsp:sp modelId="{B374C542-E9FF-944A-A2DE-39366BE3CCB8}">
      <dsp:nvSpPr>
        <dsp:cNvPr id="0" name=""/>
        <dsp:cNvSpPr/>
      </dsp:nvSpPr>
      <dsp:spPr>
        <a:xfrm>
          <a:off x="436616" y="289131"/>
          <a:ext cx="10014895" cy="578633"/>
        </a:xfrm>
        <a:prstGeom prst="rect">
          <a:avLst/>
        </a:prstGeom>
        <a:solidFill>
          <a:srgbClr val="FFD75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290" tIns="76200" rIns="76200" bIns="76200" numCol="1" spcCol="1270" anchor="ctr" anchorCtr="0">
          <a:noAutofit/>
        </a:bodyPr>
        <a:lstStyle/>
        <a:p>
          <a:pPr marL="0" lvl="0" indent="0" algn="l" defTabSz="1333500">
            <a:lnSpc>
              <a:spcPct val="90000"/>
            </a:lnSpc>
            <a:spcBef>
              <a:spcPct val="0"/>
            </a:spcBef>
            <a:spcAft>
              <a:spcPct val="35000"/>
            </a:spcAft>
            <a:buNone/>
          </a:pPr>
          <a:endParaRPr lang="fr-FR" sz="3000" kern="1200"/>
        </a:p>
      </dsp:txBody>
      <dsp:txXfrm>
        <a:off x="436616" y="289131"/>
        <a:ext cx="10014895" cy="578633"/>
      </dsp:txXfrm>
    </dsp:sp>
    <dsp:sp modelId="{432A29D6-A0DB-D44D-A604-14963575D192}">
      <dsp:nvSpPr>
        <dsp:cNvPr id="0" name=""/>
        <dsp:cNvSpPr/>
      </dsp:nvSpPr>
      <dsp:spPr>
        <a:xfrm>
          <a:off x="74971" y="216802"/>
          <a:ext cx="723291" cy="723291"/>
        </a:xfrm>
        <a:prstGeom prst="ellipse">
          <a:avLst/>
        </a:prstGeom>
        <a:solidFill>
          <a:schemeClr val="lt1">
            <a:hueOff val="0"/>
            <a:satOff val="0"/>
            <a:lumOff val="0"/>
            <a:alphaOff val="0"/>
          </a:schemeClr>
        </a:solidFill>
        <a:ln w="19050" cap="flat" cmpd="sng" algn="ctr">
          <a:solidFill>
            <a:srgbClr val="FFD757"/>
          </a:solidFill>
          <a:prstDash val="solid"/>
          <a:miter lim="800000"/>
        </a:ln>
        <a:effectLst/>
      </dsp:spPr>
      <dsp:style>
        <a:lnRef idx="2">
          <a:scrgbClr r="0" g="0" b="0"/>
        </a:lnRef>
        <a:fillRef idx="1">
          <a:scrgbClr r="0" g="0" b="0"/>
        </a:fillRef>
        <a:effectRef idx="0">
          <a:scrgbClr r="0" g="0" b="0"/>
        </a:effectRef>
        <a:fontRef idx="minor"/>
      </dsp:style>
    </dsp:sp>
    <dsp:sp modelId="{91C8DA0F-B6D1-BD48-9EA3-B2644DA60A11}">
      <dsp:nvSpPr>
        <dsp:cNvPr id="0" name=""/>
        <dsp:cNvSpPr/>
      </dsp:nvSpPr>
      <dsp:spPr>
        <a:xfrm>
          <a:off x="851248" y="1156803"/>
          <a:ext cx="9600263" cy="578633"/>
        </a:xfrm>
        <a:prstGeom prst="rect">
          <a:avLst/>
        </a:prstGeom>
        <a:solidFill>
          <a:srgbClr val="ED8E59"/>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290" tIns="76200" rIns="76200" bIns="76200" numCol="1" spcCol="1270" anchor="ctr" anchorCtr="0">
          <a:noAutofit/>
        </a:bodyPr>
        <a:lstStyle/>
        <a:p>
          <a:pPr marL="0" lvl="0" indent="0" algn="l" defTabSz="1333500">
            <a:lnSpc>
              <a:spcPct val="90000"/>
            </a:lnSpc>
            <a:spcBef>
              <a:spcPct val="0"/>
            </a:spcBef>
            <a:spcAft>
              <a:spcPct val="35000"/>
            </a:spcAft>
            <a:buNone/>
          </a:pPr>
          <a:endParaRPr lang="fr-FR" sz="3000" kern="1200"/>
        </a:p>
      </dsp:txBody>
      <dsp:txXfrm>
        <a:off x="851248" y="1156803"/>
        <a:ext cx="9600263" cy="578633"/>
      </dsp:txXfrm>
    </dsp:sp>
    <dsp:sp modelId="{C78B400C-B6FC-BB4D-880F-37D63260020A}">
      <dsp:nvSpPr>
        <dsp:cNvPr id="0" name=""/>
        <dsp:cNvSpPr/>
      </dsp:nvSpPr>
      <dsp:spPr>
        <a:xfrm>
          <a:off x="489602" y="1084474"/>
          <a:ext cx="723291" cy="723291"/>
        </a:xfrm>
        <a:prstGeom prst="ellipse">
          <a:avLst/>
        </a:prstGeom>
        <a:solidFill>
          <a:schemeClr val="lt1">
            <a:hueOff val="0"/>
            <a:satOff val="0"/>
            <a:lumOff val="0"/>
            <a:alphaOff val="0"/>
          </a:schemeClr>
        </a:solidFill>
        <a:ln w="19050" cap="flat" cmpd="sng" algn="ctr">
          <a:solidFill>
            <a:srgbClr val="ED8E59"/>
          </a:solidFill>
          <a:prstDash val="solid"/>
          <a:miter lim="800000"/>
        </a:ln>
        <a:effectLst/>
      </dsp:spPr>
      <dsp:style>
        <a:lnRef idx="2">
          <a:scrgbClr r="0" g="0" b="0"/>
        </a:lnRef>
        <a:fillRef idx="1">
          <a:scrgbClr r="0" g="0" b="0"/>
        </a:fillRef>
        <a:effectRef idx="0">
          <a:scrgbClr r="0" g="0" b="0"/>
        </a:effectRef>
        <a:fontRef idx="minor"/>
      </dsp:style>
    </dsp:sp>
    <dsp:sp modelId="{F380692F-9450-F14B-9502-C4046AAA8B30}">
      <dsp:nvSpPr>
        <dsp:cNvPr id="0" name=""/>
        <dsp:cNvSpPr/>
      </dsp:nvSpPr>
      <dsp:spPr>
        <a:xfrm>
          <a:off x="978507" y="2024475"/>
          <a:ext cx="9473005" cy="578633"/>
        </a:xfrm>
        <a:prstGeom prst="rect">
          <a:avLst/>
        </a:prstGeom>
        <a:solidFill>
          <a:srgbClr val="EF79A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290" tIns="76200" rIns="76200" bIns="76200" numCol="1" spcCol="1270" anchor="ctr" anchorCtr="0">
          <a:noAutofit/>
        </a:bodyPr>
        <a:lstStyle/>
        <a:p>
          <a:pPr marL="0" lvl="0" indent="0" algn="l" defTabSz="1333500">
            <a:lnSpc>
              <a:spcPct val="90000"/>
            </a:lnSpc>
            <a:spcBef>
              <a:spcPct val="0"/>
            </a:spcBef>
            <a:spcAft>
              <a:spcPct val="35000"/>
            </a:spcAft>
            <a:buNone/>
          </a:pPr>
          <a:endParaRPr lang="fr-FR" sz="3000" kern="1200" dirty="0"/>
        </a:p>
      </dsp:txBody>
      <dsp:txXfrm>
        <a:off x="978507" y="2024475"/>
        <a:ext cx="9473005" cy="578633"/>
      </dsp:txXfrm>
    </dsp:sp>
    <dsp:sp modelId="{498ED521-229A-AD4C-BF9E-EF06C8624CBF}">
      <dsp:nvSpPr>
        <dsp:cNvPr id="0" name=""/>
        <dsp:cNvSpPr/>
      </dsp:nvSpPr>
      <dsp:spPr>
        <a:xfrm>
          <a:off x="616861" y="1952146"/>
          <a:ext cx="723291" cy="723291"/>
        </a:xfrm>
        <a:prstGeom prst="ellipse">
          <a:avLst/>
        </a:prstGeom>
        <a:solidFill>
          <a:schemeClr val="lt1">
            <a:hueOff val="0"/>
            <a:satOff val="0"/>
            <a:lumOff val="0"/>
            <a:alphaOff val="0"/>
          </a:schemeClr>
        </a:solidFill>
        <a:ln w="19050" cap="flat" cmpd="sng" algn="ctr">
          <a:solidFill>
            <a:srgbClr val="EF79AE"/>
          </a:solidFill>
          <a:prstDash val="solid"/>
          <a:miter lim="800000"/>
        </a:ln>
        <a:effectLst/>
      </dsp:spPr>
      <dsp:style>
        <a:lnRef idx="2">
          <a:scrgbClr r="0" g="0" b="0"/>
        </a:lnRef>
        <a:fillRef idx="1">
          <a:scrgbClr r="0" g="0" b="0"/>
        </a:fillRef>
        <a:effectRef idx="0">
          <a:scrgbClr r="0" g="0" b="0"/>
        </a:effectRef>
        <a:fontRef idx="minor"/>
      </dsp:style>
    </dsp:sp>
    <dsp:sp modelId="{C79C9E45-A324-7C4A-B258-B6B9E2C2A148}">
      <dsp:nvSpPr>
        <dsp:cNvPr id="0" name=""/>
        <dsp:cNvSpPr/>
      </dsp:nvSpPr>
      <dsp:spPr>
        <a:xfrm>
          <a:off x="851248" y="2892148"/>
          <a:ext cx="9600263" cy="578633"/>
        </a:xfrm>
        <a:prstGeom prst="rect">
          <a:avLst/>
        </a:prstGeom>
        <a:solidFill>
          <a:srgbClr val="69D8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290" tIns="76200" rIns="76200" bIns="76200" numCol="1" spcCol="1270" anchor="ctr" anchorCtr="0">
          <a:noAutofit/>
        </a:bodyPr>
        <a:lstStyle/>
        <a:p>
          <a:pPr marL="0" lvl="0" indent="0" algn="l" defTabSz="1333500">
            <a:lnSpc>
              <a:spcPct val="90000"/>
            </a:lnSpc>
            <a:spcBef>
              <a:spcPct val="0"/>
            </a:spcBef>
            <a:spcAft>
              <a:spcPct val="35000"/>
            </a:spcAft>
            <a:buNone/>
          </a:pPr>
          <a:endParaRPr lang="fr-FR" sz="3000" kern="1200" dirty="0"/>
        </a:p>
      </dsp:txBody>
      <dsp:txXfrm>
        <a:off x="851248" y="2892148"/>
        <a:ext cx="9600263" cy="578633"/>
      </dsp:txXfrm>
    </dsp:sp>
    <dsp:sp modelId="{6991586A-D285-5D4B-8C82-0E585549E2D4}">
      <dsp:nvSpPr>
        <dsp:cNvPr id="0" name=""/>
        <dsp:cNvSpPr/>
      </dsp:nvSpPr>
      <dsp:spPr>
        <a:xfrm>
          <a:off x="489602" y="2819818"/>
          <a:ext cx="723291" cy="723291"/>
        </a:xfrm>
        <a:prstGeom prst="ellipse">
          <a:avLst/>
        </a:prstGeom>
        <a:solidFill>
          <a:schemeClr val="lt1">
            <a:hueOff val="0"/>
            <a:satOff val="0"/>
            <a:lumOff val="0"/>
            <a:alphaOff val="0"/>
          </a:schemeClr>
        </a:solidFill>
        <a:ln w="19050" cap="flat" cmpd="sng" algn="ctr">
          <a:solidFill>
            <a:srgbClr val="69D8FF"/>
          </a:solidFill>
          <a:prstDash val="solid"/>
          <a:miter lim="800000"/>
        </a:ln>
        <a:effectLst/>
      </dsp:spPr>
      <dsp:style>
        <a:lnRef idx="2">
          <a:scrgbClr r="0" g="0" b="0"/>
        </a:lnRef>
        <a:fillRef idx="1">
          <a:scrgbClr r="0" g="0" b="0"/>
        </a:fillRef>
        <a:effectRef idx="0">
          <a:scrgbClr r="0" g="0" b="0"/>
        </a:effectRef>
        <a:fontRef idx="minor"/>
      </dsp:style>
    </dsp:sp>
    <dsp:sp modelId="{36FE788D-17A4-3545-A77C-395A8A31D032}">
      <dsp:nvSpPr>
        <dsp:cNvPr id="0" name=""/>
        <dsp:cNvSpPr/>
      </dsp:nvSpPr>
      <dsp:spPr>
        <a:xfrm>
          <a:off x="436616" y="3759820"/>
          <a:ext cx="10014895" cy="578633"/>
        </a:xfrm>
        <a:prstGeom prst="rect">
          <a:avLst/>
        </a:prstGeom>
        <a:solidFill>
          <a:srgbClr val="00FA7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290" tIns="76200" rIns="76200" bIns="76200" numCol="1" spcCol="1270" anchor="ctr" anchorCtr="0">
          <a:noAutofit/>
        </a:bodyPr>
        <a:lstStyle/>
        <a:p>
          <a:pPr marL="0" lvl="0" indent="0" algn="l" defTabSz="1333500">
            <a:lnSpc>
              <a:spcPct val="90000"/>
            </a:lnSpc>
            <a:spcBef>
              <a:spcPct val="0"/>
            </a:spcBef>
            <a:spcAft>
              <a:spcPct val="35000"/>
            </a:spcAft>
            <a:buNone/>
          </a:pPr>
          <a:endParaRPr lang="fr-FR" sz="3000" kern="1200"/>
        </a:p>
      </dsp:txBody>
      <dsp:txXfrm>
        <a:off x="436616" y="3759820"/>
        <a:ext cx="10014895" cy="578633"/>
      </dsp:txXfrm>
    </dsp:sp>
    <dsp:sp modelId="{AFCB04B8-1385-A145-A009-47D8D7103BE1}">
      <dsp:nvSpPr>
        <dsp:cNvPr id="0" name=""/>
        <dsp:cNvSpPr/>
      </dsp:nvSpPr>
      <dsp:spPr>
        <a:xfrm>
          <a:off x="74971" y="3687491"/>
          <a:ext cx="723291" cy="723291"/>
        </a:xfrm>
        <a:prstGeom prst="ellipse">
          <a:avLst/>
        </a:prstGeom>
        <a:solidFill>
          <a:schemeClr val="lt1">
            <a:hueOff val="0"/>
            <a:satOff val="0"/>
            <a:lumOff val="0"/>
            <a:alphaOff val="0"/>
          </a:schemeClr>
        </a:solidFill>
        <a:ln w="19050" cap="flat" cmpd="sng" algn="ctr">
          <a:solidFill>
            <a:srgbClr val="00FA7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A92E0-36F8-43B7-8C81-6A5A7DE7814A}" type="datetimeFigureOut">
              <a:rPr lang="fr-BE" smtClean="0"/>
              <a:t>08-07-26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04EE4A-77AC-4C50-8A6D-79F9241A2591}" type="slidenum">
              <a:rPr lang="fr-BE" smtClean="0"/>
              <a:t>‹N°›</a:t>
            </a:fld>
            <a:endParaRPr lang="fr-BE"/>
          </a:p>
        </p:txBody>
      </p:sp>
    </p:spTree>
    <p:extLst>
      <p:ext uri="{BB962C8B-B14F-4D97-AF65-F5344CB8AC3E}">
        <p14:creationId xmlns:p14="http://schemas.microsoft.com/office/powerpoint/2010/main" val="3857538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t"/>
            <a:r>
              <a:rPr lang="fr-BE" sz="1200" b="0" i="0" kern="1200" dirty="0" err="1">
                <a:solidFill>
                  <a:schemeClr val="tx1"/>
                </a:solidFill>
                <a:effectLst/>
                <a:latin typeface="+mn-lt"/>
                <a:ea typeface="+mn-ea"/>
                <a:cs typeface="+mn-cs"/>
              </a:rPr>
              <a:t>Literature</a:t>
            </a:r>
            <a:r>
              <a:rPr lang="fr-BE" sz="1200" b="0" i="0" kern="1200" dirty="0">
                <a:solidFill>
                  <a:schemeClr val="tx1"/>
                </a:solidFill>
                <a:effectLst/>
                <a:latin typeface="+mn-lt"/>
                <a:ea typeface="+mn-ea"/>
                <a:cs typeface="+mn-cs"/>
              </a:rPr>
              <a:t> highlights a persistent </a:t>
            </a:r>
            <a:r>
              <a:rPr lang="fr-BE" sz="1200" b="1" i="0" kern="1200" dirty="0">
                <a:solidFill>
                  <a:schemeClr val="tx1"/>
                </a:solidFill>
                <a:effectLst/>
                <a:latin typeface="+mn-lt"/>
                <a:ea typeface="+mn-ea"/>
                <a:cs typeface="+mn-cs"/>
              </a:rPr>
              <a:t>isolation </a:t>
            </a:r>
            <a:r>
              <a:rPr lang="fr-BE" sz="1200" b="1" i="0" kern="1200" dirty="0" err="1">
                <a:solidFill>
                  <a:schemeClr val="tx1"/>
                </a:solidFill>
                <a:effectLst/>
                <a:latin typeface="+mn-lt"/>
                <a:ea typeface="+mn-ea"/>
                <a:cs typeface="+mn-cs"/>
              </a:rPr>
              <a:t>between</a:t>
            </a:r>
            <a:r>
              <a:rPr lang="fr-BE" sz="1200" b="1" i="0" kern="1200" dirty="0">
                <a:solidFill>
                  <a:schemeClr val="tx1"/>
                </a:solidFill>
                <a:effectLst/>
                <a:latin typeface="+mn-lt"/>
                <a:ea typeface="+mn-ea"/>
                <a:cs typeface="+mn-cs"/>
              </a:rPr>
              <a:t> scholars and </a:t>
            </a:r>
            <a:r>
              <a:rPr lang="fr-BE" sz="1200" b="1" i="0" kern="1200" dirty="0" err="1">
                <a:solidFill>
                  <a:schemeClr val="tx1"/>
                </a:solidFill>
                <a:effectLst/>
                <a:latin typeface="+mn-lt"/>
                <a:ea typeface="+mn-ea"/>
                <a:cs typeface="+mn-cs"/>
              </a:rPr>
              <a:t>practitioners</a:t>
            </a:r>
            <a:r>
              <a:rPr lang="fr-BE" sz="1200" b="0" i="0" kern="1200" dirty="0">
                <a:solidFill>
                  <a:schemeClr val="tx1"/>
                </a:solidFill>
                <a:effectLst/>
                <a:latin typeface="+mn-lt"/>
                <a:ea typeface="+mn-ea"/>
                <a:cs typeface="+mn-cs"/>
              </a:rPr>
              <a:t> (Bansal &amp; Sharma, 2021; Wickert et al., 2020). </a:t>
            </a:r>
            <a:r>
              <a:rPr lang="fr-BE" sz="1200" b="0" i="0" kern="1200" dirty="0" err="1">
                <a:solidFill>
                  <a:schemeClr val="tx1"/>
                </a:solidFill>
                <a:effectLst/>
                <a:latin typeface="+mn-lt"/>
                <a:ea typeface="+mn-ea"/>
                <a:cs typeface="+mn-cs"/>
              </a:rPr>
              <a:t>Consequences</a:t>
            </a:r>
            <a:r>
              <a:rPr lang="fr-BE" sz="1200" b="0" i="0" kern="1200" dirty="0">
                <a:solidFill>
                  <a:schemeClr val="tx1"/>
                </a:solidFill>
                <a:effectLst/>
                <a:latin typeface="+mn-lt"/>
                <a:ea typeface="+mn-ea"/>
                <a:cs typeface="+mn-cs"/>
              </a:rPr>
              <a:t> </a:t>
            </a:r>
            <a:r>
              <a:rPr lang="fr-BE" sz="1200" b="0" i="0" kern="1200" dirty="0" err="1">
                <a:solidFill>
                  <a:schemeClr val="tx1"/>
                </a:solidFill>
                <a:effectLst/>
                <a:latin typeface="+mn-lt"/>
                <a:ea typeface="+mn-ea"/>
                <a:cs typeface="+mn-cs"/>
              </a:rPr>
              <a:t>include</a:t>
            </a:r>
            <a:r>
              <a:rPr lang="fr-BE" sz="1200" b="0" i="0" kern="1200" dirty="0">
                <a:solidFill>
                  <a:schemeClr val="tx1"/>
                </a:solidFill>
                <a:effectLst/>
                <a:latin typeface="+mn-lt"/>
                <a:ea typeface="+mn-ea"/>
                <a:cs typeface="+mn-cs"/>
              </a:rPr>
              <a:t>: </a:t>
            </a:r>
          </a:p>
          <a:p>
            <a:pPr marL="171450" indent="-171450" fontAlgn="t">
              <a:buFontTx/>
              <a:buChar char="-"/>
            </a:pPr>
            <a:r>
              <a:rPr lang="fr-BE" sz="1200" b="0" i="0" kern="1200" dirty="0">
                <a:solidFill>
                  <a:schemeClr val="tx1"/>
                </a:solidFill>
                <a:effectLst/>
                <a:latin typeface="+mn-lt"/>
                <a:ea typeface="+mn-ea"/>
                <a:cs typeface="+mn-cs"/>
              </a:rPr>
              <a:t>Limited </a:t>
            </a:r>
            <a:r>
              <a:rPr lang="fr-BE" sz="1200" b="1" i="0" kern="1200" dirty="0" err="1">
                <a:solidFill>
                  <a:schemeClr val="tx1"/>
                </a:solidFill>
                <a:effectLst/>
                <a:latin typeface="+mn-lt"/>
                <a:ea typeface="+mn-ea"/>
                <a:cs typeface="+mn-cs"/>
              </a:rPr>
              <a:t>practical</a:t>
            </a:r>
            <a:r>
              <a:rPr lang="fr-BE" sz="1200" b="1" i="0" kern="1200" dirty="0">
                <a:solidFill>
                  <a:schemeClr val="tx1"/>
                </a:solidFill>
                <a:effectLst/>
                <a:latin typeface="+mn-lt"/>
                <a:ea typeface="+mn-ea"/>
                <a:cs typeface="+mn-cs"/>
              </a:rPr>
              <a:t> relevance</a:t>
            </a:r>
            <a:r>
              <a:rPr lang="fr-BE" sz="1200" b="0" i="0" kern="1200" dirty="0">
                <a:solidFill>
                  <a:schemeClr val="tx1"/>
                </a:solidFill>
                <a:effectLst/>
                <a:latin typeface="+mn-lt"/>
                <a:ea typeface="+mn-ea"/>
                <a:cs typeface="+mn-cs"/>
              </a:rPr>
              <a:t> of </a:t>
            </a:r>
            <a:r>
              <a:rPr lang="fr-BE" sz="1200" b="0" i="0" kern="1200" dirty="0" err="1">
                <a:solidFill>
                  <a:schemeClr val="tx1"/>
                </a:solidFill>
                <a:effectLst/>
                <a:latin typeface="+mn-lt"/>
                <a:ea typeface="+mn-ea"/>
                <a:cs typeface="+mn-cs"/>
              </a:rPr>
              <a:t>research</a:t>
            </a:r>
            <a:r>
              <a:rPr lang="fr-BE" sz="1200" b="0" i="0" kern="1200" dirty="0">
                <a:solidFill>
                  <a:schemeClr val="tx1"/>
                </a:solidFill>
                <a:effectLst/>
                <a:latin typeface="+mn-lt"/>
                <a:ea typeface="+mn-ea"/>
                <a:cs typeface="+mn-cs"/>
              </a:rPr>
              <a:t> </a:t>
            </a:r>
            <a:r>
              <a:rPr lang="fr-BE" sz="1200" b="0" i="0" kern="1200" dirty="0" err="1">
                <a:solidFill>
                  <a:schemeClr val="tx1"/>
                </a:solidFill>
                <a:effectLst/>
                <a:latin typeface="+mn-lt"/>
                <a:ea typeface="+mn-ea"/>
                <a:cs typeface="+mn-cs"/>
              </a:rPr>
              <a:t>findings</a:t>
            </a:r>
            <a:r>
              <a:rPr lang="fr-BE" sz="1200" b="0" i="0" kern="1200" dirty="0">
                <a:solidFill>
                  <a:schemeClr val="tx1"/>
                </a:solidFill>
                <a:effectLst/>
                <a:latin typeface="+mn-lt"/>
                <a:ea typeface="+mn-ea"/>
                <a:cs typeface="+mn-cs"/>
              </a:rPr>
              <a:t> (Bansal &amp; Sharma, 2021).</a:t>
            </a:r>
          </a:p>
          <a:p>
            <a:pPr marL="171450" indent="-171450" fontAlgn="t">
              <a:buFontTx/>
              <a:buChar char="-"/>
            </a:pPr>
            <a:r>
              <a:rPr lang="fr-BE" sz="1200" b="0" i="0" kern="1200" dirty="0" err="1">
                <a:solidFill>
                  <a:schemeClr val="tx1"/>
                </a:solidFill>
                <a:effectLst/>
                <a:latin typeface="+mn-lt"/>
                <a:ea typeface="+mn-ea"/>
                <a:cs typeface="+mn-cs"/>
              </a:rPr>
              <a:t>Insufficient</a:t>
            </a:r>
            <a:r>
              <a:rPr lang="fr-BE" sz="1200" b="0" i="0" kern="1200" dirty="0">
                <a:solidFill>
                  <a:schemeClr val="tx1"/>
                </a:solidFill>
                <a:effectLst/>
                <a:latin typeface="+mn-lt"/>
                <a:ea typeface="+mn-ea"/>
                <a:cs typeface="+mn-cs"/>
              </a:rPr>
              <a:t> contribution of </a:t>
            </a:r>
            <a:r>
              <a:rPr lang="fr-BE" sz="1200" b="0" i="0" kern="1200" dirty="0" err="1">
                <a:solidFill>
                  <a:schemeClr val="tx1"/>
                </a:solidFill>
                <a:effectLst/>
                <a:latin typeface="+mn-lt"/>
                <a:ea typeface="+mn-ea"/>
                <a:cs typeface="+mn-cs"/>
              </a:rPr>
              <a:t>research</a:t>
            </a:r>
            <a:r>
              <a:rPr lang="fr-BE" sz="1200" b="0" i="0" kern="1200" dirty="0">
                <a:solidFill>
                  <a:schemeClr val="tx1"/>
                </a:solidFill>
                <a:effectLst/>
                <a:latin typeface="+mn-lt"/>
                <a:ea typeface="+mn-ea"/>
                <a:cs typeface="+mn-cs"/>
              </a:rPr>
              <a:t> to </a:t>
            </a:r>
            <a:r>
              <a:rPr lang="fr-BE" sz="1200" b="0" i="0" kern="1200" dirty="0" err="1">
                <a:solidFill>
                  <a:schemeClr val="tx1"/>
                </a:solidFill>
                <a:effectLst/>
                <a:latin typeface="+mn-lt"/>
                <a:ea typeface="+mn-ea"/>
                <a:cs typeface="+mn-cs"/>
              </a:rPr>
              <a:t>addressing</a:t>
            </a:r>
            <a:r>
              <a:rPr lang="fr-BE" sz="1200" b="0" i="0" kern="1200" dirty="0">
                <a:solidFill>
                  <a:schemeClr val="tx1"/>
                </a:solidFill>
                <a:effectLst/>
                <a:latin typeface="+mn-lt"/>
                <a:ea typeface="+mn-ea"/>
                <a:cs typeface="+mn-cs"/>
              </a:rPr>
              <a:t> major </a:t>
            </a:r>
            <a:r>
              <a:rPr lang="fr-BE" sz="1200" b="0" i="0" kern="1200" dirty="0" err="1">
                <a:solidFill>
                  <a:schemeClr val="tx1"/>
                </a:solidFill>
                <a:effectLst/>
                <a:latin typeface="+mn-lt"/>
                <a:ea typeface="+mn-ea"/>
                <a:cs typeface="+mn-cs"/>
              </a:rPr>
              <a:t>societal</a:t>
            </a:r>
            <a:r>
              <a:rPr lang="fr-BE" sz="1200" b="0" i="0" kern="1200" dirty="0">
                <a:solidFill>
                  <a:schemeClr val="tx1"/>
                </a:solidFill>
                <a:effectLst/>
                <a:latin typeface="+mn-lt"/>
                <a:ea typeface="+mn-ea"/>
                <a:cs typeface="+mn-cs"/>
              </a:rPr>
              <a:t> and </a:t>
            </a:r>
            <a:r>
              <a:rPr lang="fr-BE" sz="1200" b="0" i="0" kern="1200" dirty="0" err="1">
                <a:solidFill>
                  <a:schemeClr val="tx1"/>
                </a:solidFill>
                <a:effectLst/>
                <a:latin typeface="+mn-lt"/>
                <a:ea typeface="+mn-ea"/>
                <a:cs typeface="+mn-cs"/>
              </a:rPr>
              <a:t>organisational</a:t>
            </a:r>
            <a:r>
              <a:rPr lang="fr-BE" sz="1200" b="0" i="0" kern="1200" dirty="0">
                <a:solidFill>
                  <a:schemeClr val="tx1"/>
                </a:solidFill>
                <a:effectLst/>
                <a:latin typeface="+mn-lt"/>
                <a:ea typeface="+mn-ea"/>
                <a:cs typeface="+mn-cs"/>
              </a:rPr>
              <a:t> challenges (Mair &amp; </a:t>
            </a:r>
            <a:r>
              <a:rPr lang="fr-BE" sz="1200" b="0" i="0" kern="1200" dirty="0" err="1">
                <a:solidFill>
                  <a:schemeClr val="tx1"/>
                </a:solidFill>
                <a:effectLst/>
                <a:latin typeface="+mn-lt"/>
                <a:ea typeface="+mn-ea"/>
                <a:cs typeface="+mn-cs"/>
              </a:rPr>
              <a:t>Seelos</a:t>
            </a:r>
            <a:r>
              <a:rPr lang="fr-BE" sz="1200" b="0" i="0" kern="1200" dirty="0">
                <a:solidFill>
                  <a:schemeClr val="tx1"/>
                </a:solidFill>
                <a:effectLst/>
                <a:latin typeface="+mn-lt"/>
                <a:ea typeface="+mn-ea"/>
                <a:cs typeface="+mn-cs"/>
              </a:rPr>
              <a:t>, 2021).</a:t>
            </a:r>
          </a:p>
          <a:p>
            <a:endParaRPr lang="fr-BE" dirty="0"/>
          </a:p>
          <a:p>
            <a:pPr fontAlgn="t"/>
            <a:r>
              <a:rPr lang="fr-BE" sz="1200" b="1" i="0" kern="1200" dirty="0" err="1">
                <a:solidFill>
                  <a:schemeClr val="tx1"/>
                </a:solidFill>
                <a:effectLst/>
                <a:latin typeface="+mn-lt"/>
                <a:ea typeface="+mn-ea"/>
                <a:cs typeface="+mn-cs"/>
              </a:rPr>
              <a:t>Transdisciplinary</a:t>
            </a:r>
            <a:r>
              <a:rPr lang="fr-BE" sz="1200" b="1" i="0" kern="1200" dirty="0">
                <a:solidFill>
                  <a:schemeClr val="tx1"/>
                </a:solidFill>
                <a:effectLst/>
                <a:latin typeface="+mn-lt"/>
                <a:ea typeface="+mn-ea"/>
                <a:cs typeface="+mn-cs"/>
              </a:rPr>
              <a:t> </a:t>
            </a:r>
            <a:r>
              <a:rPr lang="fr-BE" sz="1200" b="1" i="0" kern="1200" dirty="0" err="1">
                <a:solidFill>
                  <a:schemeClr val="tx1"/>
                </a:solidFill>
                <a:effectLst/>
                <a:latin typeface="+mn-lt"/>
                <a:ea typeface="+mn-ea"/>
                <a:cs typeface="+mn-cs"/>
              </a:rPr>
              <a:t>Research</a:t>
            </a:r>
            <a:r>
              <a:rPr lang="fr-BE" sz="1200" b="1" i="0" kern="1200" dirty="0">
                <a:solidFill>
                  <a:schemeClr val="tx1"/>
                </a:solidFill>
                <a:effectLst/>
                <a:latin typeface="+mn-lt"/>
                <a:ea typeface="+mn-ea"/>
                <a:cs typeface="+mn-cs"/>
              </a:rPr>
              <a:t> as a Solution</a:t>
            </a:r>
          </a:p>
          <a:p>
            <a:pPr fontAlgn="t"/>
            <a:r>
              <a:rPr lang="fr-BE" sz="1200" b="0" i="0" kern="1200" dirty="0">
                <a:solidFill>
                  <a:schemeClr val="tx1"/>
                </a:solidFill>
                <a:effectLst/>
                <a:latin typeface="+mn-lt"/>
                <a:ea typeface="+mn-ea"/>
                <a:cs typeface="+mn-cs"/>
              </a:rPr>
              <a:t>Academic and </a:t>
            </a:r>
            <a:r>
              <a:rPr lang="fr-BE" sz="1200" b="0" i="0" kern="1200" dirty="0" err="1">
                <a:solidFill>
                  <a:schemeClr val="tx1"/>
                </a:solidFill>
                <a:effectLst/>
                <a:latin typeface="+mn-lt"/>
                <a:ea typeface="+mn-ea"/>
                <a:cs typeface="+mn-cs"/>
              </a:rPr>
              <a:t>organisational</a:t>
            </a:r>
            <a:r>
              <a:rPr lang="fr-BE" sz="1200" b="0" i="0" kern="1200" dirty="0">
                <a:solidFill>
                  <a:schemeClr val="tx1"/>
                </a:solidFill>
                <a:effectLst/>
                <a:latin typeface="+mn-lt"/>
                <a:ea typeface="+mn-ea"/>
                <a:cs typeface="+mn-cs"/>
              </a:rPr>
              <a:t> </a:t>
            </a:r>
            <a:r>
              <a:rPr lang="fr-BE" sz="1200" b="0" i="0" kern="1200" dirty="0" err="1">
                <a:solidFill>
                  <a:schemeClr val="tx1"/>
                </a:solidFill>
                <a:effectLst/>
                <a:latin typeface="+mn-lt"/>
                <a:ea typeface="+mn-ea"/>
                <a:cs typeface="+mn-cs"/>
              </a:rPr>
              <a:t>actors</a:t>
            </a:r>
            <a:r>
              <a:rPr lang="fr-BE" sz="1200" b="0" i="0" kern="1200" dirty="0">
                <a:solidFill>
                  <a:schemeClr val="tx1"/>
                </a:solidFill>
                <a:effectLst/>
                <a:latin typeface="+mn-lt"/>
                <a:ea typeface="+mn-ea"/>
                <a:cs typeface="+mn-cs"/>
              </a:rPr>
              <a:t> </a:t>
            </a:r>
            <a:r>
              <a:rPr lang="fr-BE" sz="1200" b="0" i="0" kern="1200" dirty="0" err="1">
                <a:solidFill>
                  <a:schemeClr val="tx1"/>
                </a:solidFill>
                <a:effectLst/>
                <a:latin typeface="+mn-lt"/>
                <a:ea typeface="+mn-ea"/>
                <a:cs typeface="+mn-cs"/>
              </a:rPr>
              <a:t>pursue</a:t>
            </a:r>
            <a:r>
              <a:rPr lang="fr-BE" sz="1200" b="0" i="0" kern="1200" dirty="0">
                <a:solidFill>
                  <a:schemeClr val="tx1"/>
                </a:solidFill>
                <a:effectLst/>
                <a:latin typeface="+mn-lt"/>
                <a:ea typeface="+mn-ea"/>
                <a:cs typeface="+mn-cs"/>
              </a:rPr>
              <a:t> </a:t>
            </a:r>
            <a:r>
              <a:rPr lang="fr-BE" sz="1200" b="0" i="0" kern="1200" dirty="0" err="1">
                <a:solidFill>
                  <a:schemeClr val="tx1"/>
                </a:solidFill>
                <a:effectLst/>
                <a:latin typeface="+mn-lt"/>
                <a:ea typeface="+mn-ea"/>
                <a:cs typeface="+mn-cs"/>
              </a:rPr>
              <a:t>different</a:t>
            </a:r>
            <a:r>
              <a:rPr lang="fr-BE" sz="1200" b="0" i="0" kern="1200" dirty="0">
                <a:solidFill>
                  <a:schemeClr val="tx1"/>
                </a:solidFill>
                <a:effectLst/>
                <a:latin typeface="+mn-lt"/>
                <a:ea typeface="+mn-ea"/>
                <a:cs typeface="+mn-cs"/>
              </a:rPr>
              <a:t> objectives: </a:t>
            </a:r>
          </a:p>
          <a:p>
            <a:pPr lvl="1" fontAlgn="t"/>
            <a:r>
              <a:rPr lang="fr-BE" sz="1200" b="1" i="0" kern="1200" dirty="0">
                <a:solidFill>
                  <a:schemeClr val="tx1"/>
                </a:solidFill>
                <a:effectLst/>
                <a:latin typeface="+mn-lt"/>
                <a:ea typeface="+mn-ea"/>
                <a:cs typeface="+mn-cs"/>
              </a:rPr>
              <a:t>Scientific publication and </a:t>
            </a:r>
            <a:r>
              <a:rPr lang="fr-BE" sz="1200" b="1" i="0" kern="1200" dirty="0" err="1">
                <a:solidFill>
                  <a:schemeClr val="tx1"/>
                </a:solidFill>
                <a:effectLst/>
                <a:latin typeface="+mn-lt"/>
                <a:ea typeface="+mn-ea"/>
                <a:cs typeface="+mn-cs"/>
              </a:rPr>
              <a:t>theoretical</a:t>
            </a:r>
            <a:r>
              <a:rPr lang="fr-BE" sz="1200" b="1" i="0" kern="1200" dirty="0">
                <a:solidFill>
                  <a:schemeClr val="tx1"/>
                </a:solidFill>
                <a:effectLst/>
                <a:latin typeface="+mn-lt"/>
                <a:ea typeface="+mn-ea"/>
                <a:cs typeface="+mn-cs"/>
              </a:rPr>
              <a:t> </a:t>
            </a:r>
            <a:r>
              <a:rPr lang="fr-BE" sz="1200" b="1" i="0" kern="1200" dirty="0" err="1">
                <a:solidFill>
                  <a:schemeClr val="tx1"/>
                </a:solidFill>
                <a:effectLst/>
                <a:latin typeface="+mn-lt"/>
                <a:ea typeface="+mn-ea"/>
                <a:cs typeface="+mn-cs"/>
              </a:rPr>
              <a:t>advancement</a:t>
            </a:r>
            <a:r>
              <a:rPr lang="fr-BE" sz="1200" b="0" i="0" kern="1200" dirty="0">
                <a:solidFill>
                  <a:schemeClr val="tx1"/>
                </a:solidFill>
                <a:effectLst/>
                <a:latin typeface="+mn-lt"/>
                <a:ea typeface="+mn-ea"/>
                <a:cs typeface="+mn-cs"/>
              </a:rPr>
              <a:t>.</a:t>
            </a:r>
          </a:p>
          <a:p>
            <a:pPr lvl="1" fontAlgn="t"/>
            <a:r>
              <a:rPr lang="fr-BE" sz="1200" b="1" i="0" kern="1200" dirty="0" err="1">
                <a:solidFill>
                  <a:schemeClr val="tx1"/>
                </a:solidFill>
                <a:effectLst/>
                <a:latin typeface="+mn-lt"/>
                <a:ea typeface="+mn-ea"/>
                <a:cs typeface="+mn-cs"/>
              </a:rPr>
              <a:t>Operational</a:t>
            </a:r>
            <a:r>
              <a:rPr lang="fr-BE" sz="1200" b="1" i="0" kern="1200" dirty="0">
                <a:solidFill>
                  <a:schemeClr val="tx1"/>
                </a:solidFill>
                <a:effectLst/>
                <a:latin typeface="+mn-lt"/>
                <a:ea typeface="+mn-ea"/>
                <a:cs typeface="+mn-cs"/>
              </a:rPr>
              <a:t> </a:t>
            </a:r>
            <a:r>
              <a:rPr lang="fr-BE" sz="1200" b="1" i="0" kern="1200" dirty="0" err="1">
                <a:solidFill>
                  <a:schemeClr val="tx1"/>
                </a:solidFill>
                <a:effectLst/>
                <a:latin typeface="+mn-lt"/>
                <a:ea typeface="+mn-ea"/>
                <a:cs typeface="+mn-cs"/>
              </a:rPr>
              <a:t>effectiveness</a:t>
            </a:r>
            <a:r>
              <a:rPr lang="fr-BE" sz="1200" b="1" i="0" kern="1200" dirty="0">
                <a:solidFill>
                  <a:schemeClr val="tx1"/>
                </a:solidFill>
                <a:effectLst/>
                <a:latin typeface="+mn-lt"/>
                <a:ea typeface="+mn-ea"/>
                <a:cs typeface="+mn-cs"/>
              </a:rPr>
              <a:t> and business impact</a:t>
            </a:r>
            <a:r>
              <a:rPr lang="fr-BE" sz="1200" b="0" i="0" kern="1200" dirty="0">
                <a:solidFill>
                  <a:schemeClr val="tx1"/>
                </a:solidFill>
                <a:effectLst/>
                <a:latin typeface="+mn-lt"/>
                <a:ea typeface="+mn-ea"/>
                <a:cs typeface="+mn-cs"/>
              </a:rPr>
              <a:t>.</a:t>
            </a:r>
          </a:p>
          <a:p>
            <a:endParaRPr lang="fr-BE"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2</a:t>
            </a:fld>
            <a:endParaRPr lang="fr-BE"/>
          </a:p>
        </p:txBody>
      </p:sp>
    </p:spTree>
    <p:extLst>
      <p:ext uri="{BB962C8B-B14F-4D97-AF65-F5344CB8AC3E}">
        <p14:creationId xmlns:p14="http://schemas.microsoft.com/office/powerpoint/2010/main" val="3344493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HM : </a:t>
            </a:r>
            <a:r>
              <a:rPr lang="en-US" sz="1200" b="0" i="0" u="none" strike="noStrike" kern="1200" baseline="0" dirty="0">
                <a:solidFill>
                  <a:schemeClr val="tx1"/>
                </a:solidFill>
                <a:latin typeface="+mn-lt"/>
                <a:ea typeface="+mn-ea"/>
                <a:cs typeface="+mn-cs"/>
              </a:rPr>
              <a:t>In short, Humane Management advocates for an orientation grounded in reflexivity, recognition, attention to real work, and the cultivation of community. </a:t>
            </a:r>
            <a:br>
              <a:rPr lang="en-US" sz="1200" b="0" i="0" u="none" strike="noStrike" kern="1200" baseline="0" dirty="0">
                <a:solidFill>
                  <a:schemeClr val="tx1"/>
                </a:solidFill>
                <a:latin typeface="+mn-lt"/>
                <a:ea typeface="+mn-ea"/>
                <a:cs typeface="+mn-cs"/>
              </a:rPr>
            </a:br>
            <a:r>
              <a:rPr lang="en-US" sz="1200" b="0" i="0" u="none" strike="noStrike" kern="1200" baseline="0" dirty="0">
                <a:solidFill>
                  <a:schemeClr val="tx1"/>
                </a:solidFill>
                <a:latin typeface="+mn-lt"/>
                <a:ea typeface="+mn-ea"/>
                <a:cs typeface="+mn-cs"/>
              </a:rPr>
              <a:t>Co-researching : The Chair's partners are consulted in order to submit proposals for topics of interest based on field requirements. The selected themes are translated into research briefs outlining the studies to be conducted. The outcome of this translation work is then discussed again collectively. </a:t>
            </a:r>
          </a:p>
          <a:p>
            <a:r>
              <a:rPr lang="en-US" sz="1200" b="0" i="0" u="none" strike="noStrike" kern="1200" baseline="0" dirty="0">
                <a:solidFill>
                  <a:schemeClr val="tx1"/>
                </a:solidFill>
                <a:latin typeface="+mn-lt"/>
                <a:ea typeface="+mn-ea"/>
                <a:cs typeface="+mn-cs"/>
              </a:rPr>
              <a:t>A Learning ecosystem : As a university Chair, H Lab constitutes an ecosystem centered not only on research but also on teaching and service to society. </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3</a:t>
            </a:fld>
            <a:endParaRPr lang="fr-BE"/>
          </a:p>
        </p:txBody>
      </p:sp>
    </p:spTree>
    <p:extLst>
      <p:ext uri="{BB962C8B-B14F-4D97-AF65-F5344CB8AC3E}">
        <p14:creationId xmlns:p14="http://schemas.microsoft.com/office/powerpoint/2010/main" val="2451145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4</a:t>
            </a:fld>
            <a:endParaRPr lang="fr-BE"/>
          </a:p>
        </p:txBody>
      </p:sp>
    </p:spTree>
    <p:extLst>
      <p:ext uri="{BB962C8B-B14F-4D97-AF65-F5344CB8AC3E}">
        <p14:creationId xmlns:p14="http://schemas.microsoft.com/office/powerpoint/2010/main" val="946647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developed an executive training program based on the Chair’s principles: five modules co-led by academic-professional pairs specializing in Humane Management. </a:t>
            </a:r>
            <a:r>
              <a:rPr lang="fr-BE" dirty="0"/>
              <a:t>The programme </a:t>
            </a:r>
            <a:r>
              <a:rPr lang="fr-BE" dirty="0" err="1"/>
              <a:t>creates</a:t>
            </a:r>
            <a:r>
              <a:rPr lang="fr-BE" dirty="0"/>
              <a:t> a </a:t>
            </a:r>
            <a:r>
              <a:rPr lang="fr-BE" dirty="0" err="1"/>
              <a:t>continuous</a:t>
            </a:r>
            <a:r>
              <a:rPr lang="fr-BE" dirty="0"/>
              <a:t> </a:t>
            </a:r>
            <a:r>
              <a:rPr lang="fr-BE" dirty="0" err="1"/>
              <a:t>learning</a:t>
            </a:r>
            <a:r>
              <a:rPr lang="fr-BE" dirty="0"/>
              <a:t> </a:t>
            </a:r>
            <a:r>
              <a:rPr lang="fr-BE" dirty="0" err="1"/>
              <a:t>loop</a:t>
            </a:r>
            <a:r>
              <a:rPr lang="fr-BE" dirty="0"/>
              <a:t> </a:t>
            </a:r>
            <a:r>
              <a:rPr lang="fr-BE" dirty="0" err="1"/>
              <a:t>where</a:t>
            </a:r>
            <a:r>
              <a:rPr lang="fr-BE" dirty="0"/>
              <a:t> </a:t>
            </a:r>
            <a:r>
              <a:rPr lang="fr-BE" dirty="0" err="1"/>
              <a:t>research</a:t>
            </a:r>
            <a:r>
              <a:rPr lang="fr-BE" dirty="0"/>
              <a:t> </a:t>
            </a:r>
            <a:r>
              <a:rPr lang="fr-BE" dirty="0" err="1"/>
              <a:t>informs</a:t>
            </a:r>
            <a:r>
              <a:rPr lang="fr-BE" dirty="0"/>
              <a:t> practice, and </a:t>
            </a:r>
            <a:r>
              <a:rPr lang="fr-BE" dirty="0" err="1"/>
              <a:t>practitioners</a:t>
            </a:r>
            <a:r>
              <a:rPr lang="fr-BE" dirty="0"/>
              <a:t>' </a:t>
            </a:r>
            <a:r>
              <a:rPr lang="fr-BE" dirty="0" err="1"/>
              <a:t>experiences</a:t>
            </a:r>
            <a:r>
              <a:rPr lang="fr-BE" dirty="0"/>
              <a:t> </a:t>
            </a:r>
            <a:r>
              <a:rPr lang="fr-BE" dirty="0" err="1"/>
              <a:t>enrich</a:t>
            </a:r>
            <a:r>
              <a:rPr lang="fr-BE" dirty="0"/>
              <a:t> and </a:t>
            </a:r>
            <a:r>
              <a:rPr lang="fr-BE" dirty="0" err="1"/>
              <a:t>refine</a:t>
            </a:r>
            <a:r>
              <a:rPr lang="fr-BE" dirty="0"/>
              <a:t> Humane Management.</a:t>
            </a:r>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5</a:t>
            </a:fld>
            <a:endParaRPr lang="fr-BE"/>
          </a:p>
        </p:txBody>
      </p:sp>
    </p:spTree>
    <p:extLst>
      <p:ext uri="{BB962C8B-B14F-4D97-AF65-F5344CB8AC3E}">
        <p14:creationId xmlns:p14="http://schemas.microsoft.com/office/powerpoint/2010/main" val="969495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This </a:t>
            </a:r>
            <a:r>
              <a:rPr lang="fr-BE" dirty="0" err="1"/>
              <a:t>work</a:t>
            </a:r>
            <a:r>
              <a:rPr lang="fr-BE" dirty="0"/>
              <a:t> </a:t>
            </a:r>
            <a:r>
              <a:rPr lang="fr-BE" dirty="0" err="1"/>
              <a:t>generates</a:t>
            </a:r>
            <a:r>
              <a:rPr lang="fr-BE" dirty="0"/>
              <a:t> </a:t>
            </a:r>
            <a:r>
              <a:rPr lang="fr-BE" b="1" dirty="0" err="1"/>
              <a:t>substantial</a:t>
            </a:r>
            <a:r>
              <a:rPr lang="fr-BE" b="1" dirty="0"/>
              <a:t> collective </a:t>
            </a:r>
            <a:r>
              <a:rPr lang="fr-BE" b="1" dirty="0" err="1"/>
              <a:t>learning</a:t>
            </a:r>
            <a:r>
              <a:rPr lang="fr-BE" dirty="0"/>
              <a:t>, and in </a:t>
            </a:r>
            <a:r>
              <a:rPr lang="fr-BE" dirty="0" err="1"/>
              <a:t>some</a:t>
            </a:r>
            <a:r>
              <a:rPr lang="fr-BE" dirty="0"/>
              <a:t> cases </a:t>
            </a:r>
            <a:r>
              <a:rPr lang="fr-BE" dirty="0" err="1"/>
              <a:t>directly</a:t>
            </a:r>
            <a:r>
              <a:rPr lang="fr-BE" dirty="0"/>
              <a:t> </a:t>
            </a:r>
            <a:r>
              <a:rPr lang="fr-BE" dirty="0" err="1"/>
              <a:t>informs</a:t>
            </a:r>
            <a:r>
              <a:rPr lang="fr-BE" dirty="0"/>
              <a:t> HR practices by </a:t>
            </a:r>
            <a:r>
              <a:rPr lang="fr-BE" dirty="0" err="1"/>
              <a:t>translating</a:t>
            </a:r>
            <a:r>
              <a:rPr lang="fr-BE" dirty="0"/>
              <a:t> </a:t>
            </a:r>
            <a:r>
              <a:rPr lang="fr-BE" dirty="0" err="1"/>
              <a:t>research</a:t>
            </a:r>
            <a:r>
              <a:rPr lang="fr-BE" dirty="0"/>
              <a:t> </a:t>
            </a:r>
            <a:r>
              <a:rPr lang="fr-BE" dirty="0" err="1"/>
              <a:t>frameworks</a:t>
            </a:r>
            <a:r>
              <a:rPr lang="fr-BE" dirty="0"/>
              <a:t> </a:t>
            </a:r>
            <a:r>
              <a:rPr lang="fr-BE" dirty="0" err="1"/>
              <a:t>into</a:t>
            </a:r>
            <a:r>
              <a:rPr lang="fr-BE" dirty="0"/>
              <a:t> </a:t>
            </a:r>
            <a:r>
              <a:rPr lang="fr-BE" dirty="0" err="1"/>
              <a:t>operational</a:t>
            </a:r>
            <a:r>
              <a:rPr lang="fr-BE" dirty="0"/>
              <a:t> </a:t>
            </a:r>
            <a:r>
              <a:rPr lang="fr-BE" dirty="0" err="1"/>
              <a:t>tools</a:t>
            </a:r>
            <a:r>
              <a:rPr lang="fr-BE" dirty="0"/>
              <a:t> </a:t>
            </a:r>
            <a:r>
              <a:rPr lang="fr-BE" dirty="0" err="1"/>
              <a:t>that</a:t>
            </a:r>
            <a:r>
              <a:rPr lang="fr-BE" dirty="0"/>
              <a:t> </a:t>
            </a:r>
            <a:r>
              <a:rPr lang="fr-BE" dirty="0" err="1"/>
              <a:t>make</a:t>
            </a:r>
            <a:r>
              <a:rPr lang="fr-BE" dirty="0"/>
              <a:t> Humane Management observable and </a:t>
            </a:r>
            <a:r>
              <a:rPr lang="fr-BE" dirty="0" err="1"/>
              <a:t>actionable</a:t>
            </a:r>
            <a:r>
              <a:rPr lang="fr-BE" dirty="0"/>
              <a:t>.</a:t>
            </a:r>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6</a:t>
            </a:fld>
            <a:endParaRPr lang="fr-BE"/>
          </a:p>
        </p:txBody>
      </p:sp>
    </p:spTree>
    <p:extLst>
      <p:ext uri="{BB962C8B-B14F-4D97-AF65-F5344CB8AC3E}">
        <p14:creationId xmlns:p14="http://schemas.microsoft.com/office/powerpoint/2010/main" val="3851352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approach is also in line with the recommendations of Wickert et al. (2020), who </a:t>
            </a:r>
            <a:r>
              <a:rPr lang="en-US" sz="1200" b="0" i="0" u="none" strike="noStrike" kern="1200" baseline="0" dirty="0" err="1">
                <a:solidFill>
                  <a:schemeClr val="tx1"/>
                </a:solidFill>
                <a:latin typeface="+mn-lt"/>
                <a:ea typeface="+mn-ea"/>
                <a:cs typeface="+mn-cs"/>
              </a:rPr>
              <a:t>emphasise</a:t>
            </a:r>
            <a:r>
              <a:rPr lang="en-US" sz="1200" b="0" i="0" u="none" strike="noStrike" kern="1200" baseline="0" dirty="0">
                <a:solidFill>
                  <a:schemeClr val="tx1"/>
                </a:solidFill>
                <a:latin typeface="+mn-lt"/>
                <a:ea typeface="+mn-ea"/>
                <a:cs typeface="+mn-cs"/>
              </a:rPr>
              <a:t> the importance of researchers adopting a listening posture towards practitioners: this facilitates understanding of the issues and increases the impact of the research results (Bartunek and Rynes, 2014). Once the data has been collected—with access to the field often facilitated by partner </a:t>
            </a:r>
            <a:r>
              <a:rPr lang="en-US" sz="1200" b="0" i="0" u="none" strike="noStrike" kern="1200" baseline="0" dirty="0" err="1">
                <a:solidFill>
                  <a:schemeClr val="tx1"/>
                </a:solidFill>
                <a:latin typeface="+mn-lt"/>
                <a:ea typeface="+mn-ea"/>
                <a:cs typeface="+mn-cs"/>
              </a:rPr>
              <a:t>organisations</a:t>
            </a:r>
            <a:r>
              <a:rPr lang="en-US" sz="1200" b="0" i="0" u="none" strike="noStrike" kern="1200" baseline="0" dirty="0">
                <a:solidFill>
                  <a:schemeClr val="tx1"/>
                </a:solidFill>
                <a:latin typeface="+mn-lt"/>
                <a:ea typeface="+mn-ea"/>
                <a:cs typeface="+mn-cs"/>
              </a:rPr>
              <a:t> (Wickert et al., 2020)—workshops are </a:t>
            </a:r>
            <a:r>
              <a:rPr lang="en-US" sz="1200" b="0" i="0" u="none" strike="noStrike" kern="1200" baseline="0" dirty="0" err="1">
                <a:solidFill>
                  <a:schemeClr val="tx1"/>
                </a:solidFill>
                <a:latin typeface="+mn-lt"/>
                <a:ea typeface="+mn-ea"/>
                <a:cs typeface="+mn-cs"/>
              </a:rPr>
              <a:t>organised</a:t>
            </a:r>
            <a:r>
              <a:rPr lang="en-US" sz="1200" b="0" i="0" u="none" strike="noStrike" kern="1200" baseline="0" dirty="0">
                <a:solidFill>
                  <a:schemeClr val="tx1"/>
                </a:solidFill>
                <a:latin typeface="+mn-lt"/>
                <a:ea typeface="+mn-ea"/>
                <a:cs typeface="+mn-cs"/>
              </a:rPr>
              <a:t> to present the preliminary research findings and, more importantly, to help the research team develop recommendations and practical implications (Wickert et al., 2020). Through workshops and working groups, the research team works with practitioners to co-create concrete, practical and easily applicable solutions (Reineck et al., 2022). The practical knowledge and expertise of practitioners also enable the development of tools that are tailored to the day-to-day operations of </a:t>
            </a:r>
            <a:r>
              <a:rPr lang="en-US" sz="1200" b="0" i="0" u="none" strike="noStrike" kern="1200" baseline="0" dirty="0" err="1">
                <a:solidFill>
                  <a:schemeClr val="tx1"/>
                </a:solidFill>
                <a:latin typeface="+mn-lt"/>
                <a:ea typeface="+mn-ea"/>
                <a:cs typeface="+mn-cs"/>
              </a:rPr>
              <a:t>organisations</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Jarzabkowski</a:t>
            </a:r>
            <a:r>
              <a:rPr lang="en-US" sz="1200" b="0" i="0" u="none" strike="noStrike" kern="1200" baseline="0" dirty="0">
                <a:solidFill>
                  <a:schemeClr val="tx1"/>
                </a:solidFill>
                <a:latin typeface="+mn-lt"/>
                <a:ea typeface="+mn-ea"/>
                <a:cs typeface="+mn-cs"/>
              </a:rPr>
              <a:t> et al., 2024). In other words, “</a:t>
            </a:r>
            <a:r>
              <a:rPr lang="en-US" sz="1200" b="0" i="1" u="none" strike="noStrike" kern="1200" baseline="0" dirty="0">
                <a:solidFill>
                  <a:schemeClr val="tx1"/>
                </a:solidFill>
                <a:latin typeface="+mn-lt"/>
                <a:ea typeface="+mn-ea"/>
                <a:cs typeface="+mn-cs"/>
              </a:rPr>
              <a:t>co-creating means involving practitioners in the research process to jointly produce knowledge that can solve practical problems</a:t>
            </a:r>
            <a:r>
              <a:rPr lang="en-US" sz="1200" b="0" i="0" u="none" strike="noStrike" kern="1200" baseline="0" dirty="0">
                <a:solidFill>
                  <a:schemeClr val="tx1"/>
                </a:solidFill>
                <a:latin typeface="+mn-lt"/>
                <a:ea typeface="+mn-ea"/>
                <a:cs typeface="+mn-cs"/>
              </a:rPr>
              <a:t>” (Bansal and Sharma, 2022, quoted by Williams et al., 2024, p. 14).   In terms of deliverables, Paauwe and Van de </a:t>
            </a:r>
            <a:r>
              <a:rPr lang="en-US" sz="1200" b="0" i="0" u="none" strike="noStrike" kern="1200" baseline="0" dirty="0" err="1">
                <a:solidFill>
                  <a:schemeClr val="tx1"/>
                </a:solidFill>
                <a:latin typeface="+mn-lt"/>
                <a:ea typeface="+mn-ea"/>
                <a:cs typeface="+mn-cs"/>
              </a:rPr>
              <a:t>Voorde</a:t>
            </a:r>
            <a:r>
              <a:rPr lang="en-US" sz="1200" b="0" i="0" u="none" strike="noStrike" kern="1200" baseline="0" dirty="0">
                <a:solidFill>
                  <a:schemeClr val="tx1"/>
                </a:solidFill>
                <a:latin typeface="+mn-lt"/>
                <a:ea typeface="+mn-ea"/>
                <a:cs typeface="+mn-cs"/>
              </a:rPr>
              <a:t> (2025) suggest that knowledge transfer must be adapted to the target audience, and the authors suggest using appropriate channels of dissemination (professional publications, training, etc.). In this sense, the H lab offers different ways of communicating results: in addition to research reports, other formats are also available: practical guides, auto-evaluation grids and videos help to </a:t>
            </a:r>
            <a:r>
              <a:rPr lang="en-US" sz="1200" b="0" i="0" u="none" strike="noStrike" kern="1200" baseline="0" dirty="0" err="1">
                <a:solidFill>
                  <a:schemeClr val="tx1"/>
                </a:solidFill>
                <a:latin typeface="+mn-lt"/>
                <a:ea typeface="+mn-ea"/>
                <a:cs typeface="+mn-cs"/>
              </a:rPr>
              <a:t>popularise</a:t>
            </a:r>
            <a:r>
              <a:rPr lang="en-US" sz="1200" b="0" i="0" u="none" strike="noStrike" kern="1200" baseline="0" dirty="0">
                <a:solidFill>
                  <a:schemeClr val="tx1"/>
                </a:solidFill>
                <a:latin typeface="+mn-lt"/>
                <a:ea typeface="+mn-ea"/>
                <a:cs typeface="+mn-cs"/>
              </a:rPr>
              <a:t> the results and recommendations of our research (Wickert et al., 2020). These deliverables often offer practical results that can be quickly implemented by stakeholders (</a:t>
            </a:r>
            <a:r>
              <a:rPr lang="en-US" sz="1200" b="0" i="0" u="none" strike="noStrike" kern="1200" baseline="0" dirty="0" err="1">
                <a:solidFill>
                  <a:schemeClr val="tx1"/>
                </a:solidFill>
                <a:latin typeface="+mn-lt"/>
                <a:ea typeface="+mn-ea"/>
                <a:cs typeface="+mn-cs"/>
              </a:rPr>
              <a:t>Jarzabkowski</a:t>
            </a:r>
            <a:r>
              <a:rPr lang="en-US" sz="1200" b="0" i="0" u="none" strike="noStrike" kern="1200" baseline="0" dirty="0">
                <a:solidFill>
                  <a:schemeClr val="tx1"/>
                </a:solidFill>
                <a:latin typeface="+mn-lt"/>
                <a:ea typeface="+mn-ea"/>
                <a:cs typeface="+mn-cs"/>
              </a:rPr>
              <a:t> et al., 2024) </a:t>
            </a:r>
            <a:endParaRPr lang="fr-BE"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7</a:t>
            </a:fld>
            <a:endParaRPr lang="fr-BE"/>
          </a:p>
        </p:txBody>
      </p:sp>
    </p:spTree>
    <p:extLst>
      <p:ext uri="{BB962C8B-B14F-4D97-AF65-F5344CB8AC3E}">
        <p14:creationId xmlns:p14="http://schemas.microsoft.com/office/powerpoint/2010/main" val="2032028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Importantly, this approach highlights a reciprocal learning dynamic. It is not only the researcher who brings frameworks to enlighten practice; practitioners actively shape the researcher’s understanding of organizational realities, thereby contributing to the evolution of scientific knowledge itself. Acknowledging this mutual influence invites a redefinition of the researcher’s role in such a transdisciplinary process: not as an expert standing above the field, but as a reflective actor learning ‘with’ and ‘from’ practitioners in the co-construction of actionable and theoretically grounded knowledge. </a:t>
            </a:r>
            <a:endParaRPr lang="fr-BE"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8</a:t>
            </a:fld>
            <a:endParaRPr lang="fr-BE"/>
          </a:p>
        </p:txBody>
      </p:sp>
    </p:spTree>
    <p:extLst>
      <p:ext uri="{BB962C8B-B14F-4D97-AF65-F5344CB8AC3E}">
        <p14:creationId xmlns:p14="http://schemas.microsoft.com/office/powerpoint/2010/main" val="2643624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en-US" sz="1200" b="0" i="0" u="none" strike="noStrike" kern="1200" baseline="0" dirty="0">
                <a:solidFill>
                  <a:schemeClr val="tx1"/>
                </a:solidFill>
                <a:latin typeface="+mn-lt"/>
                <a:ea typeface="+mn-ea"/>
                <a:cs typeface="+mn-cs"/>
              </a:rPr>
              <a:t>The engaged leaders (and the organizations they commit) seek to take part in this movement of renewal. </a:t>
            </a:r>
            <a:r>
              <a:rPr lang="en-US" sz="1200" b="0" i="1" u="none" strike="noStrike" kern="1200" baseline="0" dirty="0">
                <a:solidFill>
                  <a:schemeClr val="tx1"/>
                </a:solidFill>
                <a:latin typeface="+mn-lt"/>
                <a:ea typeface="+mn-ea"/>
                <a:cs typeface="+mn-cs"/>
              </a:rPr>
              <a:t>Humane Management </a:t>
            </a:r>
            <a:r>
              <a:rPr lang="en-US" sz="1200" b="0" i="0" u="none" strike="noStrike" kern="1200" baseline="0" dirty="0">
                <a:solidFill>
                  <a:schemeClr val="tx1"/>
                </a:solidFill>
                <a:latin typeface="+mn-lt"/>
                <a:ea typeface="+mn-ea"/>
                <a:cs typeface="+mn-cs"/>
              </a:rPr>
              <a:t>acts as a unifying element—the common purpose—but also as a source of attraction and a way of working, insofar as partners find it intellectually and practically stimulating to participate in a research lab that refines and develops this proposition while contributing to the development of internal </a:t>
            </a:r>
            <a:r>
              <a:rPr lang="en-US" sz="1200" b="0" i="0" u="none" strike="noStrike" kern="1200" baseline="0" dirty="0" err="1">
                <a:solidFill>
                  <a:schemeClr val="tx1"/>
                </a:solidFill>
                <a:latin typeface="+mn-lt"/>
                <a:ea typeface="+mn-ea"/>
                <a:cs typeface="+mn-cs"/>
              </a:rPr>
              <a:t>reflexions</a:t>
            </a:r>
            <a:r>
              <a:rPr lang="en-US" sz="1200" b="0" i="0" u="none" strike="noStrike" kern="1200" baseline="0" dirty="0">
                <a:solidFill>
                  <a:schemeClr val="tx1"/>
                </a:solidFill>
                <a:latin typeface="+mn-lt"/>
                <a:ea typeface="+mn-ea"/>
                <a:cs typeface="+mn-cs"/>
              </a:rPr>
              <a:t> or practices </a:t>
            </a:r>
          </a:p>
          <a:p>
            <a:pPr marL="171450" indent="-171450">
              <a:buFontTx/>
              <a:buChar char="-"/>
            </a:pPr>
            <a:endParaRPr lang="fr-BE" dirty="0"/>
          </a:p>
        </p:txBody>
      </p:sp>
      <p:sp>
        <p:nvSpPr>
          <p:cNvPr id="4" name="Espace réservé du numéro de diapositive 3"/>
          <p:cNvSpPr>
            <a:spLocks noGrp="1"/>
          </p:cNvSpPr>
          <p:nvPr>
            <p:ph type="sldNum" sz="quarter" idx="5"/>
          </p:nvPr>
        </p:nvSpPr>
        <p:spPr/>
        <p:txBody>
          <a:bodyPr/>
          <a:lstStyle/>
          <a:p>
            <a:fld id="{9B04EE4A-77AC-4C50-8A6D-79F9241A2591}" type="slidenum">
              <a:rPr lang="fr-BE" smtClean="0"/>
              <a:t>9</a:t>
            </a:fld>
            <a:endParaRPr lang="fr-BE"/>
          </a:p>
        </p:txBody>
      </p:sp>
    </p:spTree>
    <p:extLst>
      <p:ext uri="{BB962C8B-B14F-4D97-AF65-F5344CB8AC3E}">
        <p14:creationId xmlns:p14="http://schemas.microsoft.com/office/powerpoint/2010/main" val="15514337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Layouts/_rels/slideLayout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jpeg"/><Relationship Id="rId4" Type="http://schemas.openxmlformats.org/officeDocument/2006/relationships/image" Target="../media/image7.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1.svg"/><Relationship Id="rId4" Type="http://schemas.openxmlformats.org/officeDocument/2006/relationships/image" Target="../media/image20.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sv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age_gard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B99E4B5C-D4CD-EE15-2E5C-EFA76DC942B8}"/>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4" name="Espace réservé du pied de page 3">
            <a:extLst>
              <a:ext uri="{FF2B5EF4-FFF2-40B4-BE49-F238E27FC236}">
                <a16:creationId xmlns:a16="http://schemas.microsoft.com/office/drawing/2014/main" id="{C9609A06-C417-4F62-DDDC-46B888312B5B}"/>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C89BB4DF-93AF-BD14-3214-77F6ADDB14CF}"/>
              </a:ext>
            </a:extLst>
          </p:cNvPr>
          <p:cNvSpPr>
            <a:spLocks noGrp="1"/>
          </p:cNvSpPr>
          <p:nvPr>
            <p:ph type="sldNum" sz="quarter" idx="12"/>
          </p:nvPr>
        </p:nvSpPr>
        <p:spPr/>
        <p:txBody>
          <a:bodyPr/>
          <a:lstStyle/>
          <a:p>
            <a:fld id="{FEE1CD6E-1232-400E-96E9-15D554FF3045}" type="slidenum">
              <a:rPr lang="fr-BE" smtClean="0"/>
              <a:t>‹N°›</a:t>
            </a:fld>
            <a:endParaRPr lang="fr-BE"/>
          </a:p>
        </p:txBody>
      </p:sp>
      <p:pic>
        <p:nvPicPr>
          <p:cNvPr id="6" name="Image 5" descr="Une image contenant texte, Graphique, logo, Police&#10;&#10;Description générée automatiquement">
            <a:extLst>
              <a:ext uri="{FF2B5EF4-FFF2-40B4-BE49-F238E27FC236}">
                <a16:creationId xmlns:a16="http://schemas.microsoft.com/office/drawing/2014/main" id="{19169AD5-0DBB-8FD9-343D-1181F05EC48B}"/>
              </a:ext>
            </a:extLst>
          </p:cNvPr>
          <p:cNvPicPr>
            <a:picLocks noChangeAspect="1"/>
          </p:cNvPicPr>
          <p:nvPr/>
        </p:nvPicPr>
        <p:blipFill>
          <a:blip r:embed="rId2"/>
          <a:stretch>
            <a:fillRect/>
          </a:stretch>
        </p:blipFill>
        <p:spPr>
          <a:xfrm>
            <a:off x="-1" y="1032"/>
            <a:ext cx="12193839" cy="6856968"/>
          </a:xfrm>
          <a:prstGeom prst="rect">
            <a:avLst/>
          </a:prstGeom>
        </p:spPr>
      </p:pic>
    </p:spTree>
    <p:extLst>
      <p:ext uri="{BB962C8B-B14F-4D97-AF65-F5344CB8AC3E}">
        <p14:creationId xmlns:p14="http://schemas.microsoft.com/office/powerpoint/2010/main" val="4099945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Une image contenant Graphique, capture d’écran, graphisme, conception&#10;&#10;Description générée automatiquement">
            <a:extLst>
              <a:ext uri="{FF2B5EF4-FFF2-40B4-BE49-F238E27FC236}">
                <a16:creationId xmlns:a16="http://schemas.microsoft.com/office/drawing/2014/main" id="{399D2717-F7B3-941C-9945-37D7F5811914}"/>
              </a:ext>
            </a:extLst>
          </p:cNvPr>
          <p:cNvPicPr>
            <a:picLocks noChangeAspect="1"/>
          </p:cNvPicPr>
          <p:nvPr/>
        </p:nvPicPr>
        <p:blipFill>
          <a:blip r:embed="rId2"/>
          <a:stretch>
            <a:fillRect/>
          </a:stretch>
        </p:blipFill>
        <p:spPr>
          <a:xfrm>
            <a:off x="-1" y="1032"/>
            <a:ext cx="12193839" cy="6856968"/>
          </a:xfrm>
          <a:prstGeom prst="rect">
            <a:avLst/>
          </a:prstGeom>
        </p:spPr>
      </p:pic>
      <p:sp>
        <p:nvSpPr>
          <p:cNvPr id="2" name="Titre 1">
            <a:extLst>
              <a:ext uri="{FF2B5EF4-FFF2-40B4-BE49-F238E27FC236}">
                <a16:creationId xmlns:a16="http://schemas.microsoft.com/office/drawing/2014/main" id="{14791CF9-0692-3D89-9B84-45CE365C40B6}"/>
              </a:ext>
            </a:extLst>
          </p:cNvPr>
          <p:cNvSpPr>
            <a:spLocks noGrp="1"/>
          </p:cNvSpPr>
          <p:nvPr>
            <p:ph type="ctrTitle"/>
          </p:nvPr>
        </p:nvSpPr>
        <p:spPr>
          <a:xfrm>
            <a:off x="3107184" y="1122363"/>
            <a:ext cx="7560816" cy="2387600"/>
          </a:xfrm>
        </p:spPr>
        <p:txBody>
          <a:bodyPr anchor="b"/>
          <a:lstStyle>
            <a:lvl1pPr algn="ctr">
              <a:defRPr sz="6000">
                <a:solidFill>
                  <a:srgbClr val="00ABE6"/>
                </a:solidFill>
                <a:latin typeface="Avenir Book" panose="02000503020000020003"/>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B6DAE977-5B26-1C22-D5FE-3DE0ED729A08}"/>
              </a:ext>
            </a:extLst>
          </p:cNvPr>
          <p:cNvSpPr>
            <a:spLocks noGrp="1"/>
          </p:cNvSpPr>
          <p:nvPr>
            <p:ph type="subTitle" idx="1"/>
          </p:nvPr>
        </p:nvSpPr>
        <p:spPr>
          <a:xfrm>
            <a:off x="3107184" y="3602038"/>
            <a:ext cx="7560816" cy="1655762"/>
          </a:xfrm>
        </p:spPr>
        <p:txBody>
          <a:bodyPr/>
          <a:lstStyle>
            <a:lvl1pPr marL="0" indent="0" algn="ctr">
              <a:buNone/>
              <a:defRPr sz="2400">
                <a:latin typeface="Avenir Book" panose="02000503020000020003"/>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61BD53E-2924-6FD1-85E6-B8F7F7599C9C}"/>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CF2D7ACA-C923-B65E-41E7-B4E943A03AE3}"/>
              </a:ext>
            </a:extLst>
          </p:cNvPr>
          <p:cNvSpPr>
            <a:spLocks noGrp="1"/>
          </p:cNvSpPr>
          <p:nvPr>
            <p:ph type="ftr" sz="quarter" idx="11"/>
          </p:nvPr>
        </p:nvSpPr>
        <p:spPr/>
        <p:txBody>
          <a:bodyPr/>
          <a:lstStyle>
            <a:lvl1pPr>
              <a:defRPr sz="1100">
                <a:latin typeface="Avenir Book" panose="02000503020000020003"/>
              </a:defRPr>
            </a:lvl1pPr>
          </a:lstStyle>
          <a:p>
            <a:endParaRPr lang="fr-BE"/>
          </a:p>
        </p:txBody>
      </p:sp>
      <p:sp>
        <p:nvSpPr>
          <p:cNvPr id="6" name="Espace réservé du numéro de diapositive 5">
            <a:extLst>
              <a:ext uri="{FF2B5EF4-FFF2-40B4-BE49-F238E27FC236}">
                <a16:creationId xmlns:a16="http://schemas.microsoft.com/office/drawing/2014/main" id="{A69E09E5-36EC-26AC-9C36-B2971AC0FBAC}"/>
              </a:ext>
            </a:extLst>
          </p:cNvPr>
          <p:cNvSpPr>
            <a:spLocks noGrp="1"/>
          </p:cNvSpPr>
          <p:nvPr>
            <p:ph type="sldNum" sz="quarter" idx="12"/>
          </p:nvPr>
        </p:nvSpPr>
        <p:spPr>
          <a:xfrm>
            <a:off x="8610600" y="6356350"/>
            <a:ext cx="3489036" cy="365125"/>
          </a:xfrm>
        </p:spPr>
        <p:txBody>
          <a:bodyPr/>
          <a:lstStyle/>
          <a:p>
            <a:fld id="{FEE1CD6E-1232-400E-96E9-15D554FF3045}" type="slidenum">
              <a:rPr lang="fr-BE" smtClean="0"/>
              <a:t>‹N°›</a:t>
            </a:fld>
            <a:endParaRPr lang="fr-BE"/>
          </a:p>
        </p:txBody>
      </p:sp>
    </p:spTree>
    <p:extLst>
      <p:ext uri="{BB962C8B-B14F-4D97-AF65-F5344CB8AC3E}">
        <p14:creationId xmlns:p14="http://schemas.microsoft.com/office/powerpoint/2010/main" val="225131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5E7678D-B0AD-9FD6-6B72-688617760014}"/>
              </a:ext>
            </a:extLst>
          </p:cNvPr>
          <p:cNvSpPr/>
          <p:nvPr/>
        </p:nvSpPr>
        <p:spPr>
          <a:xfrm>
            <a:off x="0" y="0"/>
            <a:ext cx="12192000" cy="68569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Graphique, capture d’écran, graphisme, conception&#10;&#10;Description générée automatiquement">
            <a:extLst>
              <a:ext uri="{FF2B5EF4-FFF2-40B4-BE49-F238E27FC236}">
                <a16:creationId xmlns:a16="http://schemas.microsoft.com/office/drawing/2014/main" id="{399D2717-F7B3-941C-9945-37D7F5811914}"/>
              </a:ext>
            </a:extLst>
          </p:cNvPr>
          <p:cNvPicPr>
            <a:picLocks noChangeAspect="1"/>
          </p:cNvPicPr>
          <p:nvPr/>
        </p:nvPicPr>
        <p:blipFill rotWithShape="1">
          <a:blip r:embed="rId2"/>
          <a:srcRect r="77503"/>
          <a:stretch/>
        </p:blipFill>
        <p:spPr>
          <a:xfrm>
            <a:off x="-1838" y="1032"/>
            <a:ext cx="2743200" cy="6856968"/>
          </a:xfrm>
          <a:prstGeom prst="flowChartDelay">
            <a:avLst/>
          </a:prstGeom>
        </p:spPr>
      </p:pic>
      <p:sp>
        <p:nvSpPr>
          <p:cNvPr id="4" name="Espace réservé de la date 3">
            <a:extLst>
              <a:ext uri="{FF2B5EF4-FFF2-40B4-BE49-F238E27FC236}">
                <a16:creationId xmlns:a16="http://schemas.microsoft.com/office/drawing/2014/main" id="{461BD53E-2924-6FD1-85E6-B8F7F7599C9C}"/>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CF2D7ACA-C923-B65E-41E7-B4E943A03AE3}"/>
              </a:ext>
            </a:extLst>
          </p:cNvPr>
          <p:cNvSpPr>
            <a:spLocks noGrp="1"/>
          </p:cNvSpPr>
          <p:nvPr>
            <p:ph type="ftr" sz="quarter" idx="11"/>
          </p:nvPr>
        </p:nvSpPr>
        <p:spPr/>
        <p:txBody>
          <a:bodyPr/>
          <a:lstStyle>
            <a:lvl1pPr>
              <a:defRPr sz="1100">
                <a:latin typeface="Avenir Book" panose="02000503020000020003"/>
              </a:defRPr>
            </a:lvl1pPr>
          </a:lstStyle>
          <a:p>
            <a:endParaRPr lang="fr-BE"/>
          </a:p>
        </p:txBody>
      </p:sp>
      <p:sp>
        <p:nvSpPr>
          <p:cNvPr id="6" name="Espace réservé du numéro de diapositive 5">
            <a:extLst>
              <a:ext uri="{FF2B5EF4-FFF2-40B4-BE49-F238E27FC236}">
                <a16:creationId xmlns:a16="http://schemas.microsoft.com/office/drawing/2014/main" id="{A69E09E5-36EC-26AC-9C36-B2971AC0FBAC}"/>
              </a:ext>
            </a:extLst>
          </p:cNvPr>
          <p:cNvSpPr>
            <a:spLocks noGrp="1"/>
          </p:cNvSpPr>
          <p:nvPr>
            <p:ph type="sldNum" sz="quarter" idx="12"/>
          </p:nvPr>
        </p:nvSpPr>
        <p:spPr/>
        <p:txBody>
          <a:bodyPr/>
          <a:lstStyle/>
          <a:p>
            <a:fld id="{FEE1CD6E-1232-400E-96E9-15D554FF3045}" type="slidenum">
              <a:rPr lang="fr-BE" smtClean="0"/>
              <a:t>‹N°›</a:t>
            </a:fld>
            <a:endParaRPr lang="fr-BE"/>
          </a:p>
        </p:txBody>
      </p:sp>
    </p:spTree>
    <p:extLst>
      <p:ext uri="{BB962C8B-B14F-4D97-AF65-F5344CB8AC3E}">
        <p14:creationId xmlns:p14="http://schemas.microsoft.com/office/powerpoint/2010/main" val="202253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age_programm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FA55CB6-DE3A-3F98-AE3D-618CA486A10E}"/>
              </a:ext>
            </a:extLst>
          </p:cNvPr>
          <p:cNvSpPr>
            <a:spLocks noGrp="1"/>
          </p:cNvSpPr>
          <p:nvPr>
            <p:ph type="sldNum" sz="quarter" idx="12"/>
          </p:nvPr>
        </p:nvSpPr>
        <p:spPr>
          <a:xfrm>
            <a:off x="9448800" y="6495995"/>
            <a:ext cx="2743200" cy="365125"/>
          </a:xfrm>
        </p:spPr>
        <p:txBody>
          <a:bodyPr/>
          <a:lstStyle>
            <a:lvl1pPr>
              <a:defRPr>
                <a:latin typeface="Avenir Book" panose="02000503020000020003"/>
              </a:defRPr>
            </a:lvl1pPr>
          </a:lstStyle>
          <a:p>
            <a:fld id="{FEE1CD6E-1232-400E-96E9-15D554FF3045}" type="slidenum">
              <a:rPr lang="fr-BE" smtClean="0"/>
              <a:t>‹N°›</a:t>
            </a:fld>
            <a:endParaRPr lang="fr-BE"/>
          </a:p>
        </p:txBody>
      </p:sp>
      <p:sp>
        <p:nvSpPr>
          <p:cNvPr id="8" name="Espace réservé du texte 2">
            <a:extLst>
              <a:ext uri="{FF2B5EF4-FFF2-40B4-BE49-F238E27FC236}">
                <a16:creationId xmlns:a16="http://schemas.microsoft.com/office/drawing/2014/main" id="{CEA84860-AB96-C17A-9C01-966522B88CC7}"/>
              </a:ext>
            </a:extLst>
          </p:cNvPr>
          <p:cNvSpPr>
            <a:spLocks noGrp="1"/>
          </p:cNvSpPr>
          <p:nvPr>
            <p:ph type="body" idx="1" hasCustomPrompt="1"/>
          </p:nvPr>
        </p:nvSpPr>
        <p:spPr>
          <a:xfrm>
            <a:off x="4994209" y="2137024"/>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9" name="Espace réservé du texte 2">
            <a:extLst>
              <a:ext uri="{FF2B5EF4-FFF2-40B4-BE49-F238E27FC236}">
                <a16:creationId xmlns:a16="http://schemas.microsoft.com/office/drawing/2014/main" id="{839F9042-68B7-ED43-4C07-8316D6C9454F}"/>
              </a:ext>
            </a:extLst>
          </p:cNvPr>
          <p:cNvSpPr>
            <a:spLocks noGrp="1"/>
          </p:cNvSpPr>
          <p:nvPr>
            <p:ph type="body" idx="13" hasCustomPrompt="1"/>
          </p:nvPr>
        </p:nvSpPr>
        <p:spPr>
          <a:xfrm>
            <a:off x="6427734" y="2137024"/>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sp>
        <p:nvSpPr>
          <p:cNvPr id="10" name="Espace réservé du texte 2">
            <a:extLst>
              <a:ext uri="{FF2B5EF4-FFF2-40B4-BE49-F238E27FC236}">
                <a16:creationId xmlns:a16="http://schemas.microsoft.com/office/drawing/2014/main" id="{568C0B4D-0114-8FD4-8194-4BADE4703B53}"/>
              </a:ext>
            </a:extLst>
          </p:cNvPr>
          <p:cNvSpPr>
            <a:spLocks noGrp="1"/>
          </p:cNvSpPr>
          <p:nvPr>
            <p:ph type="body" idx="14" hasCustomPrompt="1"/>
          </p:nvPr>
        </p:nvSpPr>
        <p:spPr>
          <a:xfrm>
            <a:off x="4994209" y="2879560"/>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11" name="Espace réservé du texte 2">
            <a:extLst>
              <a:ext uri="{FF2B5EF4-FFF2-40B4-BE49-F238E27FC236}">
                <a16:creationId xmlns:a16="http://schemas.microsoft.com/office/drawing/2014/main" id="{A072B5A6-C879-377D-210D-82AA761D8999}"/>
              </a:ext>
            </a:extLst>
          </p:cNvPr>
          <p:cNvSpPr>
            <a:spLocks noGrp="1"/>
          </p:cNvSpPr>
          <p:nvPr>
            <p:ph type="body" idx="15" hasCustomPrompt="1"/>
          </p:nvPr>
        </p:nvSpPr>
        <p:spPr>
          <a:xfrm>
            <a:off x="6427734" y="2879560"/>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sp>
        <p:nvSpPr>
          <p:cNvPr id="12" name="Espace réservé du texte 2">
            <a:extLst>
              <a:ext uri="{FF2B5EF4-FFF2-40B4-BE49-F238E27FC236}">
                <a16:creationId xmlns:a16="http://schemas.microsoft.com/office/drawing/2014/main" id="{BC3672EC-F988-1B84-2E8E-751FDC485F19}"/>
              </a:ext>
            </a:extLst>
          </p:cNvPr>
          <p:cNvSpPr>
            <a:spLocks noGrp="1"/>
          </p:cNvSpPr>
          <p:nvPr>
            <p:ph type="body" idx="16" hasCustomPrompt="1"/>
          </p:nvPr>
        </p:nvSpPr>
        <p:spPr>
          <a:xfrm>
            <a:off x="4994209" y="3622625"/>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13" name="Espace réservé du texte 2">
            <a:extLst>
              <a:ext uri="{FF2B5EF4-FFF2-40B4-BE49-F238E27FC236}">
                <a16:creationId xmlns:a16="http://schemas.microsoft.com/office/drawing/2014/main" id="{C2017A1E-212E-6F50-86A6-5A9C6A29A4CF}"/>
              </a:ext>
            </a:extLst>
          </p:cNvPr>
          <p:cNvSpPr>
            <a:spLocks noGrp="1"/>
          </p:cNvSpPr>
          <p:nvPr>
            <p:ph type="body" idx="17" hasCustomPrompt="1"/>
          </p:nvPr>
        </p:nvSpPr>
        <p:spPr>
          <a:xfrm>
            <a:off x="6427734" y="3622625"/>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sp>
        <p:nvSpPr>
          <p:cNvPr id="14" name="Espace réservé du texte 2">
            <a:extLst>
              <a:ext uri="{FF2B5EF4-FFF2-40B4-BE49-F238E27FC236}">
                <a16:creationId xmlns:a16="http://schemas.microsoft.com/office/drawing/2014/main" id="{8C52A99E-B25F-3777-EAC4-B910C5306687}"/>
              </a:ext>
            </a:extLst>
          </p:cNvPr>
          <p:cNvSpPr>
            <a:spLocks noGrp="1"/>
          </p:cNvSpPr>
          <p:nvPr>
            <p:ph type="body" idx="18" hasCustomPrompt="1"/>
          </p:nvPr>
        </p:nvSpPr>
        <p:spPr>
          <a:xfrm>
            <a:off x="4994209" y="4365690"/>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15" name="Espace réservé du texte 2">
            <a:extLst>
              <a:ext uri="{FF2B5EF4-FFF2-40B4-BE49-F238E27FC236}">
                <a16:creationId xmlns:a16="http://schemas.microsoft.com/office/drawing/2014/main" id="{A6D53C28-8DD8-C330-DFA6-2FE68AB6E26B}"/>
              </a:ext>
            </a:extLst>
          </p:cNvPr>
          <p:cNvSpPr>
            <a:spLocks noGrp="1"/>
          </p:cNvSpPr>
          <p:nvPr>
            <p:ph type="body" idx="19" hasCustomPrompt="1"/>
          </p:nvPr>
        </p:nvSpPr>
        <p:spPr>
          <a:xfrm>
            <a:off x="6427734" y="4365690"/>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sp>
        <p:nvSpPr>
          <p:cNvPr id="16" name="Espace réservé du texte 2">
            <a:extLst>
              <a:ext uri="{FF2B5EF4-FFF2-40B4-BE49-F238E27FC236}">
                <a16:creationId xmlns:a16="http://schemas.microsoft.com/office/drawing/2014/main" id="{83ABF21B-A265-4B3B-5602-828656A1BE17}"/>
              </a:ext>
            </a:extLst>
          </p:cNvPr>
          <p:cNvSpPr>
            <a:spLocks noGrp="1"/>
          </p:cNvSpPr>
          <p:nvPr>
            <p:ph type="body" idx="20" hasCustomPrompt="1"/>
          </p:nvPr>
        </p:nvSpPr>
        <p:spPr>
          <a:xfrm>
            <a:off x="4994209" y="5127768"/>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17" name="Espace réservé du texte 2">
            <a:extLst>
              <a:ext uri="{FF2B5EF4-FFF2-40B4-BE49-F238E27FC236}">
                <a16:creationId xmlns:a16="http://schemas.microsoft.com/office/drawing/2014/main" id="{207657E2-A8C2-517A-3D25-FAF753FA8624}"/>
              </a:ext>
            </a:extLst>
          </p:cNvPr>
          <p:cNvSpPr>
            <a:spLocks noGrp="1"/>
          </p:cNvSpPr>
          <p:nvPr>
            <p:ph type="body" idx="21" hasCustomPrompt="1"/>
          </p:nvPr>
        </p:nvSpPr>
        <p:spPr>
          <a:xfrm>
            <a:off x="6427734" y="5127768"/>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sp>
        <p:nvSpPr>
          <p:cNvPr id="18" name="Espace réservé du texte 2">
            <a:extLst>
              <a:ext uri="{FF2B5EF4-FFF2-40B4-BE49-F238E27FC236}">
                <a16:creationId xmlns:a16="http://schemas.microsoft.com/office/drawing/2014/main" id="{1CD62423-5846-D568-F07E-5514F591BB53}"/>
              </a:ext>
            </a:extLst>
          </p:cNvPr>
          <p:cNvSpPr>
            <a:spLocks noGrp="1"/>
          </p:cNvSpPr>
          <p:nvPr>
            <p:ph type="body" idx="22" hasCustomPrompt="1"/>
          </p:nvPr>
        </p:nvSpPr>
        <p:spPr>
          <a:xfrm>
            <a:off x="4994209" y="5889846"/>
            <a:ext cx="1311133" cy="671490"/>
          </a:xfrm>
        </p:spPr>
        <p:txBody>
          <a:bodyPr/>
          <a:lstStyle>
            <a:lvl1pPr marL="0" indent="0">
              <a:lnSpc>
                <a:spcPct val="100000"/>
              </a:lnSpc>
              <a:spcBef>
                <a:spcPts val="0"/>
              </a:spcBef>
              <a:spcAft>
                <a:spcPts val="0"/>
              </a:spcAft>
              <a:buNone/>
              <a:defRPr sz="2400" b="1">
                <a:solidFill>
                  <a:srgbClr val="EA6329"/>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Heure</a:t>
            </a:r>
          </a:p>
          <a:p>
            <a:pPr lvl="0"/>
            <a:endParaRPr lang="fr-FR"/>
          </a:p>
        </p:txBody>
      </p:sp>
      <p:sp>
        <p:nvSpPr>
          <p:cNvPr id="19" name="Espace réservé du texte 2">
            <a:extLst>
              <a:ext uri="{FF2B5EF4-FFF2-40B4-BE49-F238E27FC236}">
                <a16:creationId xmlns:a16="http://schemas.microsoft.com/office/drawing/2014/main" id="{0923074B-C8C3-4666-9226-54448C42BC86}"/>
              </a:ext>
            </a:extLst>
          </p:cNvPr>
          <p:cNvSpPr>
            <a:spLocks noGrp="1"/>
          </p:cNvSpPr>
          <p:nvPr>
            <p:ph type="body" idx="23" hasCustomPrompt="1"/>
          </p:nvPr>
        </p:nvSpPr>
        <p:spPr>
          <a:xfrm>
            <a:off x="6427734" y="5889846"/>
            <a:ext cx="5348630" cy="671490"/>
          </a:xfrm>
        </p:spPr>
        <p:txBody>
          <a:bodyPr/>
          <a:lstStyle>
            <a:lvl1pPr marL="0" indent="0">
              <a:lnSpc>
                <a:spcPct val="100000"/>
              </a:lnSpc>
              <a:spcBef>
                <a:spcPts val="0"/>
              </a:spcBef>
              <a:spcAft>
                <a:spcPts val="0"/>
              </a:spcAft>
              <a:buNone/>
              <a:defRPr sz="2400" b="0">
                <a:solidFill>
                  <a:schemeClr val="tx1"/>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Activité</a:t>
            </a:r>
          </a:p>
        </p:txBody>
      </p:sp>
      <p:grpSp>
        <p:nvGrpSpPr>
          <p:cNvPr id="25" name="Groupe 24">
            <a:extLst>
              <a:ext uri="{FF2B5EF4-FFF2-40B4-BE49-F238E27FC236}">
                <a16:creationId xmlns:a16="http://schemas.microsoft.com/office/drawing/2014/main" id="{FE45473C-1BF8-6C11-9D94-F01F65D04B4B}"/>
              </a:ext>
            </a:extLst>
          </p:cNvPr>
          <p:cNvGrpSpPr/>
          <p:nvPr/>
        </p:nvGrpSpPr>
        <p:grpSpPr>
          <a:xfrm>
            <a:off x="337346" y="0"/>
            <a:ext cx="4383545" cy="5889846"/>
            <a:chOff x="337346" y="1"/>
            <a:chExt cx="4383545" cy="5468646"/>
          </a:xfrm>
        </p:grpSpPr>
        <p:sp>
          <p:nvSpPr>
            <p:cNvPr id="6" name="Rectangle 5">
              <a:extLst>
                <a:ext uri="{FF2B5EF4-FFF2-40B4-BE49-F238E27FC236}">
                  <a16:creationId xmlns:a16="http://schemas.microsoft.com/office/drawing/2014/main" id="{104A0E7E-9F58-1739-B6A8-539D2EEC5776}"/>
                </a:ext>
              </a:extLst>
            </p:cNvPr>
            <p:cNvSpPr/>
            <p:nvPr userDrawn="1"/>
          </p:nvSpPr>
          <p:spPr>
            <a:xfrm>
              <a:off x="337346" y="1"/>
              <a:ext cx="4383545" cy="3429000"/>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rganigramme : Connecteur 19">
              <a:extLst>
                <a:ext uri="{FF2B5EF4-FFF2-40B4-BE49-F238E27FC236}">
                  <a16:creationId xmlns:a16="http://schemas.microsoft.com/office/drawing/2014/main" id="{478DF978-A1D8-4C12-DEE2-20B6D2C900AE}"/>
                </a:ext>
              </a:extLst>
            </p:cNvPr>
            <p:cNvSpPr/>
            <p:nvPr userDrawn="1"/>
          </p:nvSpPr>
          <p:spPr>
            <a:xfrm>
              <a:off x="337346" y="1207366"/>
              <a:ext cx="4383545" cy="4261281"/>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Image 20" descr="Une image contenant Graphique, capture d’écran, graphisme, Police&#10;&#10;Description générée automatiquement">
            <a:extLst>
              <a:ext uri="{FF2B5EF4-FFF2-40B4-BE49-F238E27FC236}">
                <a16:creationId xmlns:a16="http://schemas.microsoft.com/office/drawing/2014/main" id="{A5CFD6A0-6D91-0831-3D6E-115F2CFAE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sp>
        <p:nvSpPr>
          <p:cNvPr id="24" name="Rectangle 23">
            <a:extLst>
              <a:ext uri="{FF2B5EF4-FFF2-40B4-BE49-F238E27FC236}">
                <a16:creationId xmlns:a16="http://schemas.microsoft.com/office/drawing/2014/main" id="{BF9F2046-16DF-4B91-4373-B5347FB3565F}"/>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2" name="Titre 1">
            <a:extLst>
              <a:ext uri="{FF2B5EF4-FFF2-40B4-BE49-F238E27FC236}">
                <a16:creationId xmlns:a16="http://schemas.microsoft.com/office/drawing/2014/main" id="{70828A7E-7C44-1BF7-BBCE-D63F9FC954F0}"/>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a:t>Programme</a:t>
            </a:r>
            <a:endParaRPr lang="en-US"/>
          </a:p>
        </p:txBody>
      </p:sp>
      <p:sp>
        <p:nvSpPr>
          <p:cNvPr id="26" name="Espace réservé du pied de page 3">
            <a:extLst>
              <a:ext uri="{FF2B5EF4-FFF2-40B4-BE49-F238E27FC236}">
                <a16:creationId xmlns:a16="http://schemas.microsoft.com/office/drawing/2014/main" id="{BF5CF6C7-5964-4F29-2829-9269E42912E1}"/>
              </a:ext>
            </a:extLst>
          </p:cNvPr>
          <p:cNvSpPr txBox="1">
            <a:spLocks/>
          </p:cNvSpPr>
          <p:nvPr/>
        </p:nvSpPr>
        <p:spPr>
          <a:xfrm rot="5400000">
            <a:off x="-1874839" y="356552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 H </a:t>
            </a:r>
            <a:r>
              <a:rPr lang="fr-FR" dirty="0" err="1"/>
              <a:t>Lab</a:t>
            </a:r>
            <a:r>
              <a:rPr lang="fr-FR" dirty="0"/>
              <a:t>, </a:t>
            </a:r>
            <a:r>
              <a:rPr lang="fr-FR" dirty="0" err="1"/>
              <a:t>UCLouvain</a:t>
            </a:r>
            <a:r>
              <a:rPr lang="fr-FR" dirty="0"/>
              <a:t> 2024</a:t>
            </a:r>
          </a:p>
        </p:txBody>
      </p:sp>
    </p:spTree>
    <p:extLst>
      <p:ext uri="{BB962C8B-B14F-4D97-AF65-F5344CB8AC3E}">
        <p14:creationId xmlns:p14="http://schemas.microsoft.com/office/powerpoint/2010/main" val="415213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AA6196A2-910E-F93D-EAEB-7AE7EF84689D}"/>
              </a:ext>
            </a:extLst>
          </p:cNvPr>
          <p:cNvPicPr>
            <a:picLocks noChangeAspect="1"/>
          </p:cNvPicPr>
          <p:nvPr/>
        </p:nvPicPr>
        <p:blipFill>
          <a:blip r:embed="rId2"/>
          <a:stretch>
            <a:fillRect/>
          </a:stretch>
        </p:blipFill>
        <p:spPr>
          <a:xfrm>
            <a:off x="-1" y="1032"/>
            <a:ext cx="12193839" cy="6856968"/>
          </a:xfrm>
          <a:prstGeom prst="rect">
            <a:avLst/>
          </a:prstGeom>
        </p:spPr>
      </p:pic>
      <p:sp>
        <p:nvSpPr>
          <p:cNvPr id="2" name="Titre 1">
            <a:extLst>
              <a:ext uri="{FF2B5EF4-FFF2-40B4-BE49-F238E27FC236}">
                <a16:creationId xmlns:a16="http://schemas.microsoft.com/office/drawing/2014/main" id="{28F6AED4-65AF-E9C0-DE5B-76D6442BD2A7}"/>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7B3D9527-E058-C359-35E7-EC10A257A0BC}"/>
              </a:ext>
            </a:extLst>
          </p:cNvPr>
          <p:cNvSpPr>
            <a:spLocks noGrp="1"/>
          </p:cNvSpPr>
          <p:nvPr>
            <p:ph idx="1"/>
          </p:nvPr>
        </p:nvSpPr>
        <p:spPr/>
        <p:txBody>
          <a:bodyPr/>
          <a:lstStyle>
            <a:lvl1pPr marL="0" indent="0">
              <a:buNone/>
              <a:defRPr>
                <a:solidFill>
                  <a:srgbClr val="00ABE6"/>
                </a:solidFill>
                <a:latin typeface="Avenir Book" panose="02000503020000020003"/>
                <a:cs typeface="Calibri" panose="020F0502020204030204" pitchFamily="34" charset="0"/>
              </a:defRPr>
            </a:lvl1pPr>
            <a:lvl2pPr marL="685800" indent="-228600">
              <a:buClr>
                <a:srgbClr val="F6CB06"/>
              </a:buClr>
              <a:buFont typeface="Montserrat" panose="00000500000000000000" pitchFamily="50" charset="0"/>
              <a:buChar char="›"/>
              <a:defRPr>
                <a:latin typeface="Avenir Book" panose="02000503020000020003"/>
                <a:cs typeface="Calibri" panose="020F0502020204030204" pitchFamily="34" charset="0"/>
              </a:defRPr>
            </a:lvl2pPr>
            <a:lvl3pPr>
              <a:buClr>
                <a:srgbClr val="E9418D"/>
              </a:buClr>
              <a:defRPr>
                <a:latin typeface="Avenir Book" panose="02000503020000020003"/>
                <a:cs typeface="Calibri" panose="020F0502020204030204" pitchFamily="34" charset="0"/>
              </a:defRPr>
            </a:lvl3pPr>
            <a:lvl4pPr>
              <a:defRPr>
                <a:latin typeface="Avenir Book" panose="02000503020000020003"/>
                <a:cs typeface="Calibri" panose="020F0502020204030204" pitchFamily="34" charset="0"/>
              </a:defRPr>
            </a:lvl4pPr>
            <a:lvl5pPr>
              <a:defRPr>
                <a:latin typeface="Avenir Book" panose="02000503020000020003"/>
                <a:cs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F56313-8658-852A-F02D-0E8B1BCD2B20}"/>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66425220-88E6-3A33-1264-48C726CF84A7}"/>
              </a:ext>
            </a:extLst>
          </p:cNvPr>
          <p:cNvSpPr>
            <a:spLocks noGrp="1"/>
          </p:cNvSpPr>
          <p:nvPr>
            <p:ph type="ftr" sz="quarter" idx="11"/>
          </p:nvPr>
        </p:nvSpPr>
        <p:spPr/>
        <p:txBody>
          <a:bodyPr/>
          <a:lstStyle/>
          <a:p>
            <a:endParaRPr lang="fr-BE"/>
          </a:p>
        </p:txBody>
      </p:sp>
      <p:sp>
        <p:nvSpPr>
          <p:cNvPr id="8" name="Rectangle 7">
            <a:extLst>
              <a:ext uri="{FF2B5EF4-FFF2-40B4-BE49-F238E27FC236}">
                <a16:creationId xmlns:a16="http://schemas.microsoft.com/office/drawing/2014/main" id="{73F9A097-BA97-9714-3717-F53050787FED}"/>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171BF7-4A8F-667D-EC72-04AE584BFE1C}"/>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space réservé du numéro de diapositive 5">
            <a:extLst>
              <a:ext uri="{FF2B5EF4-FFF2-40B4-BE49-F238E27FC236}">
                <a16:creationId xmlns:a16="http://schemas.microsoft.com/office/drawing/2014/main" id="{010A9764-0EBC-0EC3-277E-A32CEA5CF20D}"/>
              </a:ext>
            </a:extLst>
          </p:cNvPr>
          <p:cNvSpPr>
            <a:spLocks noGrp="1"/>
          </p:cNvSpPr>
          <p:nvPr>
            <p:ph type="sldNum" sz="quarter" idx="12"/>
          </p:nvPr>
        </p:nvSpPr>
        <p:spPr>
          <a:xfrm>
            <a:off x="11727399" y="6538912"/>
            <a:ext cx="494189" cy="365125"/>
          </a:xfrm>
        </p:spPr>
        <p:txBody>
          <a:bodyPr/>
          <a:lstStyle>
            <a:lvl1pPr algn="r">
              <a:defRPr>
                <a:solidFill>
                  <a:schemeClr val="bg1"/>
                </a:solidFill>
                <a:latin typeface="Avenir Book" panose="02000503020000020003"/>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383416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rocess">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AA6196A2-910E-F93D-EAEB-7AE7EF84689D}"/>
              </a:ext>
            </a:extLst>
          </p:cNvPr>
          <p:cNvPicPr>
            <a:picLocks noChangeAspect="1"/>
          </p:cNvPicPr>
          <p:nvPr/>
        </p:nvPicPr>
        <p:blipFill>
          <a:blip r:embed="rId2"/>
          <a:stretch>
            <a:fillRect/>
          </a:stretch>
        </p:blipFill>
        <p:spPr>
          <a:xfrm>
            <a:off x="-1" y="1032"/>
            <a:ext cx="12193839" cy="6856968"/>
          </a:xfrm>
          <a:prstGeom prst="rect">
            <a:avLst/>
          </a:prstGeom>
        </p:spPr>
      </p:pic>
      <p:sp>
        <p:nvSpPr>
          <p:cNvPr id="2" name="Titre 1">
            <a:extLst>
              <a:ext uri="{FF2B5EF4-FFF2-40B4-BE49-F238E27FC236}">
                <a16:creationId xmlns:a16="http://schemas.microsoft.com/office/drawing/2014/main" id="{28F6AED4-65AF-E9C0-DE5B-76D6442BD2A7}"/>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4" name="Espace réservé de la date 3">
            <a:extLst>
              <a:ext uri="{FF2B5EF4-FFF2-40B4-BE49-F238E27FC236}">
                <a16:creationId xmlns:a16="http://schemas.microsoft.com/office/drawing/2014/main" id="{F5F56313-8658-852A-F02D-0E8B1BCD2B20}"/>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66425220-88E6-3A33-1264-48C726CF84A7}"/>
              </a:ext>
            </a:extLst>
          </p:cNvPr>
          <p:cNvSpPr>
            <a:spLocks noGrp="1"/>
          </p:cNvSpPr>
          <p:nvPr>
            <p:ph type="ftr" sz="quarter" idx="11"/>
          </p:nvPr>
        </p:nvSpPr>
        <p:spPr/>
        <p:txBody>
          <a:bodyPr/>
          <a:lstStyle/>
          <a:p>
            <a:endParaRPr lang="fr-BE"/>
          </a:p>
        </p:txBody>
      </p:sp>
      <p:sp>
        <p:nvSpPr>
          <p:cNvPr id="8" name="Rectangle 7">
            <a:extLst>
              <a:ext uri="{FF2B5EF4-FFF2-40B4-BE49-F238E27FC236}">
                <a16:creationId xmlns:a16="http://schemas.microsoft.com/office/drawing/2014/main" id="{73F9A097-BA97-9714-3717-F53050787FED}"/>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171BF7-4A8F-667D-EC72-04AE584BFE1C}"/>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ce réservé du numéro de diapositive 5">
            <a:extLst>
              <a:ext uri="{FF2B5EF4-FFF2-40B4-BE49-F238E27FC236}">
                <a16:creationId xmlns:a16="http://schemas.microsoft.com/office/drawing/2014/main" id="{B57FF8D9-4DF5-1248-3E49-83AAF140E97F}"/>
              </a:ext>
            </a:extLst>
          </p:cNvPr>
          <p:cNvSpPr>
            <a:spLocks noGrp="1"/>
          </p:cNvSpPr>
          <p:nvPr>
            <p:ph type="sldNum" sz="quarter" idx="12"/>
          </p:nvPr>
        </p:nvSpPr>
        <p:spPr>
          <a:xfrm>
            <a:off x="11771789" y="6538912"/>
            <a:ext cx="494189" cy="365125"/>
          </a:xfrm>
        </p:spPr>
        <p:txBody>
          <a:bodyPr/>
          <a:lstStyle>
            <a:lvl1pPr algn="r">
              <a:defRPr>
                <a:solidFill>
                  <a:schemeClr val="bg1"/>
                </a:solidFill>
                <a:latin typeface="Avenir Book" panose="02000503020000020003"/>
              </a:defRPr>
            </a:lvl1pPr>
          </a:lstStyle>
          <a:p>
            <a:fld id="{FEE1CD6E-1232-400E-96E9-15D554FF3045}" type="slidenum">
              <a:rPr lang="fr-BE" smtClean="0"/>
              <a:t>‹N°›</a:t>
            </a:fld>
            <a:endParaRPr lang="fr-BE"/>
          </a:p>
        </p:txBody>
      </p:sp>
      <p:sp>
        <p:nvSpPr>
          <p:cNvPr id="10" name="Google Shape;379;p25">
            <a:extLst>
              <a:ext uri="{FF2B5EF4-FFF2-40B4-BE49-F238E27FC236}">
                <a16:creationId xmlns:a16="http://schemas.microsoft.com/office/drawing/2014/main" id="{B235A2CC-1A4C-4D4E-F88C-743EE74FA707}"/>
              </a:ext>
            </a:extLst>
          </p:cNvPr>
          <p:cNvSpPr/>
          <p:nvPr/>
        </p:nvSpPr>
        <p:spPr>
          <a:xfrm>
            <a:off x="2466014" y="1698669"/>
            <a:ext cx="399055" cy="1942032"/>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rgbClr val="FBC119"/>
          </a:solidFill>
          <a:ln>
            <a:noFill/>
          </a:ln>
        </p:spPr>
        <p:txBody>
          <a:bodyPr spcFirstLastPara="1" wrap="square" lIns="121900" tIns="121900" rIns="121900" bIns="121900" anchor="ctr" anchorCtr="0">
            <a:noAutofit/>
          </a:bodyPr>
          <a:lstStyle/>
          <a:p>
            <a:endParaRPr sz="2400"/>
          </a:p>
        </p:txBody>
      </p:sp>
      <p:sp>
        <p:nvSpPr>
          <p:cNvPr id="11" name="Google Shape;380;p25">
            <a:extLst>
              <a:ext uri="{FF2B5EF4-FFF2-40B4-BE49-F238E27FC236}">
                <a16:creationId xmlns:a16="http://schemas.microsoft.com/office/drawing/2014/main" id="{5CDE60B4-8C30-D3AF-9FDE-BB2B42D30313}"/>
              </a:ext>
            </a:extLst>
          </p:cNvPr>
          <p:cNvSpPr/>
          <p:nvPr/>
        </p:nvSpPr>
        <p:spPr>
          <a:xfrm>
            <a:off x="1216318" y="3539426"/>
            <a:ext cx="1967309" cy="1021613"/>
          </a:xfrm>
          <a:custGeom>
            <a:avLst/>
            <a:gdLst/>
            <a:ahLst/>
            <a:cxnLst/>
            <a:rect l="l" t="t" r="r" b="b"/>
            <a:pathLst>
              <a:path w="45375" h="23563" extrusionOk="0">
                <a:moveTo>
                  <a:pt x="0" y="0"/>
                </a:moveTo>
                <a:lnTo>
                  <a:pt x="0" y="23563"/>
                </a:lnTo>
                <a:lnTo>
                  <a:pt x="33599" y="23563"/>
                </a:lnTo>
                <a:cubicBezTo>
                  <a:pt x="40100" y="23563"/>
                  <a:pt x="45375" y="18288"/>
                  <a:pt x="45375" y="11788"/>
                </a:cubicBezTo>
                <a:cubicBezTo>
                  <a:pt x="45375" y="5275"/>
                  <a:pt x="40100" y="0"/>
                  <a:pt x="33599" y="0"/>
                </a:cubicBezTo>
                <a:close/>
              </a:path>
            </a:pathLst>
          </a:custGeom>
          <a:solidFill>
            <a:srgbClr val="FBC119"/>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12" name="Google Shape;383;p25">
            <a:extLst>
              <a:ext uri="{FF2B5EF4-FFF2-40B4-BE49-F238E27FC236}">
                <a16:creationId xmlns:a16="http://schemas.microsoft.com/office/drawing/2014/main" id="{2CB8FCAD-1449-3475-AE1B-2094169047DA}"/>
              </a:ext>
            </a:extLst>
          </p:cNvPr>
          <p:cNvSpPr/>
          <p:nvPr/>
        </p:nvSpPr>
        <p:spPr>
          <a:xfrm>
            <a:off x="6502369" y="1698669"/>
            <a:ext cx="399055" cy="1942032"/>
          </a:xfrm>
          <a:custGeom>
            <a:avLst/>
            <a:gdLst/>
            <a:ahLst/>
            <a:cxnLst/>
            <a:rect l="l" t="t" r="r" b="b"/>
            <a:pathLst>
              <a:path w="9204" h="44792" extrusionOk="0">
                <a:moveTo>
                  <a:pt x="0" y="1"/>
                </a:moveTo>
                <a:lnTo>
                  <a:pt x="0" y="33291"/>
                </a:lnTo>
                <a:cubicBezTo>
                  <a:pt x="0" y="38244"/>
                  <a:pt x="2810" y="42649"/>
                  <a:pt x="7097" y="44792"/>
                </a:cubicBezTo>
                <a:lnTo>
                  <a:pt x="9204" y="44792"/>
                </a:lnTo>
                <a:lnTo>
                  <a:pt x="9204" y="43328"/>
                </a:lnTo>
                <a:cubicBezTo>
                  <a:pt x="5025" y="41804"/>
                  <a:pt x="2179" y="37827"/>
                  <a:pt x="2179" y="33291"/>
                </a:cubicBezTo>
                <a:lnTo>
                  <a:pt x="2179" y="1"/>
                </a:lnTo>
                <a:close/>
              </a:path>
            </a:pathLst>
          </a:custGeom>
          <a:solidFill>
            <a:srgbClr val="E9418D"/>
          </a:solidFill>
          <a:ln>
            <a:noFill/>
          </a:ln>
        </p:spPr>
        <p:txBody>
          <a:bodyPr spcFirstLastPara="1" wrap="square" lIns="121900" tIns="121900" rIns="121900" bIns="121900" anchor="ctr" anchorCtr="0">
            <a:noAutofit/>
          </a:bodyPr>
          <a:lstStyle/>
          <a:p>
            <a:endParaRPr sz="2400"/>
          </a:p>
        </p:txBody>
      </p:sp>
      <p:sp>
        <p:nvSpPr>
          <p:cNvPr id="13" name="Google Shape;384;p25">
            <a:extLst>
              <a:ext uri="{FF2B5EF4-FFF2-40B4-BE49-F238E27FC236}">
                <a16:creationId xmlns:a16="http://schemas.microsoft.com/office/drawing/2014/main" id="{8D937E19-CE75-2C32-4902-0AAE6C3ECCF1}"/>
              </a:ext>
            </a:extLst>
          </p:cNvPr>
          <p:cNvSpPr/>
          <p:nvPr/>
        </p:nvSpPr>
        <p:spPr>
          <a:xfrm>
            <a:off x="5069935" y="3539426"/>
            <a:ext cx="2150577" cy="1021613"/>
          </a:xfrm>
          <a:custGeom>
            <a:avLst/>
            <a:gdLst/>
            <a:ahLst/>
            <a:cxnLst/>
            <a:rect l="l" t="t" r="r" b="b"/>
            <a:pathLst>
              <a:path w="49602" h="23563" extrusionOk="0">
                <a:moveTo>
                  <a:pt x="1" y="0"/>
                </a:moveTo>
                <a:cubicBezTo>
                  <a:pt x="4620" y="1917"/>
                  <a:pt x="7871" y="6477"/>
                  <a:pt x="7871" y="11788"/>
                </a:cubicBezTo>
                <a:cubicBezTo>
                  <a:pt x="7871" y="17098"/>
                  <a:pt x="4620" y="21646"/>
                  <a:pt x="1" y="23563"/>
                </a:cubicBezTo>
                <a:lnTo>
                  <a:pt x="37827" y="23563"/>
                </a:lnTo>
                <a:cubicBezTo>
                  <a:pt x="44328" y="23563"/>
                  <a:pt x="49602" y="18288"/>
                  <a:pt x="49602" y="11788"/>
                </a:cubicBezTo>
                <a:cubicBezTo>
                  <a:pt x="49602" y="5275"/>
                  <a:pt x="44328" y="0"/>
                  <a:pt x="37827" y="0"/>
                </a:cubicBezTo>
                <a:close/>
              </a:path>
            </a:pathLst>
          </a:custGeom>
          <a:solidFill>
            <a:srgbClr val="E9418D"/>
          </a:solidFill>
          <a:ln>
            <a:noFill/>
          </a:ln>
        </p:spPr>
        <p:txBody>
          <a:bodyPr spcFirstLastPara="1" wrap="square" lIns="121900" tIns="121900" rIns="121900" bIns="121900" anchor="ctr" anchorCtr="0">
            <a:noAutofit/>
          </a:bodyPr>
          <a:lstStyle/>
          <a:p>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14" name="Google Shape;387;p25">
            <a:extLst>
              <a:ext uri="{FF2B5EF4-FFF2-40B4-BE49-F238E27FC236}">
                <a16:creationId xmlns:a16="http://schemas.microsoft.com/office/drawing/2014/main" id="{C8789608-9770-B7E9-D3D2-F60119A6E261}"/>
              </a:ext>
            </a:extLst>
          </p:cNvPr>
          <p:cNvSpPr/>
          <p:nvPr/>
        </p:nvSpPr>
        <p:spPr>
          <a:xfrm>
            <a:off x="4393682" y="4492321"/>
            <a:ext cx="399055" cy="1942552"/>
          </a:xfrm>
          <a:custGeom>
            <a:avLst/>
            <a:gdLst/>
            <a:ahLst/>
            <a:cxnLst/>
            <a:rect l="l" t="t" r="r" b="b"/>
            <a:pathLst>
              <a:path w="9204" h="44804" extrusionOk="0">
                <a:moveTo>
                  <a:pt x="7097" y="0"/>
                </a:moveTo>
                <a:cubicBezTo>
                  <a:pt x="2810" y="2143"/>
                  <a:pt x="0" y="6549"/>
                  <a:pt x="0" y="11514"/>
                </a:cubicBezTo>
                <a:lnTo>
                  <a:pt x="0" y="44803"/>
                </a:lnTo>
                <a:lnTo>
                  <a:pt x="2179" y="44803"/>
                </a:lnTo>
                <a:lnTo>
                  <a:pt x="2179" y="11514"/>
                </a:lnTo>
                <a:cubicBezTo>
                  <a:pt x="2179" y="6965"/>
                  <a:pt x="5025" y="2989"/>
                  <a:pt x="9204" y="1477"/>
                </a:cubicBezTo>
                <a:lnTo>
                  <a:pt x="9204" y="0"/>
                </a:lnTo>
                <a:close/>
              </a:path>
            </a:pathLst>
          </a:custGeom>
          <a:solidFill>
            <a:srgbClr val="EA6329"/>
          </a:solidFill>
          <a:ln>
            <a:noFill/>
          </a:ln>
        </p:spPr>
        <p:txBody>
          <a:bodyPr spcFirstLastPara="1" wrap="square" lIns="121900" tIns="121900" rIns="121900" bIns="121900" anchor="ctr" anchorCtr="0">
            <a:noAutofit/>
          </a:bodyPr>
          <a:lstStyle/>
          <a:p>
            <a:endParaRPr sz="2400"/>
          </a:p>
        </p:txBody>
      </p:sp>
      <p:sp>
        <p:nvSpPr>
          <p:cNvPr id="15" name="Google Shape;388;p25">
            <a:extLst>
              <a:ext uri="{FF2B5EF4-FFF2-40B4-BE49-F238E27FC236}">
                <a16:creationId xmlns:a16="http://schemas.microsoft.com/office/drawing/2014/main" id="{E2C00D4F-8A2A-7C43-3B93-C4DE6EAAD430}"/>
              </a:ext>
            </a:extLst>
          </p:cNvPr>
          <p:cNvSpPr/>
          <p:nvPr/>
        </p:nvSpPr>
        <p:spPr>
          <a:xfrm>
            <a:off x="3075313" y="3539426"/>
            <a:ext cx="2150621" cy="1021613"/>
          </a:xfrm>
          <a:custGeom>
            <a:avLst/>
            <a:gdLst/>
            <a:ahLst/>
            <a:cxnLst/>
            <a:rect l="l" t="t" r="r" b="b"/>
            <a:pathLst>
              <a:path w="49603" h="23563" extrusionOk="0">
                <a:moveTo>
                  <a:pt x="1" y="0"/>
                </a:moveTo>
                <a:cubicBezTo>
                  <a:pt x="4621" y="1917"/>
                  <a:pt x="7871" y="6477"/>
                  <a:pt x="7871" y="11788"/>
                </a:cubicBezTo>
                <a:cubicBezTo>
                  <a:pt x="7871" y="17098"/>
                  <a:pt x="4621" y="21646"/>
                  <a:pt x="1" y="23563"/>
                </a:cubicBezTo>
                <a:lnTo>
                  <a:pt x="37827" y="23563"/>
                </a:lnTo>
                <a:cubicBezTo>
                  <a:pt x="44328" y="23563"/>
                  <a:pt x="49602" y="18288"/>
                  <a:pt x="49602" y="11788"/>
                </a:cubicBezTo>
                <a:cubicBezTo>
                  <a:pt x="49602" y="5275"/>
                  <a:pt x="44328" y="0"/>
                  <a:pt x="37827" y="0"/>
                </a:cubicBezTo>
                <a:close/>
              </a:path>
            </a:pathLst>
          </a:custGeom>
          <a:solidFill>
            <a:srgbClr val="EA6329"/>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16" name="Google Shape;391;p25">
            <a:extLst>
              <a:ext uri="{FF2B5EF4-FFF2-40B4-BE49-F238E27FC236}">
                <a16:creationId xmlns:a16="http://schemas.microsoft.com/office/drawing/2014/main" id="{ECC025AA-1E04-527B-9541-30B3AF062D95}"/>
              </a:ext>
            </a:extLst>
          </p:cNvPr>
          <p:cNvSpPr/>
          <p:nvPr/>
        </p:nvSpPr>
        <p:spPr>
          <a:xfrm>
            <a:off x="8358584" y="4476442"/>
            <a:ext cx="399099" cy="1942552"/>
          </a:xfrm>
          <a:custGeom>
            <a:avLst/>
            <a:gdLst/>
            <a:ahLst/>
            <a:cxnLst/>
            <a:rect l="l" t="t" r="r" b="b"/>
            <a:pathLst>
              <a:path w="9205" h="44804" extrusionOk="0">
                <a:moveTo>
                  <a:pt x="7097" y="0"/>
                </a:moveTo>
                <a:cubicBezTo>
                  <a:pt x="2811" y="2143"/>
                  <a:pt x="1" y="6549"/>
                  <a:pt x="1" y="11514"/>
                </a:cubicBezTo>
                <a:lnTo>
                  <a:pt x="1" y="44803"/>
                </a:lnTo>
                <a:lnTo>
                  <a:pt x="2180" y="44803"/>
                </a:lnTo>
                <a:lnTo>
                  <a:pt x="2180" y="11514"/>
                </a:lnTo>
                <a:cubicBezTo>
                  <a:pt x="2180" y="6965"/>
                  <a:pt x="5025" y="2989"/>
                  <a:pt x="9204" y="1477"/>
                </a:cubicBezTo>
                <a:lnTo>
                  <a:pt x="9204" y="0"/>
                </a:lnTo>
                <a:close/>
              </a:path>
            </a:pathLst>
          </a:custGeom>
          <a:solidFill>
            <a:srgbClr val="00ABE6"/>
          </a:solidFill>
          <a:ln>
            <a:noFill/>
          </a:ln>
        </p:spPr>
        <p:txBody>
          <a:bodyPr spcFirstLastPara="1" wrap="square" lIns="121900" tIns="121900" rIns="121900" bIns="121900" anchor="ctr" anchorCtr="0">
            <a:noAutofit/>
          </a:bodyPr>
          <a:lstStyle/>
          <a:p>
            <a:endParaRPr sz="2400"/>
          </a:p>
        </p:txBody>
      </p:sp>
      <p:sp>
        <p:nvSpPr>
          <p:cNvPr id="17" name="Google Shape;392;p25">
            <a:extLst>
              <a:ext uri="{FF2B5EF4-FFF2-40B4-BE49-F238E27FC236}">
                <a16:creationId xmlns:a16="http://schemas.microsoft.com/office/drawing/2014/main" id="{43FF761A-7BB5-24C6-3570-0A82859D3611}"/>
              </a:ext>
            </a:extLst>
          </p:cNvPr>
          <p:cNvSpPr/>
          <p:nvPr/>
        </p:nvSpPr>
        <p:spPr>
          <a:xfrm>
            <a:off x="7034580" y="3523547"/>
            <a:ext cx="2151097" cy="1021613"/>
          </a:xfrm>
          <a:custGeom>
            <a:avLst/>
            <a:gdLst/>
            <a:ahLst/>
            <a:cxnLst/>
            <a:rect l="l" t="t" r="r" b="b"/>
            <a:pathLst>
              <a:path w="49614" h="23563" extrusionOk="0">
                <a:moveTo>
                  <a:pt x="0" y="0"/>
                </a:moveTo>
                <a:cubicBezTo>
                  <a:pt x="4620" y="1917"/>
                  <a:pt x="7870" y="6477"/>
                  <a:pt x="7870" y="11788"/>
                </a:cubicBezTo>
                <a:cubicBezTo>
                  <a:pt x="7870" y="17098"/>
                  <a:pt x="4620" y="21646"/>
                  <a:pt x="0" y="23563"/>
                </a:cubicBezTo>
                <a:lnTo>
                  <a:pt x="37826" y="23563"/>
                </a:lnTo>
                <a:cubicBezTo>
                  <a:pt x="44339" y="23563"/>
                  <a:pt x="49614" y="18288"/>
                  <a:pt x="49614" y="11788"/>
                </a:cubicBezTo>
                <a:cubicBezTo>
                  <a:pt x="49614" y="5275"/>
                  <a:pt x="44339" y="0"/>
                  <a:pt x="37826" y="0"/>
                </a:cubicBezTo>
                <a:close/>
              </a:path>
            </a:pathLst>
          </a:custGeom>
          <a:solidFill>
            <a:srgbClr val="00ABE6"/>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grpSp>
        <p:nvGrpSpPr>
          <p:cNvPr id="18" name="Google Shape;395;p25">
            <a:extLst>
              <a:ext uri="{FF2B5EF4-FFF2-40B4-BE49-F238E27FC236}">
                <a16:creationId xmlns:a16="http://schemas.microsoft.com/office/drawing/2014/main" id="{4D07917E-04C0-F05A-4ACE-2DC7188EB33F}"/>
              </a:ext>
            </a:extLst>
          </p:cNvPr>
          <p:cNvGrpSpPr/>
          <p:nvPr/>
        </p:nvGrpSpPr>
        <p:grpSpPr>
          <a:xfrm>
            <a:off x="3907454" y="3804840"/>
            <a:ext cx="488359" cy="490788"/>
            <a:chOff x="-62150375" y="2664925"/>
            <a:chExt cx="316650" cy="318225"/>
          </a:xfrm>
        </p:grpSpPr>
        <p:sp>
          <p:nvSpPr>
            <p:cNvPr id="19" name="Google Shape;396;p25">
              <a:extLst>
                <a:ext uri="{FF2B5EF4-FFF2-40B4-BE49-F238E27FC236}">
                  <a16:creationId xmlns:a16="http://schemas.microsoft.com/office/drawing/2014/main" id="{C9648B5B-D49A-BE27-995A-FB8856910406}"/>
                </a:ext>
              </a:extLst>
            </p:cNvPr>
            <p:cNvSpPr/>
            <p:nvPr/>
          </p:nvSpPr>
          <p:spPr>
            <a:xfrm>
              <a:off x="-62150375" y="2961850"/>
              <a:ext cx="316650" cy="21300"/>
            </a:xfrm>
            <a:custGeom>
              <a:avLst/>
              <a:gdLst/>
              <a:ahLst/>
              <a:cxnLst/>
              <a:rect l="l" t="t" r="r" b="b"/>
              <a:pathLst>
                <a:path w="12666" h="852" extrusionOk="0">
                  <a:moveTo>
                    <a:pt x="379" y="0"/>
                  </a:moveTo>
                  <a:cubicBezTo>
                    <a:pt x="158" y="0"/>
                    <a:pt x="1" y="189"/>
                    <a:pt x="1" y="410"/>
                  </a:cubicBezTo>
                  <a:cubicBezTo>
                    <a:pt x="1" y="662"/>
                    <a:pt x="190" y="851"/>
                    <a:pt x="379" y="851"/>
                  </a:cubicBezTo>
                  <a:lnTo>
                    <a:pt x="12225" y="851"/>
                  </a:lnTo>
                  <a:cubicBezTo>
                    <a:pt x="12477" y="851"/>
                    <a:pt x="12634" y="662"/>
                    <a:pt x="12634" y="410"/>
                  </a:cubicBezTo>
                  <a:cubicBezTo>
                    <a:pt x="12666" y="158"/>
                    <a:pt x="12477" y="0"/>
                    <a:pt x="12225"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0" name="Google Shape;397;p25">
              <a:extLst>
                <a:ext uri="{FF2B5EF4-FFF2-40B4-BE49-F238E27FC236}">
                  <a16:creationId xmlns:a16="http://schemas.microsoft.com/office/drawing/2014/main" id="{C06DBBDA-6864-34C5-C505-C05EB6954F3B}"/>
                </a:ext>
              </a:extLst>
            </p:cNvPr>
            <p:cNvSpPr/>
            <p:nvPr/>
          </p:nvSpPr>
          <p:spPr>
            <a:xfrm>
              <a:off x="-62150375" y="2838200"/>
              <a:ext cx="82725" cy="102400"/>
            </a:xfrm>
            <a:custGeom>
              <a:avLst/>
              <a:gdLst/>
              <a:ahLst/>
              <a:cxnLst/>
              <a:rect l="l" t="t" r="r" b="b"/>
              <a:pathLst>
                <a:path w="3309" h="4096" extrusionOk="0">
                  <a:moveTo>
                    <a:pt x="2363" y="756"/>
                  </a:moveTo>
                  <a:cubicBezTo>
                    <a:pt x="2427" y="756"/>
                    <a:pt x="2521" y="851"/>
                    <a:pt x="2521" y="914"/>
                  </a:cubicBezTo>
                  <a:lnTo>
                    <a:pt x="2521" y="3119"/>
                  </a:lnTo>
                  <a:cubicBezTo>
                    <a:pt x="2521" y="3214"/>
                    <a:pt x="2427" y="3245"/>
                    <a:pt x="2363" y="3245"/>
                  </a:cubicBezTo>
                  <a:lnTo>
                    <a:pt x="977" y="3245"/>
                  </a:lnTo>
                  <a:cubicBezTo>
                    <a:pt x="883" y="3245"/>
                    <a:pt x="820" y="3151"/>
                    <a:pt x="820" y="3119"/>
                  </a:cubicBezTo>
                  <a:lnTo>
                    <a:pt x="820" y="914"/>
                  </a:lnTo>
                  <a:cubicBezTo>
                    <a:pt x="820" y="851"/>
                    <a:pt x="883" y="756"/>
                    <a:pt x="977" y="756"/>
                  </a:cubicBezTo>
                  <a:close/>
                  <a:moveTo>
                    <a:pt x="946" y="0"/>
                  </a:moveTo>
                  <a:cubicBezTo>
                    <a:pt x="379" y="0"/>
                    <a:pt x="1" y="441"/>
                    <a:pt x="1" y="945"/>
                  </a:cubicBezTo>
                  <a:lnTo>
                    <a:pt x="1" y="3151"/>
                  </a:lnTo>
                  <a:cubicBezTo>
                    <a:pt x="1" y="3686"/>
                    <a:pt x="410" y="4096"/>
                    <a:pt x="946" y="4096"/>
                  </a:cubicBezTo>
                  <a:lnTo>
                    <a:pt x="2300" y="4096"/>
                  </a:lnTo>
                  <a:cubicBezTo>
                    <a:pt x="2868" y="4096"/>
                    <a:pt x="3309" y="3686"/>
                    <a:pt x="3309" y="3151"/>
                  </a:cubicBezTo>
                  <a:lnTo>
                    <a:pt x="3309" y="945"/>
                  </a:lnTo>
                  <a:cubicBezTo>
                    <a:pt x="3309" y="410"/>
                    <a:pt x="2868" y="0"/>
                    <a:pt x="2300"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1" name="Google Shape;398;p25">
              <a:extLst>
                <a:ext uri="{FF2B5EF4-FFF2-40B4-BE49-F238E27FC236}">
                  <a16:creationId xmlns:a16="http://schemas.microsoft.com/office/drawing/2014/main" id="{A199D47A-32E9-27EF-C7A5-41B2A4140435}"/>
                </a:ext>
              </a:extLst>
            </p:cNvPr>
            <p:cNvSpPr/>
            <p:nvPr/>
          </p:nvSpPr>
          <p:spPr>
            <a:xfrm>
              <a:off x="-62033800" y="2664925"/>
              <a:ext cx="82725" cy="274900"/>
            </a:xfrm>
            <a:custGeom>
              <a:avLst/>
              <a:gdLst/>
              <a:ahLst/>
              <a:cxnLst/>
              <a:rect l="l" t="t" r="r" b="b"/>
              <a:pathLst>
                <a:path w="3309" h="10996" extrusionOk="0">
                  <a:moveTo>
                    <a:pt x="2332" y="788"/>
                  </a:moveTo>
                  <a:cubicBezTo>
                    <a:pt x="2426" y="851"/>
                    <a:pt x="2489" y="882"/>
                    <a:pt x="2489" y="945"/>
                  </a:cubicBezTo>
                  <a:lnTo>
                    <a:pt x="2489" y="10050"/>
                  </a:lnTo>
                  <a:cubicBezTo>
                    <a:pt x="2489" y="10145"/>
                    <a:pt x="2426" y="10176"/>
                    <a:pt x="2332" y="10176"/>
                  </a:cubicBezTo>
                  <a:lnTo>
                    <a:pt x="946" y="10176"/>
                  </a:lnTo>
                  <a:cubicBezTo>
                    <a:pt x="882" y="10176"/>
                    <a:pt x="851" y="10082"/>
                    <a:pt x="851" y="10050"/>
                  </a:cubicBezTo>
                  <a:lnTo>
                    <a:pt x="851" y="945"/>
                  </a:lnTo>
                  <a:cubicBezTo>
                    <a:pt x="851" y="882"/>
                    <a:pt x="914" y="788"/>
                    <a:pt x="946" y="788"/>
                  </a:cubicBezTo>
                  <a:close/>
                  <a:moveTo>
                    <a:pt x="946" y="0"/>
                  </a:moveTo>
                  <a:cubicBezTo>
                    <a:pt x="410" y="0"/>
                    <a:pt x="0" y="441"/>
                    <a:pt x="0" y="945"/>
                  </a:cubicBezTo>
                  <a:lnTo>
                    <a:pt x="0" y="10050"/>
                  </a:lnTo>
                  <a:cubicBezTo>
                    <a:pt x="0" y="10617"/>
                    <a:pt x="441" y="10995"/>
                    <a:pt x="946" y="10995"/>
                  </a:cubicBezTo>
                  <a:lnTo>
                    <a:pt x="2332" y="10995"/>
                  </a:lnTo>
                  <a:cubicBezTo>
                    <a:pt x="2899" y="10995"/>
                    <a:pt x="3308" y="10554"/>
                    <a:pt x="3308" y="10050"/>
                  </a:cubicBezTo>
                  <a:lnTo>
                    <a:pt x="3308" y="945"/>
                  </a:lnTo>
                  <a:cubicBezTo>
                    <a:pt x="3308" y="410"/>
                    <a:pt x="2899" y="0"/>
                    <a:pt x="2332"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2" name="Google Shape;399;p25">
              <a:extLst>
                <a:ext uri="{FF2B5EF4-FFF2-40B4-BE49-F238E27FC236}">
                  <a16:creationId xmlns:a16="http://schemas.microsoft.com/office/drawing/2014/main" id="{D20B2780-3874-F492-D05D-E6360A97EDCE}"/>
                </a:ext>
              </a:extLst>
            </p:cNvPr>
            <p:cNvSpPr/>
            <p:nvPr/>
          </p:nvSpPr>
          <p:spPr>
            <a:xfrm>
              <a:off x="-61917225" y="2754700"/>
              <a:ext cx="83500" cy="185900"/>
            </a:xfrm>
            <a:custGeom>
              <a:avLst/>
              <a:gdLst/>
              <a:ahLst/>
              <a:cxnLst/>
              <a:rect l="l" t="t" r="r" b="b"/>
              <a:pathLst>
                <a:path w="3340" h="7436" extrusionOk="0">
                  <a:moveTo>
                    <a:pt x="2394" y="788"/>
                  </a:moveTo>
                  <a:cubicBezTo>
                    <a:pt x="2489" y="788"/>
                    <a:pt x="2520" y="883"/>
                    <a:pt x="2520" y="946"/>
                  </a:cubicBezTo>
                  <a:lnTo>
                    <a:pt x="2520" y="6459"/>
                  </a:lnTo>
                  <a:cubicBezTo>
                    <a:pt x="2520" y="6554"/>
                    <a:pt x="2426" y="6585"/>
                    <a:pt x="2394" y="6585"/>
                  </a:cubicBezTo>
                  <a:lnTo>
                    <a:pt x="1008" y="6585"/>
                  </a:lnTo>
                  <a:cubicBezTo>
                    <a:pt x="945" y="6585"/>
                    <a:pt x="851" y="6491"/>
                    <a:pt x="851" y="6459"/>
                  </a:cubicBezTo>
                  <a:lnTo>
                    <a:pt x="851" y="946"/>
                  </a:lnTo>
                  <a:cubicBezTo>
                    <a:pt x="851" y="883"/>
                    <a:pt x="945" y="788"/>
                    <a:pt x="1008" y="788"/>
                  </a:cubicBezTo>
                  <a:close/>
                  <a:moveTo>
                    <a:pt x="977" y="1"/>
                  </a:moveTo>
                  <a:cubicBezTo>
                    <a:pt x="441" y="1"/>
                    <a:pt x="0" y="442"/>
                    <a:pt x="0" y="977"/>
                  </a:cubicBezTo>
                  <a:lnTo>
                    <a:pt x="0" y="6491"/>
                  </a:lnTo>
                  <a:cubicBezTo>
                    <a:pt x="0" y="7058"/>
                    <a:pt x="441" y="7436"/>
                    <a:pt x="977" y="7436"/>
                  </a:cubicBezTo>
                  <a:lnTo>
                    <a:pt x="2363" y="7436"/>
                  </a:lnTo>
                  <a:cubicBezTo>
                    <a:pt x="2899" y="7436"/>
                    <a:pt x="3308" y="7026"/>
                    <a:pt x="3308" y="6491"/>
                  </a:cubicBezTo>
                  <a:lnTo>
                    <a:pt x="3308" y="977"/>
                  </a:lnTo>
                  <a:cubicBezTo>
                    <a:pt x="3340" y="442"/>
                    <a:pt x="2899" y="1"/>
                    <a:pt x="2363"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23" name="Google Shape;400;p25">
            <a:extLst>
              <a:ext uri="{FF2B5EF4-FFF2-40B4-BE49-F238E27FC236}">
                <a16:creationId xmlns:a16="http://schemas.microsoft.com/office/drawing/2014/main" id="{DB7FFFE6-E652-A8FD-28C6-B3850A5E1E05}"/>
              </a:ext>
            </a:extLst>
          </p:cNvPr>
          <p:cNvGrpSpPr/>
          <p:nvPr/>
        </p:nvGrpSpPr>
        <p:grpSpPr>
          <a:xfrm>
            <a:off x="5987539" y="3806555"/>
            <a:ext cx="319480" cy="487356"/>
            <a:chOff x="-64343900" y="2282125"/>
            <a:chExt cx="207150" cy="316000"/>
          </a:xfrm>
        </p:grpSpPr>
        <p:sp>
          <p:nvSpPr>
            <p:cNvPr id="24" name="Google Shape;401;p25">
              <a:extLst>
                <a:ext uri="{FF2B5EF4-FFF2-40B4-BE49-F238E27FC236}">
                  <a16:creationId xmlns:a16="http://schemas.microsoft.com/office/drawing/2014/main" id="{4D4286E7-21CC-CBA8-2545-0490F56FAD2C}"/>
                </a:ext>
              </a:extLst>
            </p:cNvPr>
            <p:cNvSpPr/>
            <p:nvPr/>
          </p:nvSpPr>
          <p:spPr>
            <a:xfrm>
              <a:off x="-64270650" y="2310475"/>
              <a:ext cx="61450" cy="147325"/>
            </a:xfrm>
            <a:custGeom>
              <a:avLst/>
              <a:gdLst/>
              <a:ahLst/>
              <a:cxnLst/>
              <a:rect l="l" t="t" r="r" b="b"/>
              <a:pathLst>
                <a:path w="2458" h="5893" extrusionOk="0">
                  <a:moveTo>
                    <a:pt x="1229" y="1"/>
                  </a:moveTo>
                  <a:cubicBezTo>
                    <a:pt x="1008" y="1"/>
                    <a:pt x="851" y="221"/>
                    <a:pt x="851" y="442"/>
                  </a:cubicBezTo>
                  <a:lnTo>
                    <a:pt x="851" y="726"/>
                  </a:lnTo>
                  <a:cubicBezTo>
                    <a:pt x="378" y="883"/>
                    <a:pt x="0" y="1356"/>
                    <a:pt x="0" y="1891"/>
                  </a:cubicBezTo>
                  <a:cubicBezTo>
                    <a:pt x="0" y="2584"/>
                    <a:pt x="567" y="2962"/>
                    <a:pt x="1008" y="3277"/>
                  </a:cubicBezTo>
                  <a:cubicBezTo>
                    <a:pt x="1323" y="3529"/>
                    <a:pt x="1670" y="3750"/>
                    <a:pt x="1670" y="4002"/>
                  </a:cubicBezTo>
                  <a:cubicBezTo>
                    <a:pt x="1670" y="4223"/>
                    <a:pt x="1481" y="4412"/>
                    <a:pt x="1229" y="4412"/>
                  </a:cubicBezTo>
                  <a:cubicBezTo>
                    <a:pt x="1008" y="4412"/>
                    <a:pt x="851" y="4223"/>
                    <a:pt x="851" y="4002"/>
                  </a:cubicBezTo>
                  <a:cubicBezTo>
                    <a:pt x="851" y="3750"/>
                    <a:pt x="630" y="3592"/>
                    <a:pt x="441" y="3592"/>
                  </a:cubicBezTo>
                  <a:cubicBezTo>
                    <a:pt x="221" y="3592"/>
                    <a:pt x="0" y="3781"/>
                    <a:pt x="0" y="4002"/>
                  </a:cubicBezTo>
                  <a:cubicBezTo>
                    <a:pt x="0" y="4538"/>
                    <a:pt x="378" y="4979"/>
                    <a:pt x="851" y="5168"/>
                  </a:cubicBezTo>
                  <a:lnTo>
                    <a:pt x="851" y="5451"/>
                  </a:lnTo>
                  <a:cubicBezTo>
                    <a:pt x="851" y="5672"/>
                    <a:pt x="1040" y="5892"/>
                    <a:pt x="1229" y="5892"/>
                  </a:cubicBezTo>
                  <a:cubicBezTo>
                    <a:pt x="1481" y="5829"/>
                    <a:pt x="1639" y="5640"/>
                    <a:pt x="1639" y="5451"/>
                  </a:cubicBezTo>
                  <a:lnTo>
                    <a:pt x="1639" y="5168"/>
                  </a:lnTo>
                  <a:cubicBezTo>
                    <a:pt x="2111" y="5010"/>
                    <a:pt x="2458" y="4538"/>
                    <a:pt x="2458" y="4002"/>
                  </a:cubicBezTo>
                  <a:cubicBezTo>
                    <a:pt x="2458" y="3309"/>
                    <a:pt x="1891" y="2931"/>
                    <a:pt x="1481" y="2616"/>
                  </a:cubicBezTo>
                  <a:cubicBezTo>
                    <a:pt x="1166" y="2364"/>
                    <a:pt x="788" y="2143"/>
                    <a:pt x="788" y="1891"/>
                  </a:cubicBezTo>
                  <a:cubicBezTo>
                    <a:pt x="788" y="1671"/>
                    <a:pt x="1008" y="1513"/>
                    <a:pt x="1197" y="1513"/>
                  </a:cubicBezTo>
                  <a:cubicBezTo>
                    <a:pt x="1418" y="1513"/>
                    <a:pt x="1639" y="1702"/>
                    <a:pt x="1639" y="1891"/>
                  </a:cubicBezTo>
                  <a:cubicBezTo>
                    <a:pt x="1639" y="2143"/>
                    <a:pt x="1828" y="2332"/>
                    <a:pt x="2017" y="2332"/>
                  </a:cubicBezTo>
                  <a:cubicBezTo>
                    <a:pt x="2269" y="2332"/>
                    <a:pt x="2458" y="2143"/>
                    <a:pt x="2458" y="1891"/>
                  </a:cubicBezTo>
                  <a:cubicBezTo>
                    <a:pt x="2458" y="1356"/>
                    <a:pt x="2111" y="915"/>
                    <a:pt x="1639" y="726"/>
                  </a:cubicBezTo>
                  <a:lnTo>
                    <a:pt x="1639" y="442"/>
                  </a:lnTo>
                  <a:cubicBezTo>
                    <a:pt x="1639" y="221"/>
                    <a:pt x="1418" y="1"/>
                    <a:pt x="122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5" name="Google Shape;402;p25">
              <a:extLst>
                <a:ext uri="{FF2B5EF4-FFF2-40B4-BE49-F238E27FC236}">
                  <a16:creationId xmlns:a16="http://schemas.microsoft.com/office/drawing/2014/main" id="{748E77CF-8979-AA61-C874-2CC3BBA603D7}"/>
                </a:ext>
              </a:extLst>
            </p:cNvPr>
            <p:cNvSpPr/>
            <p:nvPr/>
          </p:nvSpPr>
          <p:spPr>
            <a:xfrm>
              <a:off x="-64343900" y="2282125"/>
              <a:ext cx="207150" cy="316000"/>
            </a:xfrm>
            <a:custGeom>
              <a:avLst/>
              <a:gdLst/>
              <a:ahLst/>
              <a:cxnLst/>
              <a:rect l="l" t="t" r="r" b="b"/>
              <a:pathLst>
                <a:path w="8286" h="12640" extrusionOk="0">
                  <a:moveTo>
                    <a:pt x="4159" y="788"/>
                  </a:moveTo>
                  <a:cubicBezTo>
                    <a:pt x="5986" y="788"/>
                    <a:pt x="7467" y="2301"/>
                    <a:pt x="7467" y="4096"/>
                  </a:cubicBezTo>
                  <a:cubicBezTo>
                    <a:pt x="7467" y="5924"/>
                    <a:pt x="5986" y="7404"/>
                    <a:pt x="4159" y="7404"/>
                  </a:cubicBezTo>
                  <a:cubicBezTo>
                    <a:pt x="2300" y="7404"/>
                    <a:pt x="851" y="5924"/>
                    <a:pt x="851" y="4096"/>
                  </a:cubicBezTo>
                  <a:cubicBezTo>
                    <a:pt x="851" y="2301"/>
                    <a:pt x="2363" y="788"/>
                    <a:pt x="4159" y="788"/>
                  </a:cubicBezTo>
                  <a:close/>
                  <a:moveTo>
                    <a:pt x="851" y="8917"/>
                  </a:moveTo>
                  <a:cubicBezTo>
                    <a:pt x="1513" y="8980"/>
                    <a:pt x="2206" y="9295"/>
                    <a:pt x="2773" y="9862"/>
                  </a:cubicBezTo>
                  <a:cubicBezTo>
                    <a:pt x="3340" y="10429"/>
                    <a:pt x="3655" y="11122"/>
                    <a:pt x="3718" y="11784"/>
                  </a:cubicBezTo>
                  <a:cubicBezTo>
                    <a:pt x="3056" y="11689"/>
                    <a:pt x="2395" y="11374"/>
                    <a:pt x="1796" y="10838"/>
                  </a:cubicBezTo>
                  <a:cubicBezTo>
                    <a:pt x="1261" y="10271"/>
                    <a:pt x="945" y="9578"/>
                    <a:pt x="851" y="8917"/>
                  </a:cubicBezTo>
                  <a:close/>
                  <a:moveTo>
                    <a:pt x="7467" y="8917"/>
                  </a:moveTo>
                  <a:lnTo>
                    <a:pt x="7467" y="8917"/>
                  </a:lnTo>
                  <a:cubicBezTo>
                    <a:pt x="7404" y="9578"/>
                    <a:pt x="7089" y="10240"/>
                    <a:pt x="6522" y="10838"/>
                  </a:cubicBezTo>
                  <a:cubicBezTo>
                    <a:pt x="5923" y="11374"/>
                    <a:pt x="5262" y="11689"/>
                    <a:pt x="4600" y="11784"/>
                  </a:cubicBezTo>
                  <a:cubicBezTo>
                    <a:pt x="4663" y="11122"/>
                    <a:pt x="4947" y="10429"/>
                    <a:pt x="5545" y="9862"/>
                  </a:cubicBezTo>
                  <a:cubicBezTo>
                    <a:pt x="6081" y="9295"/>
                    <a:pt x="6805" y="8980"/>
                    <a:pt x="7467" y="8917"/>
                  </a:cubicBezTo>
                  <a:close/>
                  <a:moveTo>
                    <a:pt x="4159" y="1"/>
                  </a:moveTo>
                  <a:cubicBezTo>
                    <a:pt x="1891" y="1"/>
                    <a:pt x="32" y="1860"/>
                    <a:pt x="32" y="4128"/>
                  </a:cubicBezTo>
                  <a:cubicBezTo>
                    <a:pt x="32" y="6270"/>
                    <a:pt x="1670" y="8034"/>
                    <a:pt x="3781" y="8223"/>
                  </a:cubicBezTo>
                  <a:lnTo>
                    <a:pt x="3781" y="9736"/>
                  </a:lnTo>
                  <a:cubicBezTo>
                    <a:pt x="3623" y="9578"/>
                    <a:pt x="3497" y="9421"/>
                    <a:pt x="3371" y="9295"/>
                  </a:cubicBezTo>
                  <a:cubicBezTo>
                    <a:pt x="2584" y="8507"/>
                    <a:pt x="1576" y="8066"/>
                    <a:pt x="410" y="8066"/>
                  </a:cubicBezTo>
                  <a:cubicBezTo>
                    <a:pt x="189" y="8066"/>
                    <a:pt x="32" y="8287"/>
                    <a:pt x="32" y="8476"/>
                  </a:cubicBezTo>
                  <a:cubicBezTo>
                    <a:pt x="0" y="9578"/>
                    <a:pt x="410" y="10649"/>
                    <a:pt x="1261" y="11437"/>
                  </a:cubicBezTo>
                  <a:cubicBezTo>
                    <a:pt x="2048" y="12225"/>
                    <a:pt x="3056" y="12634"/>
                    <a:pt x="4096" y="12634"/>
                  </a:cubicBezTo>
                  <a:lnTo>
                    <a:pt x="4159" y="12634"/>
                  </a:lnTo>
                  <a:cubicBezTo>
                    <a:pt x="4225" y="12638"/>
                    <a:pt x="4290" y="12640"/>
                    <a:pt x="4355" y="12640"/>
                  </a:cubicBezTo>
                  <a:cubicBezTo>
                    <a:pt x="5385" y="12640"/>
                    <a:pt x="6348" y="12178"/>
                    <a:pt x="7089" y="11437"/>
                  </a:cubicBezTo>
                  <a:cubicBezTo>
                    <a:pt x="7877" y="10649"/>
                    <a:pt x="8286" y="9610"/>
                    <a:pt x="8286" y="8476"/>
                  </a:cubicBezTo>
                  <a:cubicBezTo>
                    <a:pt x="8286" y="8223"/>
                    <a:pt x="8097" y="8066"/>
                    <a:pt x="7908" y="8066"/>
                  </a:cubicBezTo>
                  <a:cubicBezTo>
                    <a:pt x="7872" y="8065"/>
                    <a:pt x="7837" y="8064"/>
                    <a:pt x="7801" y="8064"/>
                  </a:cubicBezTo>
                  <a:cubicBezTo>
                    <a:pt x="6709" y="8064"/>
                    <a:pt x="5709" y="8532"/>
                    <a:pt x="4947" y="9295"/>
                  </a:cubicBezTo>
                  <a:cubicBezTo>
                    <a:pt x="4821" y="9452"/>
                    <a:pt x="4663" y="9578"/>
                    <a:pt x="4569" y="9736"/>
                  </a:cubicBezTo>
                  <a:lnTo>
                    <a:pt x="4569" y="8223"/>
                  </a:lnTo>
                  <a:cubicBezTo>
                    <a:pt x="6648" y="8034"/>
                    <a:pt x="8286" y="6270"/>
                    <a:pt x="8286" y="4128"/>
                  </a:cubicBezTo>
                  <a:cubicBezTo>
                    <a:pt x="8286" y="1860"/>
                    <a:pt x="6459" y="1"/>
                    <a:pt x="415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26" name="Google Shape;403;p25">
            <a:extLst>
              <a:ext uri="{FF2B5EF4-FFF2-40B4-BE49-F238E27FC236}">
                <a16:creationId xmlns:a16="http://schemas.microsoft.com/office/drawing/2014/main" id="{3BF99938-B959-B3E6-11A8-4F7E33CD6443}"/>
              </a:ext>
            </a:extLst>
          </p:cNvPr>
          <p:cNvGrpSpPr/>
          <p:nvPr/>
        </p:nvGrpSpPr>
        <p:grpSpPr>
          <a:xfrm>
            <a:off x="7868771" y="3816760"/>
            <a:ext cx="468381" cy="435187"/>
            <a:chOff x="6524150" y="1938725"/>
            <a:chExt cx="297725" cy="276625"/>
          </a:xfrm>
        </p:grpSpPr>
        <p:sp>
          <p:nvSpPr>
            <p:cNvPr id="27" name="Google Shape;404;p25">
              <a:extLst>
                <a:ext uri="{FF2B5EF4-FFF2-40B4-BE49-F238E27FC236}">
                  <a16:creationId xmlns:a16="http://schemas.microsoft.com/office/drawing/2014/main" id="{0C85ACAD-36B6-709E-188A-F071D1621F22}"/>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8" name="Google Shape;405;p25">
              <a:extLst>
                <a:ext uri="{FF2B5EF4-FFF2-40B4-BE49-F238E27FC236}">
                  <a16:creationId xmlns:a16="http://schemas.microsoft.com/office/drawing/2014/main" id="{BEE01F2D-B945-B2E8-0C2E-ABEA1FEA8250}"/>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9" name="Google Shape;406;p25">
              <a:extLst>
                <a:ext uri="{FF2B5EF4-FFF2-40B4-BE49-F238E27FC236}">
                  <a16:creationId xmlns:a16="http://schemas.microsoft.com/office/drawing/2014/main" id="{6CA31E09-5A05-3616-F9B5-A43E07D1B78C}"/>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0" name="Google Shape;407;p25">
              <a:extLst>
                <a:ext uri="{FF2B5EF4-FFF2-40B4-BE49-F238E27FC236}">
                  <a16:creationId xmlns:a16="http://schemas.microsoft.com/office/drawing/2014/main" id="{19F1D8B9-AE4A-F11C-871E-D42D5ADD68F1}"/>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31" name="Google Shape;408;p25">
            <a:extLst>
              <a:ext uri="{FF2B5EF4-FFF2-40B4-BE49-F238E27FC236}">
                <a16:creationId xmlns:a16="http://schemas.microsoft.com/office/drawing/2014/main" id="{6D7DEA27-8819-6A86-CF01-62953F615EE8}"/>
              </a:ext>
            </a:extLst>
          </p:cNvPr>
          <p:cNvGrpSpPr/>
          <p:nvPr/>
        </p:nvGrpSpPr>
        <p:grpSpPr>
          <a:xfrm>
            <a:off x="1801549" y="3813234"/>
            <a:ext cx="472703" cy="473997"/>
            <a:chOff x="-35136450" y="1912725"/>
            <a:chExt cx="292225" cy="293025"/>
          </a:xfrm>
        </p:grpSpPr>
        <p:sp>
          <p:nvSpPr>
            <p:cNvPr id="32" name="Google Shape;409;p25">
              <a:extLst>
                <a:ext uri="{FF2B5EF4-FFF2-40B4-BE49-F238E27FC236}">
                  <a16:creationId xmlns:a16="http://schemas.microsoft.com/office/drawing/2014/main" id="{E33FE135-13D2-77DB-FFF7-EEE1D1A22135}"/>
                </a:ext>
              </a:extLst>
            </p:cNvPr>
            <p:cNvSpPr/>
            <p:nvPr/>
          </p:nvSpPr>
          <p:spPr>
            <a:xfrm>
              <a:off x="-35136450" y="2050575"/>
              <a:ext cx="155975" cy="155175"/>
            </a:xfrm>
            <a:custGeom>
              <a:avLst/>
              <a:gdLst/>
              <a:ahLst/>
              <a:cxnLst/>
              <a:rect l="l" t="t" r="r" b="b"/>
              <a:pathLst>
                <a:path w="6239" h="6207" extrusionOk="0">
                  <a:moveTo>
                    <a:pt x="3120" y="693"/>
                  </a:moveTo>
                  <a:cubicBezTo>
                    <a:pt x="3718" y="693"/>
                    <a:pt x="4191" y="1166"/>
                    <a:pt x="4191" y="1702"/>
                  </a:cubicBezTo>
                  <a:cubicBezTo>
                    <a:pt x="4191" y="2269"/>
                    <a:pt x="3718" y="2741"/>
                    <a:pt x="3120" y="2741"/>
                  </a:cubicBezTo>
                  <a:cubicBezTo>
                    <a:pt x="2521" y="2741"/>
                    <a:pt x="2049" y="2269"/>
                    <a:pt x="2049" y="1702"/>
                  </a:cubicBezTo>
                  <a:cubicBezTo>
                    <a:pt x="2049" y="1166"/>
                    <a:pt x="2521" y="693"/>
                    <a:pt x="3120" y="693"/>
                  </a:cubicBezTo>
                  <a:close/>
                  <a:moveTo>
                    <a:pt x="3120" y="3434"/>
                  </a:moveTo>
                  <a:cubicBezTo>
                    <a:pt x="4348" y="3434"/>
                    <a:pt x="5357" y="4348"/>
                    <a:pt x="5514" y="5514"/>
                  </a:cubicBezTo>
                  <a:lnTo>
                    <a:pt x="757" y="5514"/>
                  </a:lnTo>
                  <a:cubicBezTo>
                    <a:pt x="883" y="4348"/>
                    <a:pt x="1891" y="3434"/>
                    <a:pt x="3120" y="3434"/>
                  </a:cubicBezTo>
                  <a:close/>
                  <a:moveTo>
                    <a:pt x="3120" y="0"/>
                  </a:moveTo>
                  <a:cubicBezTo>
                    <a:pt x="2175" y="0"/>
                    <a:pt x="1387" y="756"/>
                    <a:pt x="1387" y="1702"/>
                  </a:cubicBezTo>
                  <a:cubicBezTo>
                    <a:pt x="1387" y="2174"/>
                    <a:pt x="1576" y="2615"/>
                    <a:pt x="1891" y="2930"/>
                  </a:cubicBezTo>
                  <a:lnTo>
                    <a:pt x="1954" y="2962"/>
                  </a:lnTo>
                  <a:cubicBezTo>
                    <a:pt x="851" y="3403"/>
                    <a:pt x="1" y="4506"/>
                    <a:pt x="1" y="5829"/>
                  </a:cubicBezTo>
                  <a:cubicBezTo>
                    <a:pt x="1" y="6049"/>
                    <a:pt x="158" y="6207"/>
                    <a:pt x="379" y="6207"/>
                  </a:cubicBezTo>
                  <a:lnTo>
                    <a:pt x="5892" y="6207"/>
                  </a:lnTo>
                  <a:cubicBezTo>
                    <a:pt x="6081" y="6207"/>
                    <a:pt x="6239" y="6049"/>
                    <a:pt x="6239" y="5829"/>
                  </a:cubicBezTo>
                  <a:cubicBezTo>
                    <a:pt x="6239" y="4537"/>
                    <a:pt x="5420" y="3434"/>
                    <a:pt x="4317" y="2962"/>
                  </a:cubicBezTo>
                  <a:lnTo>
                    <a:pt x="4348" y="2930"/>
                  </a:lnTo>
                  <a:cubicBezTo>
                    <a:pt x="4663" y="2615"/>
                    <a:pt x="4852" y="2174"/>
                    <a:pt x="4852" y="1702"/>
                  </a:cubicBezTo>
                  <a:cubicBezTo>
                    <a:pt x="4852" y="756"/>
                    <a:pt x="4065" y="0"/>
                    <a:pt x="3120"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3" name="Google Shape;410;p25">
              <a:extLst>
                <a:ext uri="{FF2B5EF4-FFF2-40B4-BE49-F238E27FC236}">
                  <a16:creationId xmlns:a16="http://schemas.microsoft.com/office/drawing/2014/main" id="{941B0A3B-BCAE-0A1D-D8D3-585CA25BA558}"/>
                </a:ext>
              </a:extLst>
            </p:cNvPr>
            <p:cNvSpPr/>
            <p:nvPr/>
          </p:nvSpPr>
          <p:spPr>
            <a:xfrm>
              <a:off x="-34964750" y="1947400"/>
              <a:ext cx="68550" cy="103200"/>
            </a:xfrm>
            <a:custGeom>
              <a:avLst/>
              <a:gdLst/>
              <a:ahLst/>
              <a:cxnLst/>
              <a:rect l="l" t="t" r="r" b="b"/>
              <a:pathLst>
                <a:path w="2742" h="4128" extrusionOk="0">
                  <a:moveTo>
                    <a:pt x="1387" y="725"/>
                  </a:moveTo>
                  <a:cubicBezTo>
                    <a:pt x="1765" y="725"/>
                    <a:pt x="2049" y="1008"/>
                    <a:pt x="2049" y="1386"/>
                  </a:cubicBezTo>
                  <a:lnTo>
                    <a:pt x="2049" y="2773"/>
                  </a:lnTo>
                  <a:cubicBezTo>
                    <a:pt x="2049" y="2836"/>
                    <a:pt x="2049" y="2867"/>
                    <a:pt x="2017" y="2930"/>
                  </a:cubicBezTo>
                  <a:lnTo>
                    <a:pt x="1923" y="2836"/>
                  </a:lnTo>
                  <a:cubicBezTo>
                    <a:pt x="1860" y="2773"/>
                    <a:pt x="1773" y="2741"/>
                    <a:pt x="1686" y="2741"/>
                  </a:cubicBezTo>
                  <a:cubicBezTo>
                    <a:pt x="1600" y="2741"/>
                    <a:pt x="1513" y="2773"/>
                    <a:pt x="1450" y="2836"/>
                  </a:cubicBezTo>
                  <a:cubicBezTo>
                    <a:pt x="1324" y="2962"/>
                    <a:pt x="1324" y="3182"/>
                    <a:pt x="1450" y="3308"/>
                  </a:cubicBezTo>
                  <a:lnTo>
                    <a:pt x="1545" y="3403"/>
                  </a:lnTo>
                  <a:cubicBezTo>
                    <a:pt x="1482" y="3434"/>
                    <a:pt x="1450" y="3434"/>
                    <a:pt x="1387" y="3434"/>
                  </a:cubicBezTo>
                  <a:cubicBezTo>
                    <a:pt x="977" y="3434"/>
                    <a:pt x="694" y="3119"/>
                    <a:pt x="694" y="2773"/>
                  </a:cubicBezTo>
                  <a:lnTo>
                    <a:pt x="694" y="1386"/>
                  </a:lnTo>
                  <a:cubicBezTo>
                    <a:pt x="694" y="977"/>
                    <a:pt x="1040" y="725"/>
                    <a:pt x="1387" y="725"/>
                  </a:cubicBezTo>
                  <a:close/>
                  <a:moveTo>
                    <a:pt x="1387" y="0"/>
                  </a:moveTo>
                  <a:cubicBezTo>
                    <a:pt x="631" y="0"/>
                    <a:pt x="1" y="630"/>
                    <a:pt x="1" y="1386"/>
                  </a:cubicBezTo>
                  <a:lnTo>
                    <a:pt x="1" y="2773"/>
                  </a:lnTo>
                  <a:cubicBezTo>
                    <a:pt x="1" y="3497"/>
                    <a:pt x="631" y="4127"/>
                    <a:pt x="1387" y="4127"/>
                  </a:cubicBezTo>
                  <a:cubicBezTo>
                    <a:pt x="1608" y="4127"/>
                    <a:pt x="1860" y="4064"/>
                    <a:pt x="2080" y="3938"/>
                  </a:cubicBezTo>
                  <a:lnTo>
                    <a:pt x="2175" y="4033"/>
                  </a:lnTo>
                  <a:cubicBezTo>
                    <a:pt x="2222" y="4080"/>
                    <a:pt x="2309" y="4104"/>
                    <a:pt x="2399" y="4104"/>
                  </a:cubicBezTo>
                  <a:cubicBezTo>
                    <a:pt x="2490" y="4104"/>
                    <a:pt x="2584" y="4080"/>
                    <a:pt x="2647" y="4033"/>
                  </a:cubicBezTo>
                  <a:cubicBezTo>
                    <a:pt x="2742" y="3907"/>
                    <a:pt x="2742" y="3655"/>
                    <a:pt x="2647" y="3560"/>
                  </a:cubicBezTo>
                  <a:lnTo>
                    <a:pt x="2553" y="3466"/>
                  </a:lnTo>
                  <a:cubicBezTo>
                    <a:pt x="2679" y="3277"/>
                    <a:pt x="2742" y="3025"/>
                    <a:pt x="2742" y="2773"/>
                  </a:cubicBezTo>
                  <a:lnTo>
                    <a:pt x="2742" y="1386"/>
                  </a:lnTo>
                  <a:cubicBezTo>
                    <a:pt x="2742" y="630"/>
                    <a:pt x="2112" y="0"/>
                    <a:pt x="1387"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4" name="Google Shape;411;p25">
              <a:extLst>
                <a:ext uri="{FF2B5EF4-FFF2-40B4-BE49-F238E27FC236}">
                  <a16:creationId xmlns:a16="http://schemas.microsoft.com/office/drawing/2014/main" id="{8AEE5FC9-4204-1929-1723-4FDB5B7B1EAB}"/>
                </a:ext>
              </a:extLst>
            </p:cNvPr>
            <p:cNvSpPr/>
            <p:nvPr/>
          </p:nvSpPr>
          <p:spPr>
            <a:xfrm>
              <a:off x="-35016725" y="1912725"/>
              <a:ext cx="172500" cy="172025"/>
            </a:xfrm>
            <a:custGeom>
              <a:avLst/>
              <a:gdLst/>
              <a:ahLst/>
              <a:cxnLst/>
              <a:rect l="l" t="t" r="r" b="b"/>
              <a:pathLst>
                <a:path w="6900" h="6881" extrusionOk="0">
                  <a:moveTo>
                    <a:pt x="3466" y="726"/>
                  </a:moveTo>
                  <a:cubicBezTo>
                    <a:pt x="4947" y="726"/>
                    <a:pt x="6175" y="1954"/>
                    <a:pt x="6175" y="3467"/>
                  </a:cubicBezTo>
                  <a:cubicBezTo>
                    <a:pt x="6207" y="4979"/>
                    <a:pt x="4978" y="6207"/>
                    <a:pt x="3466" y="6207"/>
                  </a:cubicBezTo>
                  <a:cubicBezTo>
                    <a:pt x="2930" y="6207"/>
                    <a:pt x="2426" y="6050"/>
                    <a:pt x="1985" y="5766"/>
                  </a:cubicBezTo>
                  <a:cubicBezTo>
                    <a:pt x="1942" y="5745"/>
                    <a:pt x="1868" y="5708"/>
                    <a:pt x="1806" y="5708"/>
                  </a:cubicBezTo>
                  <a:cubicBezTo>
                    <a:pt x="1778" y="5708"/>
                    <a:pt x="1753" y="5715"/>
                    <a:pt x="1733" y="5735"/>
                  </a:cubicBezTo>
                  <a:lnTo>
                    <a:pt x="946" y="5987"/>
                  </a:lnTo>
                  <a:lnTo>
                    <a:pt x="1198" y="5199"/>
                  </a:lnTo>
                  <a:cubicBezTo>
                    <a:pt x="1261" y="5136"/>
                    <a:pt x="1198" y="5010"/>
                    <a:pt x="1166" y="4947"/>
                  </a:cubicBezTo>
                  <a:cubicBezTo>
                    <a:pt x="914" y="4506"/>
                    <a:pt x="757" y="4002"/>
                    <a:pt x="757" y="3467"/>
                  </a:cubicBezTo>
                  <a:cubicBezTo>
                    <a:pt x="757" y="1954"/>
                    <a:pt x="1954" y="726"/>
                    <a:pt x="3466" y="726"/>
                  </a:cubicBezTo>
                  <a:close/>
                  <a:moveTo>
                    <a:pt x="3466" y="1"/>
                  </a:moveTo>
                  <a:cubicBezTo>
                    <a:pt x="1576" y="1"/>
                    <a:pt x="32" y="1545"/>
                    <a:pt x="32" y="3435"/>
                  </a:cubicBezTo>
                  <a:cubicBezTo>
                    <a:pt x="32" y="4034"/>
                    <a:pt x="190" y="4569"/>
                    <a:pt x="473" y="5136"/>
                  </a:cubicBezTo>
                  <a:lnTo>
                    <a:pt x="32" y="6428"/>
                  </a:lnTo>
                  <a:cubicBezTo>
                    <a:pt x="0" y="6554"/>
                    <a:pt x="32" y="6712"/>
                    <a:pt x="95" y="6775"/>
                  </a:cubicBezTo>
                  <a:cubicBezTo>
                    <a:pt x="166" y="6845"/>
                    <a:pt x="272" y="6881"/>
                    <a:pt x="374" y="6881"/>
                  </a:cubicBezTo>
                  <a:cubicBezTo>
                    <a:pt x="408" y="6881"/>
                    <a:pt x="442" y="6877"/>
                    <a:pt x="473" y="6869"/>
                  </a:cubicBezTo>
                  <a:lnTo>
                    <a:pt x="1765" y="6428"/>
                  </a:lnTo>
                  <a:cubicBezTo>
                    <a:pt x="2269" y="6712"/>
                    <a:pt x="2867" y="6869"/>
                    <a:pt x="3466" y="6869"/>
                  </a:cubicBezTo>
                  <a:cubicBezTo>
                    <a:pt x="5356" y="6869"/>
                    <a:pt x="6900" y="5325"/>
                    <a:pt x="6900" y="3435"/>
                  </a:cubicBezTo>
                  <a:cubicBezTo>
                    <a:pt x="6869" y="1576"/>
                    <a:pt x="5356" y="1"/>
                    <a:pt x="346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35" name="Google Shape;383;p25">
            <a:extLst>
              <a:ext uri="{FF2B5EF4-FFF2-40B4-BE49-F238E27FC236}">
                <a16:creationId xmlns:a16="http://schemas.microsoft.com/office/drawing/2014/main" id="{66AE3D8E-57A0-3CEE-5931-49EF15C1F425}"/>
              </a:ext>
            </a:extLst>
          </p:cNvPr>
          <p:cNvSpPr/>
          <p:nvPr/>
        </p:nvSpPr>
        <p:spPr>
          <a:xfrm>
            <a:off x="10420509" y="1682790"/>
            <a:ext cx="399055" cy="1942032"/>
          </a:xfrm>
          <a:custGeom>
            <a:avLst/>
            <a:gdLst/>
            <a:ahLst/>
            <a:cxnLst/>
            <a:rect l="l" t="t" r="r" b="b"/>
            <a:pathLst>
              <a:path w="9204" h="44792" extrusionOk="0">
                <a:moveTo>
                  <a:pt x="0" y="1"/>
                </a:moveTo>
                <a:lnTo>
                  <a:pt x="0" y="33291"/>
                </a:lnTo>
                <a:cubicBezTo>
                  <a:pt x="0" y="38244"/>
                  <a:pt x="2810" y="42649"/>
                  <a:pt x="7097" y="44792"/>
                </a:cubicBezTo>
                <a:lnTo>
                  <a:pt x="9204" y="44792"/>
                </a:lnTo>
                <a:lnTo>
                  <a:pt x="9204" y="43328"/>
                </a:lnTo>
                <a:cubicBezTo>
                  <a:pt x="5025" y="41804"/>
                  <a:pt x="2179" y="37827"/>
                  <a:pt x="2179" y="33291"/>
                </a:cubicBezTo>
                <a:lnTo>
                  <a:pt x="2179" y="1"/>
                </a:lnTo>
                <a:close/>
              </a:path>
            </a:pathLst>
          </a:custGeom>
          <a:solidFill>
            <a:srgbClr val="00A634"/>
          </a:solidFill>
          <a:ln>
            <a:noFill/>
          </a:ln>
        </p:spPr>
        <p:txBody>
          <a:bodyPr spcFirstLastPara="1" wrap="square" lIns="121900" tIns="121900" rIns="121900" bIns="121900" anchor="ctr" anchorCtr="0">
            <a:noAutofit/>
          </a:bodyPr>
          <a:lstStyle/>
          <a:p>
            <a:endParaRPr sz="2400"/>
          </a:p>
        </p:txBody>
      </p:sp>
      <p:sp>
        <p:nvSpPr>
          <p:cNvPr id="36" name="Google Shape;384;p25">
            <a:extLst>
              <a:ext uri="{FF2B5EF4-FFF2-40B4-BE49-F238E27FC236}">
                <a16:creationId xmlns:a16="http://schemas.microsoft.com/office/drawing/2014/main" id="{5A598EE8-B0AA-42B9-A967-97C1AA651AB8}"/>
              </a:ext>
            </a:extLst>
          </p:cNvPr>
          <p:cNvSpPr/>
          <p:nvPr/>
        </p:nvSpPr>
        <p:spPr>
          <a:xfrm>
            <a:off x="8988075" y="3523547"/>
            <a:ext cx="2150577" cy="1021613"/>
          </a:xfrm>
          <a:custGeom>
            <a:avLst/>
            <a:gdLst/>
            <a:ahLst/>
            <a:cxnLst/>
            <a:rect l="l" t="t" r="r" b="b"/>
            <a:pathLst>
              <a:path w="49602" h="23563" extrusionOk="0">
                <a:moveTo>
                  <a:pt x="1" y="0"/>
                </a:moveTo>
                <a:cubicBezTo>
                  <a:pt x="4620" y="1917"/>
                  <a:pt x="7871" y="6477"/>
                  <a:pt x="7871" y="11788"/>
                </a:cubicBezTo>
                <a:cubicBezTo>
                  <a:pt x="7871" y="17098"/>
                  <a:pt x="4620" y="21646"/>
                  <a:pt x="1" y="23563"/>
                </a:cubicBezTo>
                <a:lnTo>
                  <a:pt x="37827" y="23563"/>
                </a:lnTo>
                <a:cubicBezTo>
                  <a:pt x="44328" y="23563"/>
                  <a:pt x="49602" y="18288"/>
                  <a:pt x="49602" y="11788"/>
                </a:cubicBezTo>
                <a:cubicBezTo>
                  <a:pt x="49602" y="5275"/>
                  <a:pt x="44328" y="0"/>
                  <a:pt x="37827" y="0"/>
                </a:cubicBezTo>
                <a:close/>
              </a:path>
            </a:pathLst>
          </a:custGeom>
          <a:solidFill>
            <a:srgbClr val="00A634"/>
          </a:solidFill>
          <a:ln>
            <a:noFill/>
          </a:ln>
        </p:spPr>
        <p:txBody>
          <a:bodyPr spcFirstLastPara="1" wrap="square" lIns="121900" tIns="121900" rIns="121900" bIns="121900" anchor="ctr" anchorCtr="0">
            <a:noAutofit/>
          </a:bodyPr>
          <a:lstStyle/>
          <a:p>
            <a:endParaRPr sz="4800">
              <a:solidFill>
                <a:srgbClr val="FFFFFF"/>
              </a:solidFill>
              <a:latin typeface="Fira Sans Extra Condensed Medium"/>
              <a:ea typeface="Fira Sans Extra Condensed Medium"/>
              <a:cs typeface="Fira Sans Extra Condensed Medium"/>
              <a:sym typeface="Fira Sans Extra Condensed Medium"/>
            </a:endParaRPr>
          </a:p>
        </p:txBody>
      </p:sp>
      <p:grpSp>
        <p:nvGrpSpPr>
          <p:cNvPr id="37" name="Google Shape;400;p25">
            <a:extLst>
              <a:ext uri="{FF2B5EF4-FFF2-40B4-BE49-F238E27FC236}">
                <a16:creationId xmlns:a16="http://schemas.microsoft.com/office/drawing/2014/main" id="{3C2D7AC9-FE12-9958-C002-F2A9434E3DC2}"/>
              </a:ext>
            </a:extLst>
          </p:cNvPr>
          <p:cNvGrpSpPr/>
          <p:nvPr/>
        </p:nvGrpSpPr>
        <p:grpSpPr>
          <a:xfrm>
            <a:off x="9935391" y="3806555"/>
            <a:ext cx="319480" cy="487356"/>
            <a:chOff x="-64343900" y="2282125"/>
            <a:chExt cx="207150" cy="316000"/>
          </a:xfrm>
        </p:grpSpPr>
        <p:sp>
          <p:nvSpPr>
            <p:cNvPr id="38" name="Google Shape;401;p25">
              <a:extLst>
                <a:ext uri="{FF2B5EF4-FFF2-40B4-BE49-F238E27FC236}">
                  <a16:creationId xmlns:a16="http://schemas.microsoft.com/office/drawing/2014/main" id="{BD59C7C5-B0C7-C16C-47A5-C07639456A48}"/>
                </a:ext>
              </a:extLst>
            </p:cNvPr>
            <p:cNvSpPr/>
            <p:nvPr/>
          </p:nvSpPr>
          <p:spPr>
            <a:xfrm>
              <a:off x="-64270650" y="2310475"/>
              <a:ext cx="61450" cy="147325"/>
            </a:xfrm>
            <a:custGeom>
              <a:avLst/>
              <a:gdLst/>
              <a:ahLst/>
              <a:cxnLst/>
              <a:rect l="l" t="t" r="r" b="b"/>
              <a:pathLst>
                <a:path w="2458" h="5893" extrusionOk="0">
                  <a:moveTo>
                    <a:pt x="1229" y="1"/>
                  </a:moveTo>
                  <a:cubicBezTo>
                    <a:pt x="1008" y="1"/>
                    <a:pt x="851" y="221"/>
                    <a:pt x="851" y="442"/>
                  </a:cubicBezTo>
                  <a:lnTo>
                    <a:pt x="851" y="726"/>
                  </a:lnTo>
                  <a:cubicBezTo>
                    <a:pt x="378" y="883"/>
                    <a:pt x="0" y="1356"/>
                    <a:pt x="0" y="1891"/>
                  </a:cubicBezTo>
                  <a:cubicBezTo>
                    <a:pt x="0" y="2584"/>
                    <a:pt x="567" y="2962"/>
                    <a:pt x="1008" y="3277"/>
                  </a:cubicBezTo>
                  <a:cubicBezTo>
                    <a:pt x="1323" y="3529"/>
                    <a:pt x="1670" y="3750"/>
                    <a:pt x="1670" y="4002"/>
                  </a:cubicBezTo>
                  <a:cubicBezTo>
                    <a:pt x="1670" y="4223"/>
                    <a:pt x="1481" y="4412"/>
                    <a:pt x="1229" y="4412"/>
                  </a:cubicBezTo>
                  <a:cubicBezTo>
                    <a:pt x="1008" y="4412"/>
                    <a:pt x="851" y="4223"/>
                    <a:pt x="851" y="4002"/>
                  </a:cubicBezTo>
                  <a:cubicBezTo>
                    <a:pt x="851" y="3750"/>
                    <a:pt x="630" y="3592"/>
                    <a:pt x="441" y="3592"/>
                  </a:cubicBezTo>
                  <a:cubicBezTo>
                    <a:pt x="221" y="3592"/>
                    <a:pt x="0" y="3781"/>
                    <a:pt x="0" y="4002"/>
                  </a:cubicBezTo>
                  <a:cubicBezTo>
                    <a:pt x="0" y="4538"/>
                    <a:pt x="378" y="4979"/>
                    <a:pt x="851" y="5168"/>
                  </a:cubicBezTo>
                  <a:lnTo>
                    <a:pt x="851" y="5451"/>
                  </a:lnTo>
                  <a:cubicBezTo>
                    <a:pt x="851" y="5672"/>
                    <a:pt x="1040" y="5892"/>
                    <a:pt x="1229" y="5892"/>
                  </a:cubicBezTo>
                  <a:cubicBezTo>
                    <a:pt x="1481" y="5829"/>
                    <a:pt x="1639" y="5640"/>
                    <a:pt x="1639" y="5451"/>
                  </a:cubicBezTo>
                  <a:lnTo>
                    <a:pt x="1639" y="5168"/>
                  </a:lnTo>
                  <a:cubicBezTo>
                    <a:pt x="2111" y="5010"/>
                    <a:pt x="2458" y="4538"/>
                    <a:pt x="2458" y="4002"/>
                  </a:cubicBezTo>
                  <a:cubicBezTo>
                    <a:pt x="2458" y="3309"/>
                    <a:pt x="1891" y="2931"/>
                    <a:pt x="1481" y="2616"/>
                  </a:cubicBezTo>
                  <a:cubicBezTo>
                    <a:pt x="1166" y="2364"/>
                    <a:pt x="788" y="2143"/>
                    <a:pt x="788" y="1891"/>
                  </a:cubicBezTo>
                  <a:cubicBezTo>
                    <a:pt x="788" y="1671"/>
                    <a:pt x="1008" y="1513"/>
                    <a:pt x="1197" y="1513"/>
                  </a:cubicBezTo>
                  <a:cubicBezTo>
                    <a:pt x="1418" y="1513"/>
                    <a:pt x="1639" y="1702"/>
                    <a:pt x="1639" y="1891"/>
                  </a:cubicBezTo>
                  <a:cubicBezTo>
                    <a:pt x="1639" y="2143"/>
                    <a:pt x="1828" y="2332"/>
                    <a:pt x="2017" y="2332"/>
                  </a:cubicBezTo>
                  <a:cubicBezTo>
                    <a:pt x="2269" y="2332"/>
                    <a:pt x="2458" y="2143"/>
                    <a:pt x="2458" y="1891"/>
                  </a:cubicBezTo>
                  <a:cubicBezTo>
                    <a:pt x="2458" y="1356"/>
                    <a:pt x="2111" y="915"/>
                    <a:pt x="1639" y="726"/>
                  </a:cubicBezTo>
                  <a:lnTo>
                    <a:pt x="1639" y="442"/>
                  </a:lnTo>
                  <a:cubicBezTo>
                    <a:pt x="1639" y="221"/>
                    <a:pt x="1418" y="1"/>
                    <a:pt x="122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9" name="Google Shape;402;p25">
              <a:extLst>
                <a:ext uri="{FF2B5EF4-FFF2-40B4-BE49-F238E27FC236}">
                  <a16:creationId xmlns:a16="http://schemas.microsoft.com/office/drawing/2014/main" id="{3B4557BC-A431-E514-EE3C-0931B1C2F05B}"/>
                </a:ext>
              </a:extLst>
            </p:cNvPr>
            <p:cNvSpPr/>
            <p:nvPr/>
          </p:nvSpPr>
          <p:spPr>
            <a:xfrm>
              <a:off x="-64343900" y="2282125"/>
              <a:ext cx="207150" cy="316000"/>
            </a:xfrm>
            <a:custGeom>
              <a:avLst/>
              <a:gdLst/>
              <a:ahLst/>
              <a:cxnLst/>
              <a:rect l="l" t="t" r="r" b="b"/>
              <a:pathLst>
                <a:path w="8286" h="12640" extrusionOk="0">
                  <a:moveTo>
                    <a:pt x="4159" y="788"/>
                  </a:moveTo>
                  <a:cubicBezTo>
                    <a:pt x="5986" y="788"/>
                    <a:pt x="7467" y="2301"/>
                    <a:pt x="7467" y="4096"/>
                  </a:cubicBezTo>
                  <a:cubicBezTo>
                    <a:pt x="7467" y="5924"/>
                    <a:pt x="5986" y="7404"/>
                    <a:pt x="4159" y="7404"/>
                  </a:cubicBezTo>
                  <a:cubicBezTo>
                    <a:pt x="2300" y="7404"/>
                    <a:pt x="851" y="5924"/>
                    <a:pt x="851" y="4096"/>
                  </a:cubicBezTo>
                  <a:cubicBezTo>
                    <a:pt x="851" y="2301"/>
                    <a:pt x="2363" y="788"/>
                    <a:pt x="4159" y="788"/>
                  </a:cubicBezTo>
                  <a:close/>
                  <a:moveTo>
                    <a:pt x="851" y="8917"/>
                  </a:moveTo>
                  <a:cubicBezTo>
                    <a:pt x="1513" y="8980"/>
                    <a:pt x="2206" y="9295"/>
                    <a:pt x="2773" y="9862"/>
                  </a:cubicBezTo>
                  <a:cubicBezTo>
                    <a:pt x="3340" y="10429"/>
                    <a:pt x="3655" y="11122"/>
                    <a:pt x="3718" y="11784"/>
                  </a:cubicBezTo>
                  <a:cubicBezTo>
                    <a:pt x="3056" y="11689"/>
                    <a:pt x="2395" y="11374"/>
                    <a:pt x="1796" y="10838"/>
                  </a:cubicBezTo>
                  <a:cubicBezTo>
                    <a:pt x="1261" y="10271"/>
                    <a:pt x="945" y="9578"/>
                    <a:pt x="851" y="8917"/>
                  </a:cubicBezTo>
                  <a:close/>
                  <a:moveTo>
                    <a:pt x="7467" y="8917"/>
                  </a:moveTo>
                  <a:lnTo>
                    <a:pt x="7467" y="8917"/>
                  </a:lnTo>
                  <a:cubicBezTo>
                    <a:pt x="7404" y="9578"/>
                    <a:pt x="7089" y="10240"/>
                    <a:pt x="6522" y="10838"/>
                  </a:cubicBezTo>
                  <a:cubicBezTo>
                    <a:pt x="5923" y="11374"/>
                    <a:pt x="5262" y="11689"/>
                    <a:pt x="4600" y="11784"/>
                  </a:cubicBezTo>
                  <a:cubicBezTo>
                    <a:pt x="4663" y="11122"/>
                    <a:pt x="4947" y="10429"/>
                    <a:pt x="5545" y="9862"/>
                  </a:cubicBezTo>
                  <a:cubicBezTo>
                    <a:pt x="6081" y="9295"/>
                    <a:pt x="6805" y="8980"/>
                    <a:pt x="7467" y="8917"/>
                  </a:cubicBezTo>
                  <a:close/>
                  <a:moveTo>
                    <a:pt x="4159" y="1"/>
                  </a:moveTo>
                  <a:cubicBezTo>
                    <a:pt x="1891" y="1"/>
                    <a:pt x="32" y="1860"/>
                    <a:pt x="32" y="4128"/>
                  </a:cubicBezTo>
                  <a:cubicBezTo>
                    <a:pt x="32" y="6270"/>
                    <a:pt x="1670" y="8034"/>
                    <a:pt x="3781" y="8223"/>
                  </a:cubicBezTo>
                  <a:lnTo>
                    <a:pt x="3781" y="9736"/>
                  </a:lnTo>
                  <a:cubicBezTo>
                    <a:pt x="3623" y="9578"/>
                    <a:pt x="3497" y="9421"/>
                    <a:pt x="3371" y="9295"/>
                  </a:cubicBezTo>
                  <a:cubicBezTo>
                    <a:pt x="2584" y="8507"/>
                    <a:pt x="1576" y="8066"/>
                    <a:pt x="410" y="8066"/>
                  </a:cubicBezTo>
                  <a:cubicBezTo>
                    <a:pt x="189" y="8066"/>
                    <a:pt x="32" y="8287"/>
                    <a:pt x="32" y="8476"/>
                  </a:cubicBezTo>
                  <a:cubicBezTo>
                    <a:pt x="0" y="9578"/>
                    <a:pt x="410" y="10649"/>
                    <a:pt x="1261" y="11437"/>
                  </a:cubicBezTo>
                  <a:cubicBezTo>
                    <a:pt x="2048" y="12225"/>
                    <a:pt x="3056" y="12634"/>
                    <a:pt x="4096" y="12634"/>
                  </a:cubicBezTo>
                  <a:lnTo>
                    <a:pt x="4159" y="12634"/>
                  </a:lnTo>
                  <a:cubicBezTo>
                    <a:pt x="4225" y="12638"/>
                    <a:pt x="4290" y="12640"/>
                    <a:pt x="4355" y="12640"/>
                  </a:cubicBezTo>
                  <a:cubicBezTo>
                    <a:pt x="5385" y="12640"/>
                    <a:pt x="6348" y="12178"/>
                    <a:pt x="7089" y="11437"/>
                  </a:cubicBezTo>
                  <a:cubicBezTo>
                    <a:pt x="7877" y="10649"/>
                    <a:pt x="8286" y="9610"/>
                    <a:pt x="8286" y="8476"/>
                  </a:cubicBezTo>
                  <a:cubicBezTo>
                    <a:pt x="8286" y="8223"/>
                    <a:pt x="8097" y="8066"/>
                    <a:pt x="7908" y="8066"/>
                  </a:cubicBezTo>
                  <a:cubicBezTo>
                    <a:pt x="7872" y="8065"/>
                    <a:pt x="7837" y="8064"/>
                    <a:pt x="7801" y="8064"/>
                  </a:cubicBezTo>
                  <a:cubicBezTo>
                    <a:pt x="6709" y="8064"/>
                    <a:pt x="5709" y="8532"/>
                    <a:pt x="4947" y="9295"/>
                  </a:cubicBezTo>
                  <a:cubicBezTo>
                    <a:pt x="4821" y="9452"/>
                    <a:pt x="4663" y="9578"/>
                    <a:pt x="4569" y="9736"/>
                  </a:cubicBezTo>
                  <a:lnTo>
                    <a:pt x="4569" y="8223"/>
                  </a:lnTo>
                  <a:cubicBezTo>
                    <a:pt x="6648" y="8034"/>
                    <a:pt x="8286" y="6270"/>
                    <a:pt x="8286" y="4128"/>
                  </a:cubicBezTo>
                  <a:cubicBezTo>
                    <a:pt x="8286" y="1860"/>
                    <a:pt x="6459" y="1"/>
                    <a:pt x="415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40" name="Espace réservé du contenu 82">
            <a:extLst>
              <a:ext uri="{FF2B5EF4-FFF2-40B4-BE49-F238E27FC236}">
                <a16:creationId xmlns:a16="http://schemas.microsoft.com/office/drawing/2014/main" id="{E767F8C6-FADB-F060-9E41-EDBD8E87B0AF}"/>
              </a:ext>
            </a:extLst>
          </p:cNvPr>
          <p:cNvSpPr>
            <a:spLocks noGrp="1"/>
          </p:cNvSpPr>
          <p:nvPr>
            <p:ph sz="quarter" idx="13" hasCustomPrompt="1"/>
          </p:nvPr>
        </p:nvSpPr>
        <p:spPr>
          <a:xfrm>
            <a:off x="223603" y="2010036"/>
            <a:ext cx="2170893"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41" name="Espace réservé du contenu 82">
            <a:extLst>
              <a:ext uri="{FF2B5EF4-FFF2-40B4-BE49-F238E27FC236}">
                <a16:creationId xmlns:a16="http://schemas.microsoft.com/office/drawing/2014/main" id="{8E833651-31E2-2256-5DF8-4BFDA5701BE2}"/>
              </a:ext>
            </a:extLst>
          </p:cNvPr>
          <p:cNvSpPr>
            <a:spLocks noGrp="1"/>
          </p:cNvSpPr>
          <p:nvPr>
            <p:ph sz="quarter" idx="14" hasCustomPrompt="1"/>
          </p:nvPr>
        </p:nvSpPr>
        <p:spPr>
          <a:xfrm>
            <a:off x="3523102" y="1983988"/>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42" name="Espace réservé du contenu 82">
            <a:extLst>
              <a:ext uri="{FF2B5EF4-FFF2-40B4-BE49-F238E27FC236}">
                <a16:creationId xmlns:a16="http://schemas.microsoft.com/office/drawing/2014/main" id="{B320202D-652A-CD5E-8C2B-DEC45F388377}"/>
              </a:ext>
            </a:extLst>
          </p:cNvPr>
          <p:cNvSpPr>
            <a:spLocks noGrp="1"/>
          </p:cNvSpPr>
          <p:nvPr>
            <p:ph sz="quarter" idx="15" hasCustomPrompt="1"/>
          </p:nvPr>
        </p:nvSpPr>
        <p:spPr>
          <a:xfrm>
            <a:off x="1437838" y="5122866"/>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43" name="Espace réservé du contenu 82">
            <a:extLst>
              <a:ext uri="{FF2B5EF4-FFF2-40B4-BE49-F238E27FC236}">
                <a16:creationId xmlns:a16="http://schemas.microsoft.com/office/drawing/2014/main" id="{B18A60D8-9E5C-C189-A6F2-9022ADB4E2CC}"/>
              </a:ext>
            </a:extLst>
          </p:cNvPr>
          <p:cNvSpPr>
            <a:spLocks noGrp="1"/>
          </p:cNvSpPr>
          <p:nvPr>
            <p:ph sz="quarter" idx="16" hasCustomPrompt="1"/>
          </p:nvPr>
        </p:nvSpPr>
        <p:spPr>
          <a:xfrm>
            <a:off x="5410338" y="5132781"/>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44" name="Espace réservé du contenu 82">
            <a:extLst>
              <a:ext uri="{FF2B5EF4-FFF2-40B4-BE49-F238E27FC236}">
                <a16:creationId xmlns:a16="http://schemas.microsoft.com/office/drawing/2014/main" id="{CDDE8DB1-437E-38B6-919B-D896F2C15ABC}"/>
              </a:ext>
            </a:extLst>
          </p:cNvPr>
          <p:cNvSpPr>
            <a:spLocks noGrp="1"/>
          </p:cNvSpPr>
          <p:nvPr>
            <p:ph sz="quarter" idx="17" hasCustomPrompt="1"/>
          </p:nvPr>
        </p:nvSpPr>
        <p:spPr>
          <a:xfrm>
            <a:off x="7477881" y="1994935"/>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45" name="Rectangle 44">
            <a:extLst>
              <a:ext uri="{FF2B5EF4-FFF2-40B4-BE49-F238E27FC236}">
                <a16:creationId xmlns:a16="http://schemas.microsoft.com/office/drawing/2014/main" id="{3B3F56CC-B790-A7ED-7207-6BF99D4CFD61}"/>
              </a:ext>
            </a:extLst>
          </p:cNvPr>
          <p:cNvSpPr/>
          <p:nvPr/>
        </p:nvSpPr>
        <p:spPr>
          <a:xfrm>
            <a:off x="1477108" y="3804840"/>
            <a:ext cx="1188433" cy="671602"/>
          </a:xfrm>
          <a:prstGeom prst="rect">
            <a:avLst/>
          </a:prstGeom>
          <a:solidFill>
            <a:srgbClr val="FBC1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4A559047-4351-0E2B-2D43-11F535BE5DF4}"/>
              </a:ext>
            </a:extLst>
          </p:cNvPr>
          <p:cNvSpPr/>
          <p:nvPr/>
        </p:nvSpPr>
        <p:spPr>
          <a:xfrm>
            <a:off x="3598001" y="3722373"/>
            <a:ext cx="1188433" cy="671602"/>
          </a:xfrm>
          <a:prstGeom prst="rect">
            <a:avLst/>
          </a:prstGeom>
          <a:solidFill>
            <a:srgbClr val="EA63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7CB9EFC5-6E5C-F617-67BC-DEE02498422F}"/>
              </a:ext>
            </a:extLst>
          </p:cNvPr>
          <p:cNvSpPr/>
          <p:nvPr/>
        </p:nvSpPr>
        <p:spPr>
          <a:xfrm>
            <a:off x="5582645" y="3765069"/>
            <a:ext cx="1188433" cy="671602"/>
          </a:xfrm>
          <a:prstGeom prst="rect">
            <a:avLst/>
          </a:prstGeom>
          <a:solidFill>
            <a:srgbClr val="E941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116C8D3E-F5E3-BF73-6F6C-C611CF96912E}"/>
              </a:ext>
            </a:extLst>
          </p:cNvPr>
          <p:cNvSpPr/>
          <p:nvPr/>
        </p:nvSpPr>
        <p:spPr>
          <a:xfrm>
            <a:off x="7510077" y="3714431"/>
            <a:ext cx="1188433" cy="671602"/>
          </a:xfrm>
          <a:prstGeom prst="rect">
            <a:avLst/>
          </a:prstGeom>
          <a:solidFill>
            <a:srgbClr val="00A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723FC94F-8C08-5C2F-4643-1E0846B25A3B}"/>
              </a:ext>
            </a:extLst>
          </p:cNvPr>
          <p:cNvSpPr/>
          <p:nvPr/>
        </p:nvSpPr>
        <p:spPr>
          <a:xfrm>
            <a:off x="9612074" y="3682673"/>
            <a:ext cx="1188433" cy="671602"/>
          </a:xfrm>
          <a:prstGeom prst="rect">
            <a:avLst/>
          </a:prstGeom>
          <a:solidFill>
            <a:srgbClr val="00A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space réservé pour une image  93">
            <a:extLst>
              <a:ext uri="{FF2B5EF4-FFF2-40B4-BE49-F238E27FC236}">
                <a16:creationId xmlns:a16="http://schemas.microsoft.com/office/drawing/2014/main" id="{BEE02E59-CD32-94E9-F749-0347531F27A0}"/>
              </a:ext>
            </a:extLst>
          </p:cNvPr>
          <p:cNvSpPr>
            <a:spLocks noGrp="1"/>
          </p:cNvSpPr>
          <p:nvPr>
            <p:ph type="pic" sz="quarter" idx="18" hasCustomPrompt="1"/>
          </p:nvPr>
        </p:nvSpPr>
        <p:spPr>
          <a:xfrm>
            <a:off x="1607774" y="3616047"/>
            <a:ext cx="927100" cy="836612"/>
          </a:xfrm>
        </p:spPr>
        <p:txBody>
          <a:bodyPr/>
          <a:lstStyle/>
          <a:p>
            <a:r>
              <a:rPr lang="fr-FR"/>
              <a:t>Icône</a:t>
            </a:r>
          </a:p>
        </p:txBody>
      </p:sp>
      <p:sp>
        <p:nvSpPr>
          <p:cNvPr id="51" name="Espace réservé pour une image  93">
            <a:extLst>
              <a:ext uri="{FF2B5EF4-FFF2-40B4-BE49-F238E27FC236}">
                <a16:creationId xmlns:a16="http://schemas.microsoft.com/office/drawing/2014/main" id="{DA68EA58-1F77-2075-2D9F-7160D0E3A797}"/>
              </a:ext>
            </a:extLst>
          </p:cNvPr>
          <p:cNvSpPr>
            <a:spLocks noGrp="1"/>
          </p:cNvSpPr>
          <p:nvPr>
            <p:ph type="pic" sz="quarter" idx="19" hasCustomPrompt="1"/>
          </p:nvPr>
        </p:nvSpPr>
        <p:spPr>
          <a:xfrm>
            <a:off x="3752593" y="3628434"/>
            <a:ext cx="927100" cy="836612"/>
          </a:xfrm>
          <a:solidFill>
            <a:srgbClr val="EA6329"/>
          </a:solidFill>
        </p:spPr>
        <p:txBody>
          <a:bodyPr/>
          <a:lstStyle/>
          <a:p>
            <a:r>
              <a:rPr lang="fr-FR"/>
              <a:t>Icône</a:t>
            </a:r>
          </a:p>
        </p:txBody>
      </p:sp>
      <p:sp>
        <p:nvSpPr>
          <p:cNvPr id="52" name="Espace réservé pour une image  93">
            <a:extLst>
              <a:ext uri="{FF2B5EF4-FFF2-40B4-BE49-F238E27FC236}">
                <a16:creationId xmlns:a16="http://schemas.microsoft.com/office/drawing/2014/main" id="{620BAD73-2AEE-7479-99BA-DC9589587412}"/>
              </a:ext>
            </a:extLst>
          </p:cNvPr>
          <p:cNvSpPr>
            <a:spLocks noGrp="1"/>
          </p:cNvSpPr>
          <p:nvPr>
            <p:ph type="pic" sz="quarter" idx="20" hasCustomPrompt="1"/>
          </p:nvPr>
        </p:nvSpPr>
        <p:spPr>
          <a:xfrm>
            <a:off x="5730457" y="3638810"/>
            <a:ext cx="927100" cy="836612"/>
          </a:xfrm>
        </p:spPr>
        <p:txBody>
          <a:bodyPr/>
          <a:lstStyle/>
          <a:p>
            <a:r>
              <a:rPr lang="fr-FR"/>
              <a:t>Icône</a:t>
            </a:r>
          </a:p>
        </p:txBody>
      </p:sp>
      <p:sp>
        <p:nvSpPr>
          <p:cNvPr id="53" name="Espace réservé pour une image  93">
            <a:extLst>
              <a:ext uri="{FF2B5EF4-FFF2-40B4-BE49-F238E27FC236}">
                <a16:creationId xmlns:a16="http://schemas.microsoft.com/office/drawing/2014/main" id="{18092B8C-0D1D-2CDB-A8F1-4A7B74CA4EA2}"/>
              </a:ext>
            </a:extLst>
          </p:cNvPr>
          <p:cNvSpPr>
            <a:spLocks noGrp="1"/>
          </p:cNvSpPr>
          <p:nvPr>
            <p:ph type="pic" sz="quarter" idx="21" hasCustomPrompt="1"/>
          </p:nvPr>
        </p:nvSpPr>
        <p:spPr>
          <a:xfrm>
            <a:off x="7702418" y="3616047"/>
            <a:ext cx="927100" cy="836612"/>
          </a:xfrm>
        </p:spPr>
        <p:txBody>
          <a:bodyPr/>
          <a:lstStyle/>
          <a:p>
            <a:r>
              <a:rPr lang="fr-FR"/>
              <a:t>Icône</a:t>
            </a:r>
          </a:p>
        </p:txBody>
      </p:sp>
      <p:sp>
        <p:nvSpPr>
          <p:cNvPr id="54" name="Espace réservé pour une image  93">
            <a:extLst>
              <a:ext uri="{FF2B5EF4-FFF2-40B4-BE49-F238E27FC236}">
                <a16:creationId xmlns:a16="http://schemas.microsoft.com/office/drawing/2014/main" id="{48EE9AB8-8751-6942-37D4-269ECE8B09D1}"/>
              </a:ext>
            </a:extLst>
          </p:cNvPr>
          <p:cNvSpPr>
            <a:spLocks noGrp="1"/>
          </p:cNvSpPr>
          <p:nvPr>
            <p:ph type="pic" sz="quarter" idx="22" hasCustomPrompt="1"/>
          </p:nvPr>
        </p:nvSpPr>
        <p:spPr>
          <a:xfrm>
            <a:off x="9751807" y="3628434"/>
            <a:ext cx="927100" cy="836612"/>
          </a:xfrm>
        </p:spPr>
        <p:txBody>
          <a:bodyPr/>
          <a:lstStyle/>
          <a:p>
            <a:r>
              <a:rPr lang="fr-FR"/>
              <a:t>Icône</a:t>
            </a:r>
          </a:p>
        </p:txBody>
      </p:sp>
      <p:sp>
        <p:nvSpPr>
          <p:cNvPr id="55" name="Espace réservé du contenu 100">
            <a:extLst>
              <a:ext uri="{FF2B5EF4-FFF2-40B4-BE49-F238E27FC236}">
                <a16:creationId xmlns:a16="http://schemas.microsoft.com/office/drawing/2014/main" id="{B0BEB4D7-2B30-0070-FDBA-FAA0B12660D0}"/>
              </a:ext>
            </a:extLst>
          </p:cNvPr>
          <p:cNvSpPr>
            <a:spLocks noGrp="1"/>
          </p:cNvSpPr>
          <p:nvPr>
            <p:ph sz="quarter" idx="23" hasCustomPrompt="1"/>
          </p:nvPr>
        </p:nvSpPr>
        <p:spPr>
          <a:xfrm>
            <a:off x="224037" y="1657237"/>
            <a:ext cx="2170072" cy="330200"/>
          </a:xfrm>
        </p:spPr>
        <p:txBody>
          <a:bodyPr/>
          <a:lstStyle>
            <a:lvl1pPr marL="0" indent="0" algn="r">
              <a:buNone/>
              <a:defRPr b="1">
                <a:solidFill>
                  <a:srgbClr val="FBC119"/>
                </a:solidFill>
                <a:latin typeface="Eckhart Poster" pitchFamily="2" charset="0"/>
              </a:defRPr>
            </a:lvl1pPr>
          </a:lstStyle>
          <a:p>
            <a:pPr lvl="0"/>
            <a:r>
              <a:rPr lang="fr-FR"/>
              <a:t>PHASE 1</a:t>
            </a:r>
          </a:p>
        </p:txBody>
      </p:sp>
      <p:sp>
        <p:nvSpPr>
          <p:cNvPr id="56" name="Espace réservé du contenu 100">
            <a:extLst>
              <a:ext uri="{FF2B5EF4-FFF2-40B4-BE49-F238E27FC236}">
                <a16:creationId xmlns:a16="http://schemas.microsoft.com/office/drawing/2014/main" id="{5A339085-456D-47A6-0CA2-01D88732FF66}"/>
              </a:ext>
            </a:extLst>
          </p:cNvPr>
          <p:cNvSpPr>
            <a:spLocks noGrp="1"/>
          </p:cNvSpPr>
          <p:nvPr>
            <p:ph sz="quarter" idx="24" hasCustomPrompt="1"/>
          </p:nvPr>
        </p:nvSpPr>
        <p:spPr>
          <a:xfrm>
            <a:off x="3512383" y="1645633"/>
            <a:ext cx="2900822" cy="330200"/>
          </a:xfrm>
        </p:spPr>
        <p:txBody>
          <a:bodyPr/>
          <a:lstStyle>
            <a:lvl1pPr marL="0" indent="0" algn="r">
              <a:buNone/>
              <a:defRPr b="1">
                <a:solidFill>
                  <a:srgbClr val="E9418D"/>
                </a:solidFill>
                <a:latin typeface="Eckhart Poster" pitchFamily="2" charset="0"/>
              </a:defRPr>
            </a:lvl1pPr>
          </a:lstStyle>
          <a:p>
            <a:pPr lvl="0"/>
            <a:r>
              <a:rPr lang="fr-FR"/>
              <a:t>PHASE 3</a:t>
            </a:r>
          </a:p>
        </p:txBody>
      </p:sp>
      <p:sp>
        <p:nvSpPr>
          <p:cNvPr id="57" name="Espace réservé du contenu 100">
            <a:extLst>
              <a:ext uri="{FF2B5EF4-FFF2-40B4-BE49-F238E27FC236}">
                <a16:creationId xmlns:a16="http://schemas.microsoft.com/office/drawing/2014/main" id="{DF0D9B86-F49B-2CAB-1E9E-186655021174}"/>
              </a:ext>
            </a:extLst>
          </p:cNvPr>
          <p:cNvSpPr>
            <a:spLocks noGrp="1"/>
          </p:cNvSpPr>
          <p:nvPr>
            <p:ph sz="quarter" idx="25" hasCustomPrompt="1"/>
          </p:nvPr>
        </p:nvSpPr>
        <p:spPr>
          <a:xfrm>
            <a:off x="1437838" y="4784025"/>
            <a:ext cx="2900822" cy="330200"/>
          </a:xfrm>
        </p:spPr>
        <p:txBody>
          <a:bodyPr/>
          <a:lstStyle>
            <a:lvl1pPr marL="0" indent="0" algn="r">
              <a:buNone/>
              <a:defRPr b="1">
                <a:solidFill>
                  <a:srgbClr val="EA6329"/>
                </a:solidFill>
                <a:latin typeface="Eckhart Poster" pitchFamily="2" charset="0"/>
              </a:defRPr>
            </a:lvl1pPr>
          </a:lstStyle>
          <a:p>
            <a:pPr lvl="0"/>
            <a:r>
              <a:rPr lang="fr-FR"/>
              <a:t>PHASE 2</a:t>
            </a:r>
          </a:p>
        </p:txBody>
      </p:sp>
      <p:sp>
        <p:nvSpPr>
          <p:cNvPr id="58" name="Espace réservé du contenu 100">
            <a:extLst>
              <a:ext uri="{FF2B5EF4-FFF2-40B4-BE49-F238E27FC236}">
                <a16:creationId xmlns:a16="http://schemas.microsoft.com/office/drawing/2014/main" id="{9BCF5315-9E1F-1D11-9C9B-47E3A8F7B3A6}"/>
              </a:ext>
            </a:extLst>
          </p:cNvPr>
          <p:cNvSpPr>
            <a:spLocks noGrp="1"/>
          </p:cNvSpPr>
          <p:nvPr>
            <p:ph sz="quarter" idx="26" hasCustomPrompt="1"/>
          </p:nvPr>
        </p:nvSpPr>
        <p:spPr>
          <a:xfrm>
            <a:off x="5410338" y="4788997"/>
            <a:ext cx="2900822" cy="330200"/>
          </a:xfrm>
        </p:spPr>
        <p:txBody>
          <a:bodyPr/>
          <a:lstStyle>
            <a:lvl1pPr marL="0" indent="0" algn="r">
              <a:buNone/>
              <a:defRPr b="1">
                <a:solidFill>
                  <a:srgbClr val="00ABE6"/>
                </a:solidFill>
                <a:latin typeface="Eckhart Poster" pitchFamily="2" charset="0"/>
              </a:defRPr>
            </a:lvl1pPr>
          </a:lstStyle>
          <a:p>
            <a:pPr lvl="0"/>
            <a:r>
              <a:rPr lang="fr-FR"/>
              <a:t>PHASE 4</a:t>
            </a:r>
          </a:p>
        </p:txBody>
      </p:sp>
      <p:sp>
        <p:nvSpPr>
          <p:cNvPr id="59" name="Espace réservé du contenu 100">
            <a:extLst>
              <a:ext uri="{FF2B5EF4-FFF2-40B4-BE49-F238E27FC236}">
                <a16:creationId xmlns:a16="http://schemas.microsoft.com/office/drawing/2014/main" id="{2F5D8701-50F8-3F9C-F0A8-4264F129BD5F}"/>
              </a:ext>
            </a:extLst>
          </p:cNvPr>
          <p:cNvSpPr>
            <a:spLocks noGrp="1"/>
          </p:cNvSpPr>
          <p:nvPr>
            <p:ph sz="quarter" idx="27" hasCustomPrompt="1"/>
          </p:nvPr>
        </p:nvSpPr>
        <p:spPr>
          <a:xfrm>
            <a:off x="7495006" y="1653788"/>
            <a:ext cx="2883697" cy="330200"/>
          </a:xfrm>
        </p:spPr>
        <p:txBody>
          <a:bodyPr/>
          <a:lstStyle>
            <a:lvl1pPr marL="0" indent="0" algn="r">
              <a:buNone/>
              <a:defRPr b="1">
                <a:solidFill>
                  <a:srgbClr val="00A634"/>
                </a:solidFill>
                <a:latin typeface="Eckhart Poster" pitchFamily="2" charset="0"/>
              </a:defRPr>
            </a:lvl1pPr>
          </a:lstStyle>
          <a:p>
            <a:pPr lvl="0"/>
            <a:r>
              <a:rPr lang="fr-FR"/>
              <a:t>PHASE 5</a:t>
            </a:r>
          </a:p>
        </p:txBody>
      </p:sp>
    </p:spTree>
    <p:extLst>
      <p:ext uri="{BB962C8B-B14F-4D97-AF65-F5344CB8AC3E}">
        <p14:creationId xmlns:p14="http://schemas.microsoft.com/office/powerpoint/2010/main" val="2820718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igne du temps (2)">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5FCF6A6E-4230-6B1E-72BD-3AE6519A3D4A}"/>
              </a:ext>
            </a:extLst>
          </p:cNvPr>
          <p:cNvPicPr>
            <a:picLocks noChangeAspect="1"/>
          </p:cNvPicPr>
          <p:nvPr/>
        </p:nvPicPr>
        <p:blipFill>
          <a:blip r:embed="rId2"/>
          <a:stretch>
            <a:fillRect/>
          </a:stretch>
        </p:blipFill>
        <p:spPr>
          <a:xfrm>
            <a:off x="-1" y="1032"/>
            <a:ext cx="12193839" cy="6856968"/>
          </a:xfrm>
          <a:prstGeom prst="rect">
            <a:avLst/>
          </a:prstGeom>
        </p:spPr>
      </p:pic>
      <p:sp>
        <p:nvSpPr>
          <p:cNvPr id="8" name="Titre 1">
            <a:extLst>
              <a:ext uri="{FF2B5EF4-FFF2-40B4-BE49-F238E27FC236}">
                <a16:creationId xmlns:a16="http://schemas.microsoft.com/office/drawing/2014/main" id="{B15AE3F1-4197-B905-5C44-A0C701E1005B}"/>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42" name="Google Shape;379;p25">
            <a:extLst>
              <a:ext uri="{FF2B5EF4-FFF2-40B4-BE49-F238E27FC236}">
                <a16:creationId xmlns:a16="http://schemas.microsoft.com/office/drawing/2014/main" id="{B3CE9305-1D36-6787-3E92-AFD3B4DA8641}"/>
              </a:ext>
            </a:extLst>
          </p:cNvPr>
          <p:cNvSpPr/>
          <p:nvPr/>
        </p:nvSpPr>
        <p:spPr>
          <a:xfrm>
            <a:off x="3681378" y="1550272"/>
            <a:ext cx="399055" cy="1942032"/>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rgbClr val="FFC000"/>
          </a:solidFill>
          <a:ln>
            <a:noFill/>
          </a:ln>
        </p:spPr>
        <p:txBody>
          <a:bodyPr spcFirstLastPara="1" wrap="square" lIns="121900" tIns="121900" rIns="121900" bIns="121900" anchor="ctr" anchorCtr="0">
            <a:noAutofit/>
          </a:bodyPr>
          <a:lstStyle/>
          <a:p>
            <a:endParaRPr sz="2400"/>
          </a:p>
        </p:txBody>
      </p:sp>
      <p:sp>
        <p:nvSpPr>
          <p:cNvPr id="43" name="Google Shape;380;p25">
            <a:extLst>
              <a:ext uri="{FF2B5EF4-FFF2-40B4-BE49-F238E27FC236}">
                <a16:creationId xmlns:a16="http://schemas.microsoft.com/office/drawing/2014/main" id="{39473DD6-9713-B0E1-688B-4C2C0D5B2347}"/>
              </a:ext>
            </a:extLst>
          </p:cNvPr>
          <p:cNvSpPr/>
          <p:nvPr/>
        </p:nvSpPr>
        <p:spPr>
          <a:xfrm>
            <a:off x="2431682" y="3391029"/>
            <a:ext cx="1967309" cy="1021613"/>
          </a:xfrm>
          <a:custGeom>
            <a:avLst/>
            <a:gdLst/>
            <a:ahLst/>
            <a:cxnLst/>
            <a:rect l="l" t="t" r="r" b="b"/>
            <a:pathLst>
              <a:path w="45375" h="23563" extrusionOk="0">
                <a:moveTo>
                  <a:pt x="0" y="0"/>
                </a:moveTo>
                <a:lnTo>
                  <a:pt x="0" y="23563"/>
                </a:lnTo>
                <a:lnTo>
                  <a:pt x="33599" y="23563"/>
                </a:lnTo>
                <a:cubicBezTo>
                  <a:pt x="40100" y="23563"/>
                  <a:pt x="45375" y="18288"/>
                  <a:pt x="45375" y="11788"/>
                </a:cubicBezTo>
                <a:cubicBezTo>
                  <a:pt x="45375" y="5275"/>
                  <a:pt x="40100" y="0"/>
                  <a:pt x="33599" y="0"/>
                </a:cubicBezTo>
                <a:close/>
              </a:path>
            </a:pathLst>
          </a:custGeom>
          <a:solidFill>
            <a:srgbClr val="FFC000"/>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46" name="Google Shape;383;p25">
            <a:extLst>
              <a:ext uri="{FF2B5EF4-FFF2-40B4-BE49-F238E27FC236}">
                <a16:creationId xmlns:a16="http://schemas.microsoft.com/office/drawing/2014/main" id="{1DA024EB-16A3-5A16-6CEE-A4AEB41DD735}"/>
              </a:ext>
            </a:extLst>
          </p:cNvPr>
          <p:cNvSpPr/>
          <p:nvPr/>
        </p:nvSpPr>
        <p:spPr>
          <a:xfrm>
            <a:off x="7717733" y="1550272"/>
            <a:ext cx="399055" cy="1942032"/>
          </a:xfrm>
          <a:custGeom>
            <a:avLst/>
            <a:gdLst/>
            <a:ahLst/>
            <a:cxnLst/>
            <a:rect l="l" t="t" r="r" b="b"/>
            <a:pathLst>
              <a:path w="9204" h="44792" extrusionOk="0">
                <a:moveTo>
                  <a:pt x="0" y="1"/>
                </a:moveTo>
                <a:lnTo>
                  <a:pt x="0" y="33291"/>
                </a:lnTo>
                <a:cubicBezTo>
                  <a:pt x="0" y="38244"/>
                  <a:pt x="2810" y="42649"/>
                  <a:pt x="7097" y="44792"/>
                </a:cubicBezTo>
                <a:lnTo>
                  <a:pt x="9204" y="44792"/>
                </a:lnTo>
                <a:lnTo>
                  <a:pt x="9204" y="43328"/>
                </a:lnTo>
                <a:cubicBezTo>
                  <a:pt x="5025" y="41804"/>
                  <a:pt x="2179" y="37827"/>
                  <a:pt x="2179" y="33291"/>
                </a:cubicBezTo>
                <a:lnTo>
                  <a:pt x="2179" y="1"/>
                </a:lnTo>
                <a:close/>
              </a:path>
            </a:pathLst>
          </a:custGeom>
          <a:solidFill>
            <a:srgbClr val="E9418D"/>
          </a:solidFill>
          <a:ln>
            <a:noFill/>
          </a:ln>
        </p:spPr>
        <p:txBody>
          <a:bodyPr spcFirstLastPara="1" wrap="square" lIns="121900" tIns="121900" rIns="121900" bIns="121900" anchor="ctr" anchorCtr="0">
            <a:noAutofit/>
          </a:bodyPr>
          <a:lstStyle/>
          <a:p>
            <a:endParaRPr sz="2400"/>
          </a:p>
        </p:txBody>
      </p:sp>
      <p:sp>
        <p:nvSpPr>
          <p:cNvPr id="47" name="Google Shape;384;p25">
            <a:extLst>
              <a:ext uri="{FF2B5EF4-FFF2-40B4-BE49-F238E27FC236}">
                <a16:creationId xmlns:a16="http://schemas.microsoft.com/office/drawing/2014/main" id="{47C900B7-4710-8E73-9D1E-0C663CFD7BD8}"/>
              </a:ext>
            </a:extLst>
          </p:cNvPr>
          <p:cNvSpPr/>
          <p:nvPr/>
        </p:nvSpPr>
        <p:spPr>
          <a:xfrm>
            <a:off x="6285299" y="3391029"/>
            <a:ext cx="2150577" cy="1021613"/>
          </a:xfrm>
          <a:custGeom>
            <a:avLst/>
            <a:gdLst/>
            <a:ahLst/>
            <a:cxnLst/>
            <a:rect l="l" t="t" r="r" b="b"/>
            <a:pathLst>
              <a:path w="49602" h="23563" extrusionOk="0">
                <a:moveTo>
                  <a:pt x="1" y="0"/>
                </a:moveTo>
                <a:cubicBezTo>
                  <a:pt x="4620" y="1917"/>
                  <a:pt x="7871" y="6477"/>
                  <a:pt x="7871" y="11788"/>
                </a:cubicBezTo>
                <a:cubicBezTo>
                  <a:pt x="7871" y="17098"/>
                  <a:pt x="4620" y="21646"/>
                  <a:pt x="1" y="23563"/>
                </a:cubicBezTo>
                <a:lnTo>
                  <a:pt x="37827" y="23563"/>
                </a:lnTo>
                <a:cubicBezTo>
                  <a:pt x="44328" y="23563"/>
                  <a:pt x="49602" y="18288"/>
                  <a:pt x="49602" y="11788"/>
                </a:cubicBezTo>
                <a:cubicBezTo>
                  <a:pt x="49602" y="5275"/>
                  <a:pt x="44328" y="0"/>
                  <a:pt x="37827" y="0"/>
                </a:cubicBezTo>
                <a:close/>
              </a:path>
            </a:pathLst>
          </a:custGeom>
          <a:solidFill>
            <a:srgbClr val="E9418D"/>
          </a:solidFill>
          <a:ln>
            <a:noFill/>
          </a:ln>
        </p:spPr>
        <p:txBody>
          <a:bodyPr spcFirstLastPara="1" wrap="square" lIns="121900" tIns="121900" rIns="121900" bIns="121900" anchor="ctr" anchorCtr="0">
            <a:noAutofit/>
          </a:bodyPr>
          <a:lstStyle/>
          <a:p>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50" name="Google Shape;387;p25">
            <a:extLst>
              <a:ext uri="{FF2B5EF4-FFF2-40B4-BE49-F238E27FC236}">
                <a16:creationId xmlns:a16="http://schemas.microsoft.com/office/drawing/2014/main" id="{C5308DD4-1287-E685-EA85-7C4D6A824AFC}"/>
              </a:ext>
            </a:extLst>
          </p:cNvPr>
          <p:cNvSpPr/>
          <p:nvPr/>
        </p:nvSpPr>
        <p:spPr>
          <a:xfrm>
            <a:off x="5609046" y="4343924"/>
            <a:ext cx="399055" cy="1942552"/>
          </a:xfrm>
          <a:custGeom>
            <a:avLst/>
            <a:gdLst/>
            <a:ahLst/>
            <a:cxnLst/>
            <a:rect l="l" t="t" r="r" b="b"/>
            <a:pathLst>
              <a:path w="9204" h="44804" extrusionOk="0">
                <a:moveTo>
                  <a:pt x="7097" y="0"/>
                </a:moveTo>
                <a:cubicBezTo>
                  <a:pt x="2810" y="2143"/>
                  <a:pt x="0" y="6549"/>
                  <a:pt x="0" y="11514"/>
                </a:cubicBezTo>
                <a:lnTo>
                  <a:pt x="0" y="44803"/>
                </a:lnTo>
                <a:lnTo>
                  <a:pt x="2179" y="44803"/>
                </a:lnTo>
                <a:lnTo>
                  <a:pt x="2179" y="11514"/>
                </a:lnTo>
                <a:cubicBezTo>
                  <a:pt x="2179" y="6965"/>
                  <a:pt x="5025" y="2989"/>
                  <a:pt x="9204" y="1477"/>
                </a:cubicBezTo>
                <a:lnTo>
                  <a:pt x="9204"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51" name="Google Shape;388;p25">
            <a:extLst>
              <a:ext uri="{FF2B5EF4-FFF2-40B4-BE49-F238E27FC236}">
                <a16:creationId xmlns:a16="http://schemas.microsoft.com/office/drawing/2014/main" id="{DC7944D5-E997-F007-BA12-C7F80B2A41C8}"/>
              </a:ext>
            </a:extLst>
          </p:cNvPr>
          <p:cNvSpPr/>
          <p:nvPr/>
        </p:nvSpPr>
        <p:spPr>
          <a:xfrm>
            <a:off x="4290677" y="3391029"/>
            <a:ext cx="2150621" cy="1021613"/>
          </a:xfrm>
          <a:custGeom>
            <a:avLst/>
            <a:gdLst/>
            <a:ahLst/>
            <a:cxnLst/>
            <a:rect l="l" t="t" r="r" b="b"/>
            <a:pathLst>
              <a:path w="49603" h="23563" extrusionOk="0">
                <a:moveTo>
                  <a:pt x="1" y="0"/>
                </a:moveTo>
                <a:cubicBezTo>
                  <a:pt x="4621" y="1917"/>
                  <a:pt x="7871" y="6477"/>
                  <a:pt x="7871" y="11788"/>
                </a:cubicBezTo>
                <a:cubicBezTo>
                  <a:pt x="7871" y="17098"/>
                  <a:pt x="4621" y="21646"/>
                  <a:pt x="1" y="23563"/>
                </a:cubicBezTo>
                <a:lnTo>
                  <a:pt x="37827" y="23563"/>
                </a:lnTo>
                <a:cubicBezTo>
                  <a:pt x="44328" y="23563"/>
                  <a:pt x="49602" y="18288"/>
                  <a:pt x="49602" y="11788"/>
                </a:cubicBezTo>
                <a:cubicBezTo>
                  <a:pt x="49602" y="5275"/>
                  <a:pt x="44328" y="0"/>
                  <a:pt x="37827" y="0"/>
                </a:cubicBezTo>
                <a:close/>
              </a:path>
            </a:pathLst>
          </a:custGeom>
          <a:solidFill>
            <a:schemeClr val="accent2"/>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sp>
        <p:nvSpPr>
          <p:cNvPr id="54" name="Google Shape;391;p25">
            <a:extLst>
              <a:ext uri="{FF2B5EF4-FFF2-40B4-BE49-F238E27FC236}">
                <a16:creationId xmlns:a16="http://schemas.microsoft.com/office/drawing/2014/main" id="{5E6C3E19-0BCC-21B5-C3BE-5D34DC64EA05}"/>
              </a:ext>
            </a:extLst>
          </p:cNvPr>
          <p:cNvSpPr/>
          <p:nvPr/>
        </p:nvSpPr>
        <p:spPr>
          <a:xfrm>
            <a:off x="9573948" y="4328045"/>
            <a:ext cx="399099" cy="1942552"/>
          </a:xfrm>
          <a:custGeom>
            <a:avLst/>
            <a:gdLst/>
            <a:ahLst/>
            <a:cxnLst/>
            <a:rect l="l" t="t" r="r" b="b"/>
            <a:pathLst>
              <a:path w="9205" h="44804" extrusionOk="0">
                <a:moveTo>
                  <a:pt x="7097" y="0"/>
                </a:moveTo>
                <a:cubicBezTo>
                  <a:pt x="2811" y="2143"/>
                  <a:pt x="1" y="6549"/>
                  <a:pt x="1" y="11514"/>
                </a:cubicBezTo>
                <a:lnTo>
                  <a:pt x="1" y="44803"/>
                </a:lnTo>
                <a:lnTo>
                  <a:pt x="2180" y="44803"/>
                </a:lnTo>
                <a:lnTo>
                  <a:pt x="2180" y="11514"/>
                </a:lnTo>
                <a:cubicBezTo>
                  <a:pt x="2180" y="6965"/>
                  <a:pt x="5025" y="2989"/>
                  <a:pt x="9204" y="1477"/>
                </a:cubicBezTo>
                <a:lnTo>
                  <a:pt x="9204" y="0"/>
                </a:lnTo>
                <a:close/>
              </a:path>
            </a:pathLst>
          </a:custGeom>
          <a:solidFill>
            <a:srgbClr val="00B0F0"/>
          </a:solidFill>
          <a:ln>
            <a:noFill/>
          </a:ln>
        </p:spPr>
        <p:txBody>
          <a:bodyPr spcFirstLastPara="1" wrap="square" lIns="121900" tIns="121900" rIns="121900" bIns="121900" anchor="ctr" anchorCtr="0">
            <a:noAutofit/>
          </a:bodyPr>
          <a:lstStyle/>
          <a:p>
            <a:endParaRPr sz="2400"/>
          </a:p>
        </p:txBody>
      </p:sp>
      <p:sp>
        <p:nvSpPr>
          <p:cNvPr id="55" name="Google Shape;392;p25">
            <a:extLst>
              <a:ext uri="{FF2B5EF4-FFF2-40B4-BE49-F238E27FC236}">
                <a16:creationId xmlns:a16="http://schemas.microsoft.com/office/drawing/2014/main" id="{6AFCACD4-8ED1-AC0B-D9C0-B2A26BCA1681}"/>
              </a:ext>
            </a:extLst>
          </p:cNvPr>
          <p:cNvSpPr/>
          <p:nvPr/>
        </p:nvSpPr>
        <p:spPr>
          <a:xfrm>
            <a:off x="8249944" y="3375150"/>
            <a:ext cx="2151097" cy="1021613"/>
          </a:xfrm>
          <a:custGeom>
            <a:avLst/>
            <a:gdLst/>
            <a:ahLst/>
            <a:cxnLst/>
            <a:rect l="l" t="t" r="r" b="b"/>
            <a:pathLst>
              <a:path w="49614" h="23563" extrusionOk="0">
                <a:moveTo>
                  <a:pt x="0" y="0"/>
                </a:moveTo>
                <a:cubicBezTo>
                  <a:pt x="4620" y="1917"/>
                  <a:pt x="7870" y="6477"/>
                  <a:pt x="7870" y="11788"/>
                </a:cubicBezTo>
                <a:cubicBezTo>
                  <a:pt x="7870" y="17098"/>
                  <a:pt x="4620" y="21646"/>
                  <a:pt x="0" y="23563"/>
                </a:cubicBezTo>
                <a:lnTo>
                  <a:pt x="37826" y="23563"/>
                </a:lnTo>
                <a:cubicBezTo>
                  <a:pt x="44339" y="23563"/>
                  <a:pt x="49614" y="18288"/>
                  <a:pt x="49614" y="11788"/>
                </a:cubicBezTo>
                <a:cubicBezTo>
                  <a:pt x="49614" y="5275"/>
                  <a:pt x="44339" y="0"/>
                  <a:pt x="37826" y="0"/>
                </a:cubicBezTo>
                <a:close/>
              </a:path>
            </a:pathLst>
          </a:custGeom>
          <a:solidFill>
            <a:srgbClr val="00B0F0"/>
          </a:solidFill>
          <a:ln>
            <a:noFill/>
          </a:ln>
        </p:spPr>
        <p:txBody>
          <a:bodyPr spcFirstLastPara="1" wrap="square" lIns="121900" tIns="121900" rIns="121900" bIns="121900" anchor="ctr" anchorCtr="0">
            <a:noAutofit/>
          </a:bodyPr>
          <a:lstStyle/>
          <a:p>
            <a:pPr algn="ctr"/>
            <a:endParaRPr sz="4800">
              <a:solidFill>
                <a:srgbClr val="FFFFFF"/>
              </a:solidFill>
              <a:latin typeface="Fira Sans Extra Condensed Medium"/>
              <a:ea typeface="Fira Sans Extra Condensed Medium"/>
              <a:cs typeface="Fira Sans Extra Condensed Medium"/>
              <a:sym typeface="Fira Sans Extra Condensed Medium"/>
            </a:endParaRPr>
          </a:p>
        </p:txBody>
      </p:sp>
      <p:grpSp>
        <p:nvGrpSpPr>
          <p:cNvPr id="58" name="Google Shape;395;p25">
            <a:extLst>
              <a:ext uri="{FF2B5EF4-FFF2-40B4-BE49-F238E27FC236}">
                <a16:creationId xmlns:a16="http://schemas.microsoft.com/office/drawing/2014/main" id="{5D4CF7C2-1BFE-157F-430A-8E74664F2B7B}"/>
              </a:ext>
            </a:extLst>
          </p:cNvPr>
          <p:cNvGrpSpPr/>
          <p:nvPr/>
        </p:nvGrpSpPr>
        <p:grpSpPr>
          <a:xfrm>
            <a:off x="5122818" y="3656443"/>
            <a:ext cx="488359" cy="490788"/>
            <a:chOff x="-62150375" y="2664925"/>
            <a:chExt cx="316650" cy="318225"/>
          </a:xfrm>
        </p:grpSpPr>
        <p:sp>
          <p:nvSpPr>
            <p:cNvPr id="59" name="Google Shape;396;p25">
              <a:extLst>
                <a:ext uri="{FF2B5EF4-FFF2-40B4-BE49-F238E27FC236}">
                  <a16:creationId xmlns:a16="http://schemas.microsoft.com/office/drawing/2014/main" id="{920A89E6-CAEE-4015-1EDA-C66B22AD669B}"/>
                </a:ext>
              </a:extLst>
            </p:cNvPr>
            <p:cNvSpPr/>
            <p:nvPr/>
          </p:nvSpPr>
          <p:spPr>
            <a:xfrm>
              <a:off x="-62150375" y="2961850"/>
              <a:ext cx="316650" cy="21300"/>
            </a:xfrm>
            <a:custGeom>
              <a:avLst/>
              <a:gdLst/>
              <a:ahLst/>
              <a:cxnLst/>
              <a:rect l="l" t="t" r="r" b="b"/>
              <a:pathLst>
                <a:path w="12666" h="852" extrusionOk="0">
                  <a:moveTo>
                    <a:pt x="379" y="0"/>
                  </a:moveTo>
                  <a:cubicBezTo>
                    <a:pt x="158" y="0"/>
                    <a:pt x="1" y="189"/>
                    <a:pt x="1" y="410"/>
                  </a:cubicBezTo>
                  <a:cubicBezTo>
                    <a:pt x="1" y="662"/>
                    <a:pt x="190" y="851"/>
                    <a:pt x="379" y="851"/>
                  </a:cubicBezTo>
                  <a:lnTo>
                    <a:pt x="12225" y="851"/>
                  </a:lnTo>
                  <a:cubicBezTo>
                    <a:pt x="12477" y="851"/>
                    <a:pt x="12634" y="662"/>
                    <a:pt x="12634" y="410"/>
                  </a:cubicBezTo>
                  <a:cubicBezTo>
                    <a:pt x="12666" y="158"/>
                    <a:pt x="12477" y="0"/>
                    <a:pt x="12225"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0" name="Google Shape;397;p25">
              <a:extLst>
                <a:ext uri="{FF2B5EF4-FFF2-40B4-BE49-F238E27FC236}">
                  <a16:creationId xmlns:a16="http://schemas.microsoft.com/office/drawing/2014/main" id="{F22AFEAA-8E4B-4022-3CAB-D0E622E1986C}"/>
                </a:ext>
              </a:extLst>
            </p:cNvPr>
            <p:cNvSpPr/>
            <p:nvPr/>
          </p:nvSpPr>
          <p:spPr>
            <a:xfrm>
              <a:off x="-62150375" y="2838200"/>
              <a:ext cx="82725" cy="102400"/>
            </a:xfrm>
            <a:custGeom>
              <a:avLst/>
              <a:gdLst/>
              <a:ahLst/>
              <a:cxnLst/>
              <a:rect l="l" t="t" r="r" b="b"/>
              <a:pathLst>
                <a:path w="3309" h="4096" extrusionOk="0">
                  <a:moveTo>
                    <a:pt x="2363" y="756"/>
                  </a:moveTo>
                  <a:cubicBezTo>
                    <a:pt x="2427" y="756"/>
                    <a:pt x="2521" y="851"/>
                    <a:pt x="2521" y="914"/>
                  </a:cubicBezTo>
                  <a:lnTo>
                    <a:pt x="2521" y="3119"/>
                  </a:lnTo>
                  <a:cubicBezTo>
                    <a:pt x="2521" y="3214"/>
                    <a:pt x="2427" y="3245"/>
                    <a:pt x="2363" y="3245"/>
                  </a:cubicBezTo>
                  <a:lnTo>
                    <a:pt x="977" y="3245"/>
                  </a:lnTo>
                  <a:cubicBezTo>
                    <a:pt x="883" y="3245"/>
                    <a:pt x="820" y="3151"/>
                    <a:pt x="820" y="3119"/>
                  </a:cubicBezTo>
                  <a:lnTo>
                    <a:pt x="820" y="914"/>
                  </a:lnTo>
                  <a:cubicBezTo>
                    <a:pt x="820" y="851"/>
                    <a:pt x="883" y="756"/>
                    <a:pt x="977" y="756"/>
                  </a:cubicBezTo>
                  <a:close/>
                  <a:moveTo>
                    <a:pt x="946" y="0"/>
                  </a:moveTo>
                  <a:cubicBezTo>
                    <a:pt x="379" y="0"/>
                    <a:pt x="1" y="441"/>
                    <a:pt x="1" y="945"/>
                  </a:cubicBezTo>
                  <a:lnTo>
                    <a:pt x="1" y="3151"/>
                  </a:lnTo>
                  <a:cubicBezTo>
                    <a:pt x="1" y="3686"/>
                    <a:pt x="410" y="4096"/>
                    <a:pt x="946" y="4096"/>
                  </a:cubicBezTo>
                  <a:lnTo>
                    <a:pt x="2300" y="4096"/>
                  </a:lnTo>
                  <a:cubicBezTo>
                    <a:pt x="2868" y="4096"/>
                    <a:pt x="3309" y="3686"/>
                    <a:pt x="3309" y="3151"/>
                  </a:cubicBezTo>
                  <a:lnTo>
                    <a:pt x="3309" y="945"/>
                  </a:lnTo>
                  <a:cubicBezTo>
                    <a:pt x="3309" y="410"/>
                    <a:pt x="2868" y="0"/>
                    <a:pt x="2300"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1" name="Google Shape;398;p25">
              <a:extLst>
                <a:ext uri="{FF2B5EF4-FFF2-40B4-BE49-F238E27FC236}">
                  <a16:creationId xmlns:a16="http://schemas.microsoft.com/office/drawing/2014/main" id="{B18E6FDE-121A-9278-3A8A-9A64CFEC5B47}"/>
                </a:ext>
              </a:extLst>
            </p:cNvPr>
            <p:cNvSpPr/>
            <p:nvPr/>
          </p:nvSpPr>
          <p:spPr>
            <a:xfrm>
              <a:off x="-62033800" y="2664925"/>
              <a:ext cx="82725" cy="274900"/>
            </a:xfrm>
            <a:custGeom>
              <a:avLst/>
              <a:gdLst/>
              <a:ahLst/>
              <a:cxnLst/>
              <a:rect l="l" t="t" r="r" b="b"/>
              <a:pathLst>
                <a:path w="3309" h="10996" extrusionOk="0">
                  <a:moveTo>
                    <a:pt x="2332" y="788"/>
                  </a:moveTo>
                  <a:cubicBezTo>
                    <a:pt x="2426" y="851"/>
                    <a:pt x="2489" y="882"/>
                    <a:pt x="2489" y="945"/>
                  </a:cubicBezTo>
                  <a:lnTo>
                    <a:pt x="2489" y="10050"/>
                  </a:lnTo>
                  <a:cubicBezTo>
                    <a:pt x="2489" y="10145"/>
                    <a:pt x="2426" y="10176"/>
                    <a:pt x="2332" y="10176"/>
                  </a:cubicBezTo>
                  <a:lnTo>
                    <a:pt x="946" y="10176"/>
                  </a:lnTo>
                  <a:cubicBezTo>
                    <a:pt x="882" y="10176"/>
                    <a:pt x="851" y="10082"/>
                    <a:pt x="851" y="10050"/>
                  </a:cubicBezTo>
                  <a:lnTo>
                    <a:pt x="851" y="945"/>
                  </a:lnTo>
                  <a:cubicBezTo>
                    <a:pt x="851" y="882"/>
                    <a:pt x="914" y="788"/>
                    <a:pt x="946" y="788"/>
                  </a:cubicBezTo>
                  <a:close/>
                  <a:moveTo>
                    <a:pt x="946" y="0"/>
                  </a:moveTo>
                  <a:cubicBezTo>
                    <a:pt x="410" y="0"/>
                    <a:pt x="0" y="441"/>
                    <a:pt x="0" y="945"/>
                  </a:cubicBezTo>
                  <a:lnTo>
                    <a:pt x="0" y="10050"/>
                  </a:lnTo>
                  <a:cubicBezTo>
                    <a:pt x="0" y="10617"/>
                    <a:pt x="441" y="10995"/>
                    <a:pt x="946" y="10995"/>
                  </a:cubicBezTo>
                  <a:lnTo>
                    <a:pt x="2332" y="10995"/>
                  </a:lnTo>
                  <a:cubicBezTo>
                    <a:pt x="2899" y="10995"/>
                    <a:pt x="3308" y="10554"/>
                    <a:pt x="3308" y="10050"/>
                  </a:cubicBezTo>
                  <a:lnTo>
                    <a:pt x="3308" y="945"/>
                  </a:lnTo>
                  <a:cubicBezTo>
                    <a:pt x="3308" y="410"/>
                    <a:pt x="2899" y="0"/>
                    <a:pt x="2332"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2" name="Google Shape;399;p25">
              <a:extLst>
                <a:ext uri="{FF2B5EF4-FFF2-40B4-BE49-F238E27FC236}">
                  <a16:creationId xmlns:a16="http://schemas.microsoft.com/office/drawing/2014/main" id="{20A37EF7-8562-CF19-94D3-84B818213FC0}"/>
                </a:ext>
              </a:extLst>
            </p:cNvPr>
            <p:cNvSpPr/>
            <p:nvPr/>
          </p:nvSpPr>
          <p:spPr>
            <a:xfrm>
              <a:off x="-61917225" y="2754700"/>
              <a:ext cx="83500" cy="185900"/>
            </a:xfrm>
            <a:custGeom>
              <a:avLst/>
              <a:gdLst/>
              <a:ahLst/>
              <a:cxnLst/>
              <a:rect l="l" t="t" r="r" b="b"/>
              <a:pathLst>
                <a:path w="3340" h="7436" extrusionOk="0">
                  <a:moveTo>
                    <a:pt x="2394" y="788"/>
                  </a:moveTo>
                  <a:cubicBezTo>
                    <a:pt x="2489" y="788"/>
                    <a:pt x="2520" y="883"/>
                    <a:pt x="2520" y="946"/>
                  </a:cubicBezTo>
                  <a:lnTo>
                    <a:pt x="2520" y="6459"/>
                  </a:lnTo>
                  <a:cubicBezTo>
                    <a:pt x="2520" y="6554"/>
                    <a:pt x="2426" y="6585"/>
                    <a:pt x="2394" y="6585"/>
                  </a:cubicBezTo>
                  <a:lnTo>
                    <a:pt x="1008" y="6585"/>
                  </a:lnTo>
                  <a:cubicBezTo>
                    <a:pt x="945" y="6585"/>
                    <a:pt x="851" y="6491"/>
                    <a:pt x="851" y="6459"/>
                  </a:cubicBezTo>
                  <a:lnTo>
                    <a:pt x="851" y="946"/>
                  </a:lnTo>
                  <a:cubicBezTo>
                    <a:pt x="851" y="883"/>
                    <a:pt x="945" y="788"/>
                    <a:pt x="1008" y="788"/>
                  </a:cubicBezTo>
                  <a:close/>
                  <a:moveTo>
                    <a:pt x="977" y="1"/>
                  </a:moveTo>
                  <a:cubicBezTo>
                    <a:pt x="441" y="1"/>
                    <a:pt x="0" y="442"/>
                    <a:pt x="0" y="977"/>
                  </a:cubicBezTo>
                  <a:lnTo>
                    <a:pt x="0" y="6491"/>
                  </a:lnTo>
                  <a:cubicBezTo>
                    <a:pt x="0" y="7058"/>
                    <a:pt x="441" y="7436"/>
                    <a:pt x="977" y="7436"/>
                  </a:cubicBezTo>
                  <a:lnTo>
                    <a:pt x="2363" y="7436"/>
                  </a:lnTo>
                  <a:cubicBezTo>
                    <a:pt x="2899" y="7436"/>
                    <a:pt x="3308" y="7026"/>
                    <a:pt x="3308" y="6491"/>
                  </a:cubicBezTo>
                  <a:lnTo>
                    <a:pt x="3308" y="977"/>
                  </a:lnTo>
                  <a:cubicBezTo>
                    <a:pt x="3340" y="442"/>
                    <a:pt x="2899" y="1"/>
                    <a:pt x="2363"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63" name="Google Shape;400;p25">
            <a:extLst>
              <a:ext uri="{FF2B5EF4-FFF2-40B4-BE49-F238E27FC236}">
                <a16:creationId xmlns:a16="http://schemas.microsoft.com/office/drawing/2014/main" id="{20D96A87-273E-EB2F-5DF0-1501773C550A}"/>
              </a:ext>
            </a:extLst>
          </p:cNvPr>
          <p:cNvGrpSpPr/>
          <p:nvPr/>
        </p:nvGrpSpPr>
        <p:grpSpPr>
          <a:xfrm>
            <a:off x="7202903" y="3658158"/>
            <a:ext cx="319480" cy="487356"/>
            <a:chOff x="-64343900" y="2282125"/>
            <a:chExt cx="207150" cy="316000"/>
          </a:xfrm>
        </p:grpSpPr>
        <p:sp>
          <p:nvSpPr>
            <p:cNvPr id="64" name="Google Shape;401;p25">
              <a:extLst>
                <a:ext uri="{FF2B5EF4-FFF2-40B4-BE49-F238E27FC236}">
                  <a16:creationId xmlns:a16="http://schemas.microsoft.com/office/drawing/2014/main" id="{3599CD1D-2687-A39E-BB5A-15EC86A56A58}"/>
                </a:ext>
              </a:extLst>
            </p:cNvPr>
            <p:cNvSpPr/>
            <p:nvPr/>
          </p:nvSpPr>
          <p:spPr>
            <a:xfrm>
              <a:off x="-64270650" y="2310475"/>
              <a:ext cx="61450" cy="147325"/>
            </a:xfrm>
            <a:custGeom>
              <a:avLst/>
              <a:gdLst/>
              <a:ahLst/>
              <a:cxnLst/>
              <a:rect l="l" t="t" r="r" b="b"/>
              <a:pathLst>
                <a:path w="2458" h="5893" extrusionOk="0">
                  <a:moveTo>
                    <a:pt x="1229" y="1"/>
                  </a:moveTo>
                  <a:cubicBezTo>
                    <a:pt x="1008" y="1"/>
                    <a:pt x="851" y="221"/>
                    <a:pt x="851" y="442"/>
                  </a:cubicBezTo>
                  <a:lnTo>
                    <a:pt x="851" y="726"/>
                  </a:lnTo>
                  <a:cubicBezTo>
                    <a:pt x="378" y="883"/>
                    <a:pt x="0" y="1356"/>
                    <a:pt x="0" y="1891"/>
                  </a:cubicBezTo>
                  <a:cubicBezTo>
                    <a:pt x="0" y="2584"/>
                    <a:pt x="567" y="2962"/>
                    <a:pt x="1008" y="3277"/>
                  </a:cubicBezTo>
                  <a:cubicBezTo>
                    <a:pt x="1323" y="3529"/>
                    <a:pt x="1670" y="3750"/>
                    <a:pt x="1670" y="4002"/>
                  </a:cubicBezTo>
                  <a:cubicBezTo>
                    <a:pt x="1670" y="4223"/>
                    <a:pt x="1481" y="4412"/>
                    <a:pt x="1229" y="4412"/>
                  </a:cubicBezTo>
                  <a:cubicBezTo>
                    <a:pt x="1008" y="4412"/>
                    <a:pt x="851" y="4223"/>
                    <a:pt x="851" y="4002"/>
                  </a:cubicBezTo>
                  <a:cubicBezTo>
                    <a:pt x="851" y="3750"/>
                    <a:pt x="630" y="3592"/>
                    <a:pt x="441" y="3592"/>
                  </a:cubicBezTo>
                  <a:cubicBezTo>
                    <a:pt x="221" y="3592"/>
                    <a:pt x="0" y="3781"/>
                    <a:pt x="0" y="4002"/>
                  </a:cubicBezTo>
                  <a:cubicBezTo>
                    <a:pt x="0" y="4538"/>
                    <a:pt x="378" y="4979"/>
                    <a:pt x="851" y="5168"/>
                  </a:cubicBezTo>
                  <a:lnTo>
                    <a:pt x="851" y="5451"/>
                  </a:lnTo>
                  <a:cubicBezTo>
                    <a:pt x="851" y="5672"/>
                    <a:pt x="1040" y="5892"/>
                    <a:pt x="1229" y="5892"/>
                  </a:cubicBezTo>
                  <a:cubicBezTo>
                    <a:pt x="1481" y="5829"/>
                    <a:pt x="1639" y="5640"/>
                    <a:pt x="1639" y="5451"/>
                  </a:cubicBezTo>
                  <a:lnTo>
                    <a:pt x="1639" y="5168"/>
                  </a:lnTo>
                  <a:cubicBezTo>
                    <a:pt x="2111" y="5010"/>
                    <a:pt x="2458" y="4538"/>
                    <a:pt x="2458" y="4002"/>
                  </a:cubicBezTo>
                  <a:cubicBezTo>
                    <a:pt x="2458" y="3309"/>
                    <a:pt x="1891" y="2931"/>
                    <a:pt x="1481" y="2616"/>
                  </a:cubicBezTo>
                  <a:cubicBezTo>
                    <a:pt x="1166" y="2364"/>
                    <a:pt x="788" y="2143"/>
                    <a:pt x="788" y="1891"/>
                  </a:cubicBezTo>
                  <a:cubicBezTo>
                    <a:pt x="788" y="1671"/>
                    <a:pt x="1008" y="1513"/>
                    <a:pt x="1197" y="1513"/>
                  </a:cubicBezTo>
                  <a:cubicBezTo>
                    <a:pt x="1418" y="1513"/>
                    <a:pt x="1639" y="1702"/>
                    <a:pt x="1639" y="1891"/>
                  </a:cubicBezTo>
                  <a:cubicBezTo>
                    <a:pt x="1639" y="2143"/>
                    <a:pt x="1828" y="2332"/>
                    <a:pt x="2017" y="2332"/>
                  </a:cubicBezTo>
                  <a:cubicBezTo>
                    <a:pt x="2269" y="2332"/>
                    <a:pt x="2458" y="2143"/>
                    <a:pt x="2458" y="1891"/>
                  </a:cubicBezTo>
                  <a:cubicBezTo>
                    <a:pt x="2458" y="1356"/>
                    <a:pt x="2111" y="915"/>
                    <a:pt x="1639" y="726"/>
                  </a:cubicBezTo>
                  <a:lnTo>
                    <a:pt x="1639" y="442"/>
                  </a:lnTo>
                  <a:cubicBezTo>
                    <a:pt x="1639" y="221"/>
                    <a:pt x="1418" y="1"/>
                    <a:pt x="122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5" name="Google Shape;402;p25">
              <a:extLst>
                <a:ext uri="{FF2B5EF4-FFF2-40B4-BE49-F238E27FC236}">
                  <a16:creationId xmlns:a16="http://schemas.microsoft.com/office/drawing/2014/main" id="{8FE52C00-F5C2-4B28-272C-546E7C04B6A5}"/>
                </a:ext>
              </a:extLst>
            </p:cNvPr>
            <p:cNvSpPr/>
            <p:nvPr/>
          </p:nvSpPr>
          <p:spPr>
            <a:xfrm>
              <a:off x="-64343900" y="2282125"/>
              <a:ext cx="207150" cy="316000"/>
            </a:xfrm>
            <a:custGeom>
              <a:avLst/>
              <a:gdLst/>
              <a:ahLst/>
              <a:cxnLst/>
              <a:rect l="l" t="t" r="r" b="b"/>
              <a:pathLst>
                <a:path w="8286" h="12640" extrusionOk="0">
                  <a:moveTo>
                    <a:pt x="4159" y="788"/>
                  </a:moveTo>
                  <a:cubicBezTo>
                    <a:pt x="5986" y="788"/>
                    <a:pt x="7467" y="2301"/>
                    <a:pt x="7467" y="4096"/>
                  </a:cubicBezTo>
                  <a:cubicBezTo>
                    <a:pt x="7467" y="5924"/>
                    <a:pt x="5986" y="7404"/>
                    <a:pt x="4159" y="7404"/>
                  </a:cubicBezTo>
                  <a:cubicBezTo>
                    <a:pt x="2300" y="7404"/>
                    <a:pt x="851" y="5924"/>
                    <a:pt x="851" y="4096"/>
                  </a:cubicBezTo>
                  <a:cubicBezTo>
                    <a:pt x="851" y="2301"/>
                    <a:pt x="2363" y="788"/>
                    <a:pt x="4159" y="788"/>
                  </a:cubicBezTo>
                  <a:close/>
                  <a:moveTo>
                    <a:pt x="851" y="8917"/>
                  </a:moveTo>
                  <a:cubicBezTo>
                    <a:pt x="1513" y="8980"/>
                    <a:pt x="2206" y="9295"/>
                    <a:pt x="2773" y="9862"/>
                  </a:cubicBezTo>
                  <a:cubicBezTo>
                    <a:pt x="3340" y="10429"/>
                    <a:pt x="3655" y="11122"/>
                    <a:pt x="3718" y="11784"/>
                  </a:cubicBezTo>
                  <a:cubicBezTo>
                    <a:pt x="3056" y="11689"/>
                    <a:pt x="2395" y="11374"/>
                    <a:pt x="1796" y="10838"/>
                  </a:cubicBezTo>
                  <a:cubicBezTo>
                    <a:pt x="1261" y="10271"/>
                    <a:pt x="945" y="9578"/>
                    <a:pt x="851" y="8917"/>
                  </a:cubicBezTo>
                  <a:close/>
                  <a:moveTo>
                    <a:pt x="7467" y="8917"/>
                  </a:moveTo>
                  <a:lnTo>
                    <a:pt x="7467" y="8917"/>
                  </a:lnTo>
                  <a:cubicBezTo>
                    <a:pt x="7404" y="9578"/>
                    <a:pt x="7089" y="10240"/>
                    <a:pt x="6522" y="10838"/>
                  </a:cubicBezTo>
                  <a:cubicBezTo>
                    <a:pt x="5923" y="11374"/>
                    <a:pt x="5262" y="11689"/>
                    <a:pt x="4600" y="11784"/>
                  </a:cubicBezTo>
                  <a:cubicBezTo>
                    <a:pt x="4663" y="11122"/>
                    <a:pt x="4947" y="10429"/>
                    <a:pt x="5545" y="9862"/>
                  </a:cubicBezTo>
                  <a:cubicBezTo>
                    <a:pt x="6081" y="9295"/>
                    <a:pt x="6805" y="8980"/>
                    <a:pt x="7467" y="8917"/>
                  </a:cubicBezTo>
                  <a:close/>
                  <a:moveTo>
                    <a:pt x="4159" y="1"/>
                  </a:moveTo>
                  <a:cubicBezTo>
                    <a:pt x="1891" y="1"/>
                    <a:pt x="32" y="1860"/>
                    <a:pt x="32" y="4128"/>
                  </a:cubicBezTo>
                  <a:cubicBezTo>
                    <a:pt x="32" y="6270"/>
                    <a:pt x="1670" y="8034"/>
                    <a:pt x="3781" y="8223"/>
                  </a:cubicBezTo>
                  <a:lnTo>
                    <a:pt x="3781" y="9736"/>
                  </a:lnTo>
                  <a:cubicBezTo>
                    <a:pt x="3623" y="9578"/>
                    <a:pt x="3497" y="9421"/>
                    <a:pt x="3371" y="9295"/>
                  </a:cubicBezTo>
                  <a:cubicBezTo>
                    <a:pt x="2584" y="8507"/>
                    <a:pt x="1576" y="8066"/>
                    <a:pt x="410" y="8066"/>
                  </a:cubicBezTo>
                  <a:cubicBezTo>
                    <a:pt x="189" y="8066"/>
                    <a:pt x="32" y="8287"/>
                    <a:pt x="32" y="8476"/>
                  </a:cubicBezTo>
                  <a:cubicBezTo>
                    <a:pt x="0" y="9578"/>
                    <a:pt x="410" y="10649"/>
                    <a:pt x="1261" y="11437"/>
                  </a:cubicBezTo>
                  <a:cubicBezTo>
                    <a:pt x="2048" y="12225"/>
                    <a:pt x="3056" y="12634"/>
                    <a:pt x="4096" y="12634"/>
                  </a:cubicBezTo>
                  <a:lnTo>
                    <a:pt x="4159" y="12634"/>
                  </a:lnTo>
                  <a:cubicBezTo>
                    <a:pt x="4225" y="12638"/>
                    <a:pt x="4290" y="12640"/>
                    <a:pt x="4355" y="12640"/>
                  </a:cubicBezTo>
                  <a:cubicBezTo>
                    <a:pt x="5385" y="12640"/>
                    <a:pt x="6348" y="12178"/>
                    <a:pt x="7089" y="11437"/>
                  </a:cubicBezTo>
                  <a:cubicBezTo>
                    <a:pt x="7877" y="10649"/>
                    <a:pt x="8286" y="9610"/>
                    <a:pt x="8286" y="8476"/>
                  </a:cubicBezTo>
                  <a:cubicBezTo>
                    <a:pt x="8286" y="8223"/>
                    <a:pt x="8097" y="8066"/>
                    <a:pt x="7908" y="8066"/>
                  </a:cubicBezTo>
                  <a:cubicBezTo>
                    <a:pt x="7872" y="8065"/>
                    <a:pt x="7837" y="8064"/>
                    <a:pt x="7801" y="8064"/>
                  </a:cubicBezTo>
                  <a:cubicBezTo>
                    <a:pt x="6709" y="8064"/>
                    <a:pt x="5709" y="8532"/>
                    <a:pt x="4947" y="9295"/>
                  </a:cubicBezTo>
                  <a:cubicBezTo>
                    <a:pt x="4821" y="9452"/>
                    <a:pt x="4663" y="9578"/>
                    <a:pt x="4569" y="9736"/>
                  </a:cubicBezTo>
                  <a:lnTo>
                    <a:pt x="4569" y="8223"/>
                  </a:lnTo>
                  <a:cubicBezTo>
                    <a:pt x="6648" y="8034"/>
                    <a:pt x="8286" y="6270"/>
                    <a:pt x="8286" y="4128"/>
                  </a:cubicBezTo>
                  <a:cubicBezTo>
                    <a:pt x="8286" y="1860"/>
                    <a:pt x="6459" y="1"/>
                    <a:pt x="4159"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66" name="Google Shape;403;p25">
            <a:extLst>
              <a:ext uri="{FF2B5EF4-FFF2-40B4-BE49-F238E27FC236}">
                <a16:creationId xmlns:a16="http://schemas.microsoft.com/office/drawing/2014/main" id="{C78F1B4D-5306-534A-2ADF-EE859CD53B2D}"/>
              </a:ext>
            </a:extLst>
          </p:cNvPr>
          <p:cNvGrpSpPr/>
          <p:nvPr/>
        </p:nvGrpSpPr>
        <p:grpSpPr>
          <a:xfrm>
            <a:off x="9084135" y="3668363"/>
            <a:ext cx="468381" cy="435187"/>
            <a:chOff x="6524150" y="1938725"/>
            <a:chExt cx="297725" cy="276625"/>
          </a:xfrm>
        </p:grpSpPr>
        <p:sp>
          <p:nvSpPr>
            <p:cNvPr id="67" name="Google Shape;404;p25">
              <a:extLst>
                <a:ext uri="{FF2B5EF4-FFF2-40B4-BE49-F238E27FC236}">
                  <a16:creationId xmlns:a16="http://schemas.microsoft.com/office/drawing/2014/main" id="{DC2970C0-3CAD-19ED-3C74-6515893C41E2}"/>
                </a:ext>
              </a:extLst>
            </p:cNvPr>
            <p:cNvSpPr/>
            <p:nvPr/>
          </p:nvSpPr>
          <p:spPr>
            <a:xfrm>
              <a:off x="6524150" y="2025375"/>
              <a:ext cx="297725" cy="189975"/>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8" name="Google Shape;405;p25">
              <a:extLst>
                <a:ext uri="{FF2B5EF4-FFF2-40B4-BE49-F238E27FC236}">
                  <a16:creationId xmlns:a16="http://schemas.microsoft.com/office/drawing/2014/main" id="{FD3588B3-51F0-9968-5B14-3BBD5B363D3D}"/>
                </a:ext>
              </a:extLst>
            </p:cNvPr>
            <p:cNvSpPr/>
            <p:nvPr/>
          </p:nvSpPr>
          <p:spPr>
            <a:xfrm>
              <a:off x="6664325" y="1938725"/>
              <a:ext cx="17375" cy="43350"/>
            </a:xfrm>
            <a:custGeom>
              <a:avLst/>
              <a:gdLst/>
              <a:ahLst/>
              <a:cxnLst/>
              <a:rect l="l" t="t" r="r" b="b"/>
              <a:pathLst>
                <a:path w="695" h="1734" extrusionOk="0">
                  <a:moveTo>
                    <a:pt x="348" y="1"/>
                  </a:moveTo>
                  <a:cubicBezTo>
                    <a:pt x="159" y="1"/>
                    <a:pt x="1" y="158"/>
                    <a:pt x="1" y="347"/>
                  </a:cubicBezTo>
                  <a:lnTo>
                    <a:pt x="1" y="1355"/>
                  </a:lnTo>
                  <a:cubicBezTo>
                    <a:pt x="1" y="1576"/>
                    <a:pt x="159" y="1733"/>
                    <a:pt x="348" y="1733"/>
                  </a:cubicBezTo>
                  <a:cubicBezTo>
                    <a:pt x="537" y="1733"/>
                    <a:pt x="694" y="1576"/>
                    <a:pt x="694" y="1355"/>
                  </a:cubicBezTo>
                  <a:lnTo>
                    <a:pt x="694" y="347"/>
                  </a:lnTo>
                  <a:cubicBezTo>
                    <a:pt x="694" y="158"/>
                    <a:pt x="537" y="1"/>
                    <a:pt x="348"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69" name="Google Shape;406;p25">
              <a:extLst>
                <a:ext uri="{FF2B5EF4-FFF2-40B4-BE49-F238E27FC236}">
                  <a16:creationId xmlns:a16="http://schemas.microsoft.com/office/drawing/2014/main" id="{40284D38-6E1A-7DA1-7A77-0C83E312815E}"/>
                </a:ext>
              </a:extLst>
            </p:cNvPr>
            <p:cNvSpPr/>
            <p:nvPr/>
          </p:nvSpPr>
          <p:spPr>
            <a:xfrm>
              <a:off x="6594250" y="1972800"/>
              <a:ext cx="35450" cy="35275"/>
            </a:xfrm>
            <a:custGeom>
              <a:avLst/>
              <a:gdLst/>
              <a:ahLst/>
              <a:cxnLst/>
              <a:rect l="l" t="t" r="r" b="b"/>
              <a:pathLst>
                <a:path w="1418" h="1411" extrusionOk="0">
                  <a:moveTo>
                    <a:pt x="374" y="0"/>
                  </a:moveTo>
                  <a:cubicBezTo>
                    <a:pt x="291" y="0"/>
                    <a:pt x="205" y="40"/>
                    <a:pt x="126" y="118"/>
                  </a:cubicBezTo>
                  <a:cubicBezTo>
                    <a:pt x="0" y="244"/>
                    <a:pt x="0" y="496"/>
                    <a:pt x="126" y="591"/>
                  </a:cubicBezTo>
                  <a:lnTo>
                    <a:pt x="819" y="1316"/>
                  </a:lnTo>
                  <a:cubicBezTo>
                    <a:pt x="882" y="1379"/>
                    <a:pt x="969" y="1410"/>
                    <a:pt x="1055" y="1410"/>
                  </a:cubicBezTo>
                  <a:cubicBezTo>
                    <a:pt x="1142" y="1410"/>
                    <a:pt x="1229" y="1379"/>
                    <a:pt x="1292" y="1316"/>
                  </a:cubicBezTo>
                  <a:cubicBezTo>
                    <a:pt x="1418" y="1190"/>
                    <a:pt x="1418" y="969"/>
                    <a:pt x="1292" y="843"/>
                  </a:cubicBezTo>
                  <a:lnTo>
                    <a:pt x="599" y="118"/>
                  </a:lnTo>
                  <a:cubicBezTo>
                    <a:pt x="536" y="40"/>
                    <a:pt x="457" y="0"/>
                    <a:pt x="374"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70" name="Google Shape;407;p25">
              <a:extLst>
                <a:ext uri="{FF2B5EF4-FFF2-40B4-BE49-F238E27FC236}">
                  <a16:creationId xmlns:a16="http://schemas.microsoft.com/office/drawing/2014/main" id="{416524C8-8DA0-02F4-CF06-07FA81E03B7A}"/>
                </a:ext>
              </a:extLst>
            </p:cNvPr>
            <p:cNvSpPr/>
            <p:nvPr/>
          </p:nvSpPr>
          <p:spPr>
            <a:xfrm>
              <a:off x="6715525" y="1972800"/>
              <a:ext cx="35475" cy="35275"/>
            </a:xfrm>
            <a:custGeom>
              <a:avLst/>
              <a:gdLst/>
              <a:ahLst/>
              <a:cxnLst/>
              <a:rect l="l" t="t" r="r" b="b"/>
              <a:pathLst>
                <a:path w="1419" h="1411" extrusionOk="0">
                  <a:moveTo>
                    <a:pt x="1056" y="0"/>
                  </a:moveTo>
                  <a:cubicBezTo>
                    <a:pt x="970" y="0"/>
                    <a:pt x="883" y="40"/>
                    <a:pt x="820" y="118"/>
                  </a:cubicBezTo>
                  <a:lnTo>
                    <a:pt x="127" y="843"/>
                  </a:lnTo>
                  <a:cubicBezTo>
                    <a:pt x="1" y="969"/>
                    <a:pt x="1" y="1190"/>
                    <a:pt x="127" y="1316"/>
                  </a:cubicBezTo>
                  <a:cubicBezTo>
                    <a:pt x="174" y="1379"/>
                    <a:pt x="261" y="1410"/>
                    <a:pt x="351" y="1410"/>
                  </a:cubicBezTo>
                  <a:cubicBezTo>
                    <a:pt x="442" y="1410"/>
                    <a:pt x="536" y="1379"/>
                    <a:pt x="599" y="1316"/>
                  </a:cubicBezTo>
                  <a:lnTo>
                    <a:pt x="1293" y="591"/>
                  </a:lnTo>
                  <a:cubicBezTo>
                    <a:pt x="1419" y="496"/>
                    <a:pt x="1419" y="244"/>
                    <a:pt x="1293" y="118"/>
                  </a:cubicBezTo>
                  <a:cubicBezTo>
                    <a:pt x="1230" y="40"/>
                    <a:pt x="1143" y="0"/>
                    <a:pt x="1056"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71" name="Google Shape;408;p25">
            <a:extLst>
              <a:ext uri="{FF2B5EF4-FFF2-40B4-BE49-F238E27FC236}">
                <a16:creationId xmlns:a16="http://schemas.microsoft.com/office/drawing/2014/main" id="{71243283-5242-C022-4625-075325871E48}"/>
              </a:ext>
            </a:extLst>
          </p:cNvPr>
          <p:cNvGrpSpPr/>
          <p:nvPr/>
        </p:nvGrpSpPr>
        <p:grpSpPr>
          <a:xfrm>
            <a:off x="3016913" y="3664837"/>
            <a:ext cx="472703" cy="473997"/>
            <a:chOff x="-35136450" y="1912725"/>
            <a:chExt cx="292225" cy="293025"/>
          </a:xfrm>
        </p:grpSpPr>
        <p:sp>
          <p:nvSpPr>
            <p:cNvPr id="72" name="Google Shape;409;p25">
              <a:extLst>
                <a:ext uri="{FF2B5EF4-FFF2-40B4-BE49-F238E27FC236}">
                  <a16:creationId xmlns:a16="http://schemas.microsoft.com/office/drawing/2014/main" id="{4E648B44-CB8E-67F1-F706-496E30ED81E2}"/>
                </a:ext>
              </a:extLst>
            </p:cNvPr>
            <p:cNvSpPr/>
            <p:nvPr/>
          </p:nvSpPr>
          <p:spPr>
            <a:xfrm>
              <a:off x="-35136450" y="2050575"/>
              <a:ext cx="155975" cy="155175"/>
            </a:xfrm>
            <a:custGeom>
              <a:avLst/>
              <a:gdLst/>
              <a:ahLst/>
              <a:cxnLst/>
              <a:rect l="l" t="t" r="r" b="b"/>
              <a:pathLst>
                <a:path w="6239" h="6207" extrusionOk="0">
                  <a:moveTo>
                    <a:pt x="3120" y="693"/>
                  </a:moveTo>
                  <a:cubicBezTo>
                    <a:pt x="3718" y="693"/>
                    <a:pt x="4191" y="1166"/>
                    <a:pt x="4191" y="1702"/>
                  </a:cubicBezTo>
                  <a:cubicBezTo>
                    <a:pt x="4191" y="2269"/>
                    <a:pt x="3718" y="2741"/>
                    <a:pt x="3120" y="2741"/>
                  </a:cubicBezTo>
                  <a:cubicBezTo>
                    <a:pt x="2521" y="2741"/>
                    <a:pt x="2049" y="2269"/>
                    <a:pt x="2049" y="1702"/>
                  </a:cubicBezTo>
                  <a:cubicBezTo>
                    <a:pt x="2049" y="1166"/>
                    <a:pt x="2521" y="693"/>
                    <a:pt x="3120" y="693"/>
                  </a:cubicBezTo>
                  <a:close/>
                  <a:moveTo>
                    <a:pt x="3120" y="3434"/>
                  </a:moveTo>
                  <a:cubicBezTo>
                    <a:pt x="4348" y="3434"/>
                    <a:pt x="5357" y="4348"/>
                    <a:pt x="5514" y="5514"/>
                  </a:cubicBezTo>
                  <a:lnTo>
                    <a:pt x="757" y="5514"/>
                  </a:lnTo>
                  <a:cubicBezTo>
                    <a:pt x="883" y="4348"/>
                    <a:pt x="1891" y="3434"/>
                    <a:pt x="3120" y="3434"/>
                  </a:cubicBezTo>
                  <a:close/>
                  <a:moveTo>
                    <a:pt x="3120" y="0"/>
                  </a:moveTo>
                  <a:cubicBezTo>
                    <a:pt x="2175" y="0"/>
                    <a:pt x="1387" y="756"/>
                    <a:pt x="1387" y="1702"/>
                  </a:cubicBezTo>
                  <a:cubicBezTo>
                    <a:pt x="1387" y="2174"/>
                    <a:pt x="1576" y="2615"/>
                    <a:pt x="1891" y="2930"/>
                  </a:cubicBezTo>
                  <a:lnTo>
                    <a:pt x="1954" y="2962"/>
                  </a:lnTo>
                  <a:cubicBezTo>
                    <a:pt x="851" y="3403"/>
                    <a:pt x="1" y="4506"/>
                    <a:pt x="1" y="5829"/>
                  </a:cubicBezTo>
                  <a:cubicBezTo>
                    <a:pt x="1" y="6049"/>
                    <a:pt x="158" y="6207"/>
                    <a:pt x="379" y="6207"/>
                  </a:cubicBezTo>
                  <a:lnTo>
                    <a:pt x="5892" y="6207"/>
                  </a:lnTo>
                  <a:cubicBezTo>
                    <a:pt x="6081" y="6207"/>
                    <a:pt x="6239" y="6049"/>
                    <a:pt x="6239" y="5829"/>
                  </a:cubicBezTo>
                  <a:cubicBezTo>
                    <a:pt x="6239" y="4537"/>
                    <a:pt x="5420" y="3434"/>
                    <a:pt x="4317" y="2962"/>
                  </a:cubicBezTo>
                  <a:lnTo>
                    <a:pt x="4348" y="2930"/>
                  </a:lnTo>
                  <a:cubicBezTo>
                    <a:pt x="4663" y="2615"/>
                    <a:pt x="4852" y="2174"/>
                    <a:pt x="4852" y="1702"/>
                  </a:cubicBezTo>
                  <a:cubicBezTo>
                    <a:pt x="4852" y="756"/>
                    <a:pt x="4065" y="0"/>
                    <a:pt x="3120"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73" name="Google Shape;410;p25">
              <a:extLst>
                <a:ext uri="{FF2B5EF4-FFF2-40B4-BE49-F238E27FC236}">
                  <a16:creationId xmlns:a16="http://schemas.microsoft.com/office/drawing/2014/main" id="{6CCAF1ED-53DC-16DA-A0EB-D8E78D28E76C}"/>
                </a:ext>
              </a:extLst>
            </p:cNvPr>
            <p:cNvSpPr/>
            <p:nvPr/>
          </p:nvSpPr>
          <p:spPr>
            <a:xfrm>
              <a:off x="-34964750" y="1947400"/>
              <a:ext cx="68550" cy="103200"/>
            </a:xfrm>
            <a:custGeom>
              <a:avLst/>
              <a:gdLst/>
              <a:ahLst/>
              <a:cxnLst/>
              <a:rect l="l" t="t" r="r" b="b"/>
              <a:pathLst>
                <a:path w="2742" h="4128" extrusionOk="0">
                  <a:moveTo>
                    <a:pt x="1387" y="725"/>
                  </a:moveTo>
                  <a:cubicBezTo>
                    <a:pt x="1765" y="725"/>
                    <a:pt x="2049" y="1008"/>
                    <a:pt x="2049" y="1386"/>
                  </a:cubicBezTo>
                  <a:lnTo>
                    <a:pt x="2049" y="2773"/>
                  </a:lnTo>
                  <a:cubicBezTo>
                    <a:pt x="2049" y="2836"/>
                    <a:pt x="2049" y="2867"/>
                    <a:pt x="2017" y="2930"/>
                  </a:cubicBezTo>
                  <a:lnTo>
                    <a:pt x="1923" y="2836"/>
                  </a:lnTo>
                  <a:cubicBezTo>
                    <a:pt x="1860" y="2773"/>
                    <a:pt x="1773" y="2741"/>
                    <a:pt x="1686" y="2741"/>
                  </a:cubicBezTo>
                  <a:cubicBezTo>
                    <a:pt x="1600" y="2741"/>
                    <a:pt x="1513" y="2773"/>
                    <a:pt x="1450" y="2836"/>
                  </a:cubicBezTo>
                  <a:cubicBezTo>
                    <a:pt x="1324" y="2962"/>
                    <a:pt x="1324" y="3182"/>
                    <a:pt x="1450" y="3308"/>
                  </a:cubicBezTo>
                  <a:lnTo>
                    <a:pt x="1545" y="3403"/>
                  </a:lnTo>
                  <a:cubicBezTo>
                    <a:pt x="1482" y="3434"/>
                    <a:pt x="1450" y="3434"/>
                    <a:pt x="1387" y="3434"/>
                  </a:cubicBezTo>
                  <a:cubicBezTo>
                    <a:pt x="977" y="3434"/>
                    <a:pt x="694" y="3119"/>
                    <a:pt x="694" y="2773"/>
                  </a:cubicBezTo>
                  <a:lnTo>
                    <a:pt x="694" y="1386"/>
                  </a:lnTo>
                  <a:cubicBezTo>
                    <a:pt x="694" y="977"/>
                    <a:pt x="1040" y="725"/>
                    <a:pt x="1387" y="725"/>
                  </a:cubicBezTo>
                  <a:close/>
                  <a:moveTo>
                    <a:pt x="1387" y="0"/>
                  </a:moveTo>
                  <a:cubicBezTo>
                    <a:pt x="631" y="0"/>
                    <a:pt x="1" y="630"/>
                    <a:pt x="1" y="1386"/>
                  </a:cubicBezTo>
                  <a:lnTo>
                    <a:pt x="1" y="2773"/>
                  </a:lnTo>
                  <a:cubicBezTo>
                    <a:pt x="1" y="3497"/>
                    <a:pt x="631" y="4127"/>
                    <a:pt x="1387" y="4127"/>
                  </a:cubicBezTo>
                  <a:cubicBezTo>
                    <a:pt x="1608" y="4127"/>
                    <a:pt x="1860" y="4064"/>
                    <a:pt x="2080" y="3938"/>
                  </a:cubicBezTo>
                  <a:lnTo>
                    <a:pt x="2175" y="4033"/>
                  </a:lnTo>
                  <a:cubicBezTo>
                    <a:pt x="2222" y="4080"/>
                    <a:pt x="2309" y="4104"/>
                    <a:pt x="2399" y="4104"/>
                  </a:cubicBezTo>
                  <a:cubicBezTo>
                    <a:pt x="2490" y="4104"/>
                    <a:pt x="2584" y="4080"/>
                    <a:pt x="2647" y="4033"/>
                  </a:cubicBezTo>
                  <a:cubicBezTo>
                    <a:pt x="2742" y="3907"/>
                    <a:pt x="2742" y="3655"/>
                    <a:pt x="2647" y="3560"/>
                  </a:cubicBezTo>
                  <a:lnTo>
                    <a:pt x="2553" y="3466"/>
                  </a:lnTo>
                  <a:cubicBezTo>
                    <a:pt x="2679" y="3277"/>
                    <a:pt x="2742" y="3025"/>
                    <a:pt x="2742" y="2773"/>
                  </a:cubicBezTo>
                  <a:lnTo>
                    <a:pt x="2742" y="1386"/>
                  </a:lnTo>
                  <a:cubicBezTo>
                    <a:pt x="2742" y="630"/>
                    <a:pt x="2112" y="0"/>
                    <a:pt x="1387"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74" name="Google Shape;411;p25">
              <a:extLst>
                <a:ext uri="{FF2B5EF4-FFF2-40B4-BE49-F238E27FC236}">
                  <a16:creationId xmlns:a16="http://schemas.microsoft.com/office/drawing/2014/main" id="{7585CBBB-B424-E227-A0D5-2096E92FB827}"/>
                </a:ext>
              </a:extLst>
            </p:cNvPr>
            <p:cNvSpPr/>
            <p:nvPr/>
          </p:nvSpPr>
          <p:spPr>
            <a:xfrm>
              <a:off x="-35016725" y="1912725"/>
              <a:ext cx="172500" cy="172025"/>
            </a:xfrm>
            <a:custGeom>
              <a:avLst/>
              <a:gdLst/>
              <a:ahLst/>
              <a:cxnLst/>
              <a:rect l="l" t="t" r="r" b="b"/>
              <a:pathLst>
                <a:path w="6900" h="6881" extrusionOk="0">
                  <a:moveTo>
                    <a:pt x="3466" y="726"/>
                  </a:moveTo>
                  <a:cubicBezTo>
                    <a:pt x="4947" y="726"/>
                    <a:pt x="6175" y="1954"/>
                    <a:pt x="6175" y="3467"/>
                  </a:cubicBezTo>
                  <a:cubicBezTo>
                    <a:pt x="6207" y="4979"/>
                    <a:pt x="4978" y="6207"/>
                    <a:pt x="3466" y="6207"/>
                  </a:cubicBezTo>
                  <a:cubicBezTo>
                    <a:pt x="2930" y="6207"/>
                    <a:pt x="2426" y="6050"/>
                    <a:pt x="1985" y="5766"/>
                  </a:cubicBezTo>
                  <a:cubicBezTo>
                    <a:pt x="1942" y="5745"/>
                    <a:pt x="1868" y="5708"/>
                    <a:pt x="1806" y="5708"/>
                  </a:cubicBezTo>
                  <a:cubicBezTo>
                    <a:pt x="1778" y="5708"/>
                    <a:pt x="1753" y="5715"/>
                    <a:pt x="1733" y="5735"/>
                  </a:cubicBezTo>
                  <a:lnTo>
                    <a:pt x="946" y="5987"/>
                  </a:lnTo>
                  <a:lnTo>
                    <a:pt x="1198" y="5199"/>
                  </a:lnTo>
                  <a:cubicBezTo>
                    <a:pt x="1261" y="5136"/>
                    <a:pt x="1198" y="5010"/>
                    <a:pt x="1166" y="4947"/>
                  </a:cubicBezTo>
                  <a:cubicBezTo>
                    <a:pt x="914" y="4506"/>
                    <a:pt x="757" y="4002"/>
                    <a:pt x="757" y="3467"/>
                  </a:cubicBezTo>
                  <a:cubicBezTo>
                    <a:pt x="757" y="1954"/>
                    <a:pt x="1954" y="726"/>
                    <a:pt x="3466" y="726"/>
                  </a:cubicBezTo>
                  <a:close/>
                  <a:moveTo>
                    <a:pt x="3466" y="1"/>
                  </a:moveTo>
                  <a:cubicBezTo>
                    <a:pt x="1576" y="1"/>
                    <a:pt x="32" y="1545"/>
                    <a:pt x="32" y="3435"/>
                  </a:cubicBezTo>
                  <a:cubicBezTo>
                    <a:pt x="32" y="4034"/>
                    <a:pt x="190" y="4569"/>
                    <a:pt x="473" y="5136"/>
                  </a:cubicBezTo>
                  <a:lnTo>
                    <a:pt x="32" y="6428"/>
                  </a:lnTo>
                  <a:cubicBezTo>
                    <a:pt x="0" y="6554"/>
                    <a:pt x="32" y="6712"/>
                    <a:pt x="95" y="6775"/>
                  </a:cubicBezTo>
                  <a:cubicBezTo>
                    <a:pt x="166" y="6845"/>
                    <a:pt x="272" y="6881"/>
                    <a:pt x="374" y="6881"/>
                  </a:cubicBezTo>
                  <a:cubicBezTo>
                    <a:pt x="408" y="6881"/>
                    <a:pt x="442" y="6877"/>
                    <a:pt x="473" y="6869"/>
                  </a:cubicBezTo>
                  <a:lnTo>
                    <a:pt x="1765" y="6428"/>
                  </a:lnTo>
                  <a:cubicBezTo>
                    <a:pt x="2269" y="6712"/>
                    <a:pt x="2867" y="6869"/>
                    <a:pt x="3466" y="6869"/>
                  </a:cubicBezTo>
                  <a:cubicBezTo>
                    <a:pt x="5356" y="6869"/>
                    <a:pt x="6900" y="5325"/>
                    <a:pt x="6900" y="3435"/>
                  </a:cubicBezTo>
                  <a:cubicBezTo>
                    <a:pt x="6869" y="1576"/>
                    <a:pt x="5356" y="1"/>
                    <a:pt x="3466"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sp>
        <p:nvSpPr>
          <p:cNvPr id="83" name="Espace réservé du contenu 82">
            <a:extLst>
              <a:ext uri="{FF2B5EF4-FFF2-40B4-BE49-F238E27FC236}">
                <a16:creationId xmlns:a16="http://schemas.microsoft.com/office/drawing/2014/main" id="{DF59F7B3-3AEC-711C-1A5F-08508215E358}"/>
              </a:ext>
            </a:extLst>
          </p:cNvPr>
          <p:cNvSpPr>
            <a:spLocks noGrp="1"/>
          </p:cNvSpPr>
          <p:nvPr>
            <p:ph sz="quarter" idx="10" hasCustomPrompt="1"/>
          </p:nvPr>
        </p:nvSpPr>
        <p:spPr>
          <a:xfrm>
            <a:off x="726333" y="1908077"/>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84" name="Espace réservé du contenu 82">
            <a:extLst>
              <a:ext uri="{FF2B5EF4-FFF2-40B4-BE49-F238E27FC236}">
                <a16:creationId xmlns:a16="http://schemas.microsoft.com/office/drawing/2014/main" id="{E4AF0A9C-214B-05B3-227E-6F698F60B99B}"/>
              </a:ext>
            </a:extLst>
          </p:cNvPr>
          <p:cNvSpPr>
            <a:spLocks noGrp="1"/>
          </p:cNvSpPr>
          <p:nvPr>
            <p:ph sz="quarter" idx="11" hasCustomPrompt="1"/>
          </p:nvPr>
        </p:nvSpPr>
        <p:spPr>
          <a:xfrm>
            <a:off x="4755011" y="1908077"/>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85" name="Espace réservé du contenu 82">
            <a:extLst>
              <a:ext uri="{FF2B5EF4-FFF2-40B4-BE49-F238E27FC236}">
                <a16:creationId xmlns:a16="http://schemas.microsoft.com/office/drawing/2014/main" id="{D2B8B802-84A7-DE95-6468-C62E57438AB8}"/>
              </a:ext>
            </a:extLst>
          </p:cNvPr>
          <p:cNvSpPr>
            <a:spLocks noGrp="1"/>
          </p:cNvSpPr>
          <p:nvPr>
            <p:ph sz="quarter" idx="12" hasCustomPrompt="1"/>
          </p:nvPr>
        </p:nvSpPr>
        <p:spPr>
          <a:xfrm>
            <a:off x="2670885" y="4988380"/>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86" name="Espace réservé du contenu 82">
            <a:extLst>
              <a:ext uri="{FF2B5EF4-FFF2-40B4-BE49-F238E27FC236}">
                <a16:creationId xmlns:a16="http://schemas.microsoft.com/office/drawing/2014/main" id="{B98782CA-3606-6E16-8DDF-C872D797B630}"/>
              </a:ext>
            </a:extLst>
          </p:cNvPr>
          <p:cNvSpPr>
            <a:spLocks noGrp="1"/>
          </p:cNvSpPr>
          <p:nvPr>
            <p:ph sz="quarter" idx="13" hasCustomPrompt="1"/>
          </p:nvPr>
        </p:nvSpPr>
        <p:spPr>
          <a:xfrm>
            <a:off x="6619853" y="4990437"/>
            <a:ext cx="2900822" cy="1243666"/>
          </a:xfrm>
        </p:spPr>
        <p:txBody>
          <a:bodyPr>
            <a:noAutofit/>
          </a:bodyPr>
          <a:lstStyle>
            <a:lvl1pPr algn="r">
              <a:defRPr sz="1800">
                <a:latin typeface="Avenir Book" panose="02000503020000020003" pitchFamily="2" charset="0"/>
              </a:defRPr>
            </a:lvl1pPr>
            <a:lvl2pPr marL="457200" indent="0">
              <a:buNone/>
              <a:defRPr sz="1800">
                <a:latin typeface="Avenir Book" panose="02000503020000020003" pitchFamily="2" charset="0"/>
              </a:defRPr>
            </a:lvl2pPr>
            <a:lvl3pPr>
              <a:defRPr sz="1800"/>
            </a:lvl3pPr>
            <a:lvl4pPr>
              <a:defRPr sz="1800"/>
            </a:lvl4pPr>
            <a:lvl5pPr>
              <a:defRPr sz="1800"/>
            </a:lvl5pPr>
          </a:lstStyle>
          <a:p>
            <a:pPr lvl="0"/>
            <a:r>
              <a:rPr lang="fr-FR"/>
              <a:t>Ajouter du contenu</a:t>
            </a:r>
          </a:p>
        </p:txBody>
      </p:sp>
      <p:sp>
        <p:nvSpPr>
          <p:cNvPr id="88" name="Rectangle 87">
            <a:extLst>
              <a:ext uri="{FF2B5EF4-FFF2-40B4-BE49-F238E27FC236}">
                <a16:creationId xmlns:a16="http://schemas.microsoft.com/office/drawing/2014/main" id="{E1DF2185-EE84-C603-65C0-6320BE40BC44}"/>
              </a:ext>
            </a:extLst>
          </p:cNvPr>
          <p:cNvSpPr/>
          <p:nvPr/>
        </p:nvSpPr>
        <p:spPr>
          <a:xfrm>
            <a:off x="2692472" y="3656443"/>
            <a:ext cx="1188433" cy="671602"/>
          </a:xfrm>
          <a:prstGeom prst="rect">
            <a:avLst/>
          </a:prstGeom>
          <a:solidFill>
            <a:srgbClr val="F6C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Rectangle 88">
            <a:extLst>
              <a:ext uri="{FF2B5EF4-FFF2-40B4-BE49-F238E27FC236}">
                <a16:creationId xmlns:a16="http://schemas.microsoft.com/office/drawing/2014/main" id="{4FBE9321-44CF-FB6D-7CBF-F40BEC73EA39}"/>
              </a:ext>
            </a:extLst>
          </p:cNvPr>
          <p:cNvSpPr/>
          <p:nvPr/>
        </p:nvSpPr>
        <p:spPr>
          <a:xfrm>
            <a:off x="4813365" y="3573976"/>
            <a:ext cx="1188433" cy="6716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Rectangle 89">
            <a:extLst>
              <a:ext uri="{FF2B5EF4-FFF2-40B4-BE49-F238E27FC236}">
                <a16:creationId xmlns:a16="http://schemas.microsoft.com/office/drawing/2014/main" id="{FBEB3A8A-9666-81B2-8504-144A7E7891EB}"/>
              </a:ext>
            </a:extLst>
          </p:cNvPr>
          <p:cNvSpPr/>
          <p:nvPr/>
        </p:nvSpPr>
        <p:spPr>
          <a:xfrm>
            <a:off x="6798009" y="3616672"/>
            <a:ext cx="1188433" cy="671602"/>
          </a:xfrm>
          <a:prstGeom prst="rect">
            <a:avLst/>
          </a:prstGeom>
          <a:solidFill>
            <a:srgbClr val="E941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Rectangle 90">
            <a:extLst>
              <a:ext uri="{FF2B5EF4-FFF2-40B4-BE49-F238E27FC236}">
                <a16:creationId xmlns:a16="http://schemas.microsoft.com/office/drawing/2014/main" id="{59FFDE8E-1F9E-492C-4831-601CE1B6FCDC}"/>
              </a:ext>
            </a:extLst>
          </p:cNvPr>
          <p:cNvSpPr/>
          <p:nvPr/>
        </p:nvSpPr>
        <p:spPr>
          <a:xfrm>
            <a:off x="8725441" y="3566034"/>
            <a:ext cx="1188433" cy="67160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Espace réservé pour une image  93">
            <a:extLst>
              <a:ext uri="{FF2B5EF4-FFF2-40B4-BE49-F238E27FC236}">
                <a16:creationId xmlns:a16="http://schemas.microsoft.com/office/drawing/2014/main" id="{4478ECD1-BDCC-2FE3-F263-828D52CC4CC7}"/>
              </a:ext>
            </a:extLst>
          </p:cNvPr>
          <p:cNvSpPr>
            <a:spLocks noGrp="1"/>
          </p:cNvSpPr>
          <p:nvPr>
            <p:ph type="pic" sz="quarter" idx="15" hasCustomPrompt="1"/>
          </p:nvPr>
        </p:nvSpPr>
        <p:spPr>
          <a:xfrm>
            <a:off x="2823138" y="3467650"/>
            <a:ext cx="927100" cy="836612"/>
          </a:xfrm>
        </p:spPr>
        <p:txBody>
          <a:bodyPr/>
          <a:lstStyle/>
          <a:p>
            <a:r>
              <a:rPr lang="fr-FR"/>
              <a:t>Icône</a:t>
            </a:r>
          </a:p>
        </p:txBody>
      </p:sp>
      <p:sp>
        <p:nvSpPr>
          <p:cNvPr id="96" name="Espace réservé pour une image  93">
            <a:extLst>
              <a:ext uri="{FF2B5EF4-FFF2-40B4-BE49-F238E27FC236}">
                <a16:creationId xmlns:a16="http://schemas.microsoft.com/office/drawing/2014/main" id="{597FA55E-6CD8-11C4-B79A-C18C2A595871}"/>
              </a:ext>
            </a:extLst>
          </p:cNvPr>
          <p:cNvSpPr>
            <a:spLocks noGrp="1"/>
          </p:cNvSpPr>
          <p:nvPr>
            <p:ph type="pic" sz="quarter" idx="16" hasCustomPrompt="1"/>
          </p:nvPr>
        </p:nvSpPr>
        <p:spPr>
          <a:xfrm>
            <a:off x="4967957" y="3480037"/>
            <a:ext cx="927100" cy="836612"/>
          </a:xfrm>
        </p:spPr>
        <p:txBody>
          <a:bodyPr/>
          <a:lstStyle/>
          <a:p>
            <a:r>
              <a:rPr lang="fr-FR"/>
              <a:t>Icône</a:t>
            </a:r>
          </a:p>
        </p:txBody>
      </p:sp>
      <p:sp>
        <p:nvSpPr>
          <p:cNvPr id="97" name="Espace réservé pour une image  93">
            <a:extLst>
              <a:ext uri="{FF2B5EF4-FFF2-40B4-BE49-F238E27FC236}">
                <a16:creationId xmlns:a16="http://schemas.microsoft.com/office/drawing/2014/main" id="{26EB979E-0326-8B46-A9CE-2D4C9E8C24B8}"/>
              </a:ext>
            </a:extLst>
          </p:cNvPr>
          <p:cNvSpPr>
            <a:spLocks noGrp="1"/>
          </p:cNvSpPr>
          <p:nvPr>
            <p:ph type="pic" sz="quarter" idx="17" hasCustomPrompt="1"/>
          </p:nvPr>
        </p:nvSpPr>
        <p:spPr>
          <a:xfrm>
            <a:off x="6945821" y="3490413"/>
            <a:ext cx="927100" cy="836612"/>
          </a:xfrm>
        </p:spPr>
        <p:txBody>
          <a:bodyPr/>
          <a:lstStyle/>
          <a:p>
            <a:r>
              <a:rPr lang="fr-FR"/>
              <a:t>Icône</a:t>
            </a:r>
          </a:p>
        </p:txBody>
      </p:sp>
      <p:sp>
        <p:nvSpPr>
          <p:cNvPr id="98" name="Espace réservé pour une image  93">
            <a:extLst>
              <a:ext uri="{FF2B5EF4-FFF2-40B4-BE49-F238E27FC236}">
                <a16:creationId xmlns:a16="http://schemas.microsoft.com/office/drawing/2014/main" id="{38D4E4CD-AADA-0BB1-BD12-EFE39FEA7BCD}"/>
              </a:ext>
            </a:extLst>
          </p:cNvPr>
          <p:cNvSpPr>
            <a:spLocks noGrp="1"/>
          </p:cNvSpPr>
          <p:nvPr>
            <p:ph type="pic" sz="quarter" idx="18" hasCustomPrompt="1"/>
          </p:nvPr>
        </p:nvSpPr>
        <p:spPr>
          <a:xfrm>
            <a:off x="8917782" y="3467650"/>
            <a:ext cx="927100" cy="836612"/>
          </a:xfrm>
        </p:spPr>
        <p:txBody>
          <a:bodyPr/>
          <a:lstStyle/>
          <a:p>
            <a:r>
              <a:rPr lang="fr-FR"/>
              <a:t>Icône</a:t>
            </a:r>
          </a:p>
        </p:txBody>
      </p:sp>
      <p:sp>
        <p:nvSpPr>
          <p:cNvPr id="101" name="Espace réservé du contenu 100">
            <a:extLst>
              <a:ext uri="{FF2B5EF4-FFF2-40B4-BE49-F238E27FC236}">
                <a16:creationId xmlns:a16="http://schemas.microsoft.com/office/drawing/2014/main" id="{6198A960-AA0B-B93B-28C8-AF18CE64E724}"/>
              </a:ext>
            </a:extLst>
          </p:cNvPr>
          <p:cNvSpPr>
            <a:spLocks noGrp="1"/>
          </p:cNvSpPr>
          <p:nvPr>
            <p:ph sz="quarter" idx="20" hasCustomPrompt="1"/>
          </p:nvPr>
        </p:nvSpPr>
        <p:spPr>
          <a:xfrm>
            <a:off x="726333" y="1555686"/>
            <a:ext cx="2912141" cy="330200"/>
          </a:xfrm>
        </p:spPr>
        <p:txBody>
          <a:bodyPr/>
          <a:lstStyle>
            <a:lvl1pPr marL="0" indent="0" algn="r">
              <a:buNone/>
              <a:defRPr b="1">
                <a:solidFill>
                  <a:srgbClr val="F6CB06"/>
                </a:solidFill>
                <a:latin typeface="Eckhart Poster" pitchFamily="2" charset="0"/>
              </a:defRPr>
            </a:lvl1pPr>
          </a:lstStyle>
          <a:p>
            <a:pPr lvl="0"/>
            <a:r>
              <a:rPr lang="fr-FR" dirty="0"/>
              <a:t>PHASE 1</a:t>
            </a:r>
          </a:p>
        </p:txBody>
      </p:sp>
      <p:sp>
        <p:nvSpPr>
          <p:cNvPr id="102" name="Espace réservé du contenu 100">
            <a:extLst>
              <a:ext uri="{FF2B5EF4-FFF2-40B4-BE49-F238E27FC236}">
                <a16:creationId xmlns:a16="http://schemas.microsoft.com/office/drawing/2014/main" id="{1E122085-85F6-E091-9E34-56BE10D81FB5}"/>
              </a:ext>
            </a:extLst>
          </p:cNvPr>
          <p:cNvSpPr>
            <a:spLocks noGrp="1"/>
          </p:cNvSpPr>
          <p:nvPr>
            <p:ph sz="quarter" idx="21" hasCustomPrompt="1"/>
          </p:nvPr>
        </p:nvSpPr>
        <p:spPr>
          <a:xfrm>
            <a:off x="4751757" y="1555686"/>
            <a:ext cx="2912141" cy="330200"/>
          </a:xfrm>
        </p:spPr>
        <p:txBody>
          <a:bodyPr/>
          <a:lstStyle>
            <a:lvl1pPr marL="0" indent="0" algn="r">
              <a:buNone/>
              <a:defRPr b="1">
                <a:solidFill>
                  <a:srgbClr val="E9418D"/>
                </a:solidFill>
                <a:latin typeface="Eckhart Poster" pitchFamily="2" charset="0"/>
              </a:defRPr>
            </a:lvl1pPr>
          </a:lstStyle>
          <a:p>
            <a:pPr lvl="0"/>
            <a:r>
              <a:rPr lang="fr-FR" dirty="0"/>
              <a:t>PHASE 3</a:t>
            </a:r>
          </a:p>
        </p:txBody>
      </p:sp>
      <p:sp>
        <p:nvSpPr>
          <p:cNvPr id="103" name="Espace réservé du contenu 100">
            <a:extLst>
              <a:ext uri="{FF2B5EF4-FFF2-40B4-BE49-F238E27FC236}">
                <a16:creationId xmlns:a16="http://schemas.microsoft.com/office/drawing/2014/main" id="{30227410-E85D-2344-E3C0-07AC213F1569}"/>
              </a:ext>
            </a:extLst>
          </p:cNvPr>
          <p:cNvSpPr>
            <a:spLocks noGrp="1"/>
          </p:cNvSpPr>
          <p:nvPr>
            <p:ph sz="quarter" idx="22" hasCustomPrompt="1"/>
          </p:nvPr>
        </p:nvSpPr>
        <p:spPr>
          <a:xfrm>
            <a:off x="2670885" y="4635628"/>
            <a:ext cx="2912141" cy="330200"/>
          </a:xfrm>
        </p:spPr>
        <p:txBody>
          <a:bodyPr/>
          <a:lstStyle>
            <a:lvl1pPr marL="0" indent="0" algn="r">
              <a:buNone/>
              <a:defRPr b="1">
                <a:solidFill>
                  <a:schemeClr val="accent2"/>
                </a:solidFill>
                <a:latin typeface="Eckhart Poster" pitchFamily="2" charset="0"/>
              </a:defRPr>
            </a:lvl1pPr>
          </a:lstStyle>
          <a:p>
            <a:pPr lvl="0"/>
            <a:r>
              <a:rPr lang="fr-FR" dirty="0"/>
              <a:t>PHASE 2</a:t>
            </a:r>
          </a:p>
        </p:txBody>
      </p:sp>
      <p:sp>
        <p:nvSpPr>
          <p:cNvPr id="104" name="Espace réservé du contenu 100">
            <a:extLst>
              <a:ext uri="{FF2B5EF4-FFF2-40B4-BE49-F238E27FC236}">
                <a16:creationId xmlns:a16="http://schemas.microsoft.com/office/drawing/2014/main" id="{D73590F8-739D-C7AB-5B31-9F0AD1C83FE6}"/>
              </a:ext>
            </a:extLst>
          </p:cNvPr>
          <p:cNvSpPr>
            <a:spLocks noGrp="1"/>
          </p:cNvSpPr>
          <p:nvPr>
            <p:ph sz="quarter" idx="23" hasCustomPrompt="1"/>
          </p:nvPr>
        </p:nvSpPr>
        <p:spPr>
          <a:xfrm>
            <a:off x="6629492" y="4635628"/>
            <a:ext cx="2891183" cy="330200"/>
          </a:xfrm>
        </p:spPr>
        <p:txBody>
          <a:bodyPr/>
          <a:lstStyle>
            <a:lvl1pPr marL="0" indent="0" algn="r">
              <a:buNone/>
              <a:defRPr b="1">
                <a:solidFill>
                  <a:srgbClr val="00ABE6"/>
                </a:solidFill>
                <a:latin typeface="Eckhart Poster" pitchFamily="2" charset="0"/>
              </a:defRPr>
            </a:lvl1pPr>
          </a:lstStyle>
          <a:p>
            <a:pPr lvl="0"/>
            <a:r>
              <a:rPr lang="fr-FR" dirty="0"/>
              <a:t>PHASE 4</a:t>
            </a:r>
          </a:p>
        </p:txBody>
      </p:sp>
      <p:sp>
        <p:nvSpPr>
          <p:cNvPr id="7" name="ZoneTexte 6">
            <a:extLst>
              <a:ext uri="{FF2B5EF4-FFF2-40B4-BE49-F238E27FC236}">
                <a16:creationId xmlns:a16="http://schemas.microsoft.com/office/drawing/2014/main" id="{191D7E9A-9561-833C-7483-AA8A60879551}"/>
              </a:ext>
            </a:extLst>
          </p:cNvPr>
          <p:cNvSpPr txBox="1"/>
          <p:nvPr/>
        </p:nvSpPr>
        <p:spPr>
          <a:xfrm>
            <a:off x="9281765" y="6581001"/>
            <a:ext cx="2072032" cy="276999"/>
          </a:xfrm>
          <a:prstGeom prst="rect">
            <a:avLst/>
          </a:prstGeom>
          <a:noFill/>
        </p:spPr>
        <p:txBody>
          <a:bodyPr wrap="square" rtlCol="0">
            <a:spAutoFit/>
          </a:bodyPr>
          <a:lstStyle/>
          <a:p>
            <a:pPr algn="ctr"/>
            <a:r>
              <a:rPr lang="fr-BE" sz="1200" b="0" i="0" u="none" strike="noStrike">
                <a:solidFill>
                  <a:schemeClr val="bg2"/>
                </a:solidFill>
                <a:effectLst/>
                <a:latin typeface="Avenir Book" panose="02000503020000020003" pitchFamily="2" charset="0"/>
              </a:rPr>
              <a:t>© </a:t>
            </a:r>
            <a:r>
              <a:rPr lang="fr-BE" sz="1200" b="0" i="0" u="none" strike="noStrike" err="1">
                <a:solidFill>
                  <a:schemeClr val="bg2"/>
                </a:solidFill>
                <a:effectLst/>
                <a:latin typeface="Avenir Book" panose="02000503020000020003" pitchFamily="2" charset="0"/>
              </a:rPr>
              <a:t>labor</a:t>
            </a:r>
            <a:r>
              <a:rPr lang="fr-BE" sz="1200" b="0" i="0" u="none" strike="noStrike">
                <a:solidFill>
                  <a:schemeClr val="bg2"/>
                </a:solidFill>
                <a:effectLst/>
                <a:latin typeface="Avenir Book" panose="02000503020000020003" pitchFamily="2" charset="0"/>
              </a:rPr>
              <a:t>-H, UCLouvain 2024</a:t>
            </a:r>
            <a:endParaRPr lang="fr-FR" sz="1200">
              <a:solidFill>
                <a:schemeClr val="bg2"/>
              </a:solidFill>
              <a:latin typeface="Avenir Book" panose="02000503020000020003" pitchFamily="2" charset="0"/>
            </a:endParaRPr>
          </a:p>
        </p:txBody>
      </p:sp>
      <p:sp>
        <p:nvSpPr>
          <p:cNvPr id="9" name="Rectangle 8">
            <a:extLst>
              <a:ext uri="{FF2B5EF4-FFF2-40B4-BE49-F238E27FC236}">
                <a16:creationId xmlns:a16="http://schemas.microsoft.com/office/drawing/2014/main" id="{2650CE2D-CFF7-E30B-F392-C7673534D632}"/>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A1C860-E45D-766C-54E3-5DB9F6A4777C}"/>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C10F5D-7C89-39D3-2B8E-7B21B75119B3}"/>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E64EBBA-91AB-E1F6-275A-A686C710BC35}"/>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numéro de diapositive 5">
            <a:extLst>
              <a:ext uri="{FF2B5EF4-FFF2-40B4-BE49-F238E27FC236}">
                <a16:creationId xmlns:a16="http://schemas.microsoft.com/office/drawing/2014/main" id="{EBD91732-24FE-FCF5-CE78-8B07542423E4}"/>
              </a:ext>
            </a:extLst>
          </p:cNvPr>
          <p:cNvSpPr>
            <a:spLocks noGrp="1"/>
          </p:cNvSpPr>
          <p:nvPr>
            <p:ph type="sldNum" sz="quarter" idx="24"/>
          </p:nvPr>
        </p:nvSpPr>
        <p:spPr>
          <a:xfrm>
            <a:off x="11771789" y="6538912"/>
            <a:ext cx="494189" cy="365125"/>
          </a:xfrm>
        </p:spPr>
        <p:txBody>
          <a:bodyPr/>
          <a:lstStyle>
            <a:lvl1pPr algn="r">
              <a:defRPr>
                <a:solidFill>
                  <a:schemeClr val="bg1"/>
                </a:solidFill>
                <a:latin typeface="Avenir Book" panose="02000503020000020003"/>
              </a:defRPr>
            </a:lvl1pPr>
          </a:lstStyle>
          <a:p>
            <a:fld id="{FEE1CD6E-1232-400E-96E9-15D554FF3045}" type="slidenum">
              <a:rPr lang="fr-BE" smtClean="0"/>
              <a:t>‹N°›</a:t>
            </a:fld>
            <a:endParaRPr lang="fr-BE"/>
          </a:p>
        </p:txBody>
      </p:sp>
      <p:sp>
        <p:nvSpPr>
          <p:cNvPr id="17" name="Espace réservé de la date 3">
            <a:extLst>
              <a:ext uri="{FF2B5EF4-FFF2-40B4-BE49-F238E27FC236}">
                <a16:creationId xmlns:a16="http://schemas.microsoft.com/office/drawing/2014/main" id="{4C8EADB3-5163-8A08-76D0-A00DC7228B23}"/>
              </a:ext>
            </a:extLst>
          </p:cNvPr>
          <p:cNvSpPr>
            <a:spLocks noGrp="1"/>
          </p:cNvSpPr>
          <p:nvPr>
            <p:ph type="dt" sz="half" idx="25"/>
          </p:nvPr>
        </p:nvSpPr>
        <p:spPr>
          <a:xfrm>
            <a:off x="838200" y="6356350"/>
            <a:ext cx="2743200" cy="365125"/>
          </a:xfrm>
        </p:spPr>
        <p:txBody>
          <a:bodyPr/>
          <a:lstStyle/>
          <a:p>
            <a:fld id="{B393DF27-7894-4DE3-A396-406DA7244782}" type="datetimeFigureOut">
              <a:rPr lang="fr-BE" smtClean="0"/>
              <a:t>08-07-26</a:t>
            </a:fld>
            <a:endParaRPr lang="fr-BE"/>
          </a:p>
        </p:txBody>
      </p:sp>
      <p:sp>
        <p:nvSpPr>
          <p:cNvPr id="18" name="Espace réservé du pied de page 4">
            <a:extLst>
              <a:ext uri="{FF2B5EF4-FFF2-40B4-BE49-F238E27FC236}">
                <a16:creationId xmlns:a16="http://schemas.microsoft.com/office/drawing/2014/main" id="{C7B9EB76-64B5-A5E8-CA71-81A18BBCEA85}"/>
              </a:ext>
            </a:extLst>
          </p:cNvPr>
          <p:cNvSpPr>
            <a:spLocks noGrp="1"/>
          </p:cNvSpPr>
          <p:nvPr>
            <p:ph type="ftr" sz="quarter" idx="26"/>
          </p:nvPr>
        </p:nvSpPr>
        <p:spPr>
          <a:xfrm>
            <a:off x="4038600" y="6356350"/>
            <a:ext cx="4114800" cy="365125"/>
          </a:xfrm>
        </p:spPr>
        <p:txBody>
          <a:bodyPr/>
          <a:lstStyle/>
          <a:p>
            <a:endParaRPr lang="fr-BE"/>
          </a:p>
        </p:txBody>
      </p:sp>
    </p:spTree>
    <p:extLst>
      <p:ext uri="{BB962C8B-B14F-4D97-AF65-F5344CB8AC3E}">
        <p14:creationId xmlns:p14="http://schemas.microsoft.com/office/powerpoint/2010/main" val="1308165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ahier des charges">
    <p:spTree>
      <p:nvGrpSpPr>
        <p:cNvPr id="1" name=""/>
        <p:cNvGrpSpPr/>
        <p:nvPr/>
      </p:nvGrpSpPr>
      <p:grpSpPr>
        <a:xfrm>
          <a:off x="0" y="0"/>
          <a:ext cx="0" cy="0"/>
          <a:chOff x="0" y="0"/>
          <a:chExt cx="0" cy="0"/>
        </a:xfrm>
      </p:grpSpPr>
      <p:pic>
        <p:nvPicPr>
          <p:cNvPr id="4" name="Image 3" descr="Une image contenant capture d’écran, blanc, conception&#10;&#10;Description générée automatiquement">
            <a:extLst>
              <a:ext uri="{FF2B5EF4-FFF2-40B4-BE49-F238E27FC236}">
                <a16:creationId xmlns:a16="http://schemas.microsoft.com/office/drawing/2014/main" id="{ACB0A52C-A179-D68D-6D0E-EE5CFD25F161}"/>
              </a:ext>
            </a:extLst>
          </p:cNvPr>
          <p:cNvPicPr>
            <a:picLocks noChangeAspect="1"/>
          </p:cNvPicPr>
          <p:nvPr/>
        </p:nvPicPr>
        <p:blipFill>
          <a:blip r:embed="rId2"/>
          <a:stretch>
            <a:fillRect/>
          </a:stretch>
        </p:blipFill>
        <p:spPr>
          <a:xfrm>
            <a:off x="7039" y="1032"/>
            <a:ext cx="12193839" cy="6856968"/>
          </a:xfrm>
          <a:prstGeom prst="rect">
            <a:avLst/>
          </a:prstGeom>
        </p:spPr>
      </p:pic>
      <p:sp>
        <p:nvSpPr>
          <p:cNvPr id="6" name="Google Shape;123;p19">
            <a:extLst>
              <a:ext uri="{FF2B5EF4-FFF2-40B4-BE49-F238E27FC236}">
                <a16:creationId xmlns:a16="http://schemas.microsoft.com/office/drawing/2014/main" id="{DF1B3C4E-A241-E402-8E20-6D81CECA2F01}"/>
              </a:ext>
            </a:extLst>
          </p:cNvPr>
          <p:cNvSpPr>
            <a:spLocks noChangeAspect="1"/>
          </p:cNvSpPr>
          <p:nvPr/>
        </p:nvSpPr>
        <p:spPr>
          <a:xfrm flipH="1">
            <a:off x="282967" y="2270742"/>
            <a:ext cx="10458222" cy="2761140"/>
          </a:xfrm>
          <a:custGeom>
            <a:avLst/>
            <a:gdLst/>
            <a:ahLst/>
            <a:cxnLst/>
            <a:rect l="l" t="t" r="r" b="b"/>
            <a:pathLst>
              <a:path w="224918" h="59382" extrusionOk="0">
                <a:moveTo>
                  <a:pt x="204969" y="1"/>
                </a:moveTo>
                <a:cubicBezTo>
                  <a:pt x="194287" y="1"/>
                  <a:pt x="185622" y="8687"/>
                  <a:pt x="185622" y="19353"/>
                </a:cubicBezTo>
                <a:lnTo>
                  <a:pt x="185622" y="19420"/>
                </a:lnTo>
                <a:cubicBezTo>
                  <a:pt x="185622" y="22455"/>
                  <a:pt x="183821" y="25257"/>
                  <a:pt x="181019" y="26525"/>
                </a:cubicBezTo>
                <a:lnTo>
                  <a:pt x="179985" y="26959"/>
                </a:lnTo>
                <a:cubicBezTo>
                  <a:pt x="178962" y="27420"/>
                  <a:pt x="177868" y="27649"/>
                  <a:pt x="176785" y="27649"/>
                </a:cubicBezTo>
                <a:cubicBezTo>
                  <a:pt x="174973" y="27649"/>
                  <a:pt x="173190" y="27010"/>
                  <a:pt x="171813" y="25758"/>
                </a:cubicBezTo>
                <a:cubicBezTo>
                  <a:pt x="170345" y="24423"/>
                  <a:pt x="168710" y="23323"/>
                  <a:pt x="166909" y="22489"/>
                </a:cubicBezTo>
                <a:cubicBezTo>
                  <a:pt x="166876" y="22489"/>
                  <a:pt x="166876" y="22455"/>
                  <a:pt x="166842" y="22455"/>
                </a:cubicBezTo>
                <a:cubicBezTo>
                  <a:pt x="166642" y="22355"/>
                  <a:pt x="166442" y="22289"/>
                  <a:pt x="166242" y="22189"/>
                </a:cubicBezTo>
                <a:cubicBezTo>
                  <a:pt x="166175" y="22155"/>
                  <a:pt x="166109" y="22122"/>
                  <a:pt x="166008" y="22088"/>
                </a:cubicBezTo>
                <a:cubicBezTo>
                  <a:pt x="165875" y="22022"/>
                  <a:pt x="165708" y="21955"/>
                  <a:pt x="165541" y="21922"/>
                </a:cubicBezTo>
                <a:cubicBezTo>
                  <a:pt x="165408" y="21855"/>
                  <a:pt x="165275" y="21822"/>
                  <a:pt x="165175" y="21788"/>
                </a:cubicBezTo>
                <a:lnTo>
                  <a:pt x="164774" y="21655"/>
                </a:lnTo>
                <a:cubicBezTo>
                  <a:pt x="164641" y="21588"/>
                  <a:pt x="164474" y="21555"/>
                  <a:pt x="164307" y="21488"/>
                </a:cubicBezTo>
                <a:cubicBezTo>
                  <a:pt x="164207" y="21455"/>
                  <a:pt x="164107" y="21421"/>
                  <a:pt x="164007" y="21421"/>
                </a:cubicBezTo>
                <a:cubicBezTo>
                  <a:pt x="163807" y="21355"/>
                  <a:pt x="163607" y="21288"/>
                  <a:pt x="163407" y="21255"/>
                </a:cubicBezTo>
                <a:cubicBezTo>
                  <a:pt x="163340" y="21221"/>
                  <a:pt x="163240" y="21221"/>
                  <a:pt x="163173" y="21188"/>
                </a:cubicBezTo>
                <a:cubicBezTo>
                  <a:pt x="162973" y="21154"/>
                  <a:pt x="162739" y="21088"/>
                  <a:pt x="162506" y="21054"/>
                </a:cubicBezTo>
                <a:cubicBezTo>
                  <a:pt x="162439" y="21054"/>
                  <a:pt x="162373" y="21021"/>
                  <a:pt x="162306" y="21021"/>
                </a:cubicBezTo>
                <a:cubicBezTo>
                  <a:pt x="162072" y="20954"/>
                  <a:pt x="161872" y="20921"/>
                  <a:pt x="161639" y="20888"/>
                </a:cubicBezTo>
                <a:cubicBezTo>
                  <a:pt x="161572" y="20888"/>
                  <a:pt x="161472" y="20888"/>
                  <a:pt x="161405" y="20854"/>
                </a:cubicBezTo>
                <a:cubicBezTo>
                  <a:pt x="161205" y="20821"/>
                  <a:pt x="160972" y="20821"/>
                  <a:pt x="160771" y="20787"/>
                </a:cubicBezTo>
                <a:cubicBezTo>
                  <a:pt x="160671" y="20787"/>
                  <a:pt x="160571" y="20754"/>
                  <a:pt x="160471" y="20754"/>
                </a:cubicBezTo>
                <a:cubicBezTo>
                  <a:pt x="160404" y="20754"/>
                  <a:pt x="160304" y="20721"/>
                  <a:pt x="160204" y="20721"/>
                </a:cubicBezTo>
                <a:lnTo>
                  <a:pt x="159937" y="20721"/>
                </a:lnTo>
                <a:lnTo>
                  <a:pt x="159470" y="20687"/>
                </a:lnTo>
                <a:lnTo>
                  <a:pt x="158069" y="20687"/>
                </a:lnTo>
                <a:cubicBezTo>
                  <a:pt x="157869" y="20687"/>
                  <a:pt x="157669" y="20721"/>
                  <a:pt x="157469" y="20721"/>
                </a:cubicBezTo>
                <a:cubicBezTo>
                  <a:pt x="157336" y="20721"/>
                  <a:pt x="157236" y="20754"/>
                  <a:pt x="157135" y="20754"/>
                </a:cubicBezTo>
                <a:cubicBezTo>
                  <a:pt x="156902" y="20754"/>
                  <a:pt x="156668" y="20787"/>
                  <a:pt x="156468" y="20821"/>
                </a:cubicBezTo>
                <a:cubicBezTo>
                  <a:pt x="156368" y="20821"/>
                  <a:pt x="156302" y="20854"/>
                  <a:pt x="156201" y="20854"/>
                </a:cubicBezTo>
                <a:cubicBezTo>
                  <a:pt x="155935" y="20888"/>
                  <a:pt x="155668" y="20921"/>
                  <a:pt x="155401" y="20988"/>
                </a:cubicBezTo>
                <a:lnTo>
                  <a:pt x="155267" y="20988"/>
                </a:lnTo>
                <a:cubicBezTo>
                  <a:pt x="154333" y="21154"/>
                  <a:pt x="153433" y="21421"/>
                  <a:pt x="152532" y="21722"/>
                </a:cubicBezTo>
                <a:cubicBezTo>
                  <a:pt x="152232" y="21822"/>
                  <a:pt x="151932" y="21922"/>
                  <a:pt x="151665" y="22022"/>
                </a:cubicBezTo>
                <a:cubicBezTo>
                  <a:pt x="151632" y="22055"/>
                  <a:pt x="151632" y="22055"/>
                  <a:pt x="151598" y="22055"/>
                </a:cubicBezTo>
                <a:cubicBezTo>
                  <a:pt x="151331" y="22155"/>
                  <a:pt x="151064" y="22289"/>
                  <a:pt x="150798" y="22389"/>
                </a:cubicBezTo>
                <a:cubicBezTo>
                  <a:pt x="150798" y="22422"/>
                  <a:pt x="150764" y="22422"/>
                  <a:pt x="150731" y="22455"/>
                </a:cubicBezTo>
                <a:cubicBezTo>
                  <a:pt x="150464" y="22555"/>
                  <a:pt x="150231" y="22689"/>
                  <a:pt x="149964" y="22822"/>
                </a:cubicBezTo>
                <a:cubicBezTo>
                  <a:pt x="149964" y="22822"/>
                  <a:pt x="149930" y="22822"/>
                  <a:pt x="149897" y="22856"/>
                </a:cubicBezTo>
                <a:cubicBezTo>
                  <a:pt x="149630" y="22989"/>
                  <a:pt x="149397" y="23123"/>
                  <a:pt x="149163" y="23256"/>
                </a:cubicBezTo>
                <a:cubicBezTo>
                  <a:pt x="149130" y="23256"/>
                  <a:pt x="149096" y="23289"/>
                  <a:pt x="149096" y="23289"/>
                </a:cubicBezTo>
                <a:cubicBezTo>
                  <a:pt x="148830" y="23456"/>
                  <a:pt x="148596" y="23590"/>
                  <a:pt x="148329" y="23756"/>
                </a:cubicBezTo>
                <a:cubicBezTo>
                  <a:pt x="147529" y="24290"/>
                  <a:pt x="146761" y="24857"/>
                  <a:pt x="146028" y="25491"/>
                </a:cubicBezTo>
                <a:cubicBezTo>
                  <a:pt x="145927" y="25591"/>
                  <a:pt x="145827" y="25658"/>
                  <a:pt x="145727" y="25724"/>
                </a:cubicBezTo>
                <a:cubicBezTo>
                  <a:pt x="144233" y="26896"/>
                  <a:pt x="142409" y="27492"/>
                  <a:pt x="140565" y="27492"/>
                </a:cubicBezTo>
                <a:cubicBezTo>
                  <a:pt x="139363" y="27492"/>
                  <a:pt x="138153" y="27239"/>
                  <a:pt x="137021" y="26725"/>
                </a:cubicBezTo>
                <a:cubicBezTo>
                  <a:pt x="133919" y="25357"/>
                  <a:pt x="131984" y="22322"/>
                  <a:pt x="131917" y="18919"/>
                </a:cubicBezTo>
                <a:cubicBezTo>
                  <a:pt x="131917" y="18586"/>
                  <a:pt x="131884" y="18219"/>
                  <a:pt x="131851" y="17852"/>
                </a:cubicBezTo>
                <a:cubicBezTo>
                  <a:pt x="131517" y="13182"/>
                  <a:pt x="129449" y="8946"/>
                  <a:pt x="126313" y="5777"/>
                </a:cubicBezTo>
                <a:lnTo>
                  <a:pt x="126280" y="5777"/>
                </a:lnTo>
                <a:cubicBezTo>
                  <a:pt x="126113" y="5577"/>
                  <a:pt x="125913" y="5410"/>
                  <a:pt x="125746" y="5243"/>
                </a:cubicBezTo>
                <a:cubicBezTo>
                  <a:pt x="125713" y="5210"/>
                  <a:pt x="125680" y="5176"/>
                  <a:pt x="125680" y="5176"/>
                </a:cubicBezTo>
                <a:cubicBezTo>
                  <a:pt x="125480" y="5010"/>
                  <a:pt x="125313" y="4843"/>
                  <a:pt x="125146" y="4709"/>
                </a:cubicBezTo>
                <a:cubicBezTo>
                  <a:pt x="125113" y="4676"/>
                  <a:pt x="125046" y="4609"/>
                  <a:pt x="125013" y="4576"/>
                </a:cubicBezTo>
                <a:cubicBezTo>
                  <a:pt x="124846" y="4442"/>
                  <a:pt x="124712" y="4342"/>
                  <a:pt x="124546" y="4209"/>
                </a:cubicBezTo>
                <a:cubicBezTo>
                  <a:pt x="124479" y="4142"/>
                  <a:pt x="124412" y="4109"/>
                  <a:pt x="124345" y="4042"/>
                </a:cubicBezTo>
                <a:cubicBezTo>
                  <a:pt x="124212" y="3942"/>
                  <a:pt x="124045" y="3809"/>
                  <a:pt x="123912" y="3709"/>
                </a:cubicBezTo>
                <a:cubicBezTo>
                  <a:pt x="123812" y="3642"/>
                  <a:pt x="123745" y="3575"/>
                  <a:pt x="123645" y="3542"/>
                </a:cubicBezTo>
                <a:cubicBezTo>
                  <a:pt x="123511" y="3442"/>
                  <a:pt x="123378" y="3342"/>
                  <a:pt x="123245" y="3242"/>
                </a:cubicBezTo>
                <a:cubicBezTo>
                  <a:pt x="123145" y="3175"/>
                  <a:pt x="123044" y="3108"/>
                  <a:pt x="122944" y="3041"/>
                </a:cubicBezTo>
                <a:cubicBezTo>
                  <a:pt x="122811" y="2975"/>
                  <a:pt x="122678" y="2908"/>
                  <a:pt x="122544" y="2808"/>
                </a:cubicBezTo>
                <a:cubicBezTo>
                  <a:pt x="122444" y="2741"/>
                  <a:pt x="122311" y="2675"/>
                  <a:pt x="122177" y="2608"/>
                </a:cubicBezTo>
                <a:cubicBezTo>
                  <a:pt x="122077" y="2541"/>
                  <a:pt x="121977" y="2474"/>
                  <a:pt x="121844" y="2408"/>
                </a:cubicBezTo>
                <a:cubicBezTo>
                  <a:pt x="121710" y="2341"/>
                  <a:pt x="121577" y="2241"/>
                  <a:pt x="121443" y="2174"/>
                </a:cubicBezTo>
                <a:cubicBezTo>
                  <a:pt x="121343" y="2141"/>
                  <a:pt x="121210" y="2074"/>
                  <a:pt x="121110" y="2007"/>
                </a:cubicBezTo>
                <a:cubicBezTo>
                  <a:pt x="120976" y="1941"/>
                  <a:pt x="120810" y="1874"/>
                  <a:pt x="120676" y="1807"/>
                </a:cubicBezTo>
                <a:cubicBezTo>
                  <a:pt x="120576" y="1741"/>
                  <a:pt x="120443" y="1707"/>
                  <a:pt x="120343" y="1674"/>
                </a:cubicBezTo>
                <a:cubicBezTo>
                  <a:pt x="120209" y="1574"/>
                  <a:pt x="120042" y="1507"/>
                  <a:pt x="119876" y="1440"/>
                </a:cubicBezTo>
                <a:cubicBezTo>
                  <a:pt x="119775" y="1407"/>
                  <a:pt x="119675" y="1374"/>
                  <a:pt x="119575" y="1340"/>
                </a:cubicBezTo>
                <a:cubicBezTo>
                  <a:pt x="119409" y="1274"/>
                  <a:pt x="119242" y="1207"/>
                  <a:pt x="119075" y="1140"/>
                </a:cubicBezTo>
                <a:lnTo>
                  <a:pt x="118741" y="1040"/>
                </a:lnTo>
                <a:cubicBezTo>
                  <a:pt x="118575" y="973"/>
                  <a:pt x="118408" y="940"/>
                  <a:pt x="118241" y="873"/>
                </a:cubicBezTo>
                <a:lnTo>
                  <a:pt x="117907" y="773"/>
                </a:lnTo>
                <a:cubicBezTo>
                  <a:pt x="117741" y="740"/>
                  <a:pt x="117607" y="673"/>
                  <a:pt x="117407" y="640"/>
                </a:cubicBezTo>
                <a:cubicBezTo>
                  <a:pt x="117307" y="606"/>
                  <a:pt x="117174" y="573"/>
                  <a:pt x="117074" y="540"/>
                </a:cubicBezTo>
                <a:cubicBezTo>
                  <a:pt x="116907" y="506"/>
                  <a:pt x="116740" y="473"/>
                  <a:pt x="116573" y="440"/>
                </a:cubicBezTo>
                <a:cubicBezTo>
                  <a:pt x="116473" y="406"/>
                  <a:pt x="116340" y="373"/>
                  <a:pt x="116206" y="373"/>
                </a:cubicBezTo>
                <a:cubicBezTo>
                  <a:pt x="116039" y="340"/>
                  <a:pt x="115873" y="306"/>
                  <a:pt x="115739" y="273"/>
                </a:cubicBezTo>
                <a:cubicBezTo>
                  <a:pt x="115606" y="239"/>
                  <a:pt x="115439" y="239"/>
                  <a:pt x="115306" y="206"/>
                </a:cubicBezTo>
                <a:cubicBezTo>
                  <a:pt x="115172" y="206"/>
                  <a:pt x="115005" y="173"/>
                  <a:pt x="114872" y="173"/>
                </a:cubicBezTo>
                <a:cubicBezTo>
                  <a:pt x="114705" y="139"/>
                  <a:pt x="114572" y="139"/>
                  <a:pt x="114405" y="106"/>
                </a:cubicBezTo>
                <a:cubicBezTo>
                  <a:pt x="114305" y="106"/>
                  <a:pt x="114238" y="106"/>
                  <a:pt x="114138" y="73"/>
                </a:cubicBezTo>
                <a:lnTo>
                  <a:pt x="113838" y="73"/>
                </a:lnTo>
                <a:cubicBezTo>
                  <a:pt x="113671" y="39"/>
                  <a:pt x="113504" y="39"/>
                  <a:pt x="113371" y="39"/>
                </a:cubicBezTo>
                <a:lnTo>
                  <a:pt x="111836" y="39"/>
                </a:lnTo>
                <a:cubicBezTo>
                  <a:pt x="111636" y="39"/>
                  <a:pt x="111470" y="73"/>
                  <a:pt x="111269" y="73"/>
                </a:cubicBezTo>
                <a:cubicBezTo>
                  <a:pt x="111103" y="73"/>
                  <a:pt x="110936" y="106"/>
                  <a:pt x="110769" y="106"/>
                </a:cubicBezTo>
                <a:cubicBezTo>
                  <a:pt x="110602" y="139"/>
                  <a:pt x="110435" y="139"/>
                  <a:pt x="110302" y="173"/>
                </a:cubicBezTo>
                <a:cubicBezTo>
                  <a:pt x="110102" y="173"/>
                  <a:pt x="109902" y="206"/>
                  <a:pt x="109735" y="239"/>
                </a:cubicBezTo>
                <a:cubicBezTo>
                  <a:pt x="109635" y="239"/>
                  <a:pt x="109568" y="273"/>
                  <a:pt x="109501" y="273"/>
                </a:cubicBezTo>
                <a:cubicBezTo>
                  <a:pt x="108601" y="406"/>
                  <a:pt x="107734" y="606"/>
                  <a:pt x="106900" y="873"/>
                </a:cubicBezTo>
                <a:cubicBezTo>
                  <a:pt x="106866" y="873"/>
                  <a:pt x="106833" y="907"/>
                  <a:pt x="106800" y="907"/>
                </a:cubicBezTo>
                <a:cubicBezTo>
                  <a:pt x="106533" y="973"/>
                  <a:pt x="106266" y="1073"/>
                  <a:pt x="106032" y="1173"/>
                </a:cubicBezTo>
                <a:cubicBezTo>
                  <a:pt x="105966" y="1173"/>
                  <a:pt x="105899" y="1207"/>
                  <a:pt x="105832" y="1240"/>
                </a:cubicBezTo>
                <a:cubicBezTo>
                  <a:pt x="105599" y="1307"/>
                  <a:pt x="105365" y="1407"/>
                  <a:pt x="105132" y="1507"/>
                </a:cubicBezTo>
                <a:cubicBezTo>
                  <a:pt x="105065" y="1540"/>
                  <a:pt x="104998" y="1574"/>
                  <a:pt x="104932" y="1607"/>
                </a:cubicBezTo>
                <a:cubicBezTo>
                  <a:pt x="104698" y="1707"/>
                  <a:pt x="104465" y="1807"/>
                  <a:pt x="104231" y="1941"/>
                </a:cubicBezTo>
                <a:cubicBezTo>
                  <a:pt x="104164" y="1941"/>
                  <a:pt x="104098" y="1974"/>
                  <a:pt x="104031" y="2007"/>
                </a:cubicBezTo>
                <a:cubicBezTo>
                  <a:pt x="103797" y="2141"/>
                  <a:pt x="103564" y="2241"/>
                  <a:pt x="103330" y="2374"/>
                </a:cubicBezTo>
                <a:cubicBezTo>
                  <a:pt x="103264" y="2408"/>
                  <a:pt x="103197" y="2441"/>
                  <a:pt x="103164" y="2474"/>
                </a:cubicBezTo>
                <a:cubicBezTo>
                  <a:pt x="102930" y="2608"/>
                  <a:pt x="102697" y="2741"/>
                  <a:pt x="102496" y="2875"/>
                </a:cubicBezTo>
                <a:cubicBezTo>
                  <a:pt x="102430" y="2908"/>
                  <a:pt x="102363" y="2941"/>
                  <a:pt x="102296" y="2975"/>
                </a:cubicBezTo>
                <a:cubicBezTo>
                  <a:pt x="102096" y="3108"/>
                  <a:pt x="101863" y="3275"/>
                  <a:pt x="101662" y="3408"/>
                </a:cubicBezTo>
                <a:cubicBezTo>
                  <a:pt x="101596" y="3442"/>
                  <a:pt x="101562" y="3475"/>
                  <a:pt x="101496" y="3508"/>
                </a:cubicBezTo>
                <a:cubicBezTo>
                  <a:pt x="101296" y="3675"/>
                  <a:pt x="101062" y="3842"/>
                  <a:pt x="100862" y="3975"/>
                </a:cubicBezTo>
                <a:cubicBezTo>
                  <a:pt x="100795" y="4009"/>
                  <a:pt x="100762" y="4042"/>
                  <a:pt x="100728" y="4076"/>
                </a:cubicBezTo>
                <a:cubicBezTo>
                  <a:pt x="100495" y="4242"/>
                  <a:pt x="100295" y="4442"/>
                  <a:pt x="100095" y="4609"/>
                </a:cubicBezTo>
                <a:cubicBezTo>
                  <a:pt x="100061" y="4643"/>
                  <a:pt x="100028" y="4676"/>
                  <a:pt x="99995" y="4709"/>
                </a:cubicBezTo>
                <a:cubicBezTo>
                  <a:pt x="99761" y="4876"/>
                  <a:pt x="99561" y="5076"/>
                  <a:pt x="99361" y="5276"/>
                </a:cubicBezTo>
                <a:cubicBezTo>
                  <a:pt x="99327" y="5276"/>
                  <a:pt x="99294" y="5310"/>
                  <a:pt x="99261" y="5343"/>
                </a:cubicBezTo>
                <a:cubicBezTo>
                  <a:pt x="99061" y="5543"/>
                  <a:pt x="98860" y="5743"/>
                  <a:pt x="98660" y="5944"/>
                </a:cubicBezTo>
                <a:cubicBezTo>
                  <a:pt x="98627" y="5977"/>
                  <a:pt x="98627" y="5977"/>
                  <a:pt x="98594" y="6010"/>
                </a:cubicBezTo>
                <a:cubicBezTo>
                  <a:pt x="98393" y="6210"/>
                  <a:pt x="98193" y="6444"/>
                  <a:pt x="97993" y="6677"/>
                </a:cubicBezTo>
                <a:cubicBezTo>
                  <a:pt x="95024" y="10113"/>
                  <a:pt x="93223" y="14550"/>
                  <a:pt x="93223" y="19420"/>
                </a:cubicBezTo>
                <a:cubicBezTo>
                  <a:pt x="93223" y="22489"/>
                  <a:pt x="91422" y="25257"/>
                  <a:pt x="88620" y="26525"/>
                </a:cubicBezTo>
                <a:lnTo>
                  <a:pt x="87619" y="26992"/>
                </a:lnTo>
                <a:cubicBezTo>
                  <a:pt x="86597" y="27441"/>
                  <a:pt x="85501" y="27666"/>
                  <a:pt x="84414" y="27666"/>
                </a:cubicBezTo>
                <a:cubicBezTo>
                  <a:pt x="82591" y="27666"/>
                  <a:pt x="80792" y="27032"/>
                  <a:pt x="79413" y="25758"/>
                </a:cubicBezTo>
                <a:cubicBezTo>
                  <a:pt x="75977" y="22622"/>
                  <a:pt x="71408" y="20687"/>
                  <a:pt x="66371" y="20687"/>
                </a:cubicBezTo>
                <a:cubicBezTo>
                  <a:pt x="61500" y="20687"/>
                  <a:pt x="57031" y="22522"/>
                  <a:pt x="53628" y="25491"/>
                </a:cubicBezTo>
                <a:cubicBezTo>
                  <a:pt x="52088" y="26841"/>
                  <a:pt x="50147" y="27538"/>
                  <a:pt x="48177" y="27538"/>
                </a:cubicBezTo>
                <a:cubicBezTo>
                  <a:pt x="47033" y="27538"/>
                  <a:pt x="45879" y="27303"/>
                  <a:pt x="44789" y="26825"/>
                </a:cubicBezTo>
                <a:lnTo>
                  <a:pt x="44655" y="26758"/>
                </a:lnTo>
                <a:cubicBezTo>
                  <a:pt x="41520" y="25357"/>
                  <a:pt x="39585" y="22322"/>
                  <a:pt x="39518" y="18919"/>
                </a:cubicBezTo>
                <a:cubicBezTo>
                  <a:pt x="39518" y="18619"/>
                  <a:pt x="39518" y="18286"/>
                  <a:pt x="39485" y="17952"/>
                </a:cubicBezTo>
                <a:cubicBezTo>
                  <a:pt x="38818" y="8512"/>
                  <a:pt x="31179" y="840"/>
                  <a:pt x="21739" y="106"/>
                </a:cubicBezTo>
                <a:cubicBezTo>
                  <a:pt x="21201" y="62"/>
                  <a:pt x="20667" y="41"/>
                  <a:pt x="20137" y="41"/>
                </a:cubicBezTo>
                <a:cubicBezTo>
                  <a:pt x="8988" y="41"/>
                  <a:pt x="0" y="9585"/>
                  <a:pt x="924" y="20954"/>
                </a:cubicBezTo>
                <a:cubicBezTo>
                  <a:pt x="1658" y="30361"/>
                  <a:pt x="9330" y="37966"/>
                  <a:pt x="18737" y="38667"/>
                </a:cubicBezTo>
                <a:cubicBezTo>
                  <a:pt x="19222" y="38703"/>
                  <a:pt x="19704" y="38721"/>
                  <a:pt x="20183" y="38721"/>
                </a:cubicBezTo>
                <a:cubicBezTo>
                  <a:pt x="25029" y="38721"/>
                  <a:pt x="29480" y="36909"/>
                  <a:pt x="32880" y="33964"/>
                </a:cubicBezTo>
                <a:cubicBezTo>
                  <a:pt x="34447" y="32605"/>
                  <a:pt x="36420" y="31902"/>
                  <a:pt x="38422" y="31902"/>
                </a:cubicBezTo>
                <a:cubicBezTo>
                  <a:pt x="39616" y="31902"/>
                  <a:pt x="40819" y="32152"/>
                  <a:pt x="41953" y="32663"/>
                </a:cubicBezTo>
                <a:cubicBezTo>
                  <a:pt x="45022" y="34030"/>
                  <a:pt x="46957" y="37099"/>
                  <a:pt x="47057" y="40468"/>
                </a:cubicBezTo>
                <a:cubicBezTo>
                  <a:pt x="47057" y="41135"/>
                  <a:pt x="47124" y="41836"/>
                  <a:pt x="47190" y="42503"/>
                </a:cubicBezTo>
                <a:cubicBezTo>
                  <a:pt x="48291" y="51276"/>
                  <a:pt x="55396" y="58281"/>
                  <a:pt x="64169" y="59248"/>
                </a:cubicBezTo>
                <a:cubicBezTo>
                  <a:pt x="64915" y="59332"/>
                  <a:pt x="65654" y="59372"/>
                  <a:pt x="66384" y="59372"/>
                </a:cubicBezTo>
                <a:cubicBezTo>
                  <a:pt x="77040" y="59372"/>
                  <a:pt x="85718" y="50712"/>
                  <a:pt x="85718" y="40035"/>
                </a:cubicBezTo>
                <a:lnTo>
                  <a:pt x="85718" y="39968"/>
                </a:lnTo>
                <a:cubicBezTo>
                  <a:pt x="85718" y="36899"/>
                  <a:pt x="87519" y="34130"/>
                  <a:pt x="90321" y="32863"/>
                </a:cubicBezTo>
                <a:lnTo>
                  <a:pt x="91355" y="32429"/>
                </a:lnTo>
                <a:cubicBezTo>
                  <a:pt x="92379" y="31967"/>
                  <a:pt x="93472" y="31739"/>
                  <a:pt x="94556" y="31739"/>
                </a:cubicBezTo>
                <a:cubicBezTo>
                  <a:pt x="96367" y="31739"/>
                  <a:pt x="98150" y="32378"/>
                  <a:pt x="99528" y="33630"/>
                </a:cubicBezTo>
                <a:cubicBezTo>
                  <a:pt x="100995" y="34964"/>
                  <a:pt x="102630" y="36065"/>
                  <a:pt x="104431" y="36899"/>
                </a:cubicBezTo>
                <a:cubicBezTo>
                  <a:pt x="104431" y="36899"/>
                  <a:pt x="104465" y="36899"/>
                  <a:pt x="104465" y="36932"/>
                </a:cubicBezTo>
                <a:cubicBezTo>
                  <a:pt x="104665" y="37032"/>
                  <a:pt x="104898" y="37099"/>
                  <a:pt x="105098" y="37199"/>
                </a:cubicBezTo>
                <a:cubicBezTo>
                  <a:pt x="105165" y="37233"/>
                  <a:pt x="105232" y="37266"/>
                  <a:pt x="105298" y="37299"/>
                </a:cubicBezTo>
                <a:cubicBezTo>
                  <a:pt x="105465" y="37366"/>
                  <a:pt x="105632" y="37399"/>
                  <a:pt x="105799" y="37466"/>
                </a:cubicBezTo>
                <a:cubicBezTo>
                  <a:pt x="105932" y="37533"/>
                  <a:pt x="106032" y="37566"/>
                  <a:pt x="106166" y="37600"/>
                </a:cubicBezTo>
                <a:cubicBezTo>
                  <a:pt x="106299" y="37666"/>
                  <a:pt x="106399" y="37700"/>
                  <a:pt x="106533" y="37733"/>
                </a:cubicBezTo>
                <a:cubicBezTo>
                  <a:pt x="106699" y="37800"/>
                  <a:pt x="106866" y="37833"/>
                  <a:pt x="107033" y="37900"/>
                </a:cubicBezTo>
                <a:cubicBezTo>
                  <a:pt x="107133" y="37933"/>
                  <a:pt x="107233" y="37966"/>
                  <a:pt x="107333" y="38000"/>
                </a:cubicBezTo>
                <a:cubicBezTo>
                  <a:pt x="107533" y="38033"/>
                  <a:pt x="107734" y="38100"/>
                  <a:pt x="107900" y="38133"/>
                </a:cubicBezTo>
                <a:cubicBezTo>
                  <a:pt x="108000" y="38167"/>
                  <a:pt x="108067" y="38167"/>
                  <a:pt x="108167" y="38200"/>
                </a:cubicBezTo>
                <a:cubicBezTo>
                  <a:pt x="108367" y="38267"/>
                  <a:pt x="108601" y="38300"/>
                  <a:pt x="108801" y="38333"/>
                </a:cubicBezTo>
                <a:cubicBezTo>
                  <a:pt x="108868" y="38367"/>
                  <a:pt x="108934" y="38367"/>
                  <a:pt x="109001" y="38400"/>
                </a:cubicBezTo>
                <a:cubicBezTo>
                  <a:pt x="109235" y="38433"/>
                  <a:pt x="109468" y="38467"/>
                  <a:pt x="109702" y="38500"/>
                </a:cubicBezTo>
                <a:cubicBezTo>
                  <a:pt x="109768" y="38500"/>
                  <a:pt x="109835" y="38500"/>
                  <a:pt x="109902" y="38534"/>
                </a:cubicBezTo>
                <a:cubicBezTo>
                  <a:pt x="110135" y="38567"/>
                  <a:pt x="110335" y="38600"/>
                  <a:pt x="110569" y="38600"/>
                </a:cubicBezTo>
                <a:cubicBezTo>
                  <a:pt x="110669" y="38600"/>
                  <a:pt x="110736" y="38634"/>
                  <a:pt x="110836" y="38634"/>
                </a:cubicBezTo>
                <a:cubicBezTo>
                  <a:pt x="110936" y="38634"/>
                  <a:pt x="111036" y="38667"/>
                  <a:pt x="111103" y="38667"/>
                </a:cubicBezTo>
                <a:lnTo>
                  <a:pt x="111369" y="38667"/>
                </a:lnTo>
                <a:cubicBezTo>
                  <a:pt x="111536" y="38667"/>
                  <a:pt x="111703" y="38700"/>
                  <a:pt x="111870" y="38700"/>
                </a:cubicBezTo>
                <a:lnTo>
                  <a:pt x="113271" y="38700"/>
                </a:lnTo>
                <a:cubicBezTo>
                  <a:pt x="113471" y="38700"/>
                  <a:pt x="113671" y="38667"/>
                  <a:pt x="113871" y="38667"/>
                </a:cubicBezTo>
                <a:cubicBezTo>
                  <a:pt x="113971" y="38667"/>
                  <a:pt x="114071" y="38667"/>
                  <a:pt x="114205" y="38634"/>
                </a:cubicBezTo>
                <a:cubicBezTo>
                  <a:pt x="114438" y="38634"/>
                  <a:pt x="114638" y="38600"/>
                  <a:pt x="114872" y="38567"/>
                </a:cubicBezTo>
                <a:cubicBezTo>
                  <a:pt x="114972" y="38567"/>
                  <a:pt x="115039" y="38567"/>
                  <a:pt x="115105" y="38534"/>
                </a:cubicBezTo>
                <a:cubicBezTo>
                  <a:pt x="116073" y="38433"/>
                  <a:pt x="116973" y="38233"/>
                  <a:pt x="117874" y="37966"/>
                </a:cubicBezTo>
                <a:lnTo>
                  <a:pt x="117941" y="37966"/>
                </a:lnTo>
                <a:cubicBezTo>
                  <a:pt x="118208" y="37866"/>
                  <a:pt x="118475" y="37800"/>
                  <a:pt x="118775" y="37700"/>
                </a:cubicBezTo>
                <a:cubicBezTo>
                  <a:pt x="118808" y="37666"/>
                  <a:pt x="118841" y="37666"/>
                  <a:pt x="118875" y="37666"/>
                </a:cubicBezTo>
                <a:cubicBezTo>
                  <a:pt x="119142" y="37566"/>
                  <a:pt x="119375" y="37466"/>
                  <a:pt x="119642" y="37366"/>
                </a:cubicBezTo>
                <a:cubicBezTo>
                  <a:pt x="119675" y="37366"/>
                  <a:pt x="119709" y="37333"/>
                  <a:pt x="119742" y="37333"/>
                </a:cubicBezTo>
                <a:cubicBezTo>
                  <a:pt x="120009" y="37233"/>
                  <a:pt x="120242" y="37133"/>
                  <a:pt x="120509" y="36999"/>
                </a:cubicBezTo>
                <a:cubicBezTo>
                  <a:pt x="120543" y="36999"/>
                  <a:pt x="120576" y="36966"/>
                  <a:pt x="120609" y="36966"/>
                </a:cubicBezTo>
                <a:cubicBezTo>
                  <a:pt x="120843" y="36832"/>
                  <a:pt x="121110" y="36732"/>
                  <a:pt x="121343" y="36599"/>
                </a:cubicBezTo>
                <a:cubicBezTo>
                  <a:pt x="121377" y="36599"/>
                  <a:pt x="121410" y="36565"/>
                  <a:pt x="121410" y="36565"/>
                </a:cubicBezTo>
                <a:cubicBezTo>
                  <a:pt x="121677" y="36432"/>
                  <a:pt x="121944" y="36265"/>
                  <a:pt x="122211" y="36132"/>
                </a:cubicBezTo>
                <a:cubicBezTo>
                  <a:pt x="123245" y="35531"/>
                  <a:pt x="124245" y="34831"/>
                  <a:pt x="125146" y="34030"/>
                </a:cubicBezTo>
                <a:cubicBezTo>
                  <a:pt x="126775" y="32648"/>
                  <a:pt x="128787" y="31924"/>
                  <a:pt x="130831" y="31924"/>
                </a:cubicBezTo>
                <a:cubicBezTo>
                  <a:pt x="131550" y="31924"/>
                  <a:pt x="132273" y="32013"/>
                  <a:pt x="132985" y="32196"/>
                </a:cubicBezTo>
                <a:cubicBezTo>
                  <a:pt x="133419" y="32329"/>
                  <a:pt x="133886" y="32463"/>
                  <a:pt x="134319" y="32663"/>
                </a:cubicBezTo>
                <a:cubicBezTo>
                  <a:pt x="137388" y="34030"/>
                  <a:pt x="139323" y="37099"/>
                  <a:pt x="139423" y="40468"/>
                </a:cubicBezTo>
                <a:cubicBezTo>
                  <a:pt x="139423" y="41135"/>
                  <a:pt x="139490" y="41836"/>
                  <a:pt x="139556" y="42503"/>
                </a:cubicBezTo>
                <a:cubicBezTo>
                  <a:pt x="139590" y="42670"/>
                  <a:pt x="139623" y="42837"/>
                  <a:pt x="139656" y="43003"/>
                </a:cubicBezTo>
                <a:cubicBezTo>
                  <a:pt x="139690" y="43170"/>
                  <a:pt x="139690" y="43370"/>
                  <a:pt x="139756" y="43570"/>
                </a:cubicBezTo>
                <a:cubicBezTo>
                  <a:pt x="139823" y="44004"/>
                  <a:pt x="139923" y="44471"/>
                  <a:pt x="140023" y="44905"/>
                </a:cubicBezTo>
                <a:cubicBezTo>
                  <a:pt x="140057" y="44938"/>
                  <a:pt x="140057" y="45005"/>
                  <a:pt x="140057" y="45038"/>
                </a:cubicBezTo>
                <a:cubicBezTo>
                  <a:pt x="141624" y="50842"/>
                  <a:pt x="145827" y="55579"/>
                  <a:pt x="151265" y="57881"/>
                </a:cubicBezTo>
                <a:cubicBezTo>
                  <a:pt x="151298" y="57881"/>
                  <a:pt x="151331" y="57881"/>
                  <a:pt x="151365" y="57914"/>
                </a:cubicBezTo>
                <a:cubicBezTo>
                  <a:pt x="151632" y="58014"/>
                  <a:pt x="151932" y="58148"/>
                  <a:pt x="152232" y="58248"/>
                </a:cubicBezTo>
                <a:cubicBezTo>
                  <a:pt x="152499" y="58314"/>
                  <a:pt x="152732" y="58414"/>
                  <a:pt x="152999" y="58481"/>
                </a:cubicBezTo>
                <a:cubicBezTo>
                  <a:pt x="153199" y="58548"/>
                  <a:pt x="153433" y="58615"/>
                  <a:pt x="153633" y="58681"/>
                </a:cubicBezTo>
                <a:cubicBezTo>
                  <a:pt x="153967" y="58781"/>
                  <a:pt x="154333" y="58881"/>
                  <a:pt x="154700" y="58948"/>
                </a:cubicBezTo>
                <a:cubicBezTo>
                  <a:pt x="154834" y="58982"/>
                  <a:pt x="155001" y="59015"/>
                  <a:pt x="155167" y="59048"/>
                </a:cubicBezTo>
                <a:cubicBezTo>
                  <a:pt x="155568" y="59115"/>
                  <a:pt x="156001" y="59182"/>
                  <a:pt x="156435" y="59248"/>
                </a:cubicBezTo>
                <a:lnTo>
                  <a:pt x="156535" y="59248"/>
                </a:lnTo>
                <a:cubicBezTo>
                  <a:pt x="156635" y="59282"/>
                  <a:pt x="156735" y="59282"/>
                  <a:pt x="156835" y="59282"/>
                </a:cubicBezTo>
                <a:cubicBezTo>
                  <a:pt x="156935" y="59282"/>
                  <a:pt x="157069" y="59315"/>
                  <a:pt x="157202" y="59315"/>
                </a:cubicBezTo>
                <a:lnTo>
                  <a:pt x="157369" y="59315"/>
                </a:lnTo>
                <a:cubicBezTo>
                  <a:pt x="157569" y="59348"/>
                  <a:pt x="157769" y="59348"/>
                  <a:pt x="157969" y="59348"/>
                </a:cubicBezTo>
                <a:cubicBezTo>
                  <a:pt x="158170" y="59348"/>
                  <a:pt x="158336" y="59382"/>
                  <a:pt x="158503" y="59382"/>
                </a:cubicBezTo>
                <a:lnTo>
                  <a:pt x="159037" y="59382"/>
                </a:lnTo>
                <a:cubicBezTo>
                  <a:pt x="159237" y="59348"/>
                  <a:pt x="159404" y="59348"/>
                  <a:pt x="159571" y="59348"/>
                </a:cubicBezTo>
                <a:cubicBezTo>
                  <a:pt x="159771" y="59348"/>
                  <a:pt x="159937" y="59348"/>
                  <a:pt x="160104" y="59315"/>
                </a:cubicBezTo>
                <a:cubicBezTo>
                  <a:pt x="160271" y="59315"/>
                  <a:pt x="160471" y="59282"/>
                  <a:pt x="160671" y="59282"/>
                </a:cubicBezTo>
                <a:cubicBezTo>
                  <a:pt x="160805" y="59248"/>
                  <a:pt x="160972" y="59248"/>
                  <a:pt x="161138" y="59215"/>
                </a:cubicBezTo>
                <a:cubicBezTo>
                  <a:pt x="161338" y="59215"/>
                  <a:pt x="161505" y="59182"/>
                  <a:pt x="161705" y="59148"/>
                </a:cubicBezTo>
                <a:cubicBezTo>
                  <a:pt x="161839" y="59115"/>
                  <a:pt x="162006" y="59082"/>
                  <a:pt x="162139" y="59082"/>
                </a:cubicBezTo>
                <a:cubicBezTo>
                  <a:pt x="162339" y="59048"/>
                  <a:pt x="162539" y="58982"/>
                  <a:pt x="162739" y="58948"/>
                </a:cubicBezTo>
                <a:cubicBezTo>
                  <a:pt x="162873" y="58915"/>
                  <a:pt x="163006" y="58881"/>
                  <a:pt x="163106" y="58881"/>
                </a:cubicBezTo>
                <a:cubicBezTo>
                  <a:pt x="163340" y="58815"/>
                  <a:pt x="163540" y="58781"/>
                  <a:pt x="163774" y="58715"/>
                </a:cubicBezTo>
                <a:cubicBezTo>
                  <a:pt x="163874" y="58681"/>
                  <a:pt x="163974" y="58648"/>
                  <a:pt x="164074" y="58615"/>
                </a:cubicBezTo>
                <a:cubicBezTo>
                  <a:pt x="164307" y="58548"/>
                  <a:pt x="164541" y="58481"/>
                  <a:pt x="164774" y="58414"/>
                </a:cubicBezTo>
                <a:cubicBezTo>
                  <a:pt x="164841" y="58381"/>
                  <a:pt x="164908" y="58348"/>
                  <a:pt x="165008" y="58348"/>
                </a:cubicBezTo>
                <a:cubicBezTo>
                  <a:pt x="165241" y="58248"/>
                  <a:pt x="165508" y="58148"/>
                  <a:pt x="165742" y="58081"/>
                </a:cubicBezTo>
                <a:lnTo>
                  <a:pt x="165875" y="58014"/>
                </a:lnTo>
                <a:cubicBezTo>
                  <a:pt x="166142" y="57881"/>
                  <a:pt x="166409" y="57781"/>
                  <a:pt x="166676" y="57681"/>
                </a:cubicBezTo>
                <a:cubicBezTo>
                  <a:pt x="166709" y="57647"/>
                  <a:pt x="166709" y="57647"/>
                  <a:pt x="166742" y="57647"/>
                </a:cubicBezTo>
                <a:cubicBezTo>
                  <a:pt x="173447" y="54578"/>
                  <a:pt x="178117" y="47807"/>
                  <a:pt x="178084" y="39968"/>
                </a:cubicBezTo>
                <a:cubicBezTo>
                  <a:pt x="178084" y="36899"/>
                  <a:pt x="179885" y="34130"/>
                  <a:pt x="182687" y="32863"/>
                </a:cubicBezTo>
                <a:lnTo>
                  <a:pt x="183721" y="32429"/>
                </a:lnTo>
                <a:cubicBezTo>
                  <a:pt x="184745" y="31967"/>
                  <a:pt x="185838" y="31739"/>
                  <a:pt x="186922" y="31739"/>
                </a:cubicBezTo>
                <a:cubicBezTo>
                  <a:pt x="188733" y="31739"/>
                  <a:pt x="190516" y="32378"/>
                  <a:pt x="191894" y="33630"/>
                </a:cubicBezTo>
                <a:cubicBezTo>
                  <a:pt x="195329" y="36799"/>
                  <a:pt x="199933" y="38700"/>
                  <a:pt x="204936" y="38700"/>
                </a:cubicBezTo>
                <a:cubicBezTo>
                  <a:pt x="208872" y="38700"/>
                  <a:pt x="212542" y="37533"/>
                  <a:pt x="215577" y="35498"/>
                </a:cubicBezTo>
                <a:cubicBezTo>
                  <a:pt x="221948" y="31295"/>
                  <a:pt x="224917" y="23756"/>
                  <a:pt x="223983" y="16651"/>
                </a:cubicBezTo>
                <a:cubicBezTo>
                  <a:pt x="223483" y="12949"/>
                  <a:pt x="221948" y="9346"/>
                  <a:pt x="219313" y="6411"/>
                </a:cubicBezTo>
                <a:cubicBezTo>
                  <a:pt x="215944" y="2708"/>
                  <a:pt x="211207" y="373"/>
                  <a:pt x="206204" y="39"/>
                </a:cubicBezTo>
                <a:cubicBezTo>
                  <a:pt x="205789" y="13"/>
                  <a:pt x="205378" y="1"/>
                  <a:pt x="204969" y="1"/>
                </a:cubicBezTo>
                <a:close/>
              </a:path>
            </a:pathLst>
          </a:custGeom>
          <a:gradFill>
            <a:gsLst>
              <a:gs pos="0">
                <a:srgbClr val="F6CB06"/>
              </a:gs>
              <a:gs pos="20000">
                <a:srgbClr val="EA6329"/>
              </a:gs>
              <a:gs pos="46000">
                <a:srgbClr val="E9418D"/>
              </a:gs>
              <a:gs pos="72000">
                <a:srgbClr val="00B0F0"/>
              </a:gs>
              <a:gs pos="100000">
                <a:srgbClr val="F6CB06"/>
              </a:gs>
            </a:gsLst>
            <a:lin ang="108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9;p19">
            <a:extLst>
              <a:ext uri="{FF2B5EF4-FFF2-40B4-BE49-F238E27FC236}">
                <a16:creationId xmlns:a16="http://schemas.microsoft.com/office/drawing/2014/main" id="{7A0FBCA0-E277-9BAA-95CA-27832105F0EE}"/>
              </a:ext>
            </a:extLst>
          </p:cNvPr>
          <p:cNvSpPr>
            <a:spLocks noChangeAspect="1"/>
          </p:cNvSpPr>
          <p:nvPr/>
        </p:nvSpPr>
        <p:spPr>
          <a:xfrm>
            <a:off x="556241" y="2575288"/>
            <a:ext cx="1248858" cy="1198256"/>
          </a:xfrm>
          <a:custGeom>
            <a:avLst/>
            <a:gdLst/>
            <a:ahLst/>
            <a:cxnLst/>
            <a:rect l="l" t="t" r="r" b="b"/>
            <a:pathLst>
              <a:path w="29789" h="28582" extrusionOk="0">
                <a:moveTo>
                  <a:pt x="14877" y="1"/>
                </a:moveTo>
                <a:cubicBezTo>
                  <a:pt x="7501" y="1"/>
                  <a:pt x="1237" y="5644"/>
                  <a:pt x="634" y="13124"/>
                </a:cubicBezTo>
                <a:cubicBezTo>
                  <a:pt x="1" y="20996"/>
                  <a:pt x="5872" y="27901"/>
                  <a:pt x="13744" y="28535"/>
                </a:cubicBezTo>
                <a:cubicBezTo>
                  <a:pt x="14134" y="28566"/>
                  <a:pt x="14523" y="28582"/>
                  <a:pt x="14908" y="28582"/>
                </a:cubicBezTo>
                <a:cubicBezTo>
                  <a:pt x="22255" y="28582"/>
                  <a:pt x="28519" y="22939"/>
                  <a:pt x="29121" y="15459"/>
                </a:cubicBezTo>
                <a:cubicBezTo>
                  <a:pt x="29789" y="7586"/>
                  <a:pt x="23918" y="681"/>
                  <a:pt x="16045" y="48"/>
                </a:cubicBezTo>
                <a:cubicBezTo>
                  <a:pt x="15653" y="16"/>
                  <a:pt x="15263" y="1"/>
                  <a:pt x="14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 name="Google Shape;167;p19">
            <a:extLst>
              <a:ext uri="{FF2B5EF4-FFF2-40B4-BE49-F238E27FC236}">
                <a16:creationId xmlns:a16="http://schemas.microsoft.com/office/drawing/2014/main" id="{0B127498-9FFA-21AC-0A75-BC452D1B4954}"/>
              </a:ext>
            </a:extLst>
          </p:cNvPr>
          <p:cNvSpPr txBox="1"/>
          <p:nvPr/>
        </p:nvSpPr>
        <p:spPr>
          <a:xfrm>
            <a:off x="410937" y="4281717"/>
            <a:ext cx="1579141" cy="39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b="1">
              <a:solidFill>
                <a:schemeClr val="bg1"/>
              </a:solidFill>
              <a:latin typeface="Avenir Book" panose="02000503020000020003" pitchFamily="2" charset="0"/>
              <a:ea typeface="Roboto"/>
              <a:cs typeface="Roboto"/>
              <a:sym typeface="Roboto"/>
            </a:endParaRPr>
          </a:p>
        </p:txBody>
      </p:sp>
      <p:sp>
        <p:nvSpPr>
          <p:cNvPr id="14" name="Google Shape;168;p19">
            <a:extLst>
              <a:ext uri="{FF2B5EF4-FFF2-40B4-BE49-F238E27FC236}">
                <a16:creationId xmlns:a16="http://schemas.microsoft.com/office/drawing/2014/main" id="{3A0150F6-22C5-48AD-0357-5726543ED81F}"/>
              </a:ext>
            </a:extLst>
          </p:cNvPr>
          <p:cNvSpPr txBox="1"/>
          <p:nvPr/>
        </p:nvSpPr>
        <p:spPr>
          <a:xfrm>
            <a:off x="4771279" y="4281724"/>
            <a:ext cx="1547024" cy="39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b="1">
              <a:solidFill>
                <a:schemeClr val="bg1"/>
              </a:solidFill>
              <a:latin typeface="Avenir Book" panose="02000503020000020003" pitchFamily="2" charset="0"/>
              <a:ea typeface="Roboto"/>
              <a:cs typeface="Roboto"/>
              <a:sym typeface="Roboto"/>
            </a:endParaRPr>
          </a:p>
        </p:txBody>
      </p:sp>
      <p:sp>
        <p:nvSpPr>
          <p:cNvPr id="15" name="Google Shape;169;p19">
            <a:extLst>
              <a:ext uri="{FF2B5EF4-FFF2-40B4-BE49-F238E27FC236}">
                <a16:creationId xmlns:a16="http://schemas.microsoft.com/office/drawing/2014/main" id="{E93B50D9-CDFD-43DE-F1E6-F9E9B7C5D6BF}"/>
              </a:ext>
            </a:extLst>
          </p:cNvPr>
          <p:cNvSpPr txBox="1"/>
          <p:nvPr/>
        </p:nvSpPr>
        <p:spPr>
          <a:xfrm>
            <a:off x="9194165" y="4281724"/>
            <a:ext cx="1547024" cy="39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lang="fr-BE" sz="1600" b="1">
              <a:solidFill>
                <a:schemeClr val="bg1"/>
              </a:solidFill>
              <a:latin typeface="Avenir Book" panose="02000503020000020003" pitchFamily="2" charset="0"/>
              <a:ea typeface="Roboto"/>
              <a:cs typeface="Roboto"/>
              <a:sym typeface="Roboto"/>
            </a:endParaRPr>
          </a:p>
        </p:txBody>
      </p:sp>
      <p:sp>
        <p:nvSpPr>
          <p:cNvPr id="16" name="Google Shape;170;p19">
            <a:extLst>
              <a:ext uri="{FF2B5EF4-FFF2-40B4-BE49-F238E27FC236}">
                <a16:creationId xmlns:a16="http://schemas.microsoft.com/office/drawing/2014/main" id="{EC44EAB8-AD92-2B04-F578-3A442F44237D}"/>
              </a:ext>
            </a:extLst>
          </p:cNvPr>
          <p:cNvSpPr txBox="1"/>
          <p:nvPr/>
        </p:nvSpPr>
        <p:spPr>
          <a:xfrm>
            <a:off x="2627808" y="2589372"/>
            <a:ext cx="1547024" cy="39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b="1">
              <a:solidFill>
                <a:schemeClr val="bg1"/>
              </a:solidFill>
              <a:latin typeface="Avenir Book" panose="02000503020000020003" pitchFamily="2" charset="0"/>
              <a:ea typeface="Roboto"/>
              <a:cs typeface="Roboto"/>
              <a:sym typeface="Roboto"/>
            </a:endParaRPr>
          </a:p>
        </p:txBody>
      </p:sp>
      <p:sp>
        <p:nvSpPr>
          <p:cNvPr id="17" name="Google Shape;171;p19">
            <a:extLst>
              <a:ext uri="{FF2B5EF4-FFF2-40B4-BE49-F238E27FC236}">
                <a16:creationId xmlns:a16="http://schemas.microsoft.com/office/drawing/2014/main" id="{E555C56E-8F14-2B8E-D4EA-39BF58E6F2DD}"/>
              </a:ext>
            </a:extLst>
          </p:cNvPr>
          <p:cNvSpPr txBox="1"/>
          <p:nvPr/>
        </p:nvSpPr>
        <p:spPr>
          <a:xfrm>
            <a:off x="6871566" y="2604956"/>
            <a:ext cx="1547024" cy="396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a:solidFill>
                <a:schemeClr val="bg1"/>
              </a:solidFill>
              <a:latin typeface="Avenir Book" panose="02000503020000020003" pitchFamily="2" charset="0"/>
              <a:ea typeface="Roboto"/>
              <a:cs typeface="Roboto"/>
              <a:sym typeface="Roboto"/>
            </a:endParaRPr>
          </a:p>
        </p:txBody>
      </p:sp>
      <p:sp>
        <p:nvSpPr>
          <p:cNvPr id="18" name="Google Shape;129;p19">
            <a:extLst>
              <a:ext uri="{FF2B5EF4-FFF2-40B4-BE49-F238E27FC236}">
                <a16:creationId xmlns:a16="http://schemas.microsoft.com/office/drawing/2014/main" id="{DE2B9E18-3166-6F4B-6B73-D672C662DD79}"/>
              </a:ext>
            </a:extLst>
          </p:cNvPr>
          <p:cNvSpPr>
            <a:spLocks noChangeAspect="1"/>
          </p:cNvSpPr>
          <p:nvPr/>
        </p:nvSpPr>
        <p:spPr>
          <a:xfrm>
            <a:off x="2731120" y="3532336"/>
            <a:ext cx="1248858" cy="1198256"/>
          </a:xfrm>
          <a:custGeom>
            <a:avLst/>
            <a:gdLst/>
            <a:ahLst/>
            <a:cxnLst/>
            <a:rect l="l" t="t" r="r" b="b"/>
            <a:pathLst>
              <a:path w="29789" h="28582" extrusionOk="0">
                <a:moveTo>
                  <a:pt x="14877" y="1"/>
                </a:moveTo>
                <a:cubicBezTo>
                  <a:pt x="7501" y="1"/>
                  <a:pt x="1237" y="5644"/>
                  <a:pt x="634" y="13124"/>
                </a:cubicBezTo>
                <a:cubicBezTo>
                  <a:pt x="1" y="20996"/>
                  <a:pt x="5872" y="27901"/>
                  <a:pt x="13744" y="28535"/>
                </a:cubicBezTo>
                <a:cubicBezTo>
                  <a:pt x="14134" y="28566"/>
                  <a:pt x="14523" y="28582"/>
                  <a:pt x="14908" y="28582"/>
                </a:cubicBezTo>
                <a:cubicBezTo>
                  <a:pt x="22255" y="28582"/>
                  <a:pt x="28519" y="22939"/>
                  <a:pt x="29121" y="15459"/>
                </a:cubicBezTo>
                <a:cubicBezTo>
                  <a:pt x="29789" y="7586"/>
                  <a:pt x="23918" y="681"/>
                  <a:pt x="16045" y="48"/>
                </a:cubicBezTo>
                <a:cubicBezTo>
                  <a:pt x="15653" y="16"/>
                  <a:pt x="15263" y="1"/>
                  <a:pt x="14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9" name="Google Shape;129;p19">
            <a:extLst>
              <a:ext uri="{FF2B5EF4-FFF2-40B4-BE49-F238E27FC236}">
                <a16:creationId xmlns:a16="http://schemas.microsoft.com/office/drawing/2014/main" id="{C23D0CE6-3554-525B-6F13-5EA38ACE05A5}"/>
              </a:ext>
            </a:extLst>
          </p:cNvPr>
          <p:cNvSpPr>
            <a:spLocks noChangeAspect="1"/>
          </p:cNvSpPr>
          <p:nvPr/>
        </p:nvSpPr>
        <p:spPr>
          <a:xfrm>
            <a:off x="4887649" y="2575288"/>
            <a:ext cx="1248858" cy="1198256"/>
          </a:xfrm>
          <a:custGeom>
            <a:avLst/>
            <a:gdLst/>
            <a:ahLst/>
            <a:cxnLst/>
            <a:rect l="l" t="t" r="r" b="b"/>
            <a:pathLst>
              <a:path w="29789" h="28582" extrusionOk="0">
                <a:moveTo>
                  <a:pt x="14877" y="1"/>
                </a:moveTo>
                <a:cubicBezTo>
                  <a:pt x="7501" y="1"/>
                  <a:pt x="1237" y="5644"/>
                  <a:pt x="634" y="13124"/>
                </a:cubicBezTo>
                <a:cubicBezTo>
                  <a:pt x="1" y="20996"/>
                  <a:pt x="5872" y="27901"/>
                  <a:pt x="13744" y="28535"/>
                </a:cubicBezTo>
                <a:cubicBezTo>
                  <a:pt x="14134" y="28566"/>
                  <a:pt x="14523" y="28582"/>
                  <a:pt x="14908" y="28582"/>
                </a:cubicBezTo>
                <a:cubicBezTo>
                  <a:pt x="22255" y="28582"/>
                  <a:pt x="28519" y="22939"/>
                  <a:pt x="29121" y="15459"/>
                </a:cubicBezTo>
                <a:cubicBezTo>
                  <a:pt x="29789" y="7586"/>
                  <a:pt x="23918" y="681"/>
                  <a:pt x="16045" y="48"/>
                </a:cubicBezTo>
                <a:cubicBezTo>
                  <a:pt x="15653" y="16"/>
                  <a:pt x="15263" y="1"/>
                  <a:pt x="14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0" name="Google Shape;129;p19">
            <a:extLst>
              <a:ext uri="{FF2B5EF4-FFF2-40B4-BE49-F238E27FC236}">
                <a16:creationId xmlns:a16="http://schemas.microsoft.com/office/drawing/2014/main" id="{966513F5-2E45-3044-4E83-37EE6ED859A0}"/>
              </a:ext>
            </a:extLst>
          </p:cNvPr>
          <p:cNvSpPr>
            <a:spLocks noChangeAspect="1"/>
          </p:cNvSpPr>
          <p:nvPr/>
        </p:nvSpPr>
        <p:spPr>
          <a:xfrm>
            <a:off x="7062528" y="3536868"/>
            <a:ext cx="1248858" cy="1198256"/>
          </a:xfrm>
          <a:custGeom>
            <a:avLst/>
            <a:gdLst/>
            <a:ahLst/>
            <a:cxnLst/>
            <a:rect l="l" t="t" r="r" b="b"/>
            <a:pathLst>
              <a:path w="29789" h="28582" extrusionOk="0">
                <a:moveTo>
                  <a:pt x="14877" y="1"/>
                </a:moveTo>
                <a:cubicBezTo>
                  <a:pt x="7501" y="1"/>
                  <a:pt x="1237" y="5644"/>
                  <a:pt x="634" y="13124"/>
                </a:cubicBezTo>
                <a:cubicBezTo>
                  <a:pt x="1" y="20996"/>
                  <a:pt x="5872" y="27901"/>
                  <a:pt x="13744" y="28535"/>
                </a:cubicBezTo>
                <a:cubicBezTo>
                  <a:pt x="14134" y="28566"/>
                  <a:pt x="14523" y="28582"/>
                  <a:pt x="14908" y="28582"/>
                </a:cubicBezTo>
                <a:cubicBezTo>
                  <a:pt x="22255" y="28582"/>
                  <a:pt x="28519" y="22939"/>
                  <a:pt x="29121" y="15459"/>
                </a:cubicBezTo>
                <a:cubicBezTo>
                  <a:pt x="29789" y="7586"/>
                  <a:pt x="23918" y="681"/>
                  <a:pt x="16045" y="48"/>
                </a:cubicBezTo>
                <a:cubicBezTo>
                  <a:pt x="15653" y="16"/>
                  <a:pt x="15263" y="1"/>
                  <a:pt x="14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1" name="Google Shape;129;p19">
            <a:extLst>
              <a:ext uri="{FF2B5EF4-FFF2-40B4-BE49-F238E27FC236}">
                <a16:creationId xmlns:a16="http://schemas.microsoft.com/office/drawing/2014/main" id="{36267FF1-B701-C2B3-94D6-0B10B441F0D3}"/>
              </a:ext>
            </a:extLst>
          </p:cNvPr>
          <p:cNvSpPr>
            <a:spLocks noChangeAspect="1"/>
          </p:cNvSpPr>
          <p:nvPr/>
        </p:nvSpPr>
        <p:spPr>
          <a:xfrm>
            <a:off x="9194165" y="2575288"/>
            <a:ext cx="1248858" cy="1198256"/>
          </a:xfrm>
          <a:custGeom>
            <a:avLst/>
            <a:gdLst/>
            <a:ahLst/>
            <a:cxnLst/>
            <a:rect l="l" t="t" r="r" b="b"/>
            <a:pathLst>
              <a:path w="29789" h="28582" extrusionOk="0">
                <a:moveTo>
                  <a:pt x="14877" y="1"/>
                </a:moveTo>
                <a:cubicBezTo>
                  <a:pt x="7501" y="1"/>
                  <a:pt x="1237" y="5644"/>
                  <a:pt x="634" y="13124"/>
                </a:cubicBezTo>
                <a:cubicBezTo>
                  <a:pt x="1" y="20996"/>
                  <a:pt x="5872" y="27901"/>
                  <a:pt x="13744" y="28535"/>
                </a:cubicBezTo>
                <a:cubicBezTo>
                  <a:pt x="14134" y="28566"/>
                  <a:pt x="14523" y="28582"/>
                  <a:pt x="14908" y="28582"/>
                </a:cubicBezTo>
                <a:cubicBezTo>
                  <a:pt x="22255" y="28582"/>
                  <a:pt x="28519" y="22939"/>
                  <a:pt x="29121" y="15459"/>
                </a:cubicBezTo>
                <a:cubicBezTo>
                  <a:pt x="29789" y="7586"/>
                  <a:pt x="23918" y="681"/>
                  <a:pt x="16045" y="48"/>
                </a:cubicBezTo>
                <a:cubicBezTo>
                  <a:pt x="15653" y="16"/>
                  <a:pt x="15263" y="1"/>
                  <a:pt x="14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 name="Espace réservé du contenu 33">
            <a:extLst>
              <a:ext uri="{FF2B5EF4-FFF2-40B4-BE49-F238E27FC236}">
                <a16:creationId xmlns:a16="http://schemas.microsoft.com/office/drawing/2014/main" id="{ADEA726C-A89E-A294-B6F2-9F975A998981}"/>
              </a:ext>
            </a:extLst>
          </p:cNvPr>
          <p:cNvSpPr>
            <a:spLocks noGrp="1"/>
          </p:cNvSpPr>
          <p:nvPr>
            <p:ph sz="quarter" idx="10"/>
          </p:nvPr>
        </p:nvSpPr>
        <p:spPr>
          <a:xfrm>
            <a:off x="223603" y="4859599"/>
            <a:ext cx="2062397" cy="1325563"/>
          </a:xfrm>
        </p:spPr>
        <p:txBody>
          <a:bodyPr>
            <a:noAutofit/>
          </a:bodyPr>
          <a:lstStyle>
            <a:lvl1pPr marL="228600" indent="-228600">
              <a:buFont typeface="Wingdings" pitchFamily="2" charset="2"/>
              <a:buChar char="ü"/>
              <a:defRPr sz="1800">
                <a:latin typeface="Avenir Book" panose="02000503020000020003" pitchFamily="2" charset="0"/>
              </a:defRPr>
            </a:lvl1pPr>
            <a:lvl2pPr>
              <a:defRPr sz="1800">
                <a:latin typeface="Avenir Book" panose="02000503020000020003" pitchFamily="2" charset="0"/>
              </a:defRPr>
            </a:lvl2pPr>
            <a:lvl3pPr>
              <a:defRPr sz="1800">
                <a:latin typeface="Avenir Book" panose="02000503020000020003" pitchFamily="2" charset="0"/>
              </a:defRPr>
            </a:lvl3pPr>
            <a:lvl4pPr>
              <a:defRPr sz="1800">
                <a:latin typeface="Avenir Book" panose="02000503020000020003" pitchFamily="2" charset="0"/>
              </a:defRPr>
            </a:lvl4pPr>
            <a:lvl5pPr>
              <a:defRPr sz="1800">
                <a:latin typeface="Avenir Book" panose="02000503020000020003" pitchFamily="2" charset="0"/>
              </a:defRPr>
            </a:lvl5pPr>
          </a:lstStyle>
          <a:p>
            <a:pPr lvl="0"/>
            <a:r>
              <a:rPr lang="fr-FR"/>
              <a:t>Cliquez pour modifier les styles du texte du masque</a:t>
            </a:r>
          </a:p>
        </p:txBody>
      </p:sp>
      <p:sp>
        <p:nvSpPr>
          <p:cNvPr id="35" name="Espace réservé du contenu 33">
            <a:extLst>
              <a:ext uri="{FF2B5EF4-FFF2-40B4-BE49-F238E27FC236}">
                <a16:creationId xmlns:a16="http://schemas.microsoft.com/office/drawing/2014/main" id="{2D39814E-2709-4A14-3013-ADAFCABED5AA}"/>
              </a:ext>
            </a:extLst>
          </p:cNvPr>
          <p:cNvSpPr>
            <a:spLocks noGrp="1"/>
          </p:cNvSpPr>
          <p:nvPr>
            <p:ph sz="quarter" idx="11"/>
          </p:nvPr>
        </p:nvSpPr>
        <p:spPr>
          <a:xfrm>
            <a:off x="2159888" y="1577356"/>
            <a:ext cx="2462981" cy="865669"/>
          </a:xfrm>
        </p:spPr>
        <p:txBody>
          <a:bodyPr>
            <a:noAutofit/>
          </a:bodyPr>
          <a:lstStyle>
            <a:lvl1pPr marL="0" indent="0">
              <a:buFont typeface="Wingdings" pitchFamily="2" charset="2"/>
              <a:buNone/>
              <a:defRPr sz="1800">
                <a:latin typeface="Avenir Book" panose="02000503020000020003" pitchFamily="2" charset="0"/>
              </a:defRPr>
            </a:lvl1pPr>
            <a:lvl2pPr>
              <a:defRPr sz="1800">
                <a:latin typeface="Avenir Book" panose="02000503020000020003" pitchFamily="2" charset="0"/>
              </a:defRPr>
            </a:lvl2pPr>
            <a:lvl3pPr>
              <a:defRPr sz="1800">
                <a:latin typeface="Avenir Book" panose="02000503020000020003" pitchFamily="2" charset="0"/>
              </a:defRPr>
            </a:lvl3pPr>
            <a:lvl4pPr>
              <a:defRPr sz="1800">
                <a:latin typeface="Avenir Book" panose="02000503020000020003" pitchFamily="2" charset="0"/>
              </a:defRPr>
            </a:lvl4pPr>
            <a:lvl5pPr>
              <a:defRPr sz="1800">
                <a:latin typeface="Avenir Book" panose="02000503020000020003" pitchFamily="2" charset="0"/>
              </a:defRPr>
            </a:lvl5pPr>
          </a:lstStyle>
          <a:p>
            <a:pPr lvl="0"/>
            <a:r>
              <a:rPr lang="fr-FR"/>
              <a:t>Cliquez pour modifier les styles du texte du masque</a:t>
            </a:r>
          </a:p>
        </p:txBody>
      </p:sp>
      <p:sp>
        <p:nvSpPr>
          <p:cNvPr id="36" name="Espace réservé du contenu 33">
            <a:extLst>
              <a:ext uri="{FF2B5EF4-FFF2-40B4-BE49-F238E27FC236}">
                <a16:creationId xmlns:a16="http://schemas.microsoft.com/office/drawing/2014/main" id="{9B2BA02D-7245-68A4-8998-A4A83B99491B}"/>
              </a:ext>
            </a:extLst>
          </p:cNvPr>
          <p:cNvSpPr>
            <a:spLocks noGrp="1"/>
          </p:cNvSpPr>
          <p:nvPr>
            <p:ph sz="quarter" idx="12"/>
          </p:nvPr>
        </p:nvSpPr>
        <p:spPr>
          <a:xfrm>
            <a:off x="4451197" y="4859598"/>
            <a:ext cx="2062397" cy="1325563"/>
          </a:xfrm>
        </p:spPr>
        <p:txBody>
          <a:bodyPr>
            <a:noAutofit/>
          </a:bodyPr>
          <a:lstStyle>
            <a:lvl1pPr marL="0" indent="0">
              <a:buFont typeface="Wingdings" pitchFamily="2" charset="2"/>
              <a:buNone/>
              <a:defRPr sz="1800">
                <a:latin typeface="Avenir Book" panose="02000503020000020003" pitchFamily="2" charset="0"/>
              </a:defRPr>
            </a:lvl1pPr>
            <a:lvl2pPr>
              <a:defRPr sz="1800">
                <a:latin typeface="Avenir Book" panose="02000503020000020003" pitchFamily="2" charset="0"/>
              </a:defRPr>
            </a:lvl2pPr>
            <a:lvl3pPr>
              <a:defRPr sz="1800">
                <a:latin typeface="Avenir Book" panose="02000503020000020003" pitchFamily="2" charset="0"/>
              </a:defRPr>
            </a:lvl3pPr>
            <a:lvl4pPr>
              <a:defRPr sz="1800">
                <a:latin typeface="Avenir Book" panose="02000503020000020003" pitchFamily="2" charset="0"/>
              </a:defRPr>
            </a:lvl4pPr>
            <a:lvl5pPr>
              <a:defRPr sz="1800">
                <a:latin typeface="Avenir Book" panose="02000503020000020003" pitchFamily="2" charset="0"/>
              </a:defRPr>
            </a:lvl5pPr>
          </a:lstStyle>
          <a:p>
            <a:pPr lvl="0"/>
            <a:r>
              <a:rPr lang="fr-FR"/>
              <a:t>Cliquez pour modifier les styles du texte du masque</a:t>
            </a:r>
          </a:p>
        </p:txBody>
      </p:sp>
      <p:sp>
        <p:nvSpPr>
          <p:cNvPr id="37" name="Espace réservé du contenu 33">
            <a:extLst>
              <a:ext uri="{FF2B5EF4-FFF2-40B4-BE49-F238E27FC236}">
                <a16:creationId xmlns:a16="http://schemas.microsoft.com/office/drawing/2014/main" id="{0607CD4E-FB2B-60CC-1905-C405357EAD24}"/>
              </a:ext>
            </a:extLst>
          </p:cNvPr>
          <p:cNvSpPr>
            <a:spLocks noGrp="1"/>
          </p:cNvSpPr>
          <p:nvPr>
            <p:ph sz="quarter" idx="13"/>
          </p:nvPr>
        </p:nvSpPr>
        <p:spPr>
          <a:xfrm>
            <a:off x="8936478" y="4877280"/>
            <a:ext cx="2062397" cy="1325563"/>
          </a:xfrm>
        </p:spPr>
        <p:txBody>
          <a:bodyPr>
            <a:noAutofit/>
          </a:bodyPr>
          <a:lstStyle>
            <a:lvl1pPr marL="0" indent="0">
              <a:buFont typeface="Wingdings" pitchFamily="2" charset="2"/>
              <a:buNone/>
              <a:defRPr sz="1800">
                <a:latin typeface="Avenir Book" panose="02000503020000020003" pitchFamily="2" charset="0"/>
              </a:defRPr>
            </a:lvl1pPr>
            <a:lvl2pPr>
              <a:defRPr sz="1800">
                <a:latin typeface="Avenir Book" panose="02000503020000020003" pitchFamily="2" charset="0"/>
              </a:defRPr>
            </a:lvl2pPr>
            <a:lvl3pPr>
              <a:defRPr sz="1800">
                <a:latin typeface="Avenir Book" panose="02000503020000020003" pitchFamily="2" charset="0"/>
              </a:defRPr>
            </a:lvl3pPr>
            <a:lvl4pPr>
              <a:defRPr sz="1800">
                <a:latin typeface="Avenir Book" panose="02000503020000020003" pitchFamily="2" charset="0"/>
              </a:defRPr>
            </a:lvl4pPr>
            <a:lvl5pPr>
              <a:defRPr sz="1800">
                <a:latin typeface="Avenir Book" panose="02000503020000020003" pitchFamily="2" charset="0"/>
              </a:defRPr>
            </a:lvl5pPr>
          </a:lstStyle>
          <a:p>
            <a:pPr lvl="0"/>
            <a:r>
              <a:rPr lang="fr-FR"/>
              <a:t>Cliquez pour modifier les styles du texte du masque</a:t>
            </a:r>
          </a:p>
        </p:txBody>
      </p:sp>
      <p:sp>
        <p:nvSpPr>
          <p:cNvPr id="38" name="Espace réservé du contenu 33">
            <a:extLst>
              <a:ext uri="{FF2B5EF4-FFF2-40B4-BE49-F238E27FC236}">
                <a16:creationId xmlns:a16="http://schemas.microsoft.com/office/drawing/2014/main" id="{138CC38D-305D-5758-1D92-DC63E43EFBE9}"/>
              </a:ext>
            </a:extLst>
          </p:cNvPr>
          <p:cNvSpPr>
            <a:spLocks noGrp="1"/>
          </p:cNvSpPr>
          <p:nvPr>
            <p:ph sz="quarter" idx="14"/>
          </p:nvPr>
        </p:nvSpPr>
        <p:spPr>
          <a:xfrm>
            <a:off x="6441914" y="1592827"/>
            <a:ext cx="2462981" cy="865669"/>
          </a:xfrm>
        </p:spPr>
        <p:txBody>
          <a:bodyPr>
            <a:noAutofit/>
          </a:bodyPr>
          <a:lstStyle>
            <a:lvl1pPr marL="0" indent="0">
              <a:buFont typeface="Wingdings" pitchFamily="2" charset="2"/>
              <a:buNone/>
              <a:defRPr sz="1800">
                <a:latin typeface="Avenir Book" panose="02000503020000020003" pitchFamily="2" charset="0"/>
              </a:defRPr>
            </a:lvl1pPr>
            <a:lvl2pPr>
              <a:defRPr sz="1800">
                <a:latin typeface="Avenir Book" panose="02000503020000020003" pitchFamily="2" charset="0"/>
              </a:defRPr>
            </a:lvl2pPr>
            <a:lvl3pPr>
              <a:defRPr sz="1800">
                <a:latin typeface="Avenir Book" panose="02000503020000020003" pitchFamily="2" charset="0"/>
              </a:defRPr>
            </a:lvl3pPr>
            <a:lvl4pPr>
              <a:defRPr sz="1800">
                <a:latin typeface="Avenir Book" panose="02000503020000020003" pitchFamily="2" charset="0"/>
              </a:defRPr>
            </a:lvl4pPr>
            <a:lvl5pPr>
              <a:defRPr sz="1800">
                <a:latin typeface="Avenir Book" panose="02000503020000020003" pitchFamily="2" charset="0"/>
              </a:defRPr>
            </a:lvl5pPr>
          </a:lstStyle>
          <a:p>
            <a:pPr lvl="0"/>
            <a:r>
              <a:rPr lang="fr-FR"/>
              <a:t>Cliquez pour modifier les styles du texte du masque</a:t>
            </a:r>
          </a:p>
        </p:txBody>
      </p:sp>
      <p:sp>
        <p:nvSpPr>
          <p:cNvPr id="42" name="Espace réservé pour une image  41">
            <a:extLst>
              <a:ext uri="{FF2B5EF4-FFF2-40B4-BE49-F238E27FC236}">
                <a16:creationId xmlns:a16="http://schemas.microsoft.com/office/drawing/2014/main" id="{B9A83CE1-CFF4-E0B8-8286-E3F698B530C9}"/>
              </a:ext>
            </a:extLst>
          </p:cNvPr>
          <p:cNvSpPr>
            <a:spLocks noGrp="1"/>
          </p:cNvSpPr>
          <p:nvPr>
            <p:ph type="pic" sz="quarter" idx="15"/>
          </p:nvPr>
        </p:nvSpPr>
        <p:spPr>
          <a:xfrm>
            <a:off x="708025" y="2717800"/>
            <a:ext cx="928688" cy="955675"/>
          </a:xfrm>
        </p:spPr>
        <p:txBody>
          <a:bodyPr/>
          <a:lstStyle/>
          <a:p>
            <a:r>
              <a:rPr lang="fr-FR"/>
              <a:t>Cliquez sur l'icône pour ajouter une image</a:t>
            </a:r>
          </a:p>
        </p:txBody>
      </p:sp>
      <p:sp>
        <p:nvSpPr>
          <p:cNvPr id="43" name="Espace réservé pour une image  41">
            <a:extLst>
              <a:ext uri="{FF2B5EF4-FFF2-40B4-BE49-F238E27FC236}">
                <a16:creationId xmlns:a16="http://schemas.microsoft.com/office/drawing/2014/main" id="{5951BA43-5E4E-2954-8747-08A8D8938C66}"/>
              </a:ext>
            </a:extLst>
          </p:cNvPr>
          <p:cNvSpPr>
            <a:spLocks noGrp="1"/>
          </p:cNvSpPr>
          <p:nvPr>
            <p:ph type="pic" sz="quarter" idx="16"/>
          </p:nvPr>
        </p:nvSpPr>
        <p:spPr>
          <a:xfrm>
            <a:off x="2924412" y="3651312"/>
            <a:ext cx="928688" cy="955675"/>
          </a:xfrm>
        </p:spPr>
        <p:txBody>
          <a:bodyPr/>
          <a:lstStyle/>
          <a:p>
            <a:r>
              <a:rPr lang="fr-FR"/>
              <a:t>Cliquez sur l'icône pour ajouter une image</a:t>
            </a:r>
          </a:p>
        </p:txBody>
      </p:sp>
      <p:sp>
        <p:nvSpPr>
          <p:cNvPr id="44" name="Espace réservé pour une image  41">
            <a:extLst>
              <a:ext uri="{FF2B5EF4-FFF2-40B4-BE49-F238E27FC236}">
                <a16:creationId xmlns:a16="http://schemas.microsoft.com/office/drawing/2014/main" id="{C787FD7B-7272-BF11-E6DE-473699A8AFAB}"/>
              </a:ext>
            </a:extLst>
          </p:cNvPr>
          <p:cNvSpPr>
            <a:spLocks noGrp="1"/>
          </p:cNvSpPr>
          <p:nvPr>
            <p:ph type="pic" sz="quarter" idx="17"/>
          </p:nvPr>
        </p:nvSpPr>
        <p:spPr>
          <a:xfrm>
            <a:off x="5082503" y="2714157"/>
            <a:ext cx="928688" cy="955675"/>
          </a:xfrm>
        </p:spPr>
        <p:txBody>
          <a:bodyPr/>
          <a:lstStyle/>
          <a:p>
            <a:r>
              <a:rPr lang="fr-FR"/>
              <a:t>Cliquez sur l'icône pour ajouter une image</a:t>
            </a:r>
          </a:p>
        </p:txBody>
      </p:sp>
      <p:sp>
        <p:nvSpPr>
          <p:cNvPr id="45" name="Espace réservé pour une image  41">
            <a:extLst>
              <a:ext uri="{FF2B5EF4-FFF2-40B4-BE49-F238E27FC236}">
                <a16:creationId xmlns:a16="http://schemas.microsoft.com/office/drawing/2014/main" id="{A6D3AE9F-FC82-BA99-496B-F948CCB1BE58}"/>
              </a:ext>
            </a:extLst>
          </p:cNvPr>
          <p:cNvSpPr>
            <a:spLocks noGrp="1"/>
          </p:cNvSpPr>
          <p:nvPr>
            <p:ph type="pic" sz="quarter" idx="18"/>
          </p:nvPr>
        </p:nvSpPr>
        <p:spPr>
          <a:xfrm>
            <a:off x="7244324" y="3646748"/>
            <a:ext cx="928688" cy="955675"/>
          </a:xfrm>
        </p:spPr>
        <p:txBody>
          <a:bodyPr/>
          <a:lstStyle/>
          <a:p>
            <a:r>
              <a:rPr lang="fr-FR"/>
              <a:t>Cliquez sur l'icône pour ajouter une image</a:t>
            </a:r>
          </a:p>
        </p:txBody>
      </p:sp>
      <p:sp>
        <p:nvSpPr>
          <p:cNvPr id="46" name="Espace réservé pour une image  41">
            <a:extLst>
              <a:ext uri="{FF2B5EF4-FFF2-40B4-BE49-F238E27FC236}">
                <a16:creationId xmlns:a16="http://schemas.microsoft.com/office/drawing/2014/main" id="{730E75EF-2E74-8054-70A7-B212D8D6A008}"/>
              </a:ext>
            </a:extLst>
          </p:cNvPr>
          <p:cNvSpPr>
            <a:spLocks noGrp="1"/>
          </p:cNvSpPr>
          <p:nvPr>
            <p:ph type="pic" sz="quarter" idx="19"/>
          </p:nvPr>
        </p:nvSpPr>
        <p:spPr>
          <a:xfrm>
            <a:off x="9354250" y="2702179"/>
            <a:ext cx="928688" cy="955675"/>
          </a:xfrm>
        </p:spPr>
        <p:txBody>
          <a:bodyPr/>
          <a:lstStyle/>
          <a:p>
            <a:r>
              <a:rPr lang="fr-FR"/>
              <a:t>Cliquez sur l'icône pour ajouter une image</a:t>
            </a:r>
          </a:p>
        </p:txBody>
      </p:sp>
      <p:sp>
        <p:nvSpPr>
          <p:cNvPr id="50" name="Espace réservé du texte 49">
            <a:extLst>
              <a:ext uri="{FF2B5EF4-FFF2-40B4-BE49-F238E27FC236}">
                <a16:creationId xmlns:a16="http://schemas.microsoft.com/office/drawing/2014/main" id="{6AD0B579-8797-9563-C0BD-DC52CBF71A6D}"/>
              </a:ext>
            </a:extLst>
          </p:cNvPr>
          <p:cNvSpPr>
            <a:spLocks noGrp="1"/>
          </p:cNvSpPr>
          <p:nvPr>
            <p:ph type="body" sz="quarter" idx="20"/>
          </p:nvPr>
        </p:nvSpPr>
        <p:spPr>
          <a:xfrm>
            <a:off x="2627313" y="2574925"/>
            <a:ext cx="1547812" cy="411163"/>
          </a:xfrm>
        </p:spPr>
        <p:txBody>
          <a:bodyPr>
            <a:normAutofit/>
          </a:bodyPr>
          <a:lstStyle>
            <a:lvl1pPr marL="0" indent="0">
              <a:buNone/>
              <a:defRPr sz="1800">
                <a:solidFill>
                  <a:schemeClr val="bg1"/>
                </a:solidFill>
              </a:defRPr>
            </a:lvl1pPr>
          </a:lstStyle>
          <a:p>
            <a:pPr lvl="0"/>
            <a:r>
              <a:rPr lang="fr-FR"/>
              <a:t>Cliquez pour modifier les styles du texte du masque</a:t>
            </a:r>
          </a:p>
        </p:txBody>
      </p:sp>
      <p:sp>
        <p:nvSpPr>
          <p:cNvPr id="51" name="Espace réservé du texte 49">
            <a:extLst>
              <a:ext uri="{FF2B5EF4-FFF2-40B4-BE49-F238E27FC236}">
                <a16:creationId xmlns:a16="http://schemas.microsoft.com/office/drawing/2014/main" id="{222E7F01-BF33-C05A-B1EC-776A0D5686F2}"/>
              </a:ext>
            </a:extLst>
          </p:cNvPr>
          <p:cNvSpPr>
            <a:spLocks noGrp="1"/>
          </p:cNvSpPr>
          <p:nvPr>
            <p:ph type="body" sz="quarter" idx="21"/>
          </p:nvPr>
        </p:nvSpPr>
        <p:spPr>
          <a:xfrm>
            <a:off x="406764" y="4274285"/>
            <a:ext cx="1547812" cy="411163"/>
          </a:xfrm>
        </p:spPr>
        <p:txBody>
          <a:bodyPr>
            <a:normAutofit/>
          </a:bodyPr>
          <a:lstStyle>
            <a:lvl1pPr marL="0" indent="0">
              <a:buNone/>
              <a:defRPr sz="1800">
                <a:solidFill>
                  <a:schemeClr val="bg1"/>
                </a:solidFill>
              </a:defRPr>
            </a:lvl1pPr>
          </a:lstStyle>
          <a:p>
            <a:pPr lvl="0"/>
            <a:r>
              <a:rPr lang="fr-FR"/>
              <a:t>Cliquez pour modifier les styles du texte du masque</a:t>
            </a:r>
          </a:p>
        </p:txBody>
      </p:sp>
      <p:sp>
        <p:nvSpPr>
          <p:cNvPr id="52" name="Espace réservé du texte 49">
            <a:extLst>
              <a:ext uri="{FF2B5EF4-FFF2-40B4-BE49-F238E27FC236}">
                <a16:creationId xmlns:a16="http://schemas.microsoft.com/office/drawing/2014/main" id="{C9883B6D-3082-7E0C-544E-04473479CFE5}"/>
              </a:ext>
            </a:extLst>
          </p:cNvPr>
          <p:cNvSpPr>
            <a:spLocks noGrp="1"/>
          </p:cNvSpPr>
          <p:nvPr>
            <p:ph type="body" sz="quarter" idx="22"/>
          </p:nvPr>
        </p:nvSpPr>
        <p:spPr>
          <a:xfrm>
            <a:off x="4780299" y="4266854"/>
            <a:ext cx="1547812" cy="411163"/>
          </a:xfrm>
        </p:spPr>
        <p:txBody>
          <a:bodyPr>
            <a:normAutofit/>
          </a:bodyPr>
          <a:lstStyle>
            <a:lvl1pPr marL="0" indent="0">
              <a:buNone/>
              <a:defRPr sz="1800">
                <a:solidFill>
                  <a:schemeClr val="bg1"/>
                </a:solidFill>
              </a:defRPr>
            </a:lvl1pPr>
          </a:lstStyle>
          <a:p>
            <a:pPr lvl="0"/>
            <a:r>
              <a:rPr lang="fr-FR"/>
              <a:t>Cliquez pour modifier les styles du texte du masque</a:t>
            </a:r>
          </a:p>
        </p:txBody>
      </p:sp>
      <p:sp>
        <p:nvSpPr>
          <p:cNvPr id="53" name="Espace réservé du texte 49">
            <a:extLst>
              <a:ext uri="{FF2B5EF4-FFF2-40B4-BE49-F238E27FC236}">
                <a16:creationId xmlns:a16="http://schemas.microsoft.com/office/drawing/2014/main" id="{E190952D-8679-B2B0-5A93-B88B2EBAB113}"/>
              </a:ext>
            </a:extLst>
          </p:cNvPr>
          <p:cNvSpPr>
            <a:spLocks noGrp="1"/>
          </p:cNvSpPr>
          <p:nvPr>
            <p:ph type="body" sz="quarter" idx="23"/>
          </p:nvPr>
        </p:nvSpPr>
        <p:spPr>
          <a:xfrm>
            <a:off x="6885701" y="2590093"/>
            <a:ext cx="1547812" cy="411163"/>
          </a:xfrm>
        </p:spPr>
        <p:txBody>
          <a:bodyPr>
            <a:normAutofit/>
          </a:bodyPr>
          <a:lstStyle>
            <a:lvl1pPr marL="0" indent="0">
              <a:buNone/>
              <a:defRPr sz="1800">
                <a:solidFill>
                  <a:schemeClr val="bg1"/>
                </a:solidFill>
              </a:defRPr>
            </a:lvl1pPr>
          </a:lstStyle>
          <a:p>
            <a:pPr lvl="0"/>
            <a:r>
              <a:rPr lang="fr-FR"/>
              <a:t>Cliquez pour modifier les styles du texte du masque</a:t>
            </a:r>
          </a:p>
        </p:txBody>
      </p:sp>
      <p:sp>
        <p:nvSpPr>
          <p:cNvPr id="54" name="Espace réservé du texte 49">
            <a:extLst>
              <a:ext uri="{FF2B5EF4-FFF2-40B4-BE49-F238E27FC236}">
                <a16:creationId xmlns:a16="http://schemas.microsoft.com/office/drawing/2014/main" id="{2A6003C5-4857-4459-0A80-8DEEE899B9C6}"/>
              </a:ext>
            </a:extLst>
          </p:cNvPr>
          <p:cNvSpPr>
            <a:spLocks noGrp="1"/>
          </p:cNvSpPr>
          <p:nvPr>
            <p:ph type="body" sz="quarter" idx="24"/>
          </p:nvPr>
        </p:nvSpPr>
        <p:spPr>
          <a:xfrm>
            <a:off x="9193377" y="4261348"/>
            <a:ext cx="1547812" cy="411163"/>
          </a:xfrm>
        </p:spPr>
        <p:txBody>
          <a:bodyPr>
            <a:normAutofit/>
          </a:bodyPr>
          <a:lstStyle>
            <a:lvl1pPr marL="0" indent="0">
              <a:buNone/>
              <a:defRPr sz="1800">
                <a:solidFill>
                  <a:schemeClr val="bg1"/>
                </a:solidFill>
              </a:defRPr>
            </a:lvl1pPr>
          </a:lstStyle>
          <a:p>
            <a:pPr lvl="0"/>
            <a:r>
              <a:rPr lang="fr-FR"/>
              <a:t>Cliquez pour modifier les styles du texte du masque</a:t>
            </a:r>
          </a:p>
        </p:txBody>
      </p:sp>
      <p:sp>
        <p:nvSpPr>
          <p:cNvPr id="2" name="Rectangle 1">
            <a:extLst>
              <a:ext uri="{FF2B5EF4-FFF2-40B4-BE49-F238E27FC236}">
                <a16:creationId xmlns:a16="http://schemas.microsoft.com/office/drawing/2014/main" id="{B52F0852-03C1-72AD-2796-AF531D72FE0A}"/>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99DF558-3FB2-0A20-9803-9BAA962361F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1">
            <a:extLst>
              <a:ext uri="{FF2B5EF4-FFF2-40B4-BE49-F238E27FC236}">
                <a16:creationId xmlns:a16="http://schemas.microsoft.com/office/drawing/2014/main" id="{E7A10B47-6ACC-67A9-66D3-33627AF0EA46}"/>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7" name="Espace réservé de la date 3">
            <a:extLst>
              <a:ext uri="{FF2B5EF4-FFF2-40B4-BE49-F238E27FC236}">
                <a16:creationId xmlns:a16="http://schemas.microsoft.com/office/drawing/2014/main" id="{CC9C571D-181A-E9BA-9381-3E0547034445}"/>
              </a:ext>
            </a:extLst>
          </p:cNvPr>
          <p:cNvSpPr>
            <a:spLocks noGrp="1"/>
          </p:cNvSpPr>
          <p:nvPr>
            <p:ph type="dt" sz="half" idx="25"/>
          </p:nvPr>
        </p:nvSpPr>
        <p:spPr>
          <a:xfrm>
            <a:off x="838200" y="6356350"/>
            <a:ext cx="2743200" cy="365125"/>
          </a:xfrm>
        </p:spPr>
        <p:txBody>
          <a:bodyPr/>
          <a:lstStyle/>
          <a:p>
            <a:fld id="{B393DF27-7894-4DE3-A396-406DA7244782}" type="datetimeFigureOut">
              <a:rPr lang="fr-BE" smtClean="0"/>
              <a:t>08-07-26</a:t>
            </a:fld>
            <a:endParaRPr lang="fr-BE"/>
          </a:p>
        </p:txBody>
      </p:sp>
      <p:sp>
        <p:nvSpPr>
          <p:cNvPr id="8" name="Espace réservé du pied de page 4">
            <a:extLst>
              <a:ext uri="{FF2B5EF4-FFF2-40B4-BE49-F238E27FC236}">
                <a16:creationId xmlns:a16="http://schemas.microsoft.com/office/drawing/2014/main" id="{A3199A8B-DD89-8C44-BC5F-89824FEB29E0}"/>
              </a:ext>
            </a:extLst>
          </p:cNvPr>
          <p:cNvSpPr>
            <a:spLocks noGrp="1"/>
          </p:cNvSpPr>
          <p:nvPr>
            <p:ph type="ftr" sz="quarter" idx="26"/>
          </p:nvPr>
        </p:nvSpPr>
        <p:spPr>
          <a:xfrm>
            <a:off x="4038600" y="6356350"/>
            <a:ext cx="4114800" cy="365125"/>
          </a:xfrm>
        </p:spPr>
        <p:txBody>
          <a:bodyPr/>
          <a:lstStyle/>
          <a:p>
            <a:endParaRPr lang="fr-BE"/>
          </a:p>
        </p:txBody>
      </p:sp>
    </p:spTree>
    <p:extLst>
      <p:ext uri="{BB962C8B-B14F-4D97-AF65-F5344CB8AC3E}">
        <p14:creationId xmlns:p14="http://schemas.microsoft.com/office/powerpoint/2010/main" val="107049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AA6196A2-910E-F93D-EAEB-7AE7EF84689D}"/>
              </a:ext>
            </a:extLst>
          </p:cNvPr>
          <p:cNvPicPr>
            <a:picLocks noChangeAspect="1"/>
          </p:cNvPicPr>
          <p:nvPr/>
        </p:nvPicPr>
        <p:blipFill>
          <a:blip r:embed="rId2"/>
          <a:stretch>
            <a:fillRect/>
          </a:stretch>
        </p:blipFill>
        <p:spPr>
          <a:xfrm>
            <a:off x="-1" y="1032"/>
            <a:ext cx="12193839" cy="6856968"/>
          </a:xfrm>
          <a:prstGeom prst="rect">
            <a:avLst/>
          </a:prstGeom>
        </p:spPr>
      </p:pic>
      <p:sp>
        <p:nvSpPr>
          <p:cNvPr id="2" name="Titre 1">
            <a:extLst>
              <a:ext uri="{FF2B5EF4-FFF2-40B4-BE49-F238E27FC236}">
                <a16:creationId xmlns:a16="http://schemas.microsoft.com/office/drawing/2014/main" id="{28F6AED4-65AF-E9C0-DE5B-76D6442BD2A7}"/>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p>
        </p:txBody>
      </p:sp>
      <p:sp>
        <p:nvSpPr>
          <p:cNvPr id="4" name="Espace réservé de la date 3">
            <a:extLst>
              <a:ext uri="{FF2B5EF4-FFF2-40B4-BE49-F238E27FC236}">
                <a16:creationId xmlns:a16="http://schemas.microsoft.com/office/drawing/2014/main" id="{F5F56313-8658-852A-F02D-0E8B1BCD2B20}"/>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66425220-88E6-3A33-1264-48C726CF84A7}"/>
              </a:ext>
            </a:extLst>
          </p:cNvPr>
          <p:cNvSpPr>
            <a:spLocks noGrp="1"/>
          </p:cNvSpPr>
          <p:nvPr>
            <p:ph type="ftr" sz="quarter" idx="11"/>
          </p:nvPr>
        </p:nvSpPr>
        <p:spPr/>
        <p:txBody>
          <a:bodyPr/>
          <a:lstStyle/>
          <a:p>
            <a:endParaRPr lang="fr-BE"/>
          </a:p>
        </p:txBody>
      </p:sp>
      <p:sp>
        <p:nvSpPr>
          <p:cNvPr id="8" name="Rectangle 7">
            <a:extLst>
              <a:ext uri="{FF2B5EF4-FFF2-40B4-BE49-F238E27FC236}">
                <a16:creationId xmlns:a16="http://schemas.microsoft.com/office/drawing/2014/main" id="{73F9A097-BA97-9714-3717-F53050787FED}"/>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171BF7-4A8F-667D-EC72-04AE584BFE1C}"/>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space réservé du contenu 2">
            <a:extLst>
              <a:ext uri="{FF2B5EF4-FFF2-40B4-BE49-F238E27FC236}">
                <a16:creationId xmlns:a16="http://schemas.microsoft.com/office/drawing/2014/main" id="{BAD35E5C-6914-0290-5DB6-DCD85B0DAE0D}"/>
              </a:ext>
            </a:extLst>
          </p:cNvPr>
          <p:cNvSpPr>
            <a:spLocks noGrp="1"/>
          </p:cNvSpPr>
          <p:nvPr>
            <p:ph idx="1"/>
          </p:nvPr>
        </p:nvSpPr>
        <p:spPr>
          <a:xfrm>
            <a:off x="838200" y="1825625"/>
            <a:ext cx="4976674" cy="4351338"/>
          </a:xfrm>
        </p:spPr>
        <p:txBody>
          <a:bodyPr/>
          <a:lstStyle>
            <a:lvl1pPr marL="0" indent="0">
              <a:buNone/>
              <a:defRPr>
                <a:solidFill>
                  <a:srgbClr val="00ABE6"/>
                </a:solidFill>
                <a:latin typeface="Avenir Book" panose="02000503020000020003"/>
                <a:cs typeface="Calibri" panose="020F0502020204030204" pitchFamily="34" charset="0"/>
              </a:defRPr>
            </a:lvl1pPr>
            <a:lvl2pPr marL="685800" indent="-228600">
              <a:buClr>
                <a:srgbClr val="F6CB06"/>
              </a:buClr>
              <a:buFont typeface="Montserrat" panose="00000500000000000000" pitchFamily="50" charset="0"/>
              <a:buChar char="›"/>
              <a:defRPr>
                <a:latin typeface="Avenir Book" panose="02000503020000020003"/>
                <a:cs typeface="Calibri" panose="020F0502020204030204" pitchFamily="34" charset="0"/>
              </a:defRPr>
            </a:lvl2pPr>
            <a:lvl3pPr>
              <a:buClr>
                <a:srgbClr val="E9418D"/>
              </a:buClr>
              <a:defRPr>
                <a:latin typeface="Avenir Book" panose="02000503020000020003"/>
                <a:cs typeface="Calibri" panose="020F0502020204030204" pitchFamily="34" charset="0"/>
              </a:defRPr>
            </a:lvl3pPr>
            <a:lvl4pPr>
              <a:defRPr>
                <a:latin typeface="Avenir Book" panose="02000503020000020003"/>
                <a:cs typeface="Calibri" panose="020F0502020204030204" pitchFamily="34" charset="0"/>
              </a:defRPr>
            </a:lvl4pPr>
            <a:lvl5pPr>
              <a:defRPr>
                <a:latin typeface="Avenir Book" panose="02000503020000020003"/>
                <a:cs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contenu 2">
            <a:extLst>
              <a:ext uri="{FF2B5EF4-FFF2-40B4-BE49-F238E27FC236}">
                <a16:creationId xmlns:a16="http://schemas.microsoft.com/office/drawing/2014/main" id="{B6FC2E7B-182A-5A29-0249-AFD8EF6788FA}"/>
              </a:ext>
            </a:extLst>
          </p:cNvPr>
          <p:cNvSpPr>
            <a:spLocks noGrp="1"/>
          </p:cNvSpPr>
          <p:nvPr>
            <p:ph idx="13"/>
          </p:nvPr>
        </p:nvSpPr>
        <p:spPr>
          <a:xfrm>
            <a:off x="6378608" y="1825625"/>
            <a:ext cx="4976674" cy="4351338"/>
          </a:xfrm>
        </p:spPr>
        <p:txBody>
          <a:bodyPr/>
          <a:lstStyle>
            <a:lvl1pPr marL="0" indent="0">
              <a:buNone/>
              <a:defRPr>
                <a:solidFill>
                  <a:srgbClr val="00ABE6"/>
                </a:solidFill>
                <a:latin typeface="Avenir Book" panose="02000503020000020003"/>
                <a:cs typeface="Calibri" panose="020F0502020204030204" pitchFamily="34" charset="0"/>
              </a:defRPr>
            </a:lvl1pPr>
            <a:lvl2pPr marL="685800" indent="-228600">
              <a:buClr>
                <a:srgbClr val="F6CB06"/>
              </a:buClr>
              <a:buFont typeface="Montserrat" panose="00000500000000000000" pitchFamily="50" charset="0"/>
              <a:buChar char="›"/>
              <a:defRPr>
                <a:latin typeface="Avenir Book" panose="02000503020000020003"/>
                <a:cs typeface="Calibri" panose="020F0502020204030204" pitchFamily="34" charset="0"/>
              </a:defRPr>
            </a:lvl2pPr>
            <a:lvl3pPr>
              <a:buClr>
                <a:srgbClr val="E9418D"/>
              </a:buClr>
              <a:defRPr>
                <a:latin typeface="Avenir Book" panose="02000503020000020003"/>
                <a:cs typeface="Calibri" panose="020F0502020204030204" pitchFamily="34" charset="0"/>
              </a:defRPr>
            </a:lvl3pPr>
            <a:lvl4pPr>
              <a:defRPr>
                <a:latin typeface="Avenir Book" panose="02000503020000020003"/>
                <a:cs typeface="Calibri" panose="020F0502020204030204" pitchFamily="34" charset="0"/>
              </a:defRPr>
            </a:lvl4pPr>
            <a:lvl5pPr>
              <a:defRPr>
                <a:latin typeface="Avenir Book" panose="02000503020000020003"/>
                <a:cs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Rectangle 13">
            <a:extLst>
              <a:ext uri="{FF2B5EF4-FFF2-40B4-BE49-F238E27FC236}">
                <a16:creationId xmlns:a16="http://schemas.microsoft.com/office/drawing/2014/main" id="{6A5FDBBC-6521-8495-D58F-FC31A6186133}"/>
              </a:ext>
            </a:extLst>
          </p:cNvPr>
          <p:cNvSpPr/>
          <p:nvPr/>
        </p:nvSpPr>
        <p:spPr>
          <a:xfrm>
            <a:off x="6057889" y="1809750"/>
            <a:ext cx="304800" cy="4360216"/>
          </a:xfrm>
          <a:prstGeom prst="rect">
            <a:avLst/>
          </a:prstGeom>
          <a:solidFill>
            <a:srgbClr val="EA632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61A912F-F423-C7C3-0F03-CE29C8407DD8}"/>
              </a:ext>
            </a:extLst>
          </p:cNvPr>
          <p:cNvSpPr/>
          <p:nvPr/>
        </p:nvSpPr>
        <p:spPr>
          <a:xfrm>
            <a:off x="526360" y="1809750"/>
            <a:ext cx="304800" cy="4360216"/>
          </a:xfrm>
          <a:prstGeom prst="rect">
            <a:avLst/>
          </a:prstGeom>
          <a:solidFill>
            <a:srgbClr val="00ABE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numéro de diapositive 5">
            <a:extLst>
              <a:ext uri="{FF2B5EF4-FFF2-40B4-BE49-F238E27FC236}">
                <a16:creationId xmlns:a16="http://schemas.microsoft.com/office/drawing/2014/main" id="{B66E8EA6-96DE-A738-CDC7-5F1B3B72E569}"/>
              </a:ext>
            </a:extLst>
          </p:cNvPr>
          <p:cNvSpPr>
            <a:spLocks noGrp="1"/>
          </p:cNvSpPr>
          <p:nvPr>
            <p:ph type="sldNum" sz="quarter" idx="12"/>
          </p:nvPr>
        </p:nvSpPr>
        <p:spPr>
          <a:xfrm>
            <a:off x="11771789" y="6538912"/>
            <a:ext cx="494189" cy="365125"/>
          </a:xfrm>
        </p:spPr>
        <p:txBody>
          <a:bodyPr/>
          <a:lstStyle>
            <a:lvl1pPr algn="r">
              <a:defRPr>
                <a:solidFill>
                  <a:schemeClr val="bg1"/>
                </a:solidFill>
                <a:latin typeface="Avenir Book" panose="02000503020000020003"/>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366500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cadres">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AA6196A2-910E-F93D-EAEB-7AE7EF84689D}"/>
              </a:ext>
            </a:extLst>
          </p:cNvPr>
          <p:cNvPicPr>
            <a:picLocks noChangeAspect="1"/>
          </p:cNvPicPr>
          <p:nvPr/>
        </p:nvPicPr>
        <p:blipFill>
          <a:blip r:embed="rId2"/>
          <a:stretch>
            <a:fillRect/>
          </a:stretch>
        </p:blipFill>
        <p:spPr>
          <a:xfrm>
            <a:off x="-1" y="1032"/>
            <a:ext cx="12193839" cy="6856968"/>
          </a:xfrm>
          <a:prstGeom prst="rect">
            <a:avLst/>
          </a:prstGeom>
        </p:spPr>
      </p:pic>
      <p:sp>
        <p:nvSpPr>
          <p:cNvPr id="2" name="Titre 1">
            <a:extLst>
              <a:ext uri="{FF2B5EF4-FFF2-40B4-BE49-F238E27FC236}">
                <a16:creationId xmlns:a16="http://schemas.microsoft.com/office/drawing/2014/main" id="{28F6AED4-65AF-E9C0-DE5B-76D6442BD2A7}"/>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p>
        </p:txBody>
      </p:sp>
      <p:sp>
        <p:nvSpPr>
          <p:cNvPr id="4" name="Espace réservé de la date 3">
            <a:extLst>
              <a:ext uri="{FF2B5EF4-FFF2-40B4-BE49-F238E27FC236}">
                <a16:creationId xmlns:a16="http://schemas.microsoft.com/office/drawing/2014/main" id="{F5F56313-8658-852A-F02D-0E8B1BCD2B20}"/>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66425220-88E6-3A33-1264-48C726CF84A7}"/>
              </a:ext>
            </a:extLst>
          </p:cNvPr>
          <p:cNvSpPr>
            <a:spLocks noGrp="1"/>
          </p:cNvSpPr>
          <p:nvPr>
            <p:ph type="ftr" sz="quarter" idx="11"/>
          </p:nvPr>
        </p:nvSpPr>
        <p:spPr/>
        <p:txBody>
          <a:bodyPr/>
          <a:lstStyle/>
          <a:p>
            <a:endParaRPr lang="fr-BE"/>
          </a:p>
        </p:txBody>
      </p:sp>
      <p:sp>
        <p:nvSpPr>
          <p:cNvPr id="8" name="Rectangle 7">
            <a:extLst>
              <a:ext uri="{FF2B5EF4-FFF2-40B4-BE49-F238E27FC236}">
                <a16:creationId xmlns:a16="http://schemas.microsoft.com/office/drawing/2014/main" id="{73F9A097-BA97-9714-3717-F53050787FED}"/>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171BF7-4A8F-667D-EC72-04AE584BFE1C}"/>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 coins arrondis 9">
            <a:extLst>
              <a:ext uri="{FF2B5EF4-FFF2-40B4-BE49-F238E27FC236}">
                <a16:creationId xmlns:a16="http://schemas.microsoft.com/office/drawing/2014/main" id="{04F6F68B-368B-8768-F653-5B91DED864CA}"/>
              </a:ext>
            </a:extLst>
          </p:cNvPr>
          <p:cNvSpPr/>
          <p:nvPr/>
        </p:nvSpPr>
        <p:spPr>
          <a:xfrm>
            <a:off x="788894" y="2058925"/>
            <a:ext cx="3101788" cy="4231341"/>
          </a:xfrm>
          <a:prstGeom prst="roundRect">
            <a:avLst/>
          </a:prstGeom>
          <a:solidFill>
            <a:srgbClr val="F6D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D86D52BB-62BF-4FE6-BAA1-583FE927D4DA}"/>
              </a:ext>
            </a:extLst>
          </p:cNvPr>
          <p:cNvSpPr/>
          <p:nvPr/>
        </p:nvSpPr>
        <p:spPr>
          <a:xfrm>
            <a:off x="4545106" y="2058925"/>
            <a:ext cx="3101788" cy="4231341"/>
          </a:xfrm>
          <a:prstGeom prst="roundRect">
            <a:avLst/>
          </a:prstGeom>
          <a:solidFill>
            <a:srgbClr val="F6D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8B414DE6-2B89-BF75-1FB8-716624FBA2D2}"/>
              </a:ext>
            </a:extLst>
          </p:cNvPr>
          <p:cNvSpPr/>
          <p:nvPr/>
        </p:nvSpPr>
        <p:spPr>
          <a:xfrm>
            <a:off x="8301318" y="2058924"/>
            <a:ext cx="3101788" cy="4231341"/>
          </a:xfrm>
          <a:prstGeom prst="roundRect">
            <a:avLst/>
          </a:prstGeom>
          <a:solidFill>
            <a:srgbClr val="F6D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2">
            <a:extLst>
              <a:ext uri="{FF2B5EF4-FFF2-40B4-BE49-F238E27FC236}">
                <a16:creationId xmlns:a16="http://schemas.microsoft.com/office/drawing/2014/main" id="{BAC21079-5B15-42B9-2342-11211700A082}"/>
              </a:ext>
            </a:extLst>
          </p:cNvPr>
          <p:cNvSpPr>
            <a:spLocks noGrp="1"/>
          </p:cNvSpPr>
          <p:nvPr>
            <p:ph idx="1" hasCustomPrompt="1"/>
          </p:nvPr>
        </p:nvSpPr>
        <p:spPr>
          <a:xfrm>
            <a:off x="942975" y="3202206"/>
            <a:ext cx="2786063" cy="2786062"/>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2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Cliquez pour ajouter du contenu</a:t>
            </a:r>
          </a:p>
        </p:txBody>
      </p:sp>
      <p:sp>
        <p:nvSpPr>
          <p:cNvPr id="14" name="Espace réservé du texte 2">
            <a:extLst>
              <a:ext uri="{FF2B5EF4-FFF2-40B4-BE49-F238E27FC236}">
                <a16:creationId xmlns:a16="http://schemas.microsoft.com/office/drawing/2014/main" id="{E2E2DF46-0D63-A5C6-6048-E98F61FBBBD4}"/>
              </a:ext>
            </a:extLst>
          </p:cNvPr>
          <p:cNvSpPr>
            <a:spLocks noGrp="1"/>
          </p:cNvSpPr>
          <p:nvPr>
            <p:ph idx="13" hasCustomPrompt="1"/>
          </p:nvPr>
        </p:nvSpPr>
        <p:spPr>
          <a:xfrm>
            <a:off x="942975" y="2596782"/>
            <a:ext cx="2786063" cy="500785"/>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cadre</a:t>
            </a:r>
          </a:p>
        </p:txBody>
      </p:sp>
      <p:sp>
        <p:nvSpPr>
          <p:cNvPr id="15" name="Espace réservé du texte 2">
            <a:extLst>
              <a:ext uri="{FF2B5EF4-FFF2-40B4-BE49-F238E27FC236}">
                <a16:creationId xmlns:a16="http://schemas.microsoft.com/office/drawing/2014/main" id="{0F6739B6-7474-37A2-2F3E-032C1F9B079F}"/>
              </a:ext>
            </a:extLst>
          </p:cNvPr>
          <p:cNvSpPr>
            <a:spLocks noGrp="1"/>
          </p:cNvSpPr>
          <p:nvPr>
            <p:ph idx="14" hasCustomPrompt="1"/>
          </p:nvPr>
        </p:nvSpPr>
        <p:spPr>
          <a:xfrm>
            <a:off x="4702968" y="3202206"/>
            <a:ext cx="2786063" cy="2786062"/>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2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Cliquez pour ajouter du contenu</a:t>
            </a:r>
          </a:p>
        </p:txBody>
      </p:sp>
      <p:sp>
        <p:nvSpPr>
          <p:cNvPr id="16" name="Espace réservé du texte 2">
            <a:extLst>
              <a:ext uri="{FF2B5EF4-FFF2-40B4-BE49-F238E27FC236}">
                <a16:creationId xmlns:a16="http://schemas.microsoft.com/office/drawing/2014/main" id="{7FDFBF93-DB19-5471-88F6-2BD12E6267EF}"/>
              </a:ext>
            </a:extLst>
          </p:cNvPr>
          <p:cNvSpPr>
            <a:spLocks noGrp="1"/>
          </p:cNvSpPr>
          <p:nvPr>
            <p:ph idx="15" hasCustomPrompt="1"/>
          </p:nvPr>
        </p:nvSpPr>
        <p:spPr>
          <a:xfrm>
            <a:off x="4702968" y="2596782"/>
            <a:ext cx="2786063" cy="500785"/>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cadre</a:t>
            </a:r>
          </a:p>
        </p:txBody>
      </p:sp>
      <p:sp>
        <p:nvSpPr>
          <p:cNvPr id="17" name="Espace réservé du texte 2">
            <a:extLst>
              <a:ext uri="{FF2B5EF4-FFF2-40B4-BE49-F238E27FC236}">
                <a16:creationId xmlns:a16="http://schemas.microsoft.com/office/drawing/2014/main" id="{78E883BB-3202-2FD6-E9EB-B08BBE8E0B2F}"/>
              </a:ext>
            </a:extLst>
          </p:cNvPr>
          <p:cNvSpPr>
            <a:spLocks noGrp="1"/>
          </p:cNvSpPr>
          <p:nvPr>
            <p:ph idx="16" hasCustomPrompt="1"/>
          </p:nvPr>
        </p:nvSpPr>
        <p:spPr>
          <a:xfrm>
            <a:off x="8462962" y="3202206"/>
            <a:ext cx="2786063" cy="2786062"/>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2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Cliquez pour ajouter du contenu</a:t>
            </a:r>
          </a:p>
        </p:txBody>
      </p:sp>
      <p:sp>
        <p:nvSpPr>
          <p:cNvPr id="18" name="Espace réservé du texte 2">
            <a:extLst>
              <a:ext uri="{FF2B5EF4-FFF2-40B4-BE49-F238E27FC236}">
                <a16:creationId xmlns:a16="http://schemas.microsoft.com/office/drawing/2014/main" id="{08D80A19-BBA2-FBDE-9B40-2D3BAB94EA49}"/>
              </a:ext>
            </a:extLst>
          </p:cNvPr>
          <p:cNvSpPr>
            <a:spLocks noGrp="1"/>
          </p:cNvSpPr>
          <p:nvPr>
            <p:ph idx="17" hasCustomPrompt="1"/>
          </p:nvPr>
        </p:nvSpPr>
        <p:spPr>
          <a:xfrm>
            <a:off x="8462962" y="2596782"/>
            <a:ext cx="2786063" cy="500785"/>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cadre</a:t>
            </a:r>
          </a:p>
        </p:txBody>
      </p:sp>
      <p:sp>
        <p:nvSpPr>
          <p:cNvPr id="19" name="Espace réservé pour une image  26">
            <a:extLst>
              <a:ext uri="{FF2B5EF4-FFF2-40B4-BE49-F238E27FC236}">
                <a16:creationId xmlns:a16="http://schemas.microsoft.com/office/drawing/2014/main" id="{875D2E49-82A9-B825-FC52-73F33083C7EC}"/>
              </a:ext>
            </a:extLst>
          </p:cNvPr>
          <p:cNvSpPr>
            <a:spLocks noGrp="1"/>
          </p:cNvSpPr>
          <p:nvPr>
            <p:ph type="pic" sz="quarter" idx="18" hasCustomPrompt="1"/>
          </p:nvPr>
        </p:nvSpPr>
        <p:spPr>
          <a:xfrm>
            <a:off x="1921924" y="1609799"/>
            <a:ext cx="895350" cy="897220"/>
          </a:xfrm>
          <a:prstGeom prst="flowChartConnector">
            <a:avLst/>
          </a:prstGeom>
          <a:solidFill>
            <a:srgbClr val="EE805D"/>
          </a:solidFill>
        </p:spPr>
        <p:txBody>
          <a:bodyPr anchor="ctr">
            <a:normAutofit/>
          </a:bodyPr>
          <a:lstStyle>
            <a:lvl1pPr marL="0" indent="0" algn="ctr">
              <a:buNone/>
              <a:defRPr sz="1600">
                <a:solidFill>
                  <a:schemeClr val="tx2">
                    <a:lumMod val="40000"/>
                    <a:lumOff val="60000"/>
                  </a:schemeClr>
                </a:solidFill>
              </a:defRPr>
            </a:lvl1pPr>
          </a:lstStyle>
          <a:p>
            <a:r>
              <a:rPr lang="fr-FR"/>
              <a:t>Icône </a:t>
            </a:r>
          </a:p>
        </p:txBody>
      </p:sp>
      <p:sp>
        <p:nvSpPr>
          <p:cNvPr id="20" name="Espace réservé pour une image  26">
            <a:extLst>
              <a:ext uri="{FF2B5EF4-FFF2-40B4-BE49-F238E27FC236}">
                <a16:creationId xmlns:a16="http://schemas.microsoft.com/office/drawing/2014/main" id="{0559FA87-FCA2-5F2F-D590-B0B918A83EA0}"/>
              </a:ext>
            </a:extLst>
          </p:cNvPr>
          <p:cNvSpPr>
            <a:spLocks noGrp="1"/>
          </p:cNvSpPr>
          <p:nvPr>
            <p:ph type="pic" sz="quarter" idx="19" hasCustomPrompt="1"/>
          </p:nvPr>
        </p:nvSpPr>
        <p:spPr>
          <a:xfrm>
            <a:off x="5648324" y="1609799"/>
            <a:ext cx="895350" cy="897220"/>
          </a:xfrm>
          <a:prstGeom prst="flowChartConnector">
            <a:avLst/>
          </a:prstGeom>
          <a:solidFill>
            <a:srgbClr val="FBC119"/>
          </a:solidFill>
        </p:spPr>
        <p:txBody>
          <a:bodyPr anchor="ctr">
            <a:normAutofit/>
          </a:bodyPr>
          <a:lstStyle>
            <a:lvl1pPr marL="0" indent="0" algn="ctr">
              <a:buNone/>
              <a:defRPr sz="1600">
                <a:solidFill>
                  <a:schemeClr val="tx2">
                    <a:lumMod val="40000"/>
                    <a:lumOff val="60000"/>
                  </a:schemeClr>
                </a:solidFill>
              </a:defRPr>
            </a:lvl1pPr>
          </a:lstStyle>
          <a:p>
            <a:r>
              <a:rPr lang="fr-FR"/>
              <a:t>Icône </a:t>
            </a:r>
          </a:p>
        </p:txBody>
      </p:sp>
      <p:sp>
        <p:nvSpPr>
          <p:cNvPr id="21" name="Espace réservé pour une image  26">
            <a:extLst>
              <a:ext uri="{FF2B5EF4-FFF2-40B4-BE49-F238E27FC236}">
                <a16:creationId xmlns:a16="http://schemas.microsoft.com/office/drawing/2014/main" id="{CBEB1387-D56D-AC3D-3745-BBC9747167E9}"/>
              </a:ext>
            </a:extLst>
          </p:cNvPr>
          <p:cNvSpPr>
            <a:spLocks noGrp="1"/>
          </p:cNvSpPr>
          <p:nvPr>
            <p:ph type="pic" sz="quarter" idx="20" hasCustomPrompt="1"/>
          </p:nvPr>
        </p:nvSpPr>
        <p:spPr>
          <a:xfrm>
            <a:off x="9408681" y="1622698"/>
            <a:ext cx="895350" cy="897220"/>
          </a:xfrm>
          <a:prstGeom prst="flowChartConnector">
            <a:avLst/>
          </a:prstGeom>
          <a:solidFill>
            <a:srgbClr val="00ABE6"/>
          </a:solidFill>
        </p:spPr>
        <p:txBody>
          <a:bodyPr anchor="ctr">
            <a:normAutofit/>
          </a:bodyPr>
          <a:lstStyle>
            <a:lvl1pPr marL="0" indent="0" algn="ctr">
              <a:buNone/>
              <a:defRPr sz="1600">
                <a:solidFill>
                  <a:schemeClr val="tx2">
                    <a:lumMod val="40000"/>
                    <a:lumOff val="60000"/>
                  </a:schemeClr>
                </a:solidFill>
              </a:defRPr>
            </a:lvl1pPr>
          </a:lstStyle>
          <a:p>
            <a:r>
              <a:rPr lang="fr-FR"/>
              <a:t>Icône </a:t>
            </a:r>
          </a:p>
        </p:txBody>
      </p:sp>
      <p:sp>
        <p:nvSpPr>
          <p:cNvPr id="3" name="Espace réservé du numéro de diapositive 5">
            <a:extLst>
              <a:ext uri="{FF2B5EF4-FFF2-40B4-BE49-F238E27FC236}">
                <a16:creationId xmlns:a16="http://schemas.microsoft.com/office/drawing/2014/main" id="{3B1C205A-7EFF-5558-A11B-ECF3AC6983E0}"/>
              </a:ext>
            </a:extLst>
          </p:cNvPr>
          <p:cNvSpPr>
            <a:spLocks noGrp="1"/>
          </p:cNvSpPr>
          <p:nvPr>
            <p:ph type="sldNum" sz="quarter" idx="12"/>
          </p:nvPr>
        </p:nvSpPr>
        <p:spPr>
          <a:xfrm>
            <a:off x="11771789" y="6538912"/>
            <a:ext cx="494189" cy="365125"/>
          </a:xfrm>
        </p:spPr>
        <p:txBody>
          <a:bodyPr/>
          <a:lstStyle>
            <a:lvl1pPr algn="ctr">
              <a:defRPr>
                <a:solidFill>
                  <a:schemeClr val="bg1"/>
                </a:solidFill>
                <a:latin typeface="Avenir Book" panose="02000503020000020003"/>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306640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cadres">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AA6196A2-910E-F93D-EAEB-7AE7EF84689D}"/>
              </a:ext>
            </a:extLst>
          </p:cNvPr>
          <p:cNvPicPr>
            <a:picLocks noChangeAspect="1"/>
          </p:cNvPicPr>
          <p:nvPr/>
        </p:nvPicPr>
        <p:blipFill>
          <a:blip r:embed="rId2"/>
          <a:stretch>
            <a:fillRect/>
          </a:stretch>
        </p:blipFill>
        <p:spPr>
          <a:xfrm>
            <a:off x="7039" y="1032"/>
            <a:ext cx="12193839" cy="6856968"/>
          </a:xfrm>
          <a:prstGeom prst="rect">
            <a:avLst/>
          </a:prstGeom>
        </p:spPr>
      </p:pic>
      <p:sp>
        <p:nvSpPr>
          <p:cNvPr id="2" name="Titre 1">
            <a:extLst>
              <a:ext uri="{FF2B5EF4-FFF2-40B4-BE49-F238E27FC236}">
                <a16:creationId xmlns:a16="http://schemas.microsoft.com/office/drawing/2014/main" id="{28F6AED4-65AF-E9C0-DE5B-76D6442BD2A7}"/>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p>
        </p:txBody>
      </p:sp>
      <p:sp>
        <p:nvSpPr>
          <p:cNvPr id="4" name="Espace réservé de la date 3">
            <a:extLst>
              <a:ext uri="{FF2B5EF4-FFF2-40B4-BE49-F238E27FC236}">
                <a16:creationId xmlns:a16="http://schemas.microsoft.com/office/drawing/2014/main" id="{F5F56313-8658-852A-F02D-0E8B1BCD2B20}"/>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66425220-88E6-3A33-1264-48C726CF84A7}"/>
              </a:ext>
            </a:extLst>
          </p:cNvPr>
          <p:cNvSpPr>
            <a:spLocks noGrp="1"/>
          </p:cNvSpPr>
          <p:nvPr>
            <p:ph type="ftr" sz="quarter" idx="11"/>
          </p:nvPr>
        </p:nvSpPr>
        <p:spPr/>
        <p:txBody>
          <a:bodyPr/>
          <a:lstStyle/>
          <a:p>
            <a:endParaRPr lang="fr-BE"/>
          </a:p>
        </p:txBody>
      </p:sp>
      <p:sp>
        <p:nvSpPr>
          <p:cNvPr id="8" name="Rectangle 7">
            <a:extLst>
              <a:ext uri="{FF2B5EF4-FFF2-40B4-BE49-F238E27FC236}">
                <a16:creationId xmlns:a16="http://schemas.microsoft.com/office/drawing/2014/main" id="{73F9A097-BA97-9714-3717-F53050787FED}"/>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171BF7-4A8F-667D-EC72-04AE584BFE1C}"/>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 coins arrondis 10">
            <a:extLst>
              <a:ext uri="{FF2B5EF4-FFF2-40B4-BE49-F238E27FC236}">
                <a16:creationId xmlns:a16="http://schemas.microsoft.com/office/drawing/2014/main" id="{D86D52BB-62BF-4FE6-BAA1-583FE927D4DA}"/>
              </a:ext>
            </a:extLst>
          </p:cNvPr>
          <p:cNvSpPr/>
          <p:nvPr/>
        </p:nvSpPr>
        <p:spPr>
          <a:xfrm>
            <a:off x="2175765" y="1720851"/>
            <a:ext cx="3373826" cy="444460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8B414DE6-2B89-BF75-1FB8-716624FBA2D2}"/>
              </a:ext>
            </a:extLst>
          </p:cNvPr>
          <p:cNvSpPr/>
          <p:nvPr/>
        </p:nvSpPr>
        <p:spPr>
          <a:xfrm>
            <a:off x="6485727" y="1720850"/>
            <a:ext cx="3373827" cy="446986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2">
            <a:extLst>
              <a:ext uri="{FF2B5EF4-FFF2-40B4-BE49-F238E27FC236}">
                <a16:creationId xmlns:a16="http://schemas.microsoft.com/office/drawing/2014/main" id="{0F6739B6-7474-37A2-2F3E-032C1F9B079F}"/>
              </a:ext>
            </a:extLst>
          </p:cNvPr>
          <p:cNvSpPr>
            <a:spLocks noGrp="1"/>
          </p:cNvSpPr>
          <p:nvPr>
            <p:ph idx="14" hasCustomPrompt="1"/>
          </p:nvPr>
        </p:nvSpPr>
        <p:spPr>
          <a:xfrm>
            <a:off x="2333627" y="2936973"/>
            <a:ext cx="3030411" cy="2926479"/>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2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Cliquez pour ajouter du contenu</a:t>
            </a:r>
          </a:p>
        </p:txBody>
      </p:sp>
      <p:sp>
        <p:nvSpPr>
          <p:cNvPr id="16" name="Espace réservé du texte 2">
            <a:extLst>
              <a:ext uri="{FF2B5EF4-FFF2-40B4-BE49-F238E27FC236}">
                <a16:creationId xmlns:a16="http://schemas.microsoft.com/office/drawing/2014/main" id="{7FDFBF93-DB19-5471-88F6-2BD12E6267EF}"/>
              </a:ext>
            </a:extLst>
          </p:cNvPr>
          <p:cNvSpPr>
            <a:spLocks noGrp="1"/>
          </p:cNvSpPr>
          <p:nvPr>
            <p:ph idx="15" hasCustomPrompt="1"/>
          </p:nvPr>
        </p:nvSpPr>
        <p:spPr>
          <a:xfrm>
            <a:off x="2333627" y="2446728"/>
            <a:ext cx="3030411" cy="526024"/>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cadre</a:t>
            </a:r>
          </a:p>
        </p:txBody>
      </p:sp>
      <p:sp>
        <p:nvSpPr>
          <p:cNvPr id="17" name="Espace réservé du texte 2">
            <a:extLst>
              <a:ext uri="{FF2B5EF4-FFF2-40B4-BE49-F238E27FC236}">
                <a16:creationId xmlns:a16="http://schemas.microsoft.com/office/drawing/2014/main" id="{78E883BB-3202-2FD6-E9EB-B08BBE8E0B2F}"/>
              </a:ext>
            </a:extLst>
          </p:cNvPr>
          <p:cNvSpPr>
            <a:spLocks noGrp="1"/>
          </p:cNvSpPr>
          <p:nvPr>
            <p:ph idx="16" hasCustomPrompt="1"/>
          </p:nvPr>
        </p:nvSpPr>
        <p:spPr>
          <a:xfrm>
            <a:off x="6647372" y="2945601"/>
            <a:ext cx="3030412" cy="2943111"/>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2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dirty="0"/>
              <a:t>Cliquez pour ajouter du contenu</a:t>
            </a:r>
          </a:p>
        </p:txBody>
      </p:sp>
      <p:sp>
        <p:nvSpPr>
          <p:cNvPr id="18" name="Espace réservé du texte 2">
            <a:extLst>
              <a:ext uri="{FF2B5EF4-FFF2-40B4-BE49-F238E27FC236}">
                <a16:creationId xmlns:a16="http://schemas.microsoft.com/office/drawing/2014/main" id="{08D80A19-BBA2-FBDE-9B40-2D3BAB94EA49}"/>
              </a:ext>
            </a:extLst>
          </p:cNvPr>
          <p:cNvSpPr>
            <a:spLocks noGrp="1"/>
          </p:cNvSpPr>
          <p:nvPr>
            <p:ph idx="17" hasCustomPrompt="1"/>
          </p:nvPr>
        </p:nvSpPr>
        <p:spPr>
          <a:xfrm>
            <a:off x="6647372" y="2468998"/>
            <a:ext cx="3030412" cy="529014"/>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cadre</a:t>
            </a:r>
          </a:p>
        </p:txBody>
      </p:sp>
      <p:sp>
        <p:nvSpPr>
          <p:cNvPr id="20" name="Espace réservé pour une image  26">
            <a:extLst>
              <a:ext uri="{FF2B5EF4-FFF2-40B4-BE49-F238E27FC236}">
                <a16:creationId xmlns:a16="http://schemas.microsoft.com/office/drawing/2014/main" id="{0559FA87-FCA2-5F2F-D590-B0B918A83EA0}"/>
              </a:ext>
            </a:extLst>
          </p:cNvPr>
          <p:cNvSpPr>
            <a:spLocks noGrp="1"/>
          </p:cNvSpPr>
          <p:nvPr>
            <p:ph type="pic" sz="quarter" idx="19" hasCustomPrompt="1"/>
          </p:nvPr>
        </p:nvSpPr>
        <p:spPr>
          <a:xfrm>
            <a:off x="3278982" y="1439763"/>
            <a:ext cx="973875" cy="942440"/>
          </a:xfrm>
          <a:prstGeom prst="flowChartConnector">
            <a:avLst/>
          </a:prstGeom>
          <a:solidFill>
            <a:srgbClr val="FBC119"/>
          </a:solidFill>
        </p:spPr>
        <p:txBody>
          <a:bodyPr anchor="ctr">
            <a:normAutofit/>
          </a:bodyPr>
          <a:lstStyle>
            <a:lvl1pPr marL="0" indent="0" algn="ctr">
              <a:buNone/>
              <a:defRPr sz="1600">
                <a:solidFill>
                  <a:schemeClr val="tx2">
                    <a:lumMod val="40000"/>
                    <a:lumOff val="60000"/>
                  </a:schemeClr>
                </a:solidFill>
              </a:defRPr>
            </a:lvl1pPr>
          </a:lstStyle>
          <a:p>
            <a:r>
              <a:rPr lang="fr-FR"/>
              <a:t>Icône </a:t>
            </a:r>
          </a:p>
        </p:txBody>
      </p:sp>
      <p:sp>
        <p:nvSpPr>
          <p:cNvPr id="21" name="Espace réservé pour une image  26">
            <a:extLst>
              <a:ext uri="{FF2B5EF4-FFF2-40B4-BE49-F238E27FC236}">
                <a16:creationId xmlns:a16="http://schemas.microsoft.com/office/drawing/2014/main" id="{CBEB1387-D56D-AC3D-3745-BBC9747167E9}"/>
              </a:ext>
            </a:extLst>
          </p:cNvPr>
          <p:cNvSpPr>
            <a:spLocks noGrp="1"/>
          </p:cNvSpPr>
          <p:nvPr>
            <p:ph type="pic" sz="quarter" idx="20" hasCustomPrompt="1"/>
          </p:nvPr>
        </p:nvSpPr>
        <p:spPr>
          <a:xfrm>
            <a:off x="7593091" y="1472566"/>
            <a:ext cx="973876" cy="947796"/>
          </a:xfrm>
          <a:prstGeom prst="flowChartConnector">
            <a:avLst/>
          </a:prstGeom>
          <a:solidFill>
            <a:srgbClr val="00ABE6"/>
          </a:solidFill>
        </p:spPr>
        <p:txBody>
          <a:bodyPr anchor="ctr">
            <a:normAutofit/>
          </a:bodyPr>
          <a:lstStyle>
            <a:lvl1pPr marL="0" indent="0" algn="ctr">
              <a:buNone/>
              <a:defRPr sz="1600">
                <a:solidFill>
                  <a:schemeClr val="tx2">
                    <a:lumMod val="40000"/>
                    <a:lumOff val="60000"/>
                  </a:schemeClr>
                </a:solidFill>
              </a:defRPr>
            </a:lvl1pPr>
          </a:lstStyle>
          <a:p>
            <a:r>
              <a:rPr lang="fr-FR"/>
              <a:t>Icône </a:t>
            </a:r>
          </a:p>
        </p:txBody>
      </p:sp>
      <p:sp>
        <p:nvSpPr>
          <p:cNvPr id="3" name="Espace réservé du numéro de diapositive 5">
            <a:extLst>
              <a:ext uri="{FF2B5EF4-FFF2-40B4-BE49-F238E27FC236}">
                <a16:creationId xmlns:a16="http://schemas.microsoft.com/office/drawing/2014/main" id="{3B1C205A-7EFF-5558-A11B-ECF3AC6983E0}"/>
              </a:ext>
            </a:extLst>
          </p:cNvPr>
          <p:cNvSpPr>
            <a:spLocks noGrp="1"/>
          </p:cNvSpPr>
          <p:nvPr>
            <p:ph type="sldNum" sz="quarter" idx="12"/>
          </p:nvPr>
        </p:nvSpPr>
        <p:spPr>
          <a:xfrm>
            <a:off x="11771789" y="6538912"/>
            <a:ext cx="494189" cy="365125"/>
          </a:xfrm>
        </p:spPr>
        <p:txBody>
          <a:bodyPr/>
          <a:lstStyle>
            <a:lvl1pPr algn="ctr">
              <a:defRPr>
                <a:solidFill>
                  <a:schemeClr val="bg1"/>
                </a:solidFill>
                <a:latin typeface="Avenir Book" panose="02000503020000020003"/>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574299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rocessus (x3)">
    <p:spTree>
      <p:nvGrpSpPr>
        <p:cNvPr id="1" name=""/>
        <p:cNvGrpSpPr/>
        <p:nvPr/>
      </p:nvGrpSpPr>
      <p:grpSpPr>
        <a:xfrm>
          <a:off x="0" y="0"/>
          <a:ext cx="0" cy="0"/>
          <a:chOff x="0" y="0"/>
          <a:chExt cx="0" cy="0"/>
        </a:xfrm>
      </p:grpSpPr>
      <p:pic>
        <p:nvPicPr>
          <p:cNvPr id="16" name="Image 15" descr="Une image contenant capture d’écran, blanc, conception&#10;&#10;Description générée automatiquement">
            <a:extLst>
              <a:ext uri="{FF2B5EF4-FFF2-40B4-BE49-F238E27FC236}">
                <a16:creationId xmlns:a16="http://schemas.microsoft.com/office/drawing/2014/main" id="{DD70A7EE-4039-F7D5-8B0F-DBFE41669DF1}"/>
              </a:ext>
            </a:extLst>
          </p:cNvPr>
          <p:cNvPicPr>
            <a:picLocks noChangeAspect="1"/>
          </p:cNvPicPr>
          <p:nvPr/>
        </p:nvPicPr>
        <p:blipFill>
          <a:blip r:embed="rId2"/>
          <a:stretch>
            <a:fillRect/>
          </a:stretch>
        </p:blipFill>
        <p:spPr>
          <a:xfrm>
            <a:off x="-1839" y="-257805"/>
            <a:ext cx="12193839" cy="6856968"/>
          </a:xfrm>
          <a:prstGeom prst="rect">
            <a:avLst/>
          </a:prstGeom>
        </p:spPr>
      </p:pic>
      <p:sp>
        <p:nvSpPr>
          <p:cNvPr id="17" name="Titre 1">
            <a:extLst>
              <a:ext uri="{FF2B5EF4-FFF2-40B4-BE49-F238E27FC236}">
                <a16:creationId xmlns:a16="http://schemas.microsoft.com/office/drawing/2014/main" id="{CD37D3F0-8667-FBE0-F0C8-74E7FA29DF6E}"/>
              </a:ext>
            </a:extLst>
          </p:cNvPr>
          <p:cNvSpPr>
            <a:spLocks noGrp="1"/>
          </p:cNvSpPr>
          <p:nvPr>
            <p:ph type="title"/>
          </p:nvPr>
        </p:nvSpPr>
        <p:spPr>
          <a:xfrm>
            <a:off x="2432482" y="365125"/>
            <a:ext cx="8921318" cy="1041265"/>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cxnSp>
        <p:nvCxnSpPr>
          <p:cNvPr id="6" name="Google Shape;1255;p41">
            <a:extLst>
              <a:ext uri="{FF2B5EF4-FFF2-40B4-BE49-F238E27FC236}">
                <a16:creationId xmlns:a16="http://schemas.microsoft.com/office/drawing/2014/main" id="{D19D601B-2B00-2348-FF23-414F310733F2}"/>
              </a:ext>
            </a:extLst>
          </p:cNvPr>
          <p:cNvCxnSpPr>
            <a:cxnSpLocks/>
          </p:cNvCxnSpPr>
          <p:nvPr/>
        </p:nvCxnSpPr>
        <p:spPr>
          <a:xfrm rot="5400000" flipH="1">
            <a:off x="914700" y="1694352"/>
            <a:ext cx="626100" cy="2455500"/>
          </a:xfrm>
          <a:prstGeom prst="bentConnector2">
            <a:avLst/>
          </a:prstGeom>
          <a:noFill/>
          <a:ln w="19050" cap="flat" cmpd="sng">
            <a:solidFill>
              <a:srgbClr val="F6CB06"/>
            </a:solidFill>
            <a:prstDash val="solid"/>
            <a:round/>
            <a:headEnd type="triangle" w="med" len="med"/>
            <a:tailEnd type="none" w="med" len="med"/>
          </a:ln>
        </p:spPr>
      </p:cxnSp>
      <p:sp>
        <p:nvSpPr>
          <p:cNvPr id="7" name="Google Shape;1256;p41">
            <a:extLst>
              <a:ext uri="{FF2B5EF4-FFF2-40B4-BE49-F238E27FC236}">
                <a16:creationId xmlns:a16="http://schemas.microsoft.com/office/drawing/2014/main" id="{25CC524E-629E-BBC2-9370-3FD411DB8D9F}"/>
              </a:ext>
            </a:extLst>
          </p:cNvPr>
          <p:cNvSpPr/>
          <p:nvPr/>
        </p:nvSpPr>
        <p:spPr>
          <a:xfrm>
            <a:off x="923708" y="3235152"/>
            <a:ext cx="2782876" cy="2385718"/>
          </a:xfrm>
          <a:prstGeom prst="rect">
            <a:avLst/>
          </a:prstGeom>
          <a:solidFill>
            <a:srgbClr val="FFD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 name="Google Shape;1258;p41">
            <a:extLst>
              <a:ext uri="{FF2B5EF4-FFF2-40B4-BE49-F238E27FC236}">
                <a16:creationId xmlns:a16="http://schemas.microsoft.com/office/drawing/2014/main" id="{BB8CB40D-25FF-9607-E564-4A632D35C99A}"/>
              </a:ext>
            </a:extLst>
          </p:cNvPr>
          <p:cNvCxnSpPr>
            <a:cxnSpLocks/>
            <a:stCxn id="7" idx="1"/>
            <a:endCxn id="11" idx="2"/>
          </p:cNvCxnSpPr>
          <p:nvPr/>
        </p:nvCxnSpPr>
        <p:spPr>
          <a:xfrm rot="10800000" flipH="1" flipV="1">
            <a:off x="923708" y="4428011"/>
            <a:ext cx="4738370" cy="164050"/>
          </a:xfrm>
          <a:prstGeom prst="bentConnector4">
            <a:avLst>
              <a:gd name="adj1" fmla="val -4824"/>
              <a:gd name="adj2" fmla="val 866479"/>
            </a:avLst>
          </a:prstGeom>
          <a:noFill/>
          <a:ln w="19050" cap="flat" cmpd="sng">
            <a:solidFill>
              <a:srgbClr val="FFC000"/>
            </a:solidFill>
            <a:prstDash val="solid"/>
            <a:round/>
            <a:headEnd type="none" w="med" len="med"/>
            <a:tailEnd type="triangle" w="med" len="med"/>
          </a:ln>
        </p:spPr>
      </p:cxnSp>
      <p:sp>
        <p:nvSpPr>
          <p:cNvPr id="11" name="Google Shape;1259;p41">
            <a:extLst>
              <a:ext uri="{FF2B5EF4-FFF2-40B4-BE49-F238E27FC236}">
                <a16:creationId xmlns:a16="http://schemas.microsoft.com/office/drawing/2014/main" id="{92795776-6593-D468-2EE8-EA98ED2E967D}"/>
              </a:ext>
            </a:extLst>
          </p:cNvPr>
          <p:cNvSpPr/>
          <p:nvPr/>
        </p:nvSpPr>
        <p:spPr>
          <a:xfrm>
            <a:off x="4269094" y="2194780"/>
            <a:ext cx="2785967" cy="2397281"/>
          </a:xfrm>
          <a:prstGeom prst="rect">
            <a:avLst/>
          </a:prstGeom>
          <a:solidFill>
            <a:srgbClr val="EF7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263;p41">
            <a:extLst>
              <a:ext uri="{FF2B5EF4-FFF2-40B4-BE49-F238E27FC236}">
                <a16:creationId xmlns:a16="http://schemas.microsoft.com/office/drawing/2014/main" id="{D0F034E2-F0A5-CEC3-EC62-39493CD7E3C9}"/>
              </a:ext>
            </a:extLst>
          </p:cNvPr>
          <p:cNvCxnSpPr>
            <a:stCxn id="11" idx="1"/>
            <a:endCxn id="15" idx="0"/>
          </p:cNvCxnSpPr>
          <p:nvPr/>
        </p:nvCxnSpPr>
        <p:spPr>
          <a:xfrm rot="10800000" flipH="1">
            <a:off x="4269094" y="3170681"/>
            <a:ext cx="4954428" cy="222741"/>
          </a:xfrm>
          <a:prstGeom prst="bentConnector4">
            <a:avLst>
              <a:gd name="adj1" fmla="val -4614"/>
              <a:gd name="adj2" fmla="val 640763"/>
            </a:avLst>
          </a:prstGeom>
          <a:noFill/>
          <a:ln w="19050" cap="flat" cmpd="sng">
            <a:solidFill>
              <a:srgbClr val="E9418D"/>
            </a:solidFill>
            <a:prstDash val="solid"/>
            <a:round/>
            <a:headEnd type="none" w="med" len="med"/>
            <a:tailEnd type="triangle" w="med" len="med"/>
          </a:ln>
        </p:spPr>
      </p:cxnSp>
      <p:sp>
        <p:nvSpPr>
          <p:cNvPr id="15" name="Google Shape;1264;p41">
            <a:extLst>
              <a:ext uri="{FF2B5EF4-FFF2-40B4-BE49-F238E27FC236}">
                <a16:creationId xmlns:a16="http://schemas.microsoft.com/office/drawing/2014/main" id="{748F1102-3E56-66EE-B3F1-78F2B26C198A}"/>
              </a:ext>
            </a:extLst>
          </p:cNvPr>
          <p:cNvSpPr/>
          <p:nvPr/>
        </p:nvSpPr>
        <p:spPr>
          <a:xfrm>
            <a:off x="7804487" y="3170679"/>
            <a:ext cx="2838072" cy="2500839"/>
          </a:xfrm>
          <a:prstGeom prst="rect">
            <a:avLst/>
          </a:prstGeom>
          <a:solidFill>
            <a:srgbClr val="69D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Espace réservé du texte 38">
            <a:extLst>
              <a:ext uri="{FF2B5EF4-FFF2-40B4-BE49-F238E27FC236}">
                <a16:creationId xmlns:a16="http://schemas.microsoft.com/office/drawing/2014/main" id="{01CC96E4-A0C4-4131-9BB8-CFF9B04B20CA}"/>
              </a:ext>
            </a:extLst>
          </p:cNvPr>
          <p:cNvSpPr>
            <a:spLocks noGrp="1"/>
          </p:cNvSpPr>
          <p:nvPr>
            <p:ph type="body" sz="quarter" idx="10" hasCustomPrompt="1"/>
          </p:nvPr>
        </p:nvSpPr>
        <p:spPr>
          <a:xfrm>
            <a:off x="920887" y="3245892"/>
            <a:ext cx="2782888" cy="603440"/>
          </a:xfrm>
        </p:spPr>
        <p:txBody>
          <a:bodyPr anchor="ctr">
            <a:normAutofit/>
          </a:bodyPr>
          <a:lstStyle>
            <a:lvl1pPr marL="0" indent="0" algn="ctr">
              <a:buNone/>
              <a:defRPr sz="2400">
                <a:solidFill>
                  <a:schemeClr val="bg1"/>
                </a:solidFill>
                <a:latin typeface="Eckhart Poster" pitchFamily="2" charset="0"/>
              </a:defRPr>
            </a:lvl1pPr>
          </a:lstStyle>
          <a:p>
            <a:pPr lvl="0"/>
            <a:r>
              <a:rPr lang="fr-FR" dirty="0"/>
              <a:t>Titre de l’étape 1 </a:t>
            </a:r>
          </a:p>
        </p:txBody>
      </p:sp>
      <p:sp>
        <p:nvSpPr>
          <p:cNvPr id="24" name="Espace réservé du texte 38">
            <a:extLst>
              <a:ext uri="{FF2B5EF4-FFF2-40B4-BE49-F238E27FC236}">
                <a16:creationId xmlns:a16="http://schemas.microsoft.com/office/drawing/2014/main" id="{386C1DE3-CB22-83D7-B892-3636E2BF0153}"/>
              </a:ext>
            </a:extLst>
          </p:cNvPr>
          <p:cNvSpPr>
            <a:spLocks noGrp="1"/>
          </p:cNvSpPr>
          <p:nvPr>
            <p:ph type="body" sz="quarter" idx="11" hasCustomPrompt="1"/>
          </p:nvPr>
        </p:nvSpPr>
        <p:spPr>
          <a:xfrm>
            <a:off x="920831" y="3923804"/>
            <a:ext cx="2782888" cy="1668921"/>
          </a:xfrm>
        </p:spPr>
        <p:txBody>
          <a:bodyPr anchor="ctr">
            <a:normAutofit/>
          </a:bodyPr>
          <a:lstStyle>
            <a:lvl1pPr marL="0" indent="0" algn="ctr">
              <a:lnSpc>
                <a:spcPct val="100000"/>
              </a:lnSpc>
              <a:buNone/>
              <a:defRPr sz="2000">
                <a:solidFill>
                  <a:schemeClr val="bg1"/>
                </a:solidFill>
                <a:latin typeface="Avenir Book" panose="02000503020000020003" pitchFamily="2" charset="0"/>
              </a:defRPr>
            </a:lvl1pPr>
          </a:lstStyle>
          <a:p>
            <a:pPr lvl="0"/>
            <a:r>
              <a:rPr lang="fr-FR" dirty="0"/>
              <a:t>Cliquez pour ajouter du texte</a:t>
            </a:r>
          </a:p>
        </p:txBody>
      </p:sp>
      <p:sp>
        <p:nvSpPr>
          <p:cNvPr id="25" name="Espace réservé du texte 38">
            <a:extLst>
              <a:ext uri="{FF2B5EF4-FFF2-40B4-BE49-F238E27FC236}">
                <a16:creationId xmlns:a16="http://schemas.microsoft.com/office/drawing/2014/main" id="{1FD03583-87D8-5D7B-4004-AEF9C2827B02}"/>
              </a:ext>
            </a:extLst>
          </p:cNvPr>
          <p:cNvSpPr>
            <a:spLocks noGrp="1"/>
          </p:cNvSpPr>
          <p:nvPr>
            <p:ph type="body" sz="quarter" idx="12" hasCustomPrompt="1"/>
          </p:nvPr>
        </p:nvSpPr>
        <p:spPr>
          <a:xfrm>
            <a:off x="4266285" y="2243849"/>
            <a:ext cx="2782888" cy="603440"/>
          </a:xfrm>
        </p:spPr>
        <p:txBody>
          <a:bodyPr anchor="ctr">
            <a:normAutofit/>
          </a:bodyPr>
          <a:lstStyle>
            <a:lvl1pPr marL="0" indent="0" algn="ctr">
              <a:buNone/>
              <a:defRPr sz="2400">
                <a:solidFill>
                  <a:schemeClr val="bg1"/>
                </a:solidFill>
                <a:latin typeface="Eckhart Poster" pitchFamily="2" charset="0"/>
              </a:defRPr>
            </a:lvl1pPr>
          </a:lstStyle>
          <a:p>
            <a:pPr lvl="0"/>
            <a:r>
              <a:rPr lang="fr-FR"/>
              <a:t>Titre de l’étape 2 </a:t>
            </a:r>
          </a:p>
        </p:txBody>
      </p:sp>
      <p:sp>
        <p:nvSpPr>
          <p:cNvPr id="26" name="Espace réservé du texte 38">
            <a:extLst>
              <a:ext uri="{FF2B5EF4-FFF2-40B4-BE49-F238E27FC236}">
                <a16:creationId xmlns:a16="http://schemas.microsoft.com/office/drawing/2014/main" id="{E2512F66-A3B0-6D04-D6E3-CA91B8194576}"/>
              </a:ext>
            </a:extLst>
          </p:cNvPr>
          <p:cNvSpPr>
            <a:spLocks noGrp="1"/>
          </p:cNvSpPr>
          <p:nvPr>
            <p:ph type="body" sz="quarter" idx="13" hasCustomPrompt="1"/>
          </p:nvPr>
        </p:nvSpPr>
        <p:spPr>
          <a:xfrm>
            <a:off x="4266229" y="2921686"/>
            <a:ext cx="2782888" cy="1668921"/>
          </a:xfrm>
        </p:spPr>
        <p:txBody>
          <a:bodyPr anchor="ctr">
            <a:normAutofit/>
          </a:bodyPr>
          <a:lstStyle>
            <a:lvl1pPr marL="0" indent="0" algn="ctr">
              <a:lnSpc>
                <a:spcPct val="100000"/>
              </a:lnSpc>
              <a:buNone/>
              <a:defRPr sz="2000">
                <a:solidFill>
                  <a:schemeClr val="bg1"/>
                </a:solidFill>
                <a:latin typeface="Avenir Book" panose="02000503020000020003" pitchFamily="2" charset="0"/>
              </a:defRPr>
            </a:lvl1pPr>
          </a:lstStyle>
          <a:p>
            <a:pPr lvl="0"/>
            <a:r>
              <a:rPr lang="fr-FR"/>
              <a:t>Cliquez pour ajouter du texte</a:t>
            </a:r>
          </a:p>
        </p:txBody>
      </p:sp>
      <p:sp>
        <p:nvSpPr>
          <p:cNvPr id="27" name="Espace réservé du texte 38">
            <a:extLst>
              <a:ext uri="{FF2B5EF4-FFF2-40B4-BE49-F238E27FC236}">
                <a16:creationId xmlns:a16="http://schemas.microsoft.com/office/drawing/2014/main" id="{D12921E0-674B-3A95-6AD6-7A493906C7FF}"/>
              </a:ext>
            </a:extLst>
          </p:cNvPr>
          <p:cNvSpPr>
            <a:spLocks noGrp="1"/>
          </p:cNvSpPr>
          <p:nvPr>
            <p:ph type="body" sz="quarter" idx="14" hasCustomPrompt="1"/>
          </p:nvPr>
        </p:nvSpPr>
        <p:spPr>
          <a:xfrm>
            <a:off x="7835782" y="3246914"/>
            <a:ext cx="2782888" cy="603440"/>
          </a:xfrm>
        </p:spPr>
        <p:txBody>
          <a:bodyPr anchor="ctr">
            <a:normAutofit/>
          </a:bodyPr>
          <a:lstStyle>
            <a:lvl1pPr marL="0" indent="0" algn="ctr">
              <a:buNone/>
              <a:defRPr sz="2400">
                <a:solidFill>
                  <a:schemeClr val="bg1"/>
                </a:solidFill>
                <a:latin typeface="Eckhart Poster" pitchFamily="2" charset="0"/>
              </a:defRPr>
            </a:lvl1pPr>
          </a:lstStyle>
          <a:p>
            <a:pPr lvl="0"/>
            <a:r>
              <a:rPr lang="fr-FR"/>
              <a:t>Titre de l’étape 3 </a:t>
            </a:r>
          </a:p>
        </p:txBody>
      </p:sp>
      <p:sp>
        <p:nvSpPr>
          <p:cNvPr id="28" name="Espace réservé du texte 38">
            <a:extLst>
              <a:ext uri="{FF2B5EF4-FFF2-40B4-BE49-F238E27FC236}">
                <a16:creationId xmlns:a16="http://schemas.microsoft.com/office/drawing/2014/main" id="{127FA53E-BE3A-3566-D82B-BBB91BC22880}"/>
              </a:ext>
            </a:extLst>
          </p:cNvPr>
          <p:cNvSpPr>
            <a:spLocks noGrp="1"/>
          </p:cNvSpPr>
          <p:nvPr>
            <p:ph type="body" sz="quarter" idx="15" hasCustomPrompt="1"/>
          </p:nvPr>
        </p:nvSpPr>
        <p:spPr>
          <a:xfrm>
            <a:off x="7832078" y="3960710"/>
            <a:ext cx="2782888" cy="1668921"/>
          </a:xfrm>
        </p:spPr>
        <p:txBody>
          <a:bodyPr anchor="ctr">
            <a:normAutofit/>
          </a:bodyPr>
          <a:lstStyle>
            <a:lvl1pPr marL="0" indent="0" algn="ctr">
              <a:lnSpc>
                <a:spcPct val="100000"/>
              </a:lnSpc>
              <a:buNone/>
              <a:defRPr sz="2000">
                <a:solidFill>
                  <a:schemeClr val="bg1"/>
                </a:solidFill>
                <a:latin typeface="Avenir Book" panose="02000503020000020003" pitchFamily="2" charset="0"/>
              </a:defRPr>
            </a:lvl1pPr>
          </a:lstStyle>
          <a:p>
            <a:pPr lvl="0"/>
            <a:r>
              <a:rPr lang="fr-FR"/>
              <a:t>Cliquez pour ajouter du texte</a:t>
            </a:r>
          </a:p>
        </p:txBody>
      </p:sp>
      <p:cxnSp>
        <p:nvCxnSpPr>
          <p:cNvPr id="32" name="Connecteur droit 31">
            <a:extLst>
              <a:ext uri="{FF2B5EF4-FFF2-40B4-BE49-F238E27FC236}">
                <a16:creationId xmlns:a16="http://schemas.microsoft.com/office/drawing/2014/main" id="{14A13C21-7DB4-15F4-741E-33CC6FFC135A}"/>
              </a:ext>
            </a:extLst>
          </p:cNvPr>
          <p:cNvCxnSpPr>
            <a:cxnSpLocks/>
          </p:cNvCxnSpPr>
          <p:nvPr/>
        </p:nvCxnSpPr>
        <p:spPr>
          <a:xfrm>
            <a:off x="9223522" y="5671518"/>
            <a:ext cx="0" cy="1186482"/>
          </a:xfrm>
          <a:prstGeom prst="line">
            <a:avLst/>
          </a:prstGeom>
          <a:ln w="19050">
            <a:solidFill>
              <a:srgbClr val="00ABE6"/>
            </a:solidFill>
          </a:ln>
        </p:spPr>
        <p:style>
          <a:lnRef idx="1">
            <a:schemeClr val="accent1"/>
          </a:lnRef>
          <a:fillRef idx="0">
            <a:schemeClr val="accent1"/>
          </a:fillRef>
          <a:effectRef idx="0">
            <a:schemeClr val="accent1"/>
          </a:effectRef>
          <a:fontRef idx="minor">
            <a:schemeClr val="tx1"/>
          </a:fontRef>
        </p:style>
      </p:cxnSp>
      <p:sp>
        <p:nvSpPr>
          <p:cNvPr id="10" name="Espace réservé de la date 3">
            <a:extLst>
              <a:ext uri="{FF2B5EF4-FFF2-40B4-BE49-F238E27FC236}">
                <a16:creationId xmlns:a16="http://schemas.microsoft.com/office/drawing/2014/main" id="{BC723FC3-0F0A-E36F-A0A4-9EE930B829EF}"/>
              </a:ext>
            </a:extLst>
          </p:cNvPr>
          <p:cNvSpPr>
            <a:spLocks noGrp="1"/>
          </p:cNvSpPr>
          <p:nvPr>
            <p:ph type="dt" sz="half" idx="16"/>
          </p:nvPr>
        </p:nvSpPr>
        <p:spPr>
          <a:xfrm>
            <a:off x="838200" y="6356350"/>
            <a:ext cx="2743200" cy="365125"/>
          </a:xfrm>
        </p:spPr>
        <p:txBody>
          <a:bodyPr/>
          <a:lstStyle/>
          <a:p>
            <a:fld id="{B393DF27-7894-4DE3-A396-406DA7244782}" type="datetimeFigureOut">
              <a:rPr lang="fr-BE" smtClean="0"/>
              <a:t>08-07-26</a:t>
            </a:fld>
            <a:endParaRPr lang="fr-BE"/>
          </a:p>
        </p:txBody>
      </p:sp>
      <p:sp>
        <p:nvSpPr>
          <p:cNvPr id="14" name="Espace réservé du pied de page 4">
            <a:extLst>
              <a:ext uri="{FF2B5EF4-FFF2-40B4-BE49-F238E27FC236}">
                <a16:creationId xmlns:a16="http://schemas.microsoft.com/office/drawing/2014/main" id="{93D8F84E-ABFE-68C8-1D92-8D5E753CEC56}"/>
              </a:ext>
            </a:extLst>
          </p:cNvPr>
          <p:cNvSpPr>
            <a:spLocks noGrp="1"/>
          </p:cNvSpPr>
          <p:nvPr>
            <p:ph type="ftr" sz="quarter" idx="17"/>
          </p:nvPr>
        </p:nvSpPr>
        <p:spPr>
          <a:xfrm>
            <a:off x="4038600" y="6356350"/>
            <a:ext cx="4114800" cy="365125"/>
          </a:xfrm>
        </p:spPr>
        <p:txBody>
          <a:bodyPr/>
          <a:lstStyle/>
          <a:p>
            <a:endParaRPr lang="fr-BE"/>
          </a:p>
        </p:txBody>
      </p:sp>
      <p:sp>
        <p:nvSpPr>
          <p:cNvPr id="18" name="Rectangle 17">
            <a:extLst>
              <a:ext uri="{FF2B5EF4-FFF2-40B4-BE49-F238E27FC236}">
                <a16:creationId xmlns:a16="http://schemas.microsoft.com/office/drawing/2014/main" id="{08E07F11-511D-C30B-F1D6-34BD426D464C}"/>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19AC0F-3488-13C5-7F6C-D886E6ED63A5}"/>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ce réservé du numéro de diapositive 5">
            <a:extLst>
              <a:ext uri="{FF2B5EF4-FFF2-40B4-BE49-F238E27FC236}">
                <a16:creationId xmlns:a16="http://schemas.microsoft.com/office/drawing/2014/main" id="{2D6810B0-5CA8-5E57-88D4-E92B29E0922B}"/>
              </a:ext>
            </a:extLst>
          </p:cNvPr>
          <p:cNvSpPr>
            <a:spLocks noGrp="1"/>
          </p:cNvSpPr>
          <p:nvPr>
            <p:ph type="sldNum" sz="quarter" idx="18"/>
          </p:nvPr>
        </p:nvSpPr>
        <p:spPr>
          <a:xfrm>
            <a:off x="11727399" y="6538912"/>
            <a:ext cx="494189" cy="365125"/>
          </a:xfrm>
        </p:spPr>
        <p:txBody>
          <a:bodyPr/>
          <a:lstStyle>
            <a:lvl1pPr algn="r">
              <a:defRPr>
                <a:solidFill>
                  <a:schemeClr val="bg1"/>
                </a:solidFill>
                <a:latin typeface="Avenir Book" panose="02000503020000020003"/>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2626799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rocessus (x2)">
    <p:spTree>
      <p:nvGrpSpPr>
        <p:cNvPr id="1" name=""/>
        <p:cNvGrpSpPr/>
        <p:nvPr/>
      </p:nvGrpSpPr>
      <p:grpSpPr>
        <a:xfrm>
          <a:off x="0" y="0"/>
          <a:ext cx="0" cy="0"/>
          <a:chOff x="0" y="0"/>
          <a:chExt cx="0" cy="0"/>
        </a:xfrm>
      </p:grpSpPr>
      <p:pic>
        <p:nvPicPr>
          <p:cNvPr id="5" name="Image 4" descr="Une image contenant capture d’écran, blanc, conception&#10;&#10;Description générée automatiquement">
            <a:extLst>
              <a:ext uri="{FF2B5EF4-FFF2-40B4-BE49-F238E27FC236}">
                <a16:creationId xmlns:a16="http://schemas.microsoft.com/office/drawing/2014/main" id="{BFC77929-F00B-C788-6EF6-F34CB41593E2}"/>
              </a:ext>
            </a:extLst>
          </p:cNvPr>
          <p:cNvPicPr>
            <a:picLocks noChangeAspect="1"/>
          </p:cNvPicPr>
          <p:nvPr/>
        </p:nvPicPr>
        <p:blipFill>
          <a:blip r:embed="rId2"/>
          <a:stretch>
            <a:fillRect/>
          </a:stretch>
        </p:blipFill>
        <p:spPr>
          <a:xfrm>
            <a:off x="7039" y="1032"/>
            <a:ext cx="12193839" cy="6856968"/>
          </a:xfrm>
          <a:prstGeom prst="rect">
            <a:avLst/>
          </a:prstGeom>
        </p:spPr>
      </p:pic>
      <p:sp>
        <p:nvSpPr>
          <p:cNvPr id="14" name="Titre 1">
            <a:extLst>
              <a:ext uri="{FF2B5EF4-FFF2-40B4-BE49-F238E27FC236}">
                <a16:creationId xmlns:a16="http://schemas.microsoft.com/office/drawing/2014/main" id="{173AA31E-301F-0040-A457-068BD6D78782}"/>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16" name="Google Shape;1259;p41">
            <a:extLst>
              <a:ext uri="{FF2B5EF4-FFF2-40B4-BE49-F238E27FC236}">
                <a16:creationId xmlns:a16="http://schemas.microsoft.com/office/drawing/2014/main" id="{36F001F2-806E-9F14-A7D7-D563D2BF9ED8}"/>
              </a:ext>
            </a:extLst>
          </p:cNvPr>
          <p:cNvSpPr/>
          <p:nvPr/>
        </p:nvSpPr>
        <p:spPr>
          <a:xfrm>
            <a:off x="1404319" y="2693122"/>
            <a:ext cx="3962315" cy="2773657"/>
          </a:xfrm>
          <a:prstGeom prst="rect">
            <a:avLst/>
          </a:prstGeom>
          <a:solidFill>
            <a:srgbClr val="FFD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 name="Google Shape;1263;p41">
            <a:extLst>
              <a:ext uri="{FF2B5EF4-FFF2-40B4-BE49-F238E27FC236}">
                <a16:creationId xmlns:a16="http://schemas.microsoft.com/office/drawing/2014/main" id="{A03FE545-A670-8232-9726-AC4194E3164F}"/>
              </a:ext>
            </a:extLst>
          </p:cNvPr>
          <p:cNvCxnSpPr>
            <a:cxnSpLocks/>
            <a:stCxn id="16" idx="1"/>
            <a:endCxn id="45" idx="2"/>
          </p:cNvCxnSpPr>
          <p:nvPr/>
        </p:nvCxnSpPr>
        <p:spPr>
          <a:xfrm rot="10800000" flipH="1" flipV="1">
            <a:off x="1404319" y="4079950"/>
            <a:ext cx="8172188" cy="807821"/>
          </a:xfrm>
          <a:prstGeom prst="bentConnector4">
            <a:avLst>
              <a:gd name="adj1" fmla="val -2797"/>
              <a:gd name="adj2" fmla="val 199974"/>
            </a:avLst>
          </a:prstGeom>
          <a:noFill/>
          <a:ln w="19050" cap="flat" cmpd="sng">
            <a:solidFill>
              <a:srgbClr val="E9418D"/>
            </a:solidFill>
            <a:prstDash val="solid"/>
            <a:round/>
            <a:headEnd type="none" w="med" len="med"/>
            <a:tailEnd type="triangle" w="med" len="med"/>
          </a:ln>
        </p:spPr>
      </p:cxnSp>
      <p:sp>
        <p:nvSpPr>
          <p:cNvPr id="18" name="Google Shape;1264;p41">
            <a:extLst>
              <a:ext uri="{FF2B5EF4-FFF2-40B4-BE49-F238E27FC236}">
                <a16:creationId xmlns:a16="http://schemas.microsoft.com/office/drawing/2014/main" id="{127DBBC0-8FE1-5B8D-FD04-B31C10C70F27}"/>
              </a:ext>
            </a:extLst>
          </p:cNvPr>
          <p:cNvSpPr/>
          <p:nvPr/>
        </p:nvSpPr>
        <p:spPr>
          <a:xfrm>
            <a:off x="7599024" y="2175904"/>
            <a:ext cx="3957935" cy="2794990"/>
          </a:xfrm>
          <a:prstGeom prst="rect">
            <a:avLst/>
          </a:prstGeom>
          <a:solidFill>
            <a:srgbClr val="EF7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 name="Google Shape;1268;p41">
            <a:extLst>
              <a:ext uri="{FF2B5EF4-FFF2-40B4-BE49-F238E27FC236}">
                <a16:creationId xmlns:a16="http://schemas.microsoft.com/office/drawing/2014/main" id="{9A5B0507-2C95-629D-E49A-49B8E236DD55}"/>
              </a:ext>
            </a:extLst>
          </p:cNvPr>
          <p:cNvCxnSpPr>
            <a:cxnSpLocks/>
          </p:cNvCxnSpPr>
          <p:nvPr/>
        </p:nvCxnSpPr>
        <p:spPr>
          <a:xfrm>
            <a:off x="11529367" y="3395683"/>
            <a:ext cx="765606" cy="340031"/>
          </a:xfrm>
          <a:prstGeom prst="bentConnector3">
            <a:avLst>
              <a:gd name="adj1" fmla="val 50000"/>
            </a:avLst>
          </a:prstGeom>
          <a:noFill/>
          <a:ln w="19050" cap="flat" cmpd="sng">
            <a:solidFill>
              <a:srgbClr val="E9418D"/>
            </a:solidFill>
            <a:prstDash val="solid"/>
            <a:round/>
            <a:headEnd type="none" w="med" len="med"/>
            <a:tailEnd type="none" w="med" len="med"/>
          </a:ln>
        </p:spPr>
      </p:cxnSp>
      <p:sp>
        <p:nvSpPr>
          <p:cNvPr id="42" name="Espace réservé du texte 38">
            <a:extLst>
              <a:ext uri="{FF2B5EF4-FFF2-40B4-BE49-F238E27FC236}">
                <a16:creationId xmlns:a16="http://schemas.microsoft.com/office/drawing/2014/main" id="{E72ADAD3-5D4D-AA6F-5777-2FDB0D053AA8}"/>
              </a:ext>
            </a:extLst>
          </p:cNvPr>
          <p:cNvSpPr>
            <a:spLocks noGrp="1"/>
          </p:cNvSpPr>
          <p:nvPr>
            <p:ph type="body" sz="quarter" idx="12" hasCustomPrompt="1"/>
          </p:nvPr>
        </p:nvSpPr>
        <p:spPr>
          <a:xfrm>
            <a:off x="1408527" y="2776598"/>
            <a:ext cx="3957935" cy="698181"/>
          </a:xfrm>
        </p:spPr>
        <p:txBody>
          <a:bodyPr anchor="ctr">
            <a:normAutofit/>
          </a:bodyPr>
          <a:lstStyle>
            <a:lvl1pPr marL="0" indent="0" algn="ctr">
              <a:buNone/>
              <a:defRPr sz="2400">
                <a:solidFill>
                  <a:schemeClr val="bg1"/>
                </a:solidFill>
                <a:latin typeface="Eckhart Poster" pitchFamily="2" charset="0"/>
              </a:defRPr>
            </a:lvl1pPr>
          </a:lstStyle>
          <a:p>
            <a:pPr lvl="0"/>
            <a:r>
              <a:rPr lang="fr-FR" dirty="0"/>
              <a:t>Titre de l’étape 1 </a:t>
            </a:r>
          </a:p>
        </p:txBody>
      </p:sp>
      <p:sp>
        <p:nvSpPr>
          <p:cNvPr id="43" name="Espace réservé du texte 38">
            <a:extLst>
              <a:ext uri="{FF2B5EF4-FFF2-40B4-BE49-F238E27FC236}">
                <a16:creationId xmlns:a16="http://schemas.microsoft.com/office/drawing/2014/main" id="{7791182B-718E-FD64-FE17-EE168B57B6EB}"/>
              </a:ext>
            </a:extLst>
          </p:cNvPr>
          <p:cNvSpPr>
            <a:spLocks noGrp="1"/>
          </p:cNvSpPr>
          <p:nvPr>
            <p:ph type="body" sz="quarter" idx="13" hasCustomPrompt="1"/>
          </p:nvPr>
        </p:nvSpPr>
        <p:spPr>
          <a:xfrm>
            <a:off x="1408471" y="3419533"/>
            <a:ext cx="3957935" cy="1930943"/>
          </a:xfrm>
        </p:spPr>
        <p:txBody>
          <a:bodyPr anchor="ctr">
            <a:normAutofit/>
          </a:bodyPr>
          <a:lstStyle>
            <a:lvl1pPr marL="0" indent="0" algn="ctr">
              <a:lnSpc>
                <a:spcPct val="100000"/>
              </a:lnSpc>
              <a:buNone/>
              <a:defRPr sz="2000">
                <a:solidFill>
                  <a:schemeClr val="bg1"/>
                </a:solidFill>
                <a:latin typeface="Avenir Book" panose="02000503020000020003" pitchFamily="2" charset="0"/>
              </a:defRPr>
            </a:lvl1pPr>
          </a:lstStyle>
          <a:p>
            <a:pPr lvl="0"/>
            <a:r>
              <a:rPr lang="fr-FR"/>
              <a:t>Cliquez pour ajouter du texte</a:t>
            </a:r>
          </a:p>
        </p:txBody>
      </p:sp>
      <p:sp>
        <p:nvSpPr>
          <p:cNvPr id="44" name="Espace réservé du texte 38">
            <a:extLst>
              <a:ext uri="{FF2B5EF4-FFF2-40B4-BE49-F238E27FC236}">
                <a16:creationId xmlns:a16="http://schemas.microsoft.com/office/drawing/2014/main" id="{027BFC9F-A78F-4E9C-FF6D-9C28A2608401}"/>
              </a:ext>
            </a:extLst>
          </p:cNvPr>
          <p:cNvSpPr>
            <a:spLocks noGrp="1"/>
          </p:cNvSpPr>
          <p:nvPr>
            <p:ph type="body" sz="quarter" idx="14" hasCustomPrompt="1"/>
          </p:nvPr>
        </p:nvSpPr>
        <p:spPr>
          <a:xfrm>
            <a:off x="7623647" y="2265012"/>
            <a:ext cx="3905719" cy="674417"/>
          </a:xfrm>
        </p:spPr>
        <p:txBody>
          <a:bodyPr anchor="ctr">
            <a:normAutofit/>
          </a:bodyPr>
          <a:lstStyle>
            <a:lvl1pPr marL="0" indent="0" algn="ctr">
              <a:buNone/>
              <a:defRPr sz="2400">
                <a:solidFill>
                  <a:schemeClr val="bg1"/>
                </a:solidFill>
                <a:latin typeface="Eckhart Poster" pitchFamily="2" charset="0"/>
              </a:defRPr>
            </a:lvl1pPr>
          </a:lstStyle>
          <a:p>
            <a:pPr lvl="0"/>
            <a:r>
              <a:rPr lang="fr-FR" dirty="0"/>
              <a:t>Titre de l’étape 2 </a:t>
            </a:r>
          </a:p>
        </p:txBody>
      </p:sp>
      <p:sp>
        <p:nvSpPr>
          <p:cNvPr id="45" name="Espace réservé du texte 38">
            <a:extLst>
              <a:ext uri="{FF2B5EF4-FFF2-40B4-BE49-F238E27FC236}">
                <a16:creationId xmlns:a16="http://schemas.microsoft.com/office/drawing/2014/main" id="{D05F514A-293E-00BB-AB1E-DE3F8ADA5156}"/>
              </a:ext>
            </a:extLst>
          </p:cNvPr>
          <p:cNvSpPr>
            <a:spLocks noGrp="1"/>
          </p:cNvSpPr>
          <p:nvPr>
            <p:ph type="body" sz="quarter" idx="15" hasCustomPrompt="1"/>
          </p:nvPr>
        </p:nvSpPr>
        <p:spPr>
          <a:xfrm>
            <a:off x="7623647" y="3022551"/>
            <a:ext cx="3905719" cy="1865221"/>
          </a:xfrm>
        </p:spPr>
        <p:txBody>
          <a:bodyPr anchor="ctr">
            <a:normAutofit/>
          </a:bodyPr>
          <a:lstStyle>
            <a:lvl1pPr marL="0" indent="0" algn="ctr">
              <a:lnSpc>
                <a:spcPct val="100000"/>
              </a:lnSpc>
              <a:buNone/>
              <a:defRPr sz="2000">
                <a:solidFill>
                  <a:schemeClr val="bg1"/>
                </a:solidFill>
                <a:latin typeface="Avenir Book" panose="02000503020000020003" pitchFamily="2" charset="0"/>
              </a:defRPr>
            </a:lvl1pPr>
          </a:lstStyle>
          <a:p>
            <a:pPr lvl="0"/>
            <a:r>
              <a:rPr lang="fr-FR"/>
              <a:t>Cliquez pour ajouter du texte</a:t>
            </a:r>
          </a:p>
        </p:txBody>
      </p:sp>
      <p:cxnSp>
        <p:nvCxnSpPr>
          <p:cNvPr id="36" name="Google Shape;1255;p41">
            <a:extLst>
              <a:ext uri="{FF2B5EF4-FFF2-40B4-BE49-F238E27FC236}">
                <a16:creationId xmlns:a16="http://schemas.microsoft.com/office/drawing/2014/main" id="{DAC9CD43-12F4-880B-81CC-B1675B5CCDE1}"/>
              </a:ext>
            </a:extLst>
          </p:cNvPr>
          <p:cNvCxnSpPr>
            <a:cxnSpLocks/>
          </p:cNvCxnSpPr>
          <p:nvPr/>
        </p:nvCxnSpPr>
        <p:spPr>
          <a:xfrm flipH="1" flipV="1">
            <a:off x="-457800" y="1850148"/>
            <a:ext cx="5873801" cy="1284811"/>
          </a:xfrm>
          <a:prstGeom prst="bentConnector3">
            <a:avLst>
              <a:gd name="adj1" fmla="val -3892"/>
            </a:avLst>
          </a:prstGeom>
          <a:noFill/>
          <a:ln w="19050" cap="flat" cmpd="sng">
            <a:solidFill>
              <a:srgbClr val="FFC000"/>
            </a:solidFill>
            <a:prstDash val="solid"/>
            <a:round/>
            <a:headEnd type="triangle" w="med" len="med"/>
            <a:tailEnd type="none" w="med" len="med"/>
          </a:ln>
        </p:spPr>
      </p:cxnSp>
      <p:sp>
        <p:nvSpPr>
          <p:cNvPr id="3" name="Espace réservé de la date 3">
            <a:extLst>
              <a:ext uri="{FF2B5EF4-FFF2-40B4-BE49-F238E27FC236}">
                <a16:creationId xmlns:a16="http://schemas.microsoft.com/office/drawing/2014/main" id="{A434055F-9338-31B1-1C8C-1BA5C603199B}"/>
              </a:ext>
            </a:extLst>
          </p:cNvPr>
          <p:cNvSpPr>
            <a:spLocks noGrp="1"/>
          </p:cNvSpPr>
          <p:nvPr>
            <p:ph type="dt" sz="half" idx="10"/>
          </p:nvPr>
        </p:nvSpPr>
        <p:spPr>
          <a:xfrm>
            <a:off x="838200" y="6356350"/>
            <a:ext cx="2743200" cy="365125"/>
          </a:xfrm>
        </p:spPr>
        <p:txBody>
          <a:bodyPr/>
          <a:lstStyle/>
          <a:p>
            <a:fld id="{B393DF27-7894-4DE3-A396-406DA7244782}" type="datetimeFigureOut">
              <a:rPr lang="fr-BE" smtClean="0"/>
              <a:t>08-07-26</a:t>
            </a:fld>
            <a:endParaRPr lang="fr-BE"/>
          </a:p>
        </p:txBody>
      </p:sp>
      <p:sp>
        <p:nvSpPr>
          <p:cNvPr id="4" name="Espace réservé du pied de page 4">
            <a:extLst>
              <a:ext uri="{FF2B5EF4-FFF2-40B4-BE49-F238E27FC236}">
                <a16:creationId xmlns:a16="http://schemas.microsoft.com/office/drawing/2014/main" id="{409A9A3D-C91B-E56C-7E31-E7CBE3B90942}"/>
              </a:ext>
            </a:extLst>
          </p:cNvPr>
          <p:cNvSpPr>
            <a:spLocks noGrp="1"/>
          </p:cNvSpPr>
          <p:nvPr>
            <p:ph type="ftr" sz="quarter" idx="11"/>
          </p:nvPr>
        </p:nvSpPr>
        <p:spPr>
          <a:xfrm>
            <a:off x="4038600" y="6356350"/>
            <a:ext cx="4114800" cy="365125"/>
          </a:xfrm>
        </p:spPr>
        <p:txBody>
          <a:bodyPr/>
          <a:lstStyle/>
          <a:p>
            <a:endParaRPr lang="fr-BE"/>
          </a:p>
        </p:txBody>
      </p:sp>
      <p:sp>
        <p:nvSpPr>
          <p:cNvPr id="15" name="Rectangle 14">
            <a:extLst>
              <a:ext uri="{FF2B5EF4-FFF2-40B4-BE49-F238E27FC236}">
                <a16:creationId xmlns:a16="http://schemas.microsoft.com/office/drawing/2014/main" id="{4932129F-18F5-6A62-F2FC-B851C66DDCDC}"/>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BFBF52-1E16-5A44-441C-24D07DAD83E2}"/>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5012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D71EB30B-19CE-1F2B-D1B7-16D4C9645FE9}"/>
              </a:ext>
            </a:extLst>
          </p:cNvPr>
          <p:cNvPicPr>
            <a:picLocks noChangeAspect="1"/>
          </p:cNvPicPr>
          <p:nvPr/>
        </p:nvPicPr>
        <p:blipFill>
          <a:blip r:embed="rId2"/>
          <a:stretch>
            <a:fillRect/>
          </a:stretch>
        </p:blipFill>
        <p:spPr>
          <a:xfrm>
            <a:off x="7039" y="1032"/>
            <a:ext cx="12193839" cy="6856968"/>
          </a:xfrm>
          <a:prstGeom prst="rect">
            <a:avLst/>
          </a:prstGeom>
        </p:spPr>
      </p:pic>
      <p:sp>
        <p:nvSpPr>
          <p:cNvPr id="7" name="Titre 1">
            <a:extLst>
              <a:ext uri="{FF2B5EF4-FFF2-40B4-BE49-F238E27FC236}">
                <a16:creationId xmlns:a16="http://schemas.microsoft.com/office/drawing/2014/main" id="{0EB13EA3-36E8-A0DE-EEC2-6CEC27B84AFC}"/>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8" name="Espace réservé de la date 3">
            <a:extLst>
              <a:ext uri="{FF2B5EF4-FFF2-40B4-BE49-F238E27FC236}">
                <a16:creationId xmlns:a16="http://schemas.microsoft.com/office/drawing/2014/main" id="{F7927550-AAB7-42C9-24E3-9CCA86BC137A}"/>
              </a:ext>
            </a:extLst>
          </p:cNvPr>
          <p:cNvSpPr>
            <a:spLocks noGrp="1"/>
          </p:cNvSpPr>
          <p:nvPr>
            <p:ph type="dt" sz="half" idx="10"/>
          </p:nvPr>
        </p:nvSpPr>
        <p:spPr>
          <a:xfrm>
            <a:off x="838200" y="6356350"/>
            <a:ext cx="2743200" cy="365125"/>
          </a:xfrm>
        </p:spPr>
        <p:txBody>
          <a:bodyPr/>
          <a:lstStyle/>
          <a:p>
            <a:fld id="{B393DF27-7894-4DE3-A396-406DA7244782}" type="datetimeFigureOut">
              <a:rPr lang="fr-BE" smtClean="0"/>
              <a:t>08-07-26</a:t>
            </a:fld>
            <a:endParaRPr lang="fr-BE"/>
          </a:p>
        </p:txBody>
      </p:sp>
      <p:sp>
        <p:nvSpPr>
          <p:cNvPr id="9" name="Espace réservé du pied de page 4">
            <a:extLst>
              <a:ext uri="{FF2B5EF4-FFF2-40B4-BE49-F238E27FC236}">
                <a16:creationId xmlns:a16="http://schemas.microsoft.com/office/drawing/2014/main" id="{FDD5EB1F-725F-6908-48F5-FDBF2BCF43DA}"/>
              </a:ext>
            </a:extLst>
          </p:cNvPr>
          <p:cNvSpPr>
            <a:spLocks noGrp="1"/>
          </p:cNvSpPr>
          <p:nvPr>
            <p:ph type="ftr" sz="quarter" idx="11"/>
          </p:nvPr>
        </p:nvSpPr>
        <p:spPr>
          <a:xfrm>
            <a:off x="4038600" y="6356350"/>
            <a:ext cx="4114800" cy="365125"/>
          </a:xfrm>
        </p:spPr>
        <p:txBody>
          <a:bodyPr/>
          <a:lstStyle/>
          <a:p>
            <a:endParaRPr lang="fr-BE"/>
          </a:p>
        </p:txBody>
      </p:sp>
      <p:sp>
        <p:nvSpPr>
          <p:cNvPr id="10" name="Rectangle 9">
            <a:extLst>
              <a:ext uri="{FF2B5EF4-FFF2-40B4-BE49-F238E27FC236}">
                <a16:creationId xmlns:a16="http://schemas.microsoft.com/office/drawing/2014/main" id="{6E00FDA5-1A46-3298-43DF-0FA50F9A8837}"/>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3DAD54-29CE-E573-56D0-A9F9DD31499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1102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istogramme">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D71EB30B-19CE-1F2B-D1B7-16D4C9645FE9}"/>
              </a:ext>
            </a:extLst>
          </p:cNvPr>
          <p:cNvPicPr>
            <a:picLocks noChangeAspect="1"/>
          </p:cNvPicPr>
          <p:nvPr/>
        </p:nvPicPr>
        <p:blipFill>
          <a:blip r:embed="rId2"/>
          <a:stretch>
            <a:fillRect/>
          </a:stretch>
        </p:blipFill>
        <p:spPr>
          <a:xfrm>
            <a:off x="7039" y="1032"/>
            <a:ext cx="12193839" cy="6856968"/>
          </a:xfrm>
          <a:prstGeom prst="rect">
            <a:avLst/>
          </a:prstGeom>
        </p:spPr>
      </p:pic>
      <p:sp>
        <p:nvSpPr>
          <p:cNvPr id="8" name="Espace réservé de la date 3">
            <a:extLst>
              <a:ext uri="{FF2B5EF4-FFF2-40B4-BE49-F238E27FC236}">
                <a16:creationId xmlns:a16="http://schemas.microsoft.com/office/drawing/2014/main" id="{F7927550-AAB7-42C9-24E3-9CCA86BC137A}"/>
              </a:ext>
            </a:extLst>
          </p:cNvPr>
          <p:cNvSpPr>
            <a:spLocks noGrp="1"/>
          </p:cNvSpPr>
          <p:nvPr>
            <p:ph type="dt" sz="half" idx="10"/>
          </p:nvPr>
        </p:nvSpPr>
        <p:spPr>
          <a:xfrm>
            <a:off x="898992" y="6356350"/>
            <a:ext cx="2743200" cy="365125"/>
          </a:xfrm>
        </p:spPr>
        <p:txBody>
          <a:bodyPr/>
          <a:lstStyle/>
          <a:p>
            <a:fld id="{B393DF27-7894-4DE3-A396-406DA7244782}" type="datetimeFigureOut">
              <a:rPr lang="fr-BE" smtClean="0"/>
              <a:t>08-07-26</a:t>
            </a:fld>
            <a:endParaRPr lang="fr-BE"/>
          </a:p>
        </p:txBody>
      </p:sp>
      <p:sp>
        <p:nvSpPr>
          <p:cNvPr id="9" name="Espace réservé du pied de page 4">
            <a:extLst>
              <a:ext uri="{FF2B5EF4-FFF2-40B4-BE49-F238E27FC236}">
                <a16:creationId xmlns:a16="http://schemas.microsoft.com/office/drawing/2014/main" id="{FDD5EB1F-725F-6908-48F5-FDBF2BCF43DA}"/>
              </a:ext>
            </a:extLst>
          </p:cNvPr>
          <p:cNvSpPr>
            <a:spLocks noGrp="1"/>
          </p:cNvSpPr>
          <p:nvPr>
            <p:ph type="ftr" sz="quarter" idx="11"/>
          </p:nvPr>
        </p:nvSpPr>
        <p:spPr>
          <a:xfrm>
            <a:off x="4038600" y="6356350"/>
            <a:ext cx="4114800" cy="365125"/>
          </a:xfrm>
        </p:spPr>
        <p:txBody>
          <a:bodyPr/>
          <a:lstStyle/>
          <a:p>
            <a:endParaRPr lang="fr-BE"/>
          </a:p>
        </p:txBody>
      </p:sp>
      <p:sp>
        <p:nvSpPr>
          <p:cNvPr id="10" name="Rectangle 9">
            <a:extLst>
              <a:ext uri="{FF2B5EF4-FFF2-40B4-BE49-F238E27FC236}">
                <a16:creationId xmlns:a16="http://schemas.microsoft.com/office/drawing/2014/main" id="{6E00FDA5-1A46-3298-43DF-0FA50F9A8837}"/>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3DAD54-29CE-E573-56D0-A9F9DD31499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cx1="http://schemas.microsoft.com/office/drawing/2015/9/8/chartex">
        <mc:Choice Requires="cx1">
          <p:graphicFrame>
            <p:nvGraphicFramePr>
              <p:cNvPr id="5" name="Graphique 4">
                <a:extLst>
                  <a:ext uri="{FF2B5EF4-FFF2-40B4-BE49-F238E27FC236}">
                    <a16:creationId xmlns:a16="http://schemas.microsoft.com/office/drawing/2014/main" id="{093BCD6E-CE05-E08C-06A7-79E2CC685E09}"/>
                  </a:ext>
                </a:extLst>
              </p:cNvPr>
              <p:cNvGraphicFramePr/>
              <p:nvPr>
                <p:extLst>
                  <p:ext uri="{D42A27DB-BD31-4B8C-83A1-F6EECF244321}">
                    <p14:modId xmlns:p14="http://schemas.microsoft.com/office/powerpoint/2010/main" val="239911376"/>
                  </p:ext>
                </p:extLst>
              </p:nvPr>
            </p:nvGraphicFramePr>
            <p:xfrm>
              <a:off x="1981710" y="1558159"/>
              <a:ext cx="7939698" cy="493072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 name="Graphique 4">
                <a:extLst>
                  <a:ext uri="{FF2B5EF4-FFF2-40B4-BE49-F238E27FC236}">
                    <a16:creationId xmlns:a16="http://schemas.microsoft.com/office/drawing/2014/main" id="{093BCD6E-CE05-E08C-06A7-79E2CC685E09}"/>
                  </a:ext>
                </a:extLst>
              </p:cNvPr>
              <p:cNvPicPr>
                <a:picLocks noGrp="1" noRot="1" noChangeAspect="1" noMove="1" noResize="1" noEditPoints="1" noAdjustHandles="1" noChangeArrowheads="1" noChangeShapeType="1"/>
              </p:cNvPicPr>
              <p:nvPr/>
            </p:nvPicPr>
            <p:blipFill>
              <a:blip r:embed="rId4"/>
              <a:stretch>
                <a:fillRect/>
              </a:stretch>
            </p:blipFill>
            <p:spPr>
              <a:xfrm>
                <a:off x="1981710" y="1558159"/>
                <a:ext cx="7939698" cy="4930720"/>
              </a:xfrm>
              <a:prstGeom prst="rect">
                <a:avLst/>
              </a:prstGeom>
            </p:spPr>
          </p:pic>
        </mc:Fallback>
      </mc:AlternateContent>
      <p:sp>
        <p:nvSpPr>
          <p:cNvPr id="12" name="Titre 1">
            <a:extLst>
              <a:ext uri="{FF2B5EF4-FFF2-40B4-BE49-F238E27FC236}">
                <a16:creationId xmlns:a16="http://schemas.microsoft.com/office/drawing/2014/main" id="{DE3490CA-056D-D662-F257-DC70FDE02C72}"/>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Tree>
    <p:extLst>
      <p:ext uri="{BB962C8B-B14F-4D97-AF65-F5344CB8AC3E}">
        <p14:creationId xmlns:p14="http://schemas.microsoft.com/office/powerpoint/2010/main" val="4006056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e chart + explication">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D71EB30B-19CE-1F2B-D1B7-16D4C9645FE9}"/>
              </a:ext>
            </a:extLst>
          </p:cNvPr>
          <p:cNvPicPr>
            <a:picLocks noChangeAspect="1"/>
          </p:cNvPicPr>
          <p:nvPr/>
        </p:nvPicPr>
        <p:blipFill>
          <a:blip r:embed="rId2"/>
          <a:stretch>
            <a:fillRect/>
          </a:stretch>
        </p:blipFill>
        <p:spPr>
          <a:xfrm>
            <a:off x="-1839" y="0"/>
            <a:ext cx="12193839" cy="6856968"/>
          </a:xfrm>
          <a:prstGeom prst="rect">
            <a:avLst/>
          </a:prstGeom>
        </p:spPr>
      </p:pic>
      <p:sp>
        <p:nvSpPr>
          <p:cNvPr id="7" name="Titre 1">
            <a:extLst>
              <a:ext uri="{FF2B5EF4-FFF2-40B4-BE49-F238E27FC236}">
                <a16:creationId xmlns:a16="http://schemas.microsoft.com/office/drawing/2014/main" id="{0EB13EA3-36E8-A0DE-EEC2-6CEC27B84AFC}"/>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8" name="Espace réservé de la date 3">
            <a:extLst>
              <a:ext uri="{FF2B5EF4-FFF2-40B4-BE49-F238E27FC236}">
                <a16:creationId xmlns:a16="http://schemas.microsoft.com/office/drawing/2014/main" id="{F7927550-AAB7-42C9-24E3-9CCA86BC137A}"/>
              </a:ext>
            </a:extLst>
          </p:cNvPr>
          <p:cNvSpPr>
            <a:spLocks noGrp="1"/>
          </p:cNvSpPr>
          <p:nvPr>
            <p:ph type="dt" sz="half" idx="10"/>
          </p:nvPr>
        </p:nvSpPr>
        <p:spPr>
          <a:xfrm>
            <a:off x="838200" y="6356350"/>
            <a:ext cx="2743200" cy="365125"/>
          </a:xfrm>
        </p:spPr>
        <p:txBody>
          <a:bodyPr/>
          <a:lstStyle/>
          <a:p>
            <a:fld id="{B393DF27-7894-4DE3-A396-406DA7244782}" type="datetimeFigureOut">
              <a:rPr lang="fr-BE" smtClean="0"/>
              <a:t>08-07-26</a:t>
            </a:fld>
            <a:endParaRPr lang="fr-BE"/>
          </a:p>
        </p:txBody>
      </p:sp>
      <p:sp>
        <p:nvSpPr>
          <p:cNvPr id="9" name="Espace réservé du pied de page 4">
            <a:extLst>
              <a:ext uri="{FF2B5EF4-FFF2-40B4-BE49-F238E27FC236}">
                <a16:creationId xmlns:a16="http://schemas.microsoft.com/office/drawing/2014/main" id="{FDD5EB1F-725F-6908-48F5-FDBF2BCF43DA}"/>
              </a:ext>
            </a:extLst>
          </p:cNvPr>
          <p:cNvSpPr>
            <a:spLocks noGrp="1"/>
          </p:cNvSpPr>
          <p:nvPr>
            <p:ph type="ftr" sz="quarter" idx="11"/>
          </p:nvPr>
        </p:nvSpPr>
        <p:spPr>
          <a:xfrm>
            <a:off x="4038600" y="6356350"/>
            <a:ext cx="4114800" cy="365125"/>
          </a:xfrm>
        </p:spPr>
        <p:txBody>
          <a:bodyPr/>
          <a:lstStyle/>
          <a:p>
            <a:endParaRPr lang="fr-BE"/>
          </a:p>
        </p:txBody>
      </p:sp>
      <p:sp>
        <p:nvSpPr>
          <p:cNvPr id="10" name="Rectangle 9">
            <a:extLst>
              <a:ext uri="{FF2B5EF4-FFF2-40B4-BE49-F238E27FC236}">
                <a16:creationId xmlns:a16="http://schemas.microsoft.com/office/drawing/2014/main" id="{6E00FDA5-1A46-3298-43DF-0FA50F9A8837}"/>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3DAD54-29CE-E573-56D0-A9F9DD31499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Graphique 12">
            <a:extLst>
              <a:ext uri="{FF2B5EF4-FFF2-40B4-BE49-F238E27FC236}">
                <a16:creationId xmlns:a16="http://schemas.microsoft.com/office/drawing/2014/main" id="{EFDCC763-8562-34F2-4C0C-D6B77F1AF36A}"/>
              </a:ext>
            </a:extLst>
          </p:cNvPr>
          <p:cNvGraphicFramePr/>
          <p:nvPr>
            <p:extLst>
              <p:ext uri="{D42A27DB-BD31-4B8C-83A1-F6EECF244321}">
                <p14:modId xmlns:p14="http://schemas.microsoft.com/office/powerpoint/2010/main" val="817785027"/>
              </p:ext>
            </p:extLst>
          </p:nvPr>
        </p:nvGraphicFramePr>
        <p:xfrm>
          <a:off x="-101899" y="1751806"/>
          <a:ext cx="7363367" cy="4756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Diagramme 13">
            <a:extLst>
              <a:ext uri="{FF2B5EF4-FFF2-40B4-BE49-F238E27FC236}">
                <a16:creationId xmlns:a16="http://schemas.microsoft.com/office/drawing/2014/main" id="{FF606D8E-BFC4-2308-C2C5-7FB4643E4E06}"/>
              </a:ext>
            </a:extLst>
          </p:cNvPr>
          <p:cNvGraphicFramePr/>
          <p:nvPr>
            <p:extLst>
              <p:ext uri="{D42A27DB-BD31-4B8C-83A1-F6EECF244321}">
                <p14:modId xmlns:p14="http://schemas.microsoft.com/office/powerpoint/2010/main" val="2804639056"/>
              </p:ext>
            </p:extLst>
          </p:nvPr>
        </p:nvGraphicFramePr>
        <p:xfrm>
          <a:off x="4727744" y="2272493"/>
          <a:ext cx="6111706" cy="3411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06891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atrice avec grille">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D71EB30B-19CE-1F2B-D1B7-16D4C9645FE9}"/>
              </a:ext>
            </a:extLst>
          </p:cNvPr>
          <p:cNvPicPr>
            <a:picLocks noChangeAspect="1"/>
          </p:cNvPicPr>
          <p:nvPr/>
        </p:nvPicPr>
        <p:blipFill>
          <a:blip r:embed="rId2"/>
          <a:stretch>
            <a:fillRect/>
          </a:stretch>
        </p:blipFill>
        <p:spPr>
          <a:xfrm>
            <a:off x="7039" y="1032"/>
            <a:ext cx="12193839" cy="6856968"/>
          </a:xfrm>
          <a:prstGeom prst="rect">
            <a:avLst/>
          </a:prstGeom>
        </p:spPr>
      </p:pic>
      <p:sp>
        <p:nvSpPr>
          <p:cNvPr id="7" name="Titre 1">
            <a:extLst>
              <a:ext uri="{FF2B5EF4-FFF2-40B4-BE49-F238E27FC236}">
                <a16:creationId xmlns:a16="http://schemas.microsoft.com/office/drawing/2014/main" id="{0EB13EA3-36E8-A0DE-EEC2-6CEC27B84AFC}"/>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8" name="Espace réservé de la date 3">
            <a:extLst>
              <a:ext uri="{FF2B5EF4-FFF2-40B4-BE49-F238E27FC236}">
                <a16:creationId xmlns:a16="http://schemas.microsoft.com/office/drawing/2014/main" id="{F7927550-AAB7-42C9-24E3-9CCA86BC137A}"/>
              </a:ext>
            </a:extLst>
          </p:cNvPr>
          <p:cNvSpPr>
            <a:spLocks noGrp="1"/>
          </p:cNvSpPr>
          <p:nvPr>
            <p:ph type="dt" sz="half" idx="10"/>
          </p:nvPr>
        </p:nvSpPr>
        <p:spPr>
          <a:xfrm>
            <a:off x="838200" y="6356350"/>
            <a:ext cx="2743200" cy="365125"/>
          </a:xfrm>
        </p:spPr>
        <p:txBody>
          <a:bodyPr/>
          <a:lstStyle/>
          <a:p>
            <a:fld id="{B393DF27-7894-4DE3-A396-406DA7244782}" type="datetimeFigureOut">
              <a:rPr lang="fr-BE" smtClean="0"/>
              <a:t>08-07-26</a:t>
            </a:fld>
            <a:endParaRPr lang="fr-BE"/>
          </a:p>
        </p:txBody>
      </p:sp>
      <p:sp>
        <p:nvSpPr>
          <p:cNvPr id="9" name="Espace réservé du pied de page 4">
            <a:extLst>
              <a:ext uri="{FF2B5EF4-FFF2-40B4-BE49-F238E27FC236}">
                <a16:creationId xmlns:a16="http://schemas.microsoft.com/office/drawing/2014/main" id="{FDD5EB1F-725F-6908-48F5-FDBF2BCF43DA}"/>
              </a:ext>
            </a:extLst>
          </p:cNvPr>
          <p:cNvSpPr>
            <a:spLocks noGrp="1"/>
          </p:cNvSpPr>
          <p:nvPr>
            <p:ph type="ftr" sz="quarter" idx="11"/>
          </p:nvPr>
        </p:nvSpPr>
        <p:spPr>
          <a:xfrm>
            <a:off x="4038600" y="6356350"/>
            <a:ext cx="4114800" cy="365125"/>
          </a:xfrm>
        </p:spPr>
        <p:txBody>
          <a:bodyPr/>
          <a:lstStyle/>
          <a:p>
            <a:endParaRPr lang="fr-BE"/>
          </a:p>
        </p:txBody>
      </p:sp>
      <p:sp>
        <p:nvSpPr>
          <p:cNvPr id="10" name="Rectangle 9">
            <a:extLst>
              <a:ext uri="{FF2B5EF4-FFF2-40B4-BE49-F238E27FC236}">
                <a16:creationId xmlns:a16="http://schemas.microsoft.com/office/drawing/2014/main" id="{6E00FDA5-1A46-3298-43DF-0FA50F9A8837}"/>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3DAD54-29CE-E573-56D0-A9F9DD31499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me 1">
            <a:extLst>
              <a:ext uri="{FF2B5EF4-FFF2-40B4-BE49-F238E27FC236}">
                <a16:creationId xmlns:a16="http://schemas.microsoft.com/office/drawing/2014/main" id="{99AF0557-8CDE-D254-0081-C082824C09E9}"/>
              </a:ext>
            </a:extLst>
          </p:cNvPr>
          <p:cNvGraphicFramePr/>
          <p:nvPr>
            <p:extLst>
              <p:ext uri="{D42A27DB-BD31-4B8C-83A1-F6EECF244321}">
                <p14:modId xmlns:p14="http://schemas.microsoft.com/office/powerpoint/2010/main" val="3800709082"/>
              </p:ext>
            </p:extLst>
          </p:nvPr>
        </p:nvGraphicFramePr>
        <p:xfrm>
          <a:off x="5612752" y="1762126"/>
          <a:ext cx="6283326" cy="4042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u contenu 2">
            <a:extLst>
              <a:ext uri="{FF2B5EF4-FFF2-40B4-BE49-F238E27FC236}">
                <a16:creationId xmlns:a16="http://schemas.microsoft.com/office/drawing/2014/main" id="{85B9278A-FD7E-DDCA-98D5-7022F8338EE6}"/>
              </a:ext>
            </a:extLst>
          </p:cNvPr>
          <p:cNvSpPr>
            <a:spLocks noGrp="1"/>
          </p:cNvSpPr>
          <p:nvPr>
            <p:ph idx="1"/>
          </p:nvPr>
        </p:nvSpPr>
        <p:spPr>
          <a:xfrm>
            <a:off x="838200" y="1825625"/>
            <a:ext cx="4976674" cy="4351338"/>
          </a:xfrm>
        </p:spPr>
        <p:txBody>
          <a:bodyPr/>
          <a:lstStyle>
            <a:lvl1pPr marL="0" indent="0">
              <a:buNone/>
              <a:defRPr>
                <a:solidFill>
                  <a:srgbClr val="00ABE6"/>
                </a:solidFill>
                <a:latin typeface="Avenir Book" panose="02000503020000020003"/>
                <a:cs typeface="Calibri" panose="020F0502020204030204" pitchFamily="34" charset="0"/>
              </a:defRPr>
            </a:lvl1pPr>
            <a:lvl2pPr marL="685800" indent="-228600">
              <a:buClr>
                <a:srgbClr val="F6CB06"/>
              </a:buClr>
              <a:buFont typeface="Montserrat" panose="00000500000000000000" pitchFamily="50" charset="0"/>
              <a:buChar char="›"/>
              <a:defRPr>
                <a:latin typeface="Avenir Book" panose="02000503020000020003"/>
                <a:cs typeface="Calibri" panose="020F0502020204030204" pitchFamily="34" charset="0"/>
              </a:defRPr>
            </a:lvl2pPr>
            <a:lvl3pPr>
              <a:buClr>
                <a:srgbClr val="E9418D"/>
              </a:buClr>
              <a:defRPr>
                <a:latin typeface="Avenir Book" panose="02000503020000020003"/>
                <a:cs typeface="Calibri" panose="020F0502020204030204" pitchFamily="34" charset="0"/>
              </a:defRPr>
            </a:lvl3pPr>
            <a:lvl4pPr>
              <a:defRPr>
                <a:latin typeface="Avenir Book" panose="02000503020000020003"/>
                <a:cs typeface="Calibri" panose="020F0502020204030204" pitchFamily="34" charset="0"/>
              </a:defRPr>
            </a:lvl4pPr>
            <a:lvl5pPr>
              <a:defRPr>
                <a:latin typeface="Avenir Book" panose="02000503020000020003"/>
                <a:cs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01143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yramide segmentée">
    <p:spTree>
      <p:nvGrpSpPr>
        <p:cNvPr id="1" name=""/>
        <p:cNvGrpSpPr/>
        <p:nvPr/>
      </p:nvGrpSpPr>
      <p:grpSpPr>
        <a:xfrm>
          <a:off x="0" y="0"/>
          <a:ext cx="0" cy="0"/>
          <a:chOff x="0" y="0"/>
          <a:chExt cx="0" cy="0"/>
        </a:xfrm>
      </p:grpSpPr>
      <p:pic>
        <p:nvPicPr>
          <p:cNvPr id="6" name="Image 5" descr="Une image contenant capture d’écran, blanc, conception&#10;&#10;Description générée automatiquement">
            <a:extLst>
              <a:ext uri="{FF2B5EF4-FFF2-40B4-BE49-F238E27FC236}">
                <a16:creationId xmlns:a16="http://schemas.microsoft.com/office/drawing/2014/main" id="{D71EB30B-19CE-1F2B-D1B7-16D4C9645FE9}"/>
              </a:ext>
            </a:extLst>
          </p:cNvPr>
          <p:cNvPicPr>
            <a:picLocks noChangeAspect="1"/>
          </p:cNvPicPr>
          <p:nvPr/>
        </p:nvPicPr>
        <p:blipFill>
          <a:blip r:embed="rId2"/>
          <a:stretch>
            <a:fillRect/>
          </a:stretch>
        </p:blipFill>
        <p:spPr>
          <a:xfrm>
            <a:off x="7039" y="-15875"/>
            <a:ext cx="12193839" cy="6856968"/>
          </a:xfrm>
          <a:prstGeom prst="rect">
            <a:avLst/>
          </a:prstGeom>
        </p:spPr>
      </p:pic>
      <p:sp>
        <p:nvSpPr>
          <p:cNvPr id="8" name="Espace réservé de la date 3">
            <a:extLst>
              <a:ext uri="{FF2B5EF4-FFF2-40B4-BE49-F238E27FC236}">
                <a16:creationId xmlns:a16="http://schemas.microsoft.com/office/drawing/2014/main" id="{F7927550-AAB7-42C9-24E3-9CCA86BC137A}"/>
              </a:ext>
            </a:extLst>
          </p:cNvPr>
          <p:cNvSpPr>
            <a:spLocks noGrp="1"/>
          </p:cNvSpPr>
          <p:nvPr>
            <p:ph type="dt" sz="half" idx="10"/>
          </p:nvPr>
        </p:nvSpPr>
        <p:spPr>
          <a:xfrm>
            <a:off x="838200" y="6356350"/>
            <a:ext cx="2743200" cy="365125"/>
          </a:xfrm>
        </p:spPr>
        <p:txBody>
          <a:bodyPr/>
          <a:lstStyle/>
          <a:p>
            <a:fld id="{B393DF27-7894-4DE3-A396-406DA7244782}" type="datetimeFigureOut">
              <a:rPr lang="fr-BE" smtClean="0"/>
              <a:t>08-07-26</a:t>
            </a:fld>
            <a:endParaRPr lang="fr-BE"/>
          </a:p>
        </p:txBody>
      </p:sp>
      <p:sp>
        <p:nvSpPr>
          <p:cNvPr id="9" name="Espace réservé du pied de page 4">
            <a:extLst>
              <a:ext uri="{FF2B5EF4-FFF2-40B4-BE49-F238E27FC236}">
                <a16:creationId xmlns:a16="http://schemas.microsoft.com/office/drawing/2014/main" id="{FDD5EB1F-725F-6908-48F5-FDBF2BCF43DA}"/>
              </a:ext>
            </a:extLst>
          </p:cNvPr>
          <p:cNvSpPr>
            <a:spLocks noGrp="1"/>
          </p:cNvSpPr>
          <p:nvPr>
            <p:ph type="ftr" sz="quarter" idx="11"/>
          </p:nvPr>
        </p:nvSpPr>
        <p:spPr>
          <a:xfrm>
            <a:off x="4038600" y="6356350"/>
            <a:ext cx="4114800" cy="365125"/>
          </a:xfrm>
        </p:spPr>
        <p:txBody>
          <a:bodyPr/>
          <a:lstStyle/>
          <a:p>
            <a:endParaRPr lang="fr-BE"/>
          </a:p>
        </p:txBody>
      </p:sp>
      <p:sp>
        <p:nvSpPr>
          <p:cNvPr id="10" name="Rectangle 9">
            <a:extLst>
              <a:ext uri="{FF2B5EF4-FFF2-40B4-BE49-F238E27FC236}">
                <a16:creationId xmlns:a16="http://schemas.microsoft.com/office/drawing/2014/main" id="{6E00FDA5-1A46-3298-43DF-0FA50F9A8837}"/>
              </a:ext>
            </a:extLst>
          </p:cNvPr>
          <p:cNvSpPr/>
          <p:nvPr/>
        </p:nvSpPr>
        <p:spPr>
          <a:xfrm>
            <a:off x="11896078" y="0"/>
            <a:ext cx="304800" cy="6858000"/>
          </a:xfrm>
          <a:prstGeom prst="rect">
            <a:avLst/>
          </a:prstGeom>
          <a:solidFill>
            <a:srgbClr val="FBC1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3DAD54-29CE-E573-56D0-A9F9DD31499A}"/>
              </a:ext>
            </a:extLst>
          </p:cNvPr>
          <p:cNvSpPr/>
          <p:nvPr/>
        </p:nvSpPr>
        <p:spPr>
          <a:xfrm rot="16200000">
            <a:off x="10777491" y="5450488"/>
            <a:ext cx="304800" cy="2541974"/>
          </a:xfrm>
          <a:prstGeom prst="rect">
            <a:avLst/>
          </a:prstGeom>
          <a:solidFill>
            <a:srgbClr val="E9418D">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me 1">
            <a:extLst>
              <a:ext uri="{FF2B5EF4-FFF2-40B4-BE49-F238E27FC236}">
                <a16:creationId xmlns:a16="http://schemas.microsoft.com/office/drawing/2014/main" id="{796DE460-0B2D-5BD0-3FBE-3FCB284BCDCC}"/>
              </a:ext>
            </a:extLst>
          </p:cNvPr>
          <p:cNvGraphicFramePr/>
          <p:nvPr>
            <p:extLst>
              <p:ext uri="{D42A27DB-BD31-4B8C-83A1-F6EECF244321}">
                <p14:modId xmlns:p14="http://schemas.microsoft.com/office/powerpoint/2010/main" val="472102037"/>
              </p:ext>
            </p:extLst>
          </p:nvPr>
        </p:nvGraphicFramePr>
        <p:xfrm>
          <a:off x="5013325" y="81806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u contenu 2">
            <a:extLst>
              <a:ext uri="{FF2B5EF4-FFF2-40B4-BE49-F238E27FC236}">
                <a16:creationId xmlns:a16="http://schemas.microsoft.com/office/drawing/2014/main" id="{04583ACF-8B02-0CF3-6997-C5D81322B104}"/>
              </a:ext>
            </a:extLst>
          </p:cNvPr>
          <p:cNvSpPr>
            <a:spLocks noGrp="1"/>
          </p:cNvSpPr>
          <p:nvPr>
            <p:ph idx="1"/>
          </p:nvPr>
        </p:nvSpPr>
        <p:spPr>
          <a:xfrm>
            <a:off x="838200" y="1825625"/>
            <a:ext cx="4976674" cy="4351338"/>
          </a:xfrm>
        </p:spPr>
        <p:txBody>
          <a:bodyPr/>
          <a:lstStyle>
            <a:lvl1pPr marL="0" indent="0">
              <a:buNone/>
              <a:defRPr>
                <a:solidFill>
                  <a:srgbClr val="00ABE6"/>
                </a:solidFill>
                <a:latin typeface="Avenir Book" panose="02000503020000020003"/>
                <a:cs typeface="Calibri" panose="020F0502020204030204" pitchFamily="34" charset="0"/>
              </a:defRPr>
            </a:lvl1pPr>
            <a:lvl2pPr marL="685800" indent="-228600">
              <a:buClr>
                <a:srgbClr val="F6CB06"/>
              </a:buClr>
              <a:buFont typeface="Montserrat" panose="00000500000000000000" pitchFamily="50" charset="0"/>
              <a:buChar char="›"/>
              <a:defRPr>
                <a:latin typeface="Avenir Book" panose="02000503020000020003"/>
                <a:cs typeface="Calibri" panose="020F0502020204030204" pitchFamily="34" charset="0"/>
              </a:defRPr>
            </a:lvl2pPr>
            <a:lvl3pPr>
              <a:buClr>
                <a:srgbClr val="E9418D"/>
              </a:buClr>
              <a:defRPr>
                <a:latin typeface="Avenir Book" panose="02000503020000020003"/>
                <a:cs typeface="Calibri" panose="020F0502020204030204" pitchFamily="34" charset="0"/>
              </a:defRPr>
            </a:lvl3pPr>
            <a:lvl4pPr>
              <a:defRPr>
                <a:latin typeface="Avenir Book" panose="02000503020000020003"/>
                <a:cs typeface="Calibri" panose="020F0502020204030204" pitchFamily="34" charset="0"/>
              </a:defRPr>
            </a:lvl4pPr>
            <a:lvl5pPr>
              <a:defRPr>
                <a:latin typeface="Avenir Book" panose="02000503020000020003"/>
                <a:cs typeface="Calibri" panose="020F050202020403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Titre 1">
            <a:extLst>
              <a:ext uri="{FF2B5EF4-FFF2-40B4-BE49-F238E27FC236}">
                <a16:creationId xmlns:a16="http://schemas.microsoft.com/office/drawing/2014/main" id="{09BBF85B-5EBA-BE13-2539-F296122F0170}"/>
              </a:ext>
            </a:extLst>
          </p:cNvPr>
          <p:cNvSpPr>
            <a:spLocks noGrp="1"/>
          </p:cNvSpPr>
          <p:nvPr>
            <p:ph type="title"/>
          </p:nvPr>
        </p:nvSpPr>
        <p:spPr>
          <a:xfrm>
            <a:off x="2613457" y="320675"/>
            <a:ext cx="581616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Tree>
    <p:extLst>
      <p:ext uri="{BB962C8B-B14F-4D97-AF65-F5344CB8AC3E}">
        <p14:creationId xmlns:p14="http://schemas.microsoft.com/office/powerpoint/2010/main" val="1651365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iste">
    <p:spTree>
      <p:nvGrpSpPr>
        <p:cNvPr id="1" name=""/>
        <p:cNvGrpSpPr/>
        <p:nvPr/>
      </p:nvGrpSpPr>
      <p:grpSpPr>
        <a:xfrm>
          <a:off x="0" y="0"/>
          <a:ext cx="0" cy="0"/>
          <a:chOff x="0" y="0"/>
          <a:chExt cx="0" cy="0"/>
        </a:xfrm>
      </p:grpSpPr>
      <p:pic>
        <p:nvPicPr>
          <p:cNvPr id="7" name="Image 6" descr="Une image contenant capture d’écran, blanc, conception&#10;&#10;Description générée automatiquement">
            <a:extLst>
              <a:ext uri="{FF2B5EF4-FFF2-40B4-BE49-F238E27FC236}">
                <a16:creationId xmlns:a16="http://schemas.microsoft.com/office/drawing/2014/main" id="{96C8DAB6-A092-095A-973D-F26B697C3F3A}"/>
              </a:ext>
            </a:extLst>
          </p:cNvPr>
          <p:cNvPicPr>
            <a:picLocks noChangeAspect="1"/>
          </p:cNvPicPr>
          <p:nvPr/>
        </p:nvPicPr>
        <p:blipFill>
          <a:blip r:embed="rId2"/>
          <a:stretch>
            <a:fillRect/>
          </a:stretch>
        </p:blipFill>
        <p:spPr>
          <a:xfrm>
            <a:off x="7039" y="1032"/>
            <a:ext cx="12193839" cy="6856968"/>
          </a:xfrm>
          <a:prstGeom prst="rect">
            <a:avLst/>
          </a:prstGeom>
        </p:spPr>
      </p:pic>
      <p:sp>
        <p:nvSpPr>
          <p:cNvPr id="8" name="Titre 1">
            <a:extLst>
              <a:ext uri="{FF2B5EF4-FFF2-40B4-BE49-F238E27FC236}">
                <a16:creationId xmlns:a16="http://schemas.microsoft.com/office/drawing/2014/main" id="{AC51517C-20EB-3A44-3B15-FAA440C05F65}"/>
              </a:ext>
            </a:extLst>
          </p:cNvPr>
          <p:cNvSpPr>
            <a:spLocks noGrp="1"/>
          </p:cNvSpPr>
          <p:nvPr>
            <p:ph type="title"/>
          </p:nvPr>
        </p:nvSpPr>
        <p:spPr>
          <a:xfrm>
            <a:off x="2432482" y="365125"/>
            <a:ext cx="8921318" cy="1325563"/>
          </a:xfrm>
        </p:spPr>
        <p:txBody>
          <a:bodyPr>
            <a:normAutofit/>
          </a:bodyPr>
          <a:lstStyle>
            <a:lvl1pPr algn="r">
              <a:defRPr sz="3600" b="1">
                <a:solidFill>
                  <a:srgbClr val="00A634"/>
                </a:solidFill>
                <a:latin typeface="Avenir Book" panose="02000503020000020003"/>
                <a:cs typeface="Calibri" panose="020F0502020204030204" pitchFamily="34" charset="0"/>
              </a:defRPr>
            </a:lvl1pPr>
          </a:lstStyle>
          <a:p>
            <a:r>
              <a:rPr lang="fr-FR"/>
              <a:t>Modifiez le style du titre</a:t>
            </a:r>
            <a:endParaRPr lang="fr-FR" dirty="0"/>
          </a:p>
        </p:txBody>
      </p:sp>
      <p:sp>
        <p:nvSpPr>
          <p:cNvPr id="3" name="Espace réservé de la date 2">
            <a:extLst>
              <a:ext uri="{FF2B5EF4-FFF2-40B4-BE49-F238E27FC236}">
                <a16:creationId xmlns:a16="http://schemas.microsoft.com/office/drawing/2014/main" id="{7378E650-AEC9-6F28-0E9D-C1B64654AB69}"/>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4" name="Espace réservé du pied de page 3">
            <a:extLst>
              <a:ext uri="{FF2B5EF4-FFF2-40B4-BE49-F238E27FC236}">
                <a16:creationId xmlns:a16="http://schemas.microsoft.com/office/drawing/2014/main" id="{137F7FED-C5F7-2E6B-D7E5-8864453B4E8E}"/>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51418C8D-8C65-3E8C-5ABC-E82E8CF87CD4}"/>
              </a:ext>
            </a:extLst>
          </p:cNvPr>
          <p:cNvSpPr>
            <a:spLocks noGrp="1"/>
          </p:cNvSpPr>
          <p:nvPr>
            <p:ph type="sldNum" sz="quarter" idx="12"/>
          </p:nvPr>
        </p:nvSpPr>
        <p:spPr/>
        <p:txBody>
          <a:bodyPr/>
          <a:lstStyle/>
          <a:p>
            <a:fld id="{FEE1CD6E-1232-400E-96E9-15D554FF3045}" type="slidenum">
              <a:rPr lang="fr-BE" smtClean="0"/>
              <a:t>‹N°›</a:t>
            </a:fld>
            <a:endParaRPr lang="fr-BE"/>
          </a:p>
        </p:txBody>
      </p:sp>
      <p:graphicFrame>
        <p:nvGraphicFramePr>
          <p:cNvPr id="6" name="Diagramme 5">
            <a:extLst>
              <a:ext uri="{FF2B5EF4-FFF2-40B4-BE49-F238E27FC236}">
                <a16:creationId xmlns:a16="http://schemas.microsoft.com/office/drawing/2014/main" id="{78D0BB5E-2F41-8D6E-0D64-84A812C41C02}"/>
              </a:ext>
            </a:extLst>
          </p:cNvPr>
          <p:cNvGraphicFramePr/>
          <p:nvPr>
            <p:extLst>
              <p:ext uri="{D42A27DB-BD31-4B8C-83A1-F6EECF244321}">
                <p14:modId xmlns:p14="http://schemas.microsoft.com/office/powerpoint/2010/main" val="2113709958"/>
              </p:ext>
            </p:extLst>
          </p:nvPr>
        </p:nvGraphicFramePr>
        <p:xfrm>
          <a:off x="145775" y="1444487"/>
          <a:ext cx="10515600" cy="462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5157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tch">
    <p:spTree>
      <p:nvGrpSpPr>
        <p:cNvPr id="1" name=""/>
        <p:cNvGrpSpPr/>
        <p:nvPr/>
      </p:nvGrpSpPr>
      <p:grpSpPr>
        <a:xfrm>
          <a:off x="0" y="0"/>
          <a:ext cx="0" cy="0"/>
          <a:chOff x="0" y="0"/>
          <a:chExt cx="0" cy="0"/>
        </a:xfrm>
      </p:grpSpPr>
      <p:pic>
        <p:nvPicPr>
          <p:cNvPr id="7" name="Image 6" descr="Une image contenant Graphique, capture d’écran, graphisme, conception&#10;&#10;Description générée automatiquement">
            <a:extLst>
              <a:ext uri="{FF2B5EF4-FFF2-40B4-BE49-F238E27FC236}">
                <a16:creationId xmlns:a16="http://schemas.microsoft.com/office/drawing/2014/main" id="{399D2717-F7B3-941C-9945-37D7F5811914}"/>
              </a:ext>
            </a:extLst>
          </p:cNvPr>
          <p:cNvPicPr>
            <a:picLocks noChangeAspect="1"/>
          </p:cNvPicPr>
          <p:nvPr/>
        </p:nvPicPr>
        <p:blipFill>
          <a:blip r:embed="rId2"/>
          <a:stretch>
            <a:fillRect/>
          </a:stretch>
        </p:blipFill>
        <p:spPr>
          <a:xfrm>
            <a:off x="7796" y="0"/>
            <a:ext cx="12193839" cy="6856968"/>
          </a:xfrm>
          <a:prstGeom prst="rect">
            <a:avLst/>
          </a:prstGeom>
        </p:spPr>
      </p:pic>
      <p:sp>
        <p:nvSpPr>
          <p:cNvPr id="17" name="Rectangle 16">
            <a:extLst>
              <a:ext uri="{FF2B5EF4-FFF2-40B4-BE49-F238E27FC236}">
                <a16:creationId xmlns:a16="http://schemas.microsoft.com/office/drawing/2014/main" id="{4BC37893-D98F-D5BB-83D1-8C72A8D6102A}"/>
              </a:ext>
            </a:extLst>
          </p:cNvPr>
          <p:cNvSpPr/>
          <p:nvPr/>
        </p:nvSpPr>
        <p:spPr>
          <a:xfrm>
            <a:off x="3948509" y="-1032"/>
            <a:ext cx="1324827" cy="6856968"/>
          </a:xfrm>
          <a:prstGeom prst="rect">
            <a:avLst/>
          </a:prstGeom>
          <a:solidFill>
            <a:srgbClr val="F6CB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e la date 3">
            <a:extLst>
              <a:ext uri="{FF2B5EF4-FFF2-40B4-BE49-F238E27FC236}">
                <a16:creationId xmlns:a16="http://schemas.microsoft.com/office/drawing/2014/main" id="{461BD53E-2924-6FD1-85E6-B8F7F7599C9C}"/>
              </a:ext>
            </a:extLst>
          </p:cNvPr>
          <p:cNvSpPr>
            <a:spLocks noGrp="1"/>
          </p:cNvSpPr>
          <p:nvPr>
            <p:ph type="dt" sz="half" idx="10"/>
          </p:nvPr>
        </p:nvSpPr>
        <p:spPr>
          <a:xfrm rot="16200000">
            <a:off x="2368455" y="5301774"/>
            <a:ext cx="2743200" cy="365125"/>
          </a:xfrm>
        </p:spPr>
        <p:txBody>
          <a:body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CF2D7ACA-C923-B65E-41E7-B4E943A03AE3}"/>
              </a:ext>
            </a:extLst>
          </p:cNvPr>
          <p:cNvSpPr>
            <a:spLocks noGrp="1"/>
          </p:cNvSpPr>
          <p:nvPr>
            <p:ph type="ftr" sz="quarter" idx="11"/>
          </p:nvPr>
        </p:nvSpPr>
        <p:spPr/>
        <p:txBody>
          <a:bodyPr/>
          <a:lstStyle>
            <a:lvl1pPr>
              <a:defRPr sz="1100">
                <a:latin typeface="Avenir Book" panose="02000503020000020003"/>
              </a:defRPr>
            </a:lvl1pPr>
          </a:lstStyle>
          <a:p>
            <a:endParaRPr lang="fr-BE"/>
          </a:p>
        </p:txBody>
      </p:sp>
      <p:sp>
        <p:nvSpPr>
          <p:cNvPr id="6" name="Espace réservé du numéro de diapositive 5">
            <a:extLst>
              <a:ext uri="{FF2B5EF4-FFF2-40B4-BE49-F238E27FC236}">
                <a16:creationId xmlns:a16="http://schemas.microsoft.com/office/drawing/2014/main" id="{A69E09E5-36EC-26AC-9C36-B2971AC0FBAC}"/>
              </a:ext>
            </a:extLst>
          </p:cNvPr>
          <p:cNvSpPr>
            <a:spLocks noGrp="1"/>
          </p:cNvSpPr>
          <p:nvPr>
            <p:ph type="sldNum" sz="quarter" idx="12"/>
          </p:nvPr>
        </p:nvSpPr>
        <p:spPr/>
        <p:txBody>
          <a:bodyPr/>
          <a:lstStyle/>
          <a:p>
            <a:fld id="{FEE1CD6E-1232-400E-96E9-15D554FF3045}" type="slidenum">
              <a:rPr lang="fr-BE" smtClean="0"/>
              <a:t>‹N°›</a:t>
            </a:fld>
            <a:endParaRPr lang="fr-BE"/>
          </a:p>
        </p:txBody>
      </p:sp>
      <p:pic>
        <p:nvPicPr>
          <p:cNvPr id="12" name="Graphique 11" descr="Chronomètre 25% avec un remplissage uni">
            <a:extLst>
              <a:ext uri="{FF2B5EF4-FFF2-40B4-BE49-F238E27FC236}">
                <a16:creationId xmlns:a16="http://schemas.microsoft.com/office/drawing/2014/main" id="{B48FB593-D2EB-603B-91B8-5D7EA843EC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7441" y="136525"/>
            <a:ext cx="1436644" cy="1436644"/>
          </a:xfrm>
          <a:prstGeom prst="rect">
            <a:avLst/>
          </a:prstGeom>
        </p:spPr>
      </p:pic>
      <p:pic>
        <p:nvPicPr>
          <p:cNvPr id="13" name="Graphique 12" descr="Chronomètre avec un remplissage uni">
            <a:extLst>
              <a:ext uri="{FF2B5EF4-FFF2-40B4-BE49-F238E27FC236}">
                <a16:creationId xmlns:a16="http://schemas.microsoft.com/office/drawing/2014/main" id="{A547C55B-E58D-489F-9CF8-F45FBC55CB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81208" y="136525"/>
            <a:ext cx="1436644" cy="1436644"/>
          </a:xfrm>
          <a:prstGeom prst="rect">
            <a:avLst/>
          </a:prstGeom>
        </p:spPr>
      </p:pic>
      <p:pic>
        <p:nvPicPr>
          <p:cNvPr id="15" name="Image 14" descr="Personne faisant une présentation à son équipe">
            <a:extLst>
              <a:ext uri="{FF2B5EF4-FFF2-40B4-BE49-F238E27FC236}">
                <a16:creationId xmlns:a16="http://schemas.microsoft.com/office/drawing/2014/main" id="{20E8C40E-1287-DEC6-7D5C-655233ABA887}"/>
              </a:ext>
            </a:extLst>
          </p:cNvPr>
          <p:cNvPicPr>
            <a:picLocks noChangeAspect="1"/>
          </p:cNvPicPr>
          <p:nvPr/>
        </p:nvPicPr>
        <p:blipFill rotWithShape="1">
          <a:blip r:embed="rId5"/>
          <a:srcRect l="32716"/>
          <a:stretch/>
        </p:blipFill>
        <p:spPr>
          <a:xfrm>
            <a:off x="5273336" y="-1032"/>
            <a:ext cx="6928299" cy="6858000"/>
          </a:xfrm>
          <a:prstGeom prst="rect">
            <a:avLst/>
          </a:prstGeom>
        </p:spPr>
      </p:pic>
      <p:sp>
        <p:nvSpPr>
          <p:cNvPr id="3" name="Sous-titre 2">
            <a:extLst>
              <a:ext uri="{FF2B5EF4-FFF2-40B4-BE49-F238E27FC236}">
                <a16:creationId xmlns:a16="http://schemas.microsoft.com/office/drawing/2014/main" id="{B6DAE977-5B26-1C22-D5FE-3DE0ED729A08}"/>
              </a:ext>
            </a:extLst>
          </p:cNvPr>
          <p:cNvSpPr>
            <a:spLocks noGrp="1"/>
          </p:cNvSpPr>
          <p:nvPr>
            <p:ph type="subTitle" idx="1" hasCustomPrompt="1"/>
          </p:nvPr>
        </p:nvSpPr>
        <p:spPr>
          <a:xfrm rot="16200000">
            <a:off x="2061416" y="3378368"/>
            <a:ext cx="5217960" cy="1103127"/>
          </a:xfrm>
        </p:spPr>
        <p:txBody>
          <a:bodyPr>
            <a:noAutofit/>
          </a:bodyPr>
          <a:lstStyle>
            <a:lvl1pPr marL="0" indent="0" algn="r">
              <a:buNone/>
              <a:defRPr sz="5400">
                <a:solidFill>
                  <a:schemeClr val="bg1"/>
                </a:solidFill>
                <a:latin typeface="Avenir Book" panose="02000503020000020003"/>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Pitch </a:t>
            </a:r>
            <a:r>
              <a:rPr lang="fr-FR" dirty="0" err="1"/>
              <a:t>your</a:t>
            </a:r>
            <a:r>
              <a:rPr lang="fr-FR" dirty="0"/>
              <a:t> practice</a:t>
            </a:r>
          </a:p>
        </p:txBody>
      </p:sp>
      <p:pic>
        <p:nvPicPr>
          <p:cNvPr id="16" name="Graphique 15" descr="Chronomètre 33% avec un remplissage uni">
            <a:extLst>
              <a:ext uri="{FF2B5EF4-FFF2-40B4-BE49-F238E27FC236}">
                <a16:creationId xmlns:a16="http://schemas.microsoft.com/office/drawing/2014/main" id="{5221B4CB-6483-58E3-24BC-081F372C867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3927554" y="-16699"/>
            <a:ext cx="1354349" cy="1354349"/>
          </a:xfrm>
          <a:prstGeom prst="rect">
            <a:avLst/>
          </a:prstGeom>
        </p:spPr>
      </p:pic>
      <p:sp>
        <p:nvSpPr>
          <p:cNvPr id="19" name="Rectangle 18">
            <a:extLst>
              <a:ext uri="{FF2B5EF4-FFF2-40B4-BE49-F238E27FC236}">
                <a16:creationId xmlns:a16="http://schemas.microsoft.com/office/drawing/2014/main" id="{E70D0F8E-B2D2-BF9A-8B3E-E47A6BF0DA35}"/>
              </a:ext>
            </a:extLst>
          </p:cNvPr>
          <p:cNvSpPr/>
          <p:nvPr/>
        </p:nvSpPr>
        <p:spPr>
          <a:xfrm rot="16200000">
            <a:off x="4514145" y="6127923"/>
            <a:ext cx="193148" cy="1324827"/>
          </a:xfrm>
          <a:prstGeom prst="rect">
            <a:avLst/>
          </a:prstGeom>
          <a:solidFill>
            <a:srgbClr val="00A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133F340-6BD6-7197-FA20-823A0203EAD7}"/>
              </a:ext>
            </a:extLst>
          </p:cNvPr>
          <p:cNvSpPr/>
          <p:nvPr/>
        </p:nvSpPr>
        <p:spPr>
          <a:xfrm>
            <a:off x="3948509" y="5424256"/>
            <a:ext cx="170323" cy="1431680"/>
          </a:xfrm>
          <a:prstGeom prst="rect">
            <a:avLst/>
          </a:prstGeom>
          <a:solidFill>
            <a:srgbClr val="DE0022">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space réservé du numéro de diapositive 5">
            <a:extLst>
              <a:ext uri="{FF2B5EF4-FFF2-40B4-BE49-F238E27FC236}">
                <a16:creationId xmlns:a16="http://schemas.microsoft.com/office/drawing/2014/main" id="{FE8831BC-7DF4-16DB-DBBF-157B10A24A57}"/>
              </a:ext>
            </a:extLst>
          </p:cNvPr>
          <p:cNvSpPr txBox="1">
            <a:spLocks/>
          </p:cNvSpPr>
          <p:nvPr/>
        </p:nvSpPr>
        <p:spPr>
          <a:xfrm>
            <a:off x="11771789" y="6538912"/>
            <a:ext cx="494189"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solidFill>
                <a:latin typeface="Avenir Book" panose="02000503020000020003"/>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AA1B075-1137-7649-9FAF-54C579A423C3}" type="slidenum">
              <a:rPr lang="fr-FR" smtClean="0"/>
              <a:pPr algn="r"/>
              <a:t>‹N°›</a:t>
            </a:fld>
            <a:endParaRPr lang="fr-FR"/>
          </a:p>
        </p:txBody>
      </p:sp>
    </p:spTree>
    <p:extLst>
      <p:ext uri="{BB962C8B-B14F-4D97-AF65-F5344CB8AC3E}">
        <p14:creationId xmlns:p14="http://schemas.microsoft.com/office/powerpoint/2010/main" val="1839391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FA55CB6-DE3A-3F98-AE3D-618CA486A10E}"/>
              </a:ext>
            </a:extLst>
          </p:cNvPr>
          <p:cNvSpPr>
            <a:spLocks noGrp="1"/>
          </p:cNvSpPr>
          <p:nvPr>
            <p:ph type="sldNum" sz="quarter" idx="12"/>
          </p:nvPr>
        </p:nvSpPr>
        <p:spPr>
          <a:xfrm>
            <a:off x="9448800" y="6495995"/>
            <a:ext cx="2743200" cy="365125"/>
          </a:xfrm>
        </p:spPr>
        <p:txBody>
          <a:bodyPr/>
          <a:lstStyle>
            <a:lvl1pPr>
              <a:defRPr>
                <a:latin typeface="Avenir Book" panose="02000503020000020003"/>
              </a:defRPr>
            </a:lvl1pPr>
          </a:lstStyle>
          <a:p>
            <a:fld id="{FEE1CD6E-1232-400E-96E9-15D554FF3045}" type="slidenum">
              <a:rPr lang="fr-BE" smtClean="0"/>
              <a:t>‹N°›</a:t>
            </a:fld>
            <a:endParaRPr lang="fr-BE"/>
          </a:p>
        </p:txBody>
      </p:sp>
      <p:grpSp>
        <p:nvGrpSpPr>
          <p:cNvPr id="25" name="Groupe 24">
            <a:extLst>
              <a:ext uri="{FF2B5EF4-FFF2-40B4-BE49-F238E27FC236}">
                <a16:creationId xmlns:a16="http://schemas.microsoft.com/office/drawing/2014/main" id="{FE45473C-1BF8-6C11-9D94-F01F65D04B4B}"/>
              </a:ext>
            </a:extLst>
          </p:cNvPr>
          <p:cNvGrpSpPr/>
          <p:nvPr/>
        </p:nvGrpSpPr>
        <p:grpSpPr>
          <a:xfrm>
            <a:off x="337346" y="0"/>
            <a:ext cx="4383545" cy="5889846"/>
            <a:chOff x="337346" y="1"/>
            <a:chExt cx="4383545" cy="5468646"/>
          </a:xfrm>
        </p:grpSpPr>
        <p:sp>
          <p:nvSpPr>
            <p:cNvPr id="6" name="Rectangle 5">
              <a:extLst>
                <a:ext uri="{FF2B5EF4-FFF2-40B4-BE49-F238E27FC236}">
                  <a16:creationId xmlns:a16="http://schemas.microsoft.com/office/drawing/2014/main" id="{104A0E7E-9F58-1739-B6A8-539D2EEC5776}"/>
                </a:ext>
              </a:extLst>
            </p:cNvPr>
            <p:cNvSpPr/>
            <p:nvPr userDrawn="1"/>
          </p:nvSpPr>
          <p:spPr>
            <a:xfrm>
              <a:off x="337346" y="1"/>
              <a:ext cx="4383545" cy="3429000"/>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rganigramme : Connecteur 19">
              <a:extLst>
                <a:ext uri="{FF2B5EF4-FFF2-40B4-BE49-F238E27FC236}">
                  <a16:creationId xmlns:a16="http://schemas.microsoft.com/office/drawing/2014/main" id="{478DF978-A1D8-4C12-DEE2-20B6D2C900AE}"/>
                </a:ext>
              </a:extLst>
            </p:cNvPr>
            <p:cNvSpPr/>
            <p:nvPr userDrawn="1"/>
          </p:nvSpPr>
          <p:spPr>
            <a:xfrm>
              <a:off x="337346" y="1207366"/>
              <a:ext cx="4383545" cy="4261281"/>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Image 20" descr="Une image contenant Graphique, capture d’écran, graphisme, Police&#10;&#10;Description générée automatiquement">
            <a:extLst>
              <a:ext uri="{FF2B5EF4-FFF2-40B4-BE49-F238E27FC236}">
                <a16:creationId xmlns:a16="http://schemas.microsoft.com/office/drawing/2014/main" id="{A5CFD6A0-6D91-0831-3D6E-115F2CFAE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sp>
        <p:nvSpPr>
          <p:cNvPr id="24" name="Rectangle 23">
            <a:extLst>
              <a:ext uri="{FF2B5EF4-FFF2-40B4-BE49-F238E27FC236}">
                <a16:creationId xmlns:a16="http://schemas.microsoft.com/office/drawing/2014/main" id="{BF9F2046-16DF-4B91-4373-B5347FB3565F}"/>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2" name="Titre 1">
            <a:extLst>
              <a:ext uri="{FF2B5EF4-FFF2-40B4-BE49-F238E27FC236}">
                <a16:creationId xmlns:a16="http://schemas.microsoft.com/office/drawing/2014/main" id="{70828A7E-7C44-1BF7-BBCE-D63F9FC954F0}"/>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a:t>Questions ?</a:t>
            </a:r>
            <a:endParaRPr lang="en-US"/>
          </a:p>
        </p:txBody>
      </p:sp>
      <p:pic>
        <p:nvPicPr>
          <p:cNvPr id="3" name="Graphique 2" descr="Questions avec un remplissage uni">
            <a:extLst>
              <a:ext uri="{FF2B5EF4-FFF2-40B4-BE49-F238E27FC236}">
                <a16:creationId xmlns:a16="http://schemas.microsoft.com/office/drawing/2014/main" id="{563F2690-77D4-EA58-4B4A-7086C1022E7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p:blipFill>
        <p:spPr>
          <a:xfrm>
            <a:off x="6226644" y="1984195"/>
            <a:ext cx="4394578" cy="4394578"/>
          </a:xfrm>
          <a:prstGeom prst="rect">
            <a:avLst/>
          </a:prstGeom>
        </p:spPr>
      </p:pic>
      <p:pic>
        <p:nvPicPr>
          <p:cNvPr id="7" name="Graphique 6" descr="Point d’interrogation contour">
            <a:extLst>
              <a:ext uri="{FF2B5EF4-FFF2-40B4-BE49-F238E27FC236}">
                <a16:creationId xmlns:a16="http://schemas.microsoft.com/office/drawing/2014/main" id="{D4587BAA-A107-7550-1092-FDC7B8AF2F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5838547" y="4767921"/>
            <a:ext cx="1798283" cy="1798283"/>
          </a:xfrm>
          <a:prstGeom prst="rect">
            <a:avLst/>
          </a:prstGeom>
        </p:spPr>
      </p:pic>
      <p:pic>
        <p:nvPicPr>
          <p:cNvPr id="22" name="Graphique 21" descr="Point d’interrogation contour">
            <a:extLst>
              <a:ext uri="{FF2B5EF4-FFF2-40B4-BE49-F238E27FC236}">
                <a16:creationId xmlns:a16="http://schemas.microsoft.com/office/drawing/2014/main" id="{E2E30F39-5CA2-7FFD-02AF-BE6388B33FF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635422" y="4232663"/>
            <a:ext cx="1798283" cy="1798283"/>
          </a:xfrm>
          <a:prstGeom prst="rect">
            <a:avLst/>
          </a:prstGeom>
        </p:spPr>
      </p:pic>
      <p:sp>
        <p:nvSpPr>
          <p:cNvPr id="23" name="Espace réservé du pied de page 3">
            <a:extLst>
              <a:ext uri="{FF2B5EF4-FFF2-40B4-BE49-F238E27FC236}">
                <a16:creationId xmlns:a16="http://schemas.microsoft.com/office/drawing/2014/main" id="{F71A1C9A-F8AF-CDA8-BDFD-77715CAC0F80}"/>
              </a:ext>
            </a:extLst>
          </p:cNvPr>
          <p:cNvSpPr txBox="1">
            <a:spLocks/>
          </p:cNvSpPr>
          <p:nvPr/>
        </p:nvSpPr>
        <p:spPr>
          <a:xfrm rot="5400000">
            <a:off x="-1874839" y="356552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 H Lab, UCLouvain 2024</a:t>
            </a:r>
          </a:p>
        </p:txBody>
      </p:sp>
    </p:spTree>
    <p:extLst>
      <p:ext uri="{BB962C8B-B14F-4D97-AF65-F5344CB8AC3E}">
        <p14:creationId xmlns:p14="http://schemas.microsoft.com/office/powerpoint/2010/main" val="26469937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scussions">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DEE77288-7C58-A089-F451-768970EEA531}"/>
              </a:ext>
            </a:extLst>
          </p:cNvPr>
          <p:cNvSpPr>
            <a:spLocks noGrp="1"/>
          </p:cNvSpPr>
          <p:nvPr>
            <p:ph type="ftr" sz="quarter" idx="11"/>
          </p:nvPr>
        </p:nvSpPr>
        <p:spPr>
          <a:xfrm rot="5400000">
            <a:off x="-1874839" y="3565525"/>
            <a:ext cx="4114800" cy="365125"/>
          </a:xfrm>
        </p:spPr>
        <p:txBody>
          <a:bodyPr/>
          <a:lstStyle>
            <a:lvl1pPr algn="l">
              <a:defRPr/>
            </a:lvl1pPr>
          </a:lstStyle>
          <a:p>
            <a:endParaRPr lang="fr-BE"/>
          </a:p>
        </p:txBody>
      </p:sp>
      <p:sp>
        <p:nvSpPr>
          <p:cNvPr id="5" name="Espace réservé du numéro de diapositive 4">
            <a:extLst>
              <a:ext uri="{FF2B5EF4-FFF2-40B4-BE49-F238E27FC236}">
                <a16:creationId xmlns:a16="http://schemas.microsoft.com/office/drawing/2014/main" id="{CFA55CB6-DE3A-3F98-AE3D-618CA486A10E}"/>
              </a:ext>
            </a:extLst>
          </p:cNvPr>
          <p:cNvSpPr>
            <a:spLocks noGrp="1"/>
          </p:cNvSpPr>
          <p:nvPr>
            <p:ph type="sldNum" sz="quarter" idx="12"/>
          </p:nvPr>
        </p:nvSpPr>
        <p:spPr>
          <a:xfrm>
            <a:off x="9448800" y="6495995"/>
            <a:ext cx="2743200" cy="365125"/>
          </a:xfrm>
        </p:spPr>
        <p:txBody>
          <a:bodyPr/>
          <a:lstStyle>
            <a:lvl1pPr>
              <a:defRPr>
                <a:latin typeface="Avenir Book" panose="02000503020000020003"/>
              </a:defRPr>
            </a:lvl1pPr>
          </a:lstStyle>
          <a:p>
            <a:fld id="{FEE1CD6E-1232-400E-96E9-15D554FF3045}" type="slidenum">
              <a:rPr lang="fr-BE" smtClean="0"/>
              <a:t>‹N°›</a:t>
            </a:fld>
            <a:endParaRPr lang="fr-BE"/>
          </a:p>
        </p:txBody>
      </p:sp>
      <p:grpSp>
        <p:nvGrpSpPr>
          <p:cNvPr id="25" name="Groupe 24">
            <a:extLst>
              <a:ext uri="{FF2B5EF4-FFF2-40B4-BE49-F238E27FC236}">
                <a16:creationId xmlns:a16="http://schemas.microsoft.com/office/drawing/2014/main" id="{FE45473C-1BF8-6C11-9D94-F01F65D04B4B}"/>
              </a:ext>
            </a:extLst>
          </p:cNvPr>
          <p:cNvGrpSpPr/>
          <p:nvPr/>
        </p:nvGrpSpPr>
        <p:grpSpPr>
          <a:xfrm>
            <a:off x="337346" y="0"/>
            <a:ext cx="4383545" cy="5889846"/>
            <a:chOff x="337346" y="1"/>
            <a:chExt cx="4383545" cy="5468646"/>
          </a:xfrm>
        </p:grpSpPr>
        <p:sp>
          <p:nvSpPr>
            <p:cNvPr id="6" name="Rectangle 5">
              <a:extLst>
                <a:ext uri="{FF2B5EF4-FFF2-40B4-BE49-F238E27FC236}">
                  <a16:creationId xmlns:a16="http://schemas.microsoft.com/office/drawing/2014/main" id="{104A0E7E-9F58-1739-B6A8-539D2EEC5776}"/>
                </a:ext>
              </a:extLst>
            </p:cNvPr>
            <p:cNvSpPr/>
            <p:nvPr userDrawn="1"/>
          </p:nvSpPr>
          <p:spPr>
            <a:xfrm>
              <a:off x="337346" y="1"/>
              <a:ext cx="4383545" cy="3429000"/>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rganigramme : Connecteur 19">
              <a:extLst>
                <a:ext uri="{FF2B5EF4-FFF2-40B4-BE49-F238E27FC236}">
                  <a16:creationId xmlns:a16="http://schemas.microsoft.com/office/drawing/2014/main" id="{478DF978-A1D8-4C12-DEE2-20B6D2C900AE}"/>
                </a:ext>
              </a:extLst>
            </p:cNvPr>
            <p:cNvSpPr/>
            <p:nvPr userDrawn="1"/>
          </p:nvSpPr>
          <p:spPr>
            <a:xfrm>
              <a:off x="337346" y="1207366"/>
              <a:ext cx="4383545" cy="4261281"/>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Image 20" descr="Une image contenant Graphique, capture d’écran, graphisme, Police&#10;&#10;Description générée automatiquement">
            <a:extLst>
              <a:ext uri="{FF2B5EF4-FFF2-40B4-BE49-F238E27FC236}">
                <a16:creationId xmlns:a16="http://schemas.microsoft.com/office/drawing/2014/main" id="{A5CFD6A0-6D91-0831-3D6E-115F2CFAE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sp>
        <p:nvSpPr>
          <p:cNvPr id="24" name="Rectangle 23">
            <a:extLst>
              <a:ext uri="{FF2B5EF4-FFF2-40B4-BE49-F238E27FC236}">
                <a16:creationId xmlns:a16="http://schemas.microsoft.com/office/drawing/2014/main" id="{BF9F2046-16DF-4B91-4373-B5347FB3565F}"/>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2" name="Titre 1">
            <a:extLst>
              <a:ext uri="{FF2B5EF4-FFF2-40B4-BE49-F238E27FC236}">
                <a16:creationId xmlns:a16="http://schemas.microsoft.com/office/drawing/2014/main" id="{70828A7E-7C44-1BF7-BBCE-D63F9FC954F0}"/>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a:t>Discussions</a:t>
            </a:r>
            <a:endParaRPr lang="en-US"/>
          </a:p>
        </p:txBody>
      </p:sp>
      <p:pic>
        <p:nvPicPr>
          <p:cNvPr id="8" name="Graphique 7" descr="Chat contour">
            <a:extLst>
              <a:ext uri="{FF2B5EF4-FFF2-40B4-BE49-F238E27FC236}">
                <a16:creationId xmlns:a16="http://schemas.microsoft.com/office/drawing/2014/main" id="{17036101-2087-5E74-207B-20226CC4F6F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11527" y="1694639"/>
            <a:ext cx="3274971" cy="3274971"/>
          </a:xfrm>
          <a:prstGeom prst="rect">
            <a:avLst/>
          </a:prstGeom>
        </p:spPr>
      </p:pic>
      <p:pic>
        <p:nvPicPr>
          <p:cNvPr id="9" name="Graphique 8" descr="Chat contour">
            <a:extLst>
              <a:ext uri="{FF2B5EF4-FFF2-40B4-BE49-F238E27FC236}">
                <a16:creationId xmlns:a16="http://schemas.microsoft.com/office/drawing/2014/main" id="{D94BF78B-68ED-E8D2-2B08-5FE7EB040D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9328529" y="1822416"/>
            <a:ext cx="2660097" cy="2660097"/>
          </a:xfrm>
          <a:prstGeom prst="rect">
            <a:avLst/>
          </a:prstGeom>
        </p:spPr>
      </p:pic>
      <p:pic>
        <p:nvPicPr>
          <p:cNvPr id="10" name="Graphique 9" descr="Réunion avec un remplissage uni">
            <a:extLst>
              <a:ext uri="{FF2B5EF4-FFF2-40B4-BE49-F238E27FC236}">
                <a16:creationId xmlns:a16="http://schemas.microsoft.com/office/drawing/2014/main" id="{70AA6724-4D7B-6817-D776-7BECEDBA82F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28825" y="2361112"/>
            <a:ext cx="4242801" cy="4242801"/>
          </a:xfrm>
          <a:prstGeom prst="rect">
            <a:avLst/>
          </a:prstGeom>
        </p:spPr>
      </p:pic>
    </p:spTree>
    <p:extLst>
      <p:ext uri="{BB962C8B-B14F-4D97-AF65-F5344CB8AC3E}">
        <p14:creationId xmlns:p14="http://schemas.microsoft.com/office/powerpoint/2010/main" val="21559224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use">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DEE77288-7C58-A089-F451-768970EEA531}"/>
              </a:ext>
            </a:extLst>
          </p:cNvPr>
          <p:cNvSpPr>
            <a:spLocks noGrp="1"/>
          </p:cNvSpPr>
          <p:nvPr>
            <p:ph type="ftr" sz="quarter" idx="11"/>
          </p:nvPr>
        </p:nvSpPr>
        <p:spPr>
          <a:xfrm rot="5400000">
            <a:off x="-1874839" y="3565525"/>
            <a:ext cx="4114800" cy="365125"/>
          </a:xfrm>
        </p:spPr>
        <p:txBody>
          <a:bodyPr/>
          <a:lstStyle>
            <a:lvl1pPr algn="l">
              <a:defRPr/>
            </a:lvl1pPr>
          </a:lstStyle>
          <a:p>
            <a:endParaRPr lang="fr-BE"/>
          </a:p>
        </p:txBody>
      </p:sp>
      <p:sp>
        <p:nvSpPr>
          <p:cNvPr id="5" name="Espace réservé du numéro de diapositive 4">
            <a:extLst>
              <a:ext uri="{FF2B5EF4-FFF2-40B4-BE49-F238E27FC236}">
                <a16:creationId xmlns:a16="http://schemas.microsoft.com/office/drawing/2014/main" id="{CFA55CB6-DE3A-3F98-AE3D-618CA486A10E}"/>
              </a:ext>
            </a:extLst>
          </p:cNvPr>
          <p:cNvSpPr>
            <a:spLocks noGrp="1"/>
          </p:cNvSpPr>
          <p:nvPr>
            <p:ph type="sldNum" sz="quarter" idx="12"/>
          </p:nvPr>
        </p:nvSpPr>
        <p:spPr>
          <a:xfrm>
            <a:off x="9448800" y="6495995"/>
            <a:ext cx="2743200" cy="365125"/>
          </a:xfrm>
        </p:spPr>
        <p:txBody>
          <a:bodyPr/>
          <a:lstStyle>
            <a:lvl1pPr>
              <a:defRPr>
                <a:latin typeface="Avenir Book" panose="02000503020000020003"/>
              </a:defRPr>
            </a:lvl1pPr>
          </a:lstStyle>
          <a:p>
            <a:fld id="{FEE1CD6E-1232-400E-96E9-15D554FF3045}" type="slidenum">
              <a:rPr lang="fr-BE" smtClean="0"/>
              <a:t>‹N°›</a:t>
            </a:fld>
            <a:endParaRPr lang="fr-BE"/>
          </a:p>
        </p:txBody>
      </p:sp>
      <p:grpSp>
        <p:nvGrpSpPr>
          <p:cNvPr id="25" name="Groupe 24">
            <a:extLst>
              <a:ext uri="{FF2B5EF4-FFF2-40B4-BE49-F238E27FC236}">
                <a16:creationId xmlns:a16="http://schemas.microsoft.com/office/drawing/2014/main" id="{FE45473C-1BF8-6C11-9D94-F01F65D04B4B}"/>
              </a:ext>
            </a:extLst>
          </p:cNvPr>
          <p:cNvGrpSpPr/>
          <p:nvPr/>
        </p:nvGrpSpPr>
        <p:grpSpPr>
          <a:xfrm>
            <a:off x="337346" y="0"/>
            <a:ext cx="4383545" cy="5889846"/>
            <a:chOff x="337346" y="1"/>
            <a:chExt cx="4383545" cy="5468646"/>
          </a:xfrm>
        </p:grpSpPr>
        <p:sp>
          <p:nvSpPr>
            <p:cNvPr id="6" name="Rectangle 5">
              <a:extLst>
                <a:ext uri="{FF2B5EF4-FFF2-40B4-BE49-F238E27FC236}">
                  <a16:creationId xmlns:a16="http://schemas.microsoft.com/office/drawing/2014/main" id="{104A0E7E-9F58-1739-B6A8-539D2EEC5776}"/>
                </a:ext>
              </a:extLst>
            </p:cNvPr>
            <p:cNvSpPr/>
            <p:nvPr userDrawn="1"/>
          </p:nvSpPr>
          <p:spPr>
            <a:xfrm>
              <a:off x="337346" y="1"/>
              <a:ext cx="4383545" cy="3429000"/>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rganigramme : Connecteur 19">
              <a:extLst>
                <a:ext uri="{FF2B5EF4-FFF2-40B4-BE49-F238E27FC236}">
                  <a16:creationId xmlns:a16="http://schemas.microsoft.com/office/drawing/2014/main" id="{478DF978-A1D8-4C12-DEE2-20B6D2C900AE}"/>
                </a:ext>
              </a:extLst>
            </p:cNvPr>
            <p:cNvSpPr/>
            <p:nvPr userDrawn="1"/>
          </p:nvSpPr>
          <p:spPr>
            <a:xfrm>
              <a:off x="337346" y="1207366"/>
              <a:ext cx="4383545" cy="4261281"/>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Image 20" descr="Une image contenant Graphique, capture d’écran, graphisme, Police&#10;&#10;Description générée automatiquement">
            <a:extLst>
              <a:ext uri="{FF2B5EF4-FFF2-40B4-BE49-F238E27FC236}">
                <a16:creationId xmlns:a16="http://schemas.microsoft.com/office/drawing/2014/main" id="{A5CFD6A0-6D91-0831-3D6E-115F2CFAE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sp>
        <p:nvSpPr>
          <p:cNvPr id="24" name="Rectangle 23">
            <a:extLst>
              <a:ext uri="{FF2B5EF4-FFF2-40B4-BE49-F238E27FC236}">
                <a16:creationId xmlns:a16="http://schemas.microsoft.com/office/drawing/2014/main" id="{BF9F2046-16DF-4B91-4373-B5347FB3565F}"/>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2" name="Titre 1">
            <a:extLst>
              <a:ext uri="{FF2B5EF4-FFF2-40B4-BE49-F238E27FC236}">
                <a16:creationId xmlns:a16="http://schemas.microsoft.com/office/drawing/2014/main" id="{70828A7E-7C44-1BF7-BBCE-D63F9FC954F0}"/>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a:t>Pause</a:t>
            </a:r>
            <a:endParaRPr lang="en-US"/>
          </a:p>
        </p:txBody>
      </p:sp>
      <p:pic>
        <p:nvPicPr>
          <p:cNvPr id="3" name="Graphique 2" descr="Café avec un remplissage uni">
            <a:extLst>
              <a:ext uri="{FF2B5EF4-FFF2-40B4-BE49-F238E27FC236}">
                <a16:creationId xmlns:a16="http://schemas.microsoft.com/office/drawing/2014/main" id="{67B3986E-7A3A-00B4-EB55-3ED15B21C0D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93258" y="1541635"/>
            <a:ext cx="4302939" cy="4302939"/>
          </a:xfrm>
          <a:prstGeom prst="rect">
            <a:avLst/>
          </a:prstGeom>
        </p:spPr>
      </p:pic>
      <p:pic>
        <p:nvPicPr>
          <p:cNvPr id="7" name="Graphique 6" descr="Grains de café contour">
            <a:extLst>
              <a:ext uri="{FF2B5EF4-FFF2-40B4-BE49-F238E27FC236}">
                <a16:creationId xmlns:a16="http://schemas.microsoft.com/office/drawing/2014/main" id="{1726ACB8-2FF3-F3DF-D09B-AC673EB158D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916189" y="3746503"/>
            <a:ext cx="2895922" cy="2895922"/>
          </a:xfrm>
          <a:prstGeom prst="rect">
            <a:avLst/>
          </a:prstGeom>
        </p:spPr>
      </p:pic>
    </p:spTree>
    <p:extLst>
      <p:ext uri="{BB962C8B-B14F-4D97-AF65-F5344CB8AC3E}">
        <p14:creationId xmlns:p14="http://schemas.microsoft.com/office/powerpoint/2010/main" val="2626967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Lunch">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DEE77288-7C58-A089-F451-768970EEA531}"/>
              </a:ext>
            </a:extLst>
          </p:cNvPr>
          <p:cNvSpPr>
            <a:spLocks noGrp="1"/>
          </p:cNvSpPr>
          <p:nvPr>
            <p:ph type="ftr" sz="quarter" idx="11"/>
          </p:nvPr>
        </p:nvSpPr>
        <p:spPr>
          <a:xfrm rot="5400000">
            <a:off x="-1874839" y="3565525"/>
            <a:ext cx="4114800" cy="365125"/>
          </a:xfrm>
        </p:spPr>
        <p:txBody>
          <a:bodyPr/>
          <a:lstStyle>
            <a:lvl1pPr algn="l">
              <a:defRPr/>
            </a:lvl1pPr>
          </a:lstStyle>
          <a:p>
            <a:endParaRPr lang="fr-BE"/>
          </a:p>
        </p:txBody>
      </p:sp>
      <p:sp>
        <p:nvSpPr>
          <p:cNvPr id="5" name="Espace réservé du numéro de diapositive 4">
            <a:extLst>
              <a:ext uri="{FF2B5EF4-FFF2-40B4-BE49-F238E27FC236}">
                <a16:creationId xmlns:a16="http://schemas.microsoft.com/office/drawing/2014/main" id="{CFA55CB6-DE3A-3F98-AE3D-618CA486A10E}"/>
              </a:ext>
            </a:extLst>
          </p:cNvPr>
          <p:cNvSpPr>
            <a:spLocks noGrp="1"/>
          </p:cNvSpPr>
          <p:nvPr>
            <p:ph type="sldNum" sz="quarter" idx="12"/>
          </p:nvPr>
        </p:nvSpPr>
        <p:spPr>
          <a:xfrm>
            <a:off x="9448800" y="6495995"/>
            <a:ext cx="2743200" cy="365125"/>
          </a:xfrm>
        </p:spPr>
        <p:txBody>
          <a:bodyPr/>
          <a:lstStyle>
            <a:lvl1pPr>
              <a:defRPr>
                <a:latin typeface="Avenir Book" panose="02000503020000020003"/>
              </a:defRPr>
            </a:lvl1pPr>
          </a:lstStyle>
          <a:p>
            <a:fld id="{FEE1CD6E-1232-400E-96E9-15D554FF3045}" type="slidenum">
              <a:rPr lang="fr-BE" smtClean="0"/>
              <a:t>‹N°›</a:t>
            </a:fld>
            <a:endParaRPr lang="fr-BE"/>
          </a:p>
        </p:txBody>
      </p:sp>
      <p:grpSp>
        <p:nvGrpSpPr>
          <p:cNvPr id="25" name="Groupe 24">
            <a:extLst>
              <a:ext uri="{FF2B5EF4-FFF2-40B4-BE49-F238E27FC236}">
                <a16:creationId xmlns:a16="http://schemas.microsoft.com/office/drawing/2014/main" id="{FE45473C-1BF8-6C11-9D94-F01F65D04B4B}"/>
              </a:ext>
            </a:extLst>
          </p:cNvPr>
          <p:cNvGrpSpPr/>
          <p:nvPr/>
        </p:nvGrpSpPr>
        <p:grpSpPr>
          <a:xfrm>
            <a:off x="337346" y="0"/>
            <a:ext cx="4383545" cy="5889846"/>
            <a:chOff x="337346" y="1"/>
            <a:chExt cx="4383545" cy="5468646"/>
          </a:xfrm>
        </p:grpSpPr>
        <p:sp>
          <p:nvSpPr>
            <p:cNvPr id="6" name="Rectangle 5">
              <a:extLst>
                <a:ext uri="{FF2B5EF4-FFF2-40B4-BE49-F238E27FC236}">
                  <a16:creationId xmlns:a16="http://schemas.microsoft.com/office/drawing/2014/main" id="{104A0E7E-9F58-1739-B6A8-539D2EEC5776}"/>
                </a:ext>
              </a:extLst>
            </p:cNvPr>
            <p:cNvSpPr/>
            <p:nvPr userDrawn="1"/>
          </p:nvSpPr>
          <p:spPr>
            <a:xfrm>
              <a:off x="337346" y="1"/>
              <a:ext cx="4383545" cy="3429000"/>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rganigramme : Connecteur 19">
              <a:extLst>
                <a:ext uri="{FF2B5EF4-FFF2-40B4-BE49-F238E27FC236}">
                  <a16:creationId xmlns:a16="http://schemas.microsoft.com/office/drawing/2014/main" id="{478DF978-A1D8-4C12-DEE2-20B6D2C900AE}"/>
                </a:ext>
              </a:extLst>
            </p:cNvPr>
            <p:cNvSpPr/>
            <p:nvPr userDrawn="1"/>
          </p:nvSpPr>
          <p:spPr>
            <a:xfrm>
              <a:off x="337346" y="1207366"/>
              <a:ext cx="4383545" cy="4261281"/>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1" name="Image 20" descr="Une image contenant Graphique, capture d’écran, graphisme, Police&#10;&#10;Description générée automatiquement">
            <a:extLst>
              <a:ext uri="{FF2B5EF4-FFF2-40B4-BE49-F238E27FC236}">
                <a16:creationId xmlns:a16="http://schemas.microsoft.com/office/drawing/2014/main" id="{A5CFD6A0-6D91-0831-3D6E-115F2CFAE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sp>
        <p:nvSpPr>
          <p:cNvPr id="24" name="Rectangle 23">
            <a:extLst>
              <a:ext uri="{FF2B5EF4-FFF2-40B4-BE49-F238E27FC236}">
                <a16:creationId xmlns:a16="http://schemas.microsoft.com/office/drawing/2014/main" id="{BF9F2046-16DF-4B91-4373-B5347FB3565F}"/>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2" name="Titre 1">
            <a:extLst>
              <a:ext uri="{FF2B5EF4-FFF2-40B4-BE49-F238E27FC236}">
                <a16:creationId xmlns:a16="http://schemas.microsoft.com/office/drawing/2014/main" id="{70828A7E-7C44-1BF7-BBCE-D63F9FC954F0}"/>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dirty="0"/>
              <a:t>Lunch</a:t>
            </a:r>
            <a:endParaRPr lang="en-US" dirty="0"/>
          </a:p>
        </p:txBody>
      </p:sp>
      <p:sp>
        <p:nvSpPr>
          <p:cNvPr id="13" name="Ellipse 12">
            <a:extLst>
              <a:ext uri="{FF2B5EF4-FFF2-40B4-BE49-F238E27FC236}">
                <a16:creationId xmlns:a16="http://schemas.microsoft.com/office/drawing/2014/main" id="{5AFF8129-B51B-8382-F877-427ADA245F03}"/>
              </a:ext>
            </a:extLst>
          </p:cNvPr>
          <p:cNvSpPr/>
          <p:nvPr/>
        </p:nvSpPr>
        <p:spPr>
          <a:xfrm>
            <a:off x="7954946" y="4296831"/>
            <a:ext cx="1276318" cy="1002890"/>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nvGrpSpPr>
          <p:cNvPr id="18" name="Groupe 17">
            <a:extLst>
              <a:ext uri="{FF2B5EF4-FFF2-40B4-BE49-F238E27FC236}">
                <a16:creationId xmlns:a16="http://schemas.microsoft.com/office/drawing/2014/main" id="{77D2BBE5-544E-0C74-B124-873FDE54D44C}"/>
              </a:ext>
            </a:extLst>
          </p:cNvPr>
          <p:cNvGrpSpPr/>
          <p:nvPr/>
        </p:nvGrpSpPr>
        <p:grpSpPr>
          <a:xfrm>
            <a:off x="6386421" y="2206301"/>
            <a:ext cx="4000454" cy="4181059"/>
            <a:chOff x="5631818" y="1711810"/>
            <a:chExt cx="4995277" cy="5372247"/>
          </a:xfrm>
        </p:grpSpPr>
        <p:pic>
          <p:nvPicPr>
            <p:cNvPr id="14" name="Graphique 13" descr="Horloge avec un remplissage uni">
              <a:extLst>
                <a:ext uri="{FF2B5EF4-FFF2-40B4-BE49-F238E27FC236}">
                  <a16:creationId xmlns:a16="http://schemas.microsoft.com/office/drawing/2014/main" id="{C556C0BD-941C-C56C-583C-AA789921568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31818" y="2088780"/>
              <a:ext cx="4995277" cy="4995277"/>
            </a:xfrm>
            <a:prstGeom prst="rect">
              <a:avLst/>
            </a:prstGeom>
          </p:spPr>
        </p:pic>
        <p:sp>
          <p:nvSpPr>
            <p:cNvPr id="15" name="Ellipse 14">
              <a:extLst>
                <a:ext uri="{FF2B5EF4-FFF2-40B4-BE49-F238E27FC236}">
                  <a16:creationId xmlns:a16="http://schemas.microsoft.com/office/drawing/2014/main" id="{96C95C53-9AE0-B89F-6BCE-27A61CA885B6}"/>
                </a:ext>
              </a:extLst>
            </p:cNvPr>
            <p:cNvSpPr/>
            <p:nvPr userDrawn="1"/>
          </p:nvSpPr>
          <p:spPr>
            <a:xfrm>
              <a:off x="8016665" y="4429258"/>
              <a:ext cx="1276318" cy="1002890"/>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6" name="Graphique 15" descr="Fourchette avec un remplissage uni">
              <a:extLst>
                <a:ext uri="{FF2B5EF4-FFF2-40B4-BE49-F238E27FC236}">
                  <a16:creationId xmlns:a16="http://schemas.microsoft.com/office/drawing/2014/main" id="{F658B12D-5132-7B2C-AA9F-AF788E14B07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683264">
              <a:off x="7985609" y="2437425"/>
              <a:ext cx="2614749" cy="2614749"/>
            </a:xfrm>
            <a:prstGeom prst="rect">
              <a:avLst/>
            </a:prstGeom>
          </p:spPr>
        </p:pic>
        <p:pic>
          <p:nvPicPr>
            <p:cNvPr id="17" name="Graphique 16" descr="Couteau avec un remplissage uni">
              <a:extLst>
                <a:ext uri="{FF2B5EF4-FFF2-40B4-BE49-F238E27FC236}">
                  <a16:creationId xmlns:a16="http://schemas.microsoft.com/office/drawing/2014/main" id="{C5F45188-3966-8F8D-0D07-764206A0252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18830142">
              <a:off x="6723162" y="1711810"/>
              <a:ext cx="2752402" cy="2752402"/>
            </a:xfrm>
            <a:prstGeom prst="rect">
              <a:avLst/>
            </a:prstGeom>
          </p:spPr>
        </p:pic>
      </p:grpSp>
    </p:spTree>
    <p:extLst>
      <p:ext uri="{BB962C8B-B14F-4D97-AF65-F5344CB8AC3E}">
        <p14:creationId xmlns:p14="http://schemas.microsoft.com/office/powerpoint/2010/main" val="3259530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unch_bis">
    <p:spTree>
      <p:nvGrpSpPr>
        <p:cNvPr id="1" name=""/>
        <p:cNvGrpSpPr/>
        <p:nvPr/>
      </p:nvGrpSpPr>
      <p:grpSpPr>
        <a:xfrm>
          <a:off x="0" y="0"/>
          <a:ext cx="0" cy="0"/>
          <a:chOff x="0" y="0"/>
          <a:chExt cx="0" cy="0"/>
        </a:xfrm>
      </p:grpSpPr>
      <p:sp>
        <p:nvSpPr>
          <p:cNvPr id="20" name="Organigramme : Connecteur 19">
            <a:extLst>
              <a:ext uri="{FF2B5EF4-FFF2-40B4-BE49-F238E27FC236}">
                <a16:creationId xmlns:a16="http://schemas.microsoft.com/office/drawing/2014/main" id="{5D218A55-2479-FC53-8695-7F5D216AD3DE}"/>
              </a:ext>
            </a:extLst>
          </p:cNvPr>
          <p:cNvSpPr/>
          <p:nvPr/>
        </p:nvSpPr>
        <p:spPr>
          <a:xfrm>
            <a:off x="337346" y="1300357"/>
            <a:ext cx="4383545" cy="4589489"/>
          </a:xfrm>
          <a:prstGeom prst="flowChartConnector">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Espace réservé du pied de page 3">
            <a:extLst>
              <a:ext uri="{FF2B5EF4-FFF2-40B4-BE49-F238E27FC236}">
                <a16:creationId xmlns:a16="http://schemas.microsoft.com/office/drawing/2014/main" id="{08661C1F-49D2-4772-3F16-A29C70EF7222}"/>
              </a:ext>
            </a:extLst>
          </p:cNvPr>
          <p:cNvSpPr txBox="1">
            <a:spLocks/>
          </p:cNvSpPr>
          <p:nvPr/>
        </p:nvSpPr>
        <p:spPr>
          <a:xfrm rot="5400000">
            <a:off x="-1874839" y="3565525"/>
            <a:ext cx="41148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 H Lab, UCLouvain 2024</a:t>
            </a:r>
          </a:p>
        </p:txBody>
      </p:sp>
      <p:sp>
        <p:nvSpPr>
          <p:cNvPr id="6" name="Espace réservé du numéro de diapositive 4">
            <a:extLst>
              <a:ext uri="{FF2B5EF4-FFF2-40B4-BE49-F238E27FC236}">
                <a16:creationId xmlns:a16="http://schemas.microsoft.com/office/drawing/2014/main" id="{3D2CB9C6-8D5F-55D0-9F47-C1C90A07F7DF}"/>
              </a:ext>
            </a:extLst>
          </p:cNvPr>
          <p:cNvSpPr txBox="1">
            <a:spLocks/>
          </p:cNvSpPr>
          <p:nvPr/>
        </p:nvSpPr>
        <p:spPr>
          <a:xfrm>
            <a:off x="9448800" y="6495995"/>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Avenir Book" panose="02000503020000020003"/>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A1B075-1137-7649-9FAF-54C579A423C3}" type="slidenum">
              <a:rPr lang="fr-FR" smtClean="0"/>
              <a:pPr/>
              <a:t>‹N°›</a:t>
            </a:fld>
            <a:endParaRPr lang="fr-FR"/>
          </a:p>
        </p:txBody>
      </p:sp>
      <p:sp>
        <p:nvSpPr>
          <p:cNvPr id="8" name="Rectangle 7">
            <a:extLst>
              <a:ext uri="{FF2B5EF4-FFF2-40B4-BE49-F238E27FC236}">
                <a16:creationId xmlns:a16="http://schemas.microsoft.com/office/drawing/2014/main" id="{E15FD9BF-9B30-2FC7-F666-B3219E647830}"/>
              </a:ext>
            </a:extLst>
          </p:cNvPr>
          <p:cNvSpPr/>
          <p:nvPr/>
        </p:nvSpPr>
        <p:spPr>
          <a:xfrm>
            <a:off x="337346" y="0"/>
            <a:ext cx="4383545" cy="3693104"/>
          </a:xfrm>
          <a:prstGeom prst="rect">
            <a:avLst/>
          </a:prstGeom>
          <a:solidFill>
            <a:srgbClr val="F7D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C161F-CBC9-5D9F-DAF5-687AF2FC73D4}"/>
              </a:ext>
            </a:extLst>
          </p:cNvPr>
          <p:cNvSpPr/>
          <p:nvPr/>
        </p:nvSpPr>
        <p:spPr>
          <a:xfrm>
            <a:off x="0" y="365125"/>
            <a:ext cx="12192000" cy="1365108"/>
          </a:xfrm>
          <a:prstGeom prst="rect">
            <a:avLst/>
          </a:prstGeom>
          <a:solidFill>
            <a:srgbClr val="FBC119">
              <a:alpha val="6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6CB06"/>
              </a:solidFill>
            </a:endParaRPr>
          </a:p>
        </p:txBody>
      </p:sp>
      <p:sp>
        <p:nvSpPr>
          <p:cNvPr id="15" name="Titre 1">
            <a:extLst>
              <a:ext uri="{FF2B5EF4-FFF2-40B4-BE49-F238E27FC236}">
                <a16:creationId xmlns:a16="http://schemas.microsoft.com/office/drawing/2014/main" id="{858C5D60-0902-9CAD-9814-EE7D4D6252EA}"/>
              </a:ext>
            </a:extLst>
          </p:cNvPr>
          <p:cNvSpPr>
            <a:spLocks noGrp="1"/>
          </p:cNvSpPr>
          <p:nvPr>
            <p:ph type="title" hasCustomPrompt="1"/>
          </p:nvPr>
        </p:nvSpPr>
        <p:spPr>
          <a:xfrm>
            <a:off x="4994210" y="365125"/>
            <a:ext cx="7197790" cy="1325563"/>
          </a:xfrm>
        </p:spPr>
        <p:txBody>
          <a:bodyPr>
            <a:normAutofit/>
          </a:bodyPr>
          <a:lstStyle>
            <a:lvl1pPr algn="l">
              <a:defRPr sz="5400">
                <a:solidFill>
                  <a:schemeClr val="bg1"/>
                </a:solidFill>
                <a:latin typeface="Avenir Book" panose="02000503020000020003"/>
              </a:defRPr>
            </a:lvl1pPr>
          </a:lstStyle>
          <a:p>
            <a:r>
              <a:rPr lang="fr-FR" dirty="0"/>
              <a:t>Lunch</a:t>
            </a:r>
            <a:endParaRPr lang="en-US" dirty="0"/>
          </a:p>
        </p:txBody>
      </p:sp>
      <p:pic>
        <p:nvPicPr>
          <p:cNvPr id="16" name="Image 15" descr="Une image contenant Graphique, capture d’écran, graphisme, Police&#10;&#10;Description générée automatiquement">
            <a:extLst>
              <a:ext uri="{FF2B5EF4-FFF2-40B4-BE49-F238E27FC236}">
                <a16:creationId xmlns:a16="http://schemas.microsoft.com/office/drawing/2014/main" id="{FCCE373F-62FD-3FD5-0022-A98610112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51" y="2239040"/>
            <a:ext cx="2506133" cy="2126650"/>
          </a:xfrm>
          <a:prstGeom prst="rect">
            <a:avLst/>
          </a:prstGeom>
        </p:spPr>
      </p:pic>
      <p:pic>
        <p:nvPicPr>
          <p:cNvPr id="24" name="Graphique 23" descr="Assiette">
            <a:extLst>
              <a:ext uri="{FF2B5EF4-FFF2-40B4-BE49-F238E27FC236}">
                <a16:creationId xmlns:a16="http://schemas.microsoft.com/office/drawing/2014/main" id="{243B47BB-3935-0405-B89B-928331D8F5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57849" y="1690687"/>
            <a:ext cx="4930968" cy="4930968"/>
          </a:xfrm>
          <a:prstGeom prst="rect">
            <a:avLst/>
          </a:prstGeom>
        </p:spPr>
      </p:pic>
      <p:pic>
        <p:nvPicPr>
          <p:cNvPr id="25" name="Graphique 24" descr="Fourchette contour">
            <a:extLst>
              <a:ext uri="{FF2B5EF4-FFF2-40B4-BE49-F238E27FC236}">
                <a16:creationId xmlns:a16="http://schemas.microsoft.com/office/drawing/2014/main" id="{A97A4B5C-EF51-C60D-C5CC-3986D5E8F9B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rot="17512338">
            <a:off x="5742425" y="2750970"/>
            <a:ext cx="2810402" cy="2810402"/>
          </a:xfrm>
          <a:prstGeom prst="rect">
            <a:avLst/>
          </a:prstGeom>
        </p:spPr>
      </p:pic>
      <p:pic>
        <p:nvPicPr>
          <p:cNvPr id="26" name="Graphique 25" descr="Couteau contour">
            <a:extLst>
              <a:ext uri="{FF2B5EF4-FFF2-40B4-BE49-F238E27FC236}">
                <a16:creationId xmlns:a16="http://schemas.microsoft.com/office/drawing/2014/main" id="{3E747538-F1E2-98E5-8E26-DEEB2D1FF21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rot="17512338">
            <a:off x="5143232" y="3179753"/>
            <a:ext cx="2810402" cy="2810402"/>
          </a:xfrm>
          <a:prstGeom prst="rect">
            <a:avLst/>
          </a:prstGeom>
        </p:spPr>
      </p:pic>
    </p:spTree>
    <p:extLst>
      <p:ext uri="{BB962C8B-B14F-4D97-AF65-F5344CB8AC3E}">
        <p14:creationId xmlns:p14="http://schemas.microsoft.com/office/powerpoint/2010/main" val="2559617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u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1ACF6C6-71DB-E812-1B02-75AD2A5AAE33}"/>
              </a:ext>
            </a:extLst>
          </p:cNvPr>
          <p:cNvSpPr/>
          <p:nvPr/>
        </p:nvSpPr>
        <p:spPr>
          <a:xfrm rot="5400000">
            <a:off x="1333497" y="-1333498"/>
            <a:ext cx="3428999" cy="609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15E37D5C-7177-BA39-B27C-7861A3B8FE00}"/>
              </a:ext>
            </a:extLst>
          </p:cNvPr>
          <p:cNvSpPr/>
          <p:nvPr/>
        </p:nvSpPr>
        <p:spPr>
          <a:xfrm rot="5400000">
            <a:off x="7429500" y="2095502"/>
            <a:ext cx="3428999" cy="609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A7C59582-8439-98C1-F643-ACFEC6637529}"/>
              </a:ext>
            </a:extLst>
          </p:cNvPr>
          <p:cNvSpPr>
            <a:spLocks noChangeAspect="1"/>
          </p:cNvSpPr>
          <p:nvPr/>
        </p:nvSpPr>
        <p:spPr>
          <a:xfrm>
            <a:off x="8695791" y="228745"/>
            <a:ext cx="896400" cy="896471"/>
          </a:xfrm>
          <a:prstGeom prst="ellipse">
            <a:avLst/>
          </a:prstGeom>
          <a:solidFill>
            <a:srgbClr val="EA63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1EEF0DE8-DC25-F2B9-8439-D59E0703D8F8}"/>
              </a:ext>
            </a:extLst>
          </p:cNvPr>
          <p:cNvSpPr>
            <a:spLocks noChangeAspect="1"/>
          </p:cNvSpPr>
          <p:nvPr/>
        </p:nvSpPr>
        <p:spPr>
          <a:xfrm>
            <a:off x="2599793" y="3642048"/>
            <a:ext cx="896400" cy="896471"/>
          </a:xfrm>
          <a:prstGeom prst="ellipse">
            <a:avLst/>
          </a:prstGeom>
          <a:solidFill>
            <a:srgbClr val="E941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pour une image  26">
            <a:extLst>
              <a:ext uri="{FF2B5EF4-FFF2-40B4-BE49-F238E27FC236}">
                <a16:creationId xmlns:a16="http://schemas.microsoft.com/office/drawing/2014/main" id="{46132FA8-9E6C-05D6-62C4-1A5EA1D83322}"/>
              </a:ext>
            </a:extLst>
          </p:cNvPr>
          <p:cNvSpPr>
            <a:spLocks noGrp="1"/>
          </p:cNvSpPr>
          <p:nvPr>
            <p:ph type="pic" sz="quarter" idx="16" hasCustomPrompt="1"/>
          </p:nvPr>
        </p:nvSpPr>
        <p:spPr>
          <a:xfrm>
            <a:off x="2599259" y="3670623"/>
            <a:ext cx="895350" cy="897220"/>
          </a:xfrm>
        </p:spPr>
        <p:txBody>
          <a:bodyPr anchor="ctr">
            <a:normAutofit/>
          </a:bodyPr>
          <a:lstStyle>
            <a:lvl1pPr marL="0" indent="0" algn="ctr">
              <a:buNone/>
              <a:defRPr sz="1600">
                <a:solidFill>
                  <a:schemeClr val="tx1"/>
                </a:solidFill>
              </a:defRPr>
            </a:lvl1pPr>
          </a:lstStyle>
          <a:p>
            <a:r>
              <a:rPr lang="fr-FR" dirty="0"/>
              <a:t>Icône </a:t>
            </a:r>
          </a:p>
        </p:txBody>
      </p:sp>
      <p:sp>
        <p:nvSpPr>
          <p:cNvPr id="13" name="Espace réservé pour une image  26">
            <a:extLst>
              <a:ext uri="{FF2B5EF4-FFF2-40B4-BE49-F238E27FC236}">
                <a16:creationId xmlns:a16="http://schemas.microsoft.com/office/drawing/2014/main" id="{ABF499D8-77C9-F2B0-E956-1E7F3EFC181E}"/>
              </a:ext>
            </a:extLst>
          </p:cNvPr>
          <p:cNvSpPr>
            <a:spLocks noGrp="1"/>
          </p:cNvSpPr>
          <p:nvPr>
            <p:ph type="pic" sz="quarter" idx="17" hasCustomPrompt="1"/>
          </p:nvPr>
        </p:nvSpPr>
        <p:spPr>
          <a:xfrm>
            <a:off x="8696841" y="263271"/>
            <a:ext cx="895350" cy="897220"/>
          </a:xfrm>
        </p:spPr>
        <p:txBody>
          <a:bodyPr anchor="ctr">
            <a:normAutofit/>
          </a:bodyPr>
          <a:lstStyle>
            <a:lvl1pPr marL="0" indent="0" algn="ctr">
              <a:buNone/>
              <a:defRPr sz="1600">
                <a:solidFill>
                  <a:schemeClr val="tx1"/>
                </a:solidFill>
              </a:defRPr>
            </a:lvl1pPr>
          </a:lstStyle>
          <a:p>
            <a:r>
              <a:rPr lang="fr-FR"/>
              <a:t>Icône </a:t>
            </a:r>
          </a:p>
        </p:txBody>
      </p:sp>
      <p:sp>
        <p:nvSpPr>
          <p:cNvPr id="14" name="Espace réservé pour une image  26">
            <a:extLst>
              <a:ext uri="{FF2B5EF4-FFF2-40B4-BE49-F238E27FC236}">
                <a16:creationId xmlns:a16="http://schemas.microsoft.com/office/drawing/2014/main" id="{6AD61A30-7DFA-0851-DE4E-10788414EFF8}"/>
              </a:ext>
            </a:extLst>
          </p:cNvPr>
          <p:cNvSpPr>
            <a:spLocks noGrp="1"/>
          </p:cNvSpPr>
          <p:nvPr>
            <p:ph type="pic" sz="quarter" idx="18" hasCustomPrompt="1"/>
          </p:nvPr>
        </p:nvSpPr>
        <p:spPr>
          <a:xfrm>
            <a:off x="0" y="-13382"/>
            <a:ext cx="6096001" cy="3428998"/>
          </a:xfrm>
        </p:spPr>
        <p:txBody>
          <a:bodyPr anchor="ctr"/>
          <a:lstStyle>
            <a:lvl1pPr marL="0" indent="0" algn="ctr">
              <a:buNone/>
              <a:defRPr>
                <a:solidFill>
                  <a:schemeClr val="bg1"/>
                </a:solidFill>
              </a:defRPr>
            </a:lvl1pPr>
          </a:lstStyle>
          <a:p>
            <a:r>
              <a:rPr lang="fr-FR" dirty="0"/>
              <a:t>Insérer image </a:t>
            </a:r>
          </a:p>
        </p:txBody>
      </p:sp>
      <p:sp>
        <p:nvSpPr>
          <p:cNvPr id="15" name="Espace réservé pour une image  26">
            <a:extLst>
              <a:ext uri="{FF2B5EF4-FFF2-40B4-BE49-F238E27FC236}">
                <a16:creationId xmlns:a16="http://schemas.microsoft.com/office/drawing/2014/main" id="{820B7567-26FA-8EE4-6B58-141EF3FAF1EB}"/>
              </a:ext>
            </a:extLst>
          </p:cNvPr>
          <p:cNvSpPr>
            <a:spLocks noGrp="1"/>
          </p:cNvSpPr>
          <p:nvPr>
            <p:ph type="pic" sz="quarter" idx="19" hasCustomPrompt="1"/>
          </p:nvPr>
        </p:nvSpPr>
        <p:spPr>
          <a:xfrm>
            <a:off x="6095465" y="3437594"/>
            <a:ext cx="6096001" cy="3428998"/>
          </a:xfrm>
        </p:spPr>
        <p:txBody>
          <a:bodyPr anchor="ctr"/>
          <a:lstStyle>
            <a:lvl1pPr marL="0" indent="0" algn="ctr">
              <a:buNone/>
              <a:defRPr>
                <a:solidFill>
                  <a:schemeClr val="bg1"/>
                </a:solidFill>
              </a:defRPr>
            </a:lvl1pPr>
          </a:lstStyle>
          <a:p>
            <a:r>
              <a:rPr lang="fr-FR" dirty="0"/>
              <a:t>Insérer image </a:t>
            </a:r>
          </a:p>
        </p:txBody>
      </p:sp>
      <p:sp>
        <p:nvSpPr>
          <p:cNvPr id="16" name="Espace réservé du texte 2">
            <a:extLst>
              <a:ext uri="{FF2B5EF4-FFF2-40B4-BE49-F238E27FC236}">
                <a16:creationId xmlns:a16="http://schemas.microsoft.com/office/drawing/2014/main" id="{FD0F7D57-5832-2E60-C240-EA4F811E50EE}"/>
              </a:ext>
            </a:extLst>
          </p:cNvPr>
          <p:cNvSpPr>
            <a:spLocks noGrp="1"/>
          </p:cNvSpPr>
          <p:nvPr>
            <p:ph idx="11" hasCustomPrompt="1"/>
          </p:nvPr>
        </p:nvSpPr>
        <p:spPr>
          <a:xfrm>
            <a:off x="478093" y="5141488"/>
            <a:ext cx="5137706" cy="1245025"/>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4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Cliquez pour ajouter du contenu</a:t>
            </a:r>
          </a:p>
        </p:txBody>
      </p:sp>
      <p:sp>
        <p:nvSpPr>
          <p:cNvPr id="17" name="Espace réservé du texte 2">
            <a:extLst>
              <a:ext uri="{FF2B5EF4-FFF2-40B4-BE49-F238E27FC236}">
                <a16:creationId xmlns:a16="http://schemas.microsoft.com/office/drawing/2014/main" id="{C874A9B8-C655-7132-D2E2-BBB9CD5A9847}"/>
              </a:ext>
            </a:extLst>
          </p:cNvPr>
          <p:cNvSpPr>
            <a:spLocks noGrp="1"/>
          </p:cNvSpPr>
          <p:nvPr>
            <p:ph idx="12" hasCustomPrompt="1"/>
          </p:nvPr>
        </p:nvSpPr>
        <p:spPr>
          <a:xfrm>
            <a:off x="478093" y="4582055"/>
            <a:ext cx="5137706" cy="500785"/>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contenu</a:t>
            </a:r>
          </a:p>
        </p:txBody>
      </p:sp>
      <p:sp>
        <p:nvSpPr>
          <p:cNvPr id="18" name="Espace réservé du texte 2">
            <a:extLst>
              <a:ext uri="{FF2B5EF4-FFF2-40B4-BE49-F238E27FC236}">
                <a16:creationId xmlns:a16="http://schemas.microsoft.com/office/drawing/2014/main" id="{EB414D3C-BE7D-37E1-B96C-3558F19AD0C5}"/>
              </a:ext>
            </a:extLst>
          </p:cNvPr>
          <p:cNvSpPr>
            <a:spLocks noGrp="1"/>
          </p:cNvSpPr>
          <p:nvPr>
            <p:ph idx="20" hasCustomPrompt="1"/>
          </p:nvPr>
        </p:nvSpPr>
        <p:spPr>
          <a:xfrm>
            <a:off x="6574613" y="1728786"/>
            <a:ext cx="5137706" cy="1245025"/>
          </a:xfrm>
          <a:prstGeom prst="rect">
            <a:avLst/>
          </a:prstGeom>
        </p:spPr>
        <p:txBody>
          <a:bodyPr vert="horz" lIns="91440" tIns="45720" rIns="91440" bIns="45720" rtlCol="0">
            <a:normAutofit/>
          </a:bodyPr>
          <a:lstStyle>
            <a:lvl1pPr marL="285750" indent="-285750">
              <a:lnSpc>
                <a:spcPct val="100000"/>
              </a:lnSpc>
              <a:buFont typeface="Arial" panose="020B0604020202020204" pitchFamily="34" charset="0"/>
              <a:buChar char="•"/>
              <a:defRPr sz="2400">
                <a:solidFill>
                  <a:schemeClr val="tx1"/>
                </a:solidFill>
                <a:latin typeface="Avenir Book" panose="02000503020000020003"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dirty="0"/>
              <a:t>Cliquez pour ajouter du contenu</a:t>
            </a:r>
          </a:p>
        </p:txBody>
      </p:sp>
      <p:sp>
        <p:nvSpPr>
          <p:cNvPr id="19" name="Espace réservé du texte 2">
            <a:extLst>
              <a:ext uri="{FF2B5EF4-FFF2-40B4-BE49-F238E27FC236}">
                <a16:creationId xmlns:a16="http://schemas.microsoft.com/office/drawing/2014/main" id="{CF5DC3F3-2D13-458A-5B98-6DEC283B3F43}"/>
              </a:ext>
            </a:extLst>
          </p:cNvPr>
          <p:cNvSpPr>
            <a:spLocks noGrp="1"/>
          </p:cNvSpPr>
          <p:nvPr>
            <p:ph idx="21" hasCustomPrompt="1"/>
          </p:nvPr>
        </p:nvSpPr>
        <p:spPr>
          <a:xfrm>
            <a:off x="6574613" y="1169081"/>
            <a:ext cx="5137706" cy="500785"/>
          </a:xfrm>
          <a:prstGeom prst="rect">
            <a:avLst/>
          </a:prstGeom>
        </p:spPr>
        <p:txBody>
          <a:bodyPr vert="horz" lIns="91440" tIns="45720" rIns="91440" bIns="45720" rtlCol="0">
            <a:normAutofit/>
          </a:bodyPr>
          <a:lstStyle>
            <a:lvl1pPr marL="0" indent="0" algn="ctr">
              <a:buFont typeface="Arial" panose="020B0604020202020204" pitchFamily="34" charset="0"/>
              <a:buNone/>
              <a:defRPr>
                <a:solidFill>
                  <a:schemeClr val="tx1"/>
                </a:solidFill>
                <a:latin typeface="Eckhart Poster" pitchFamily="2" charset="0"/>
              </a:defRPr>
            </a:lvl1pPr>
            <a:lvl2pPr marL="685800" indent="-228600">
              <a:buFont typeface="Courier New" panose="02070309020205020404" pitchFamily="49" charset="0"/>
              <a:buChar char="o"/>
              <a:defRPr>
                <a:solidFill>
                  <a:schemeClr val="tx1"/>
                </a:solidFill>
                <a:latin typeface="Avenir Book" panose="02000503020000020003" pitchFamily="2" charset="0"/>
              </a:defRPr>
            </a:lvl2pPr>
            <a:lvl3pPr marL="1143000" indent="-228600">
              <a:buFont typeface="Wingdings" pitchFamily="2" charset="2"/>
              <a:buChar char="§"/>
              <a:defRPr>
                <a:solidFill>
                  <a:schemeClr val="tx1"/>
                </a:solidFill>
                <a:latin typeface="Avenir Book" panose="02000503020000020003" pitchFamily="2" charset="0"/>
              </a:defRPr>
            </a:lvl3pPr>
            <a:lvl4pPr marL="1600200" indent="-228600">
              <a:buFont typeface="Wingdings" pitchFamily="2" charset="2"/>
              <a:buChar char="q"/>
              <a:defRPr>
                <a:solidFill>
                  <a:schemeClr val="tx1"/>
                </a:solidFill>
                <a:latin typeface="Avenir Book" panose="02000503020000020003" pitchFamily="2" charset="0"/>
              </a:defRPr>
            </a:lvl4pPr>
            <a:lvl5pPr>
              <a:defRPr>
                <a:solidFill>
                  <a:schemeClr val="tx1"/>
                </a:solidFill>
                <a:latin typeface="Avenir Book" panose="02000503020000020003" pitchFamily="2" charset="0"/>
              </a:defRPr>
            </a:lvl5pPr>
          </a:lstStyle>
          <a:p>
            <a:pPr lvl="0"/>
            <a:r>
              <a:rPr lang="fr-FR"/>
              <a:t>Titre du contenu</a:t>
            </a:r>
          </a:p>
        </p:txBody>
      </p:sp>
      <p:sp>
        <p:nvSpPr>
          <p:cNvPr id="2" name="ZoneTexte 1">
            <a:extLst>
              <a:ext uri="{FF2B5EF4-FFF2-40B4-BE49-F238E27FC236}">
                <a16:creationId xmlns:a16="http://schemas.microsoft.com/office/drawing/2014/main" id="{90AD0764-3547-7D52-A8EA-5DABD334ED63}"/>
              </a:ext>
            </a:extLst>
          </p:cNvPr>
          <p:cNvSpPr txBox="1"/>
          <p:nvPr/>
        </p:nvSpPr>
        <p:spPr>
          <a:xfrm>
            <a:off x="4023441" y="6608312"/>
            <a:ext cx="2072032" cy="276999"/>
          </a:xfrm>
          <a:prstGeom prst="rect">
            <a:avLst/>
          </a:prstGeom>
          <a:noFill/>
        </p:spPr>
        <p:txBody>
          <a:bodyPr wrap="square" rtlCol="0">
            <a:spAutoFit/>
          </a:bodyPr>
          <a:lstStyle/>
          <a:p>
            <a:pPr algn="ctr"/>
            <a:r>
              <a:rPr lang="fr-BE" sz="1200" b="0" i="0" u="none" strike="noStrike">
                <a:solidFill>
                  <a:schemeClr val="bg2"/>
                </a:solidFill>
                <a:effectLst/>
                <a:latin typeface="Avenir Book" panose="02000503020000020003" pitchFamily="2" charset="0"/>
              </a:rPr>
              <a:t>© </a:t>
            </a:r>
            <a:r>
              <a:rPr lang="fr-BE" sz="1200" b="0" i="0" u="none" strike="noStrike" err="1">
                <a:solidFill>
                  <a:schemeClr val="bg2"/>
                </a:solidFill>
                <a:effectLst/>
                <a:latin typeface="Avenir Book" panose="02000503020000020003" pitchFamily="2" charset="0"/>
              </a:rPr>
              <a:t>labor</a:t>
            </a:r>
            <a:r>
              <a:rPr lang="fr-BE" sz="1200" b="0" i="0" u="none" strike="noStrike">
                <a:solidFill>
                  <a:schemeClr val="bg2"/>
                </a:solidFill>
                <a:effectLst/>
                <a:latin typeface="Avenir Book" panose="02000503020000020003" pitchFamily="2" charset="0"/>
              </a:rPr>
              <a:t>-H, UCLouvain 2024</a:t>
            </a:r>
            <a:endParaRPr lang="fr-FR" sz="1200">
              <a:solidFill>
                <a:schemeClr val="bg2"/>
              </a:solidFill>
              <a:latin typeface="Avenir Book" panose="02000503020000020003" pitchFamily="2" charset="0"/>
            </a:endParaRPr>
          </a:p>
        </p:txBody>
      </p:sp>
    </p:spTree>
    <p:extLst>
      <p:ext uri="{BB962C8B-B14F-4D97-AF65-F5344CB8AC3E}">
        <p14:creationId xmlns:p14="http://schemas.microsoft.com/office/powerpoint/2010/main" val="1804813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R Eva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381152A-19C7-89AF-1052-7A6B2A7B23E3}"/>
              </a:ext>
            </a:extLst>
          </p:cNvPr>
          <p:cNvSpPr>
            <a:spLocks noGrp="1"/>
          </p:cNvSpPr>
          <p:nvPr>
            <p:ph type="dt" sz="half" idx="10"/>
          </p:nvPr>
        </p:nvSpPr>
        <p:spPr/>
        <p:txBody>
          <a:bodyPr/>
          <a:lstStyle/>
          <a:p>
            <a:fld id="{B393DF27-7894-4DE3-A396-406DA7244782}" type="datetimeFigureOut">
              <a:rPr lang="fr-BE" smtClean="0"/>
              <a:t>08-07-26</a:t>
            </a:fld>
            <a:endParaRPr lang="fr-BE"/>
          </a:p>
        </p:txBody>
      </p:sp>
      <p:sp>
        <p:nvSpPr>
          <p:cNvPr id="4" name="Espace réservé du pied de page 3">
            <a:extLst>
              <a:ext uri="{FF2B5EF4-FFF2-40B4-BE49-F238E27FC236}">
                <a16:creationId xmlns:a16="http://schemas.microsoft.com/office/drawing/2014/main" id="{6F998998-0CC6-ECC0-D893-80195D195F20}"/>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6BD78A3-151E-8B71-2E50-6E584E3CA416}"/>
              </a:ext>
            </a:extLst>
          </p:cNvPr>
          <p:cNvSpPr>
            <a:spLocks noGrp="1"/>
          </p:cNvSpPr>
          <p:nvPr>
            <p:ph type="sldNum" sz="quarter" idx="12"/>
          </p:nvPr>
        </p:nvSpPr>
        <p:spPr/>
        <p:txBody>
          <a:bodyPr/>
          <a:lstStyle/>
          <a:p>
            <a:fld id="{FEE1CD6E-1232-400E-96E9-15D554FF3045}" type="slidenum">
              <a:rPr lang="fr-BE" smtClean="0"/>
              <a:t>‹N°›</a:t>
            </a:fld>
            <a:endParaRPr lang="fr-BE"/>
          </a:p>
        </p:txBody>
      </p:sp>
      <p:sp>
        <p:nvSpPr>
          <p:cNvPr id="9" name="Rectangle 8">
            <a:extLst>
              <a:ext uri="{FF2B5EF4-FFF2-40B4-BE49-F238E27FC236}">
                <a16:creationId xmlns:a16="http://schemas.microsoft.com/office/drawing/2014/main" id="{FCE29D2B-005D-E62F-2B58-DFF5C5642E93}"/>
              </a:ext>
            </a:extLst>
          </p:cNvPr>
          <p:cNvSpPr/>
          <p:nvPr/>
        </p:nvSpPr>
        <p:spPr>
          <a:xfrm>
            <a:off x="2051324" y="1723527"/>
            <a:ext cx="8066315" cy="5134473"/>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8C3E5734-F5BB-E311-BD12-9D15E4CB5CA1}"/>
              </a:ext>
            </a:extLst>
          </p:cNvPr>
          <p:cNvSpPr txBox="1"/>
          <p:nvPr/>
        </p:nvSpPr>
        <p:spPr>
          <a:xfrm>
            <a:off x="764336" y="228600"/>
            <a:ext cx="10640290"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dirty="0">
                <a:latin typeface="Eckhart Poster" pitchFamily="2" charset="0"/>
              </a:rPr>
              <a:t>Merci pour votre feedback, votre participation et belle fin de journée !</a:t>
            </a:r>
          </a:p>
          <a:p>
            <a:endParaRPr lang="fr-FR" dirty="0"/>
          </a:p>
        </p:txBody>
      </p:sp>
      <p:pic>
        <p:nvPicPr>
          <p:cNvPr id="13" name="Graphique 12" descr="Contour de visage amoureux avec un remplissage uni">
            <a:extLst>
              <a:ext uri="{FF2B5EF4-FFF2-40B4-BE49-F238E27FC236}">
                <a16:creationId xmlns:a16="http://schemas.microsoft.com/office/drawing/2014/main" id="{2727C7D9-C8F5-EE79-69E7-4DE281AF14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05669" y="3509751"/>
            <a:ext cx="3475476" cy="3475476"/>
          </a:xfrm>
          <a:prstGeom prst="rect">
            <a:avLst/>
          </a:prstGeom>
        </p:spPr>
      </p:pic>
      <p:pic>
        <p:nvPicPr>
          <p:cNvPr id="14" name="Graphique 13" descr="Contour de visage nerveux contour">
            <a:extLst>
              <a:ext uri="{FF2B5EF4-FFF2-40B4-BE49-F238E27FC236}">
                <a16:creationId xmlns:a16="http://schemas.microsoft.com/office/drawing/2014/main" id="{640A53A1-C487-4EA9-8EE2-6A86B43625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98931" y="5039849"/>
            <a:ext cx="1732529" cy="1732529"/>
          </a:xfrm>
          <a:prstGeom prst="rect">
            <a:avLst/>
          </a:prstGeom>
        </p:spPr>
      </p:pic>
      <p:pic>
        <p:nvPicPr>
          <p:cNvPr id="15" name="Graphique 14" descr="Contour de visage neutre contour">
            <a:extLst>
              <a:ext uri="{FF2B5EF4-FFF2-40B4-BE49-F238E27FC236}">
                <a16:creationId xmlns:a16="http://schemas.microsoft.com/office/drawing/2014/main" id="{98AE9F89-6E5F-9A34-B171-8FA9479419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34461" y="1133450"/>
            <a:ext cx="1844960" cy="1844960"/>
          </a:xfrm>
          <a:prstGeom prst="rect">
            <a:avLst/>
          </a:prstGeom>
        </p:spPr>
      </p:pic>
      <p:pic>
        <p:nvPicPr>
          <p:cNvPr id="16" name="Graphique 15" descr="Contour de visage drôle avec un remplissage uni">
            <a:extLst>
              <a:ext uri="{FF2B5EF4-FFF2-40B4-BE49-F238E27FC236}">
                <a16:creationId xmlns:a16="http://schemas.microsoft.com/office/drawing/2014/main" id="{ED6DF521-950E-E4CB-6A33-C783336D79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116" y="2991172"/>
            <a:ext cx="2785034" cy="2785034"/>
          </a:xfrm>
          <a:prstGeom prst="rect">
            <a:avLst/>
          </a:prstGeom>
        </p:spPr>
      </p:pic>
      <p:pic>
        <p:nvPicPr>
          <p:cNvPr id="17" name="Graphique 16" descr="Contour de visage souriant avec un remplissage uni">
            <a:extLst>
              <a:ext uri="{FF2B5EF4-FFF2-40B4-BE49-F238E27FC236}">
                <a16:creationId xmlns:a16="http://schemas.microsoft.com/office/drawing/2014/main" id="{8C45827E-CE83-0D81-F6C8-403923F3B48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36170" y="2041182"/>
            <a:ext cx="2127839" cy="2127839"/>
          </a:xfrm>
          <a:prstGeom prst="rect">
            <a:avLst/>
          </a:prstGeom>
        </p:spPr>
      </p:pic>
      <p:pic>
        <p:nvPicPr>
          <p:cNvPr id="18" name="Graphique 17" descr="Contour de visage avec grimace avec un remplissage uni">
            <a:extLst>
              <a:ext uri="{FF2B5EF4-FFF2-40B4-BE49-F238E27FC236}">
                <a16:creationId xmlns:a16="http://schemas.microsoft.com/office/drawing/2014/main" id="{45F8AE9A-D11C-2618-F7BA-AEE104974B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85057" y="1865610"/>
            <a:ext cx="1732529" cy="1732529"/>
          </a:xfrm>
          <a:prstGeom prst="rect">
            <a:avLst/>
          </a:prstGeom>
        </p:spPr>
      </p:pic>
      <p:sp>
        <p:nvSpPr>
          <p:cNvPr id="19" name="Espace réservé pour une image  11">
            <a:extLst>
              <a:ext uri="{FF2B5EF4-FFF2-40B4-BE49-F238E27FC236}">
                <a16:creationId xmlns:a16="http://schemas.microsoft.com/office/drawing/2014/main" id="{B1B258C9-F273-5500-3A6D-90BBE584CC29}"/>
              </a:ext>
            </a:extLst>
          </p:cNvPr>
          <p:cNvSpPr>
            <a:spLocks noGrp="1"/>
          </p:cNvSpPr>
          <p:nvPr>
            <p:ph type="pic" sz="quarter" idx="13" hasCustomPrompt="1"/>
          </p:nvPr>
        </p:nvSpPr>
        <p:spPr>
          <a:xfrm>
            <a:off x="4135824" y="2503606"/>
            <a:ext cx="3897313" cy="3679825"/>
          </a:xfrm>
        </p:spPr>
        <p:txBody>
          <a:bodyPr/>
          <a:lstStyle>
            <a:lvl1pPr marL="0" marR="0" indent="0" algn="ctr" defTabSz="914400" rtl="0" eaLnBrk="1" fontAlgn="auto" latinLnBrk="0" hangingPunct="1">
              <a:lnSpc>
                <a:spcPct val="90000"/>
              </a:lnSpc>
              <a:spcBef>
                <a:spcPts val="1000"/>
              </a:spcBef>
              <a:spcAft>
                <a:spcPts val="0"/>
              </a:spcAft>
              <a:buClrTx/>
              <a:buSzTx/>
              <a:buFontTx/>
              <a:buNone/>
              <a:tabLs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FR" dirty="0"/>
              <a:t>INSERER LE QR CODE D’EVALUATION ICI</a:t>
            </a:r>
          </a:p>
          <a:p>
            <a:endParaRPr lang="fr-FR" dirty="0"/>
          </a:p>
        </p:txBody>
      </p:sp>
    </p:spTree>
    <p:extLst>
      <p:ext uri="{BB962C8B-B14F-4D97-AF65-F5344CB8AC3E}">
        <p14:creationId xmlns:p14="http://schemas.microsoft.com/office/powerpoint/2010/main" val="2462074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938203-301E-2F84-D1F1-F49B11F3A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29C424AF-771D-4946-DB46-318E1B45C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5561ED9-4E2B-AE56-6E0E-7AAB28591B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93DF27-7894-4DE3-A396-406DA7244782}" type="datetimeFigureOut">
              <a:rPr lang="fr-BE" smtClean="0"/>
              <a:t>08-07-26</a:t>
            </a:fld>
            <a:endParaRPr lang="fr-BE"/>
          </a:p>
        </p:txBody>
      </p:sp>
      <p:sp>
        <p:nvSpPr>
          <p:cNvPr id="5" name="Espace réservé du pied de page 4">
            <a:extLst>
              <a:ext uri="{FF2B5EF4-FFF2-40B4-BE49-F238E27FC236}">
                <a16:creationId xmlns:a16="http://schemas.microsoft.com/office/drawing/2014/main" id="{AE215F92-761B-4FEC-758D-E1D3A7CA24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73FCD860-ADAC-4FDA-465A-9B1B9B2F2A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E1CD6E-1232-400E-96E9-15D554FF3045}" type="slidenum">
              <a:rPr lang="fr-BE" smtClean="0"/>
              <a:t>‹N°›</a:t>
            </a:fld>
            <a:endParaRPr lang="fr-BE"/>
          </a:p>
        </p:txBody>
      </p:sp>
    </p:spTree>
    <p:extLst>
      <p:ext uri="{BB962C8B-B14F-4D97-AF65-F5344CB8AC3E}">
        <p14:creationId xmlns:p14="http://schemas.microsoft.com/office/powerpoint/2010/main" val="3950772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8D8440-C5DF-41ED-F44A-CBA887B540F0}"/>
              </a:ext>
            </a:extLst>
          </p:cNvPr>
          <p:cNvSpPr>
            <a:spLocks noGrp="1"/>
          </p:cNvSpPr>
          <p:nvPr>
            <p:ph type="ctrTitle"/>
          </p:nvPr>
        </p:nvSpPr>
        <p:spPr>
          <a:xfrm>
            <a:off x="3101010" y="783771"/>
            <a:ext cx="8686800" cy="4327130"/>
          </a:xfrm>
        </p:spPr>
        <p:txBody>
          <a:bodyPr>
            <a:noAutofit/>
          </a:bodyPr>
          <a:lstStyle/>
          <a:p>
            <a:br>
              <a:rPr lang="fr-BE" sz="4000" dirty="0">
                <a:solidFill>
                  <a:schemeClr val="accent4">
                    <a:lumMod val="75000"/>
                  </a:schemeClr>
                </a:solidFill>
                <a:latin typeface="+mj-lt"/>
              </a:rPr>
            </a:br>
            <a:r>
              <a:rPr lang="en-US" sz="4000" b="1" dirty="0">
                <a:solidFill>
                  <a:schemeClr val="accent4">
                    <a:lumMod val="75000"/>
                  </a:schemeClr>
                </a:solidFill>
                <a:latin typeface="+mj-lt"/>
              </a:rPr>
              <a:t> Moving Beyond an Academic-</a:t>
            </a:r>
            <a:r>
              <a:rPr lang="en-US" sz="4000" b="1" dirty="0" err="1">
                <a:solidFill>
                  <a:schemeClr val="accent4">
                    <a:lumMod val="75000"/>
                  </a:schemeClr>
                </a:solidFill>
                <a:latin typeface="+mj-lt"/>
              </a:rPr>
              <a:t>Centred</a:t>
            </a:r>
            <a:r>
              <a:rPr lang="en-US" sz="4000" b="1" dirty="0">
                <a:solidFill>
                  <a:schemeClr val="accent4">
                    <a:lumMod val="75000"/>
                  </a:schemeClr>
                </a:solidFill>
                <a:latin typeface="+mj-lt"/>
              </a:rPr>
              <a:t> Perspective to Understand Impactful Research: </a:t>
            </a:r>
            <a:br>
              <a:rPr lang="en-US" sz="4000" b="1" dirty="0">
                <a:solidFill>
                  <a:schemeClr val="accent4">
                    <a:lumMod val="75000"/>
                  </a:schemeClr>
                </a:solidFill>
                <a:latin typeface="+mj-lt"/>
              </a:rPr>
            </a:br>
            <a:r>
              <a:rPr lang="en-US" sz="4000" b="1" i="1" dirty="0">
                <a:solidFill>
                  <a:schemeClr val="accent4">
                    <a:lumMod val="75000"/>
                  </a:schemeClr>
                </a:solidFill>
                <a:latin typeface="+mj-lt"/>
              </a:rPr>
              <a:t>Insights from 15 Years of Practice within a Collaborative University Chair</a:t>
            </a:r>
            <a:endParaRPr lang="fr-BE" sz="4000" b="1" i="1" dirty="0">
              <a:solidFill>
                <a:schemeClr val="accent4">
                  <a:lumMod val="75000"/>
                </a:schemeClr>
              </a:solidFill>
              <a:latin typeface="+mj-lt"/>
            </a:endParaRPr>
          </a:p>
        </p:txBody>
      </p:sp>
      <p:sp>
        <p:nvSpPr>
          <p:cNvPr id="3" name="Sous-titre 2">
            <a:extLst>
              <a:ext uri="{FF2B5EF4-FFF2-40B4-BE49-F238E27FC236}">
                <a16:creationId xmlns:a16="http://schemas.microsoft.com/office/drawing/2014/main" id="{D3A3377F-69FC-3562-73CE-30557895EE69}"/>
              </a:ext>
            </a:extLst>
          </p:cNvPr>
          <p:cNvSpPr>
            <a:spLocks noGrp="1"/>
          </p:cNvSpPr>
          <p:nvPr>
            <p:ph type="subTitle" idx="1"/>
          </p:nvPr>
        </p:nvSpPr>
        <p:spPr>
          <a:xfrm>
            <a:off x="1617172" y="5502841"/>
            <a:ext cx="10776154" cy="1655762"/>
          </a:xfrm>
        </p:spPr>
        <p:txBody>
          <a:bodyPr/>
          <a:lstStyle/>
          <a:p>
            <a:r>
              <a:rPr lang="en-US" dirty="0">
                <a:latin typeface="+mn-lt"/>
              </a:rPr>
              <a:t>Laurent Taskin, Lucile Bonnieux, Louise </a:t>
            </a:r>
            <a:r>
              <a:rPr lang="en-US" dirty="0" err="1">
                <a:latin typeface="+mn-lt"/>
              </a:rPr>
              <a:t>Patesson</a:t>
            </a:r>
            <a:r>
              <a:rPr lang="en-US" dirty="0">
                <a:latin typeface="+mn-lt"/>
              </a:rPr>
              <a:t>, Camilla Scola </a:t>
            </a:r>
          </a:p>
          <a:p>
            <a:r>
              <a:rPr lang="en-US" dirty="0">
                <a:latin typeface="+mn-lt"/>
              </a:rPr>
              <a:t>from </a:t>
            </a:r>
            <a:r>
              <a:rPr lang="en-US" dirty="0" err="1">
                <a:latin typeface="+mn-lt"/>
              </a:rPr>
              <a:t>UCLouvain</a:t>
            </a:r>
            <a:r>
              <a:rPr lang="en-US" dirty="0">
                <a:latin typeface="+mn-lt"/>
              </a:rPr>
              <a:t> (H lab, </a:t>
            </a:r>
            <a:r>
              <a:rPr lang="en-US" dirty="0" err="1">
                <a:latin typeface="+mn-lt"/>
              </a:rPr>
              <a:t>LouRIM</a:t>
            </a:r>
            <a:r>
              <a:rPr lang="en-US" dirty="0">
                <a:latin typeface="+mn-lt"/>
              </a:rPr>
              <a:t>), Belgium</a:t>
            </a:r>
          </a:p>
        </p:txBody>
      </p:sp>
      <p:pic>
        <p:nvPicPr>
          <p:cNvPr id="10" name="Image 9">
            <a:extLst>
              <a:ext uri="{FF2B5EF4-FFF2-40B4-BE49-F238E27FC236}">
                <a16:creationId xmlns:a16="http://schemas.microsoft.com/office/drawing/2014/main" id="{A46115DC-AA62-FCEA-80E1-970500599A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3622" y="6279856"/>
            <a:ext cx="2502263" cy="578144"/>
          </a:xfrm>
          <a:prstGeom prst="rect">
            <a:avLst/>
          </a:prstGeom>
        </p:spPr>
      </p:pic>
    </p:spTree>
    <p:extLst>
      <p:ext uri="{BB962C8B-B14F-4D97-AF65-F5344CB8AC3E}">
        <p14:creationId xmlns:p14="http://schemas.microsoft.com/office/powerpoint/2010/main" val="3845932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13A71-146C-7E1D-BD07-50FEB79A3328}"/>
              </a:ext>
            </a:extLst>
          </p:cNvPr>
          <p:cNvSpPr>
            <a:spLocks noGrp="1"/>
          </p:cNvSpPr>
          <p:nvPr>
            <p:ph type="title"/>
          </p:nvPr>
        </p:nvSpPr>
        <p:spPr/>
        <p:txBody>
          <a:bodyPr/>
          <a:lstStyle/>
          <a:p>
            <a:r>
              <a:rPr lang="en-US" b="1" dirty="0">
                <a:latin typeface="+mj-lt"/>
              </a:rPr>
              <a:t>HRM and the need for transdisciplinary research</a:t>
            </a:r>
            <a:endParaRPr lang="fr-BE" b="1" dirty="0">
              <a:latin typeface="+mj-lt"/>
            </a:endParaRPr>
          </a:p>
        </p:txBody>
      </p:sp>
      <p:sp>
        <p:nvSpPr>
          <p:cNvPr id="3" name="Espace réservé du contenu 2">
            <a:extLst>
              <a:ext uri="{FF2B5EF4-FFF2-40B4-BE49-F238E27FC236}">
                <a16:creationId xmlns:a16="http://schemas.microsoft.com/office/drawing/2014/main" id="{487313C7-CBBD-90EA-2456-06FBF00F5B8A}"/>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dirty="0">
                <a:solidFill>
                  <a:schemeClr val="tx1"/>
                </a:solidFill>
                <a:latin typeface="+mn-lt"/>
              </a:rPr>
              <a:t>Despite its applied orientation, HRM remains subject to the research–practice divide.</a:t>
            </a:r>
          </a:p>
          <a:p>
            <a:pPr marL="457200" indent="-457200">
              <a:buFont typeface="Arial" panose="020B0604020202020204" pitchFamily="34" charset="0"/>
              <a:buChar char="•"/>
            </a:pPr>
            <a:r>
              <a:rPr lang="en-US" dirty="0">
                <a:solidFill>
                  <a:schemeClr val="tx1"/>
                </a:solidFill>
                <a:latin typeface="+mn-lt"/>
              </a:rPr>
              <a:t>HRM research is often </a:t>
            </a:r>
            <a:r>
              <a:rPr lang="en-US" dirty="0" err="1">
                <a:solidFill>
                  <a:schemeClr val="tx1"/>
                </a:solidFill>
                <a:latin typeface="+mn-lt"/>
              </a:rPr>
              <a:t>criticised</a:t>
            </a:r>
            <a:r>
              <a:rPr lang="en-US" dirty="0">
                <a:solidFill>
                  <a:schemeClr val="tx1"/>
                </a:solidFill>
                <a:latin typeface="+mn-lt"/>
              </a:rPr>
              <a:t> for being:</a:t>
            </a:r>
          </a:p>
          <a:p>
            <a:pPr lvl="1"/>
            <a:r>
              <a:rPr lang="en-US" dirty="0">
                <a:latin typeface="+mn-lt"/>
              </a:rPr>
              <a:t>Too abstract and theoretical;</a:t>
            </a:r>
          </a:p>
          <a:p>
            <a:pPr lvl="1"/>
            <a:r>
              <a:rPr lang="en-US" dirty="0">
                <a:latin typeface="+mn-lt"/>
              </a:rPr>
              <a:t>Difficult to translate into </a:t>
            </a:r>
            <a:r>
              <a:rPr lang="en-US" dirty="0" err="1">
                <a:latin typeface="+mn-lt"/>
              </a:rPr>
              <a:t>organisational</a:t>
            </a:r>
            <a:r>
              <a:rPr lang="en-US" dirty="0">
                <a:latin typeface="+mn-lt"/>
              </a:rPr>
              <a:t> practice and replicate across contexts (Paauwe &amp; Van de </a:t>
            </a:r>
            <a:r>
              <a:rPr lang="en-US" dirty="0" err="1">
                <a:latin typeface="+mn-lt"/>
              </a:rPr>
              <a:t>Voorde</a:t>
            </a:r>
            <a:r>
              <a:rPr lang="en-US" dirty="0">
                <a:latin typeface="+mn-lt"/>
              </a:rPr>
              <a:t>, 2025).</a:t>
            </a:r>
          </a:p>
          <a:p>
            <a:pPr marL="457200" indent="-457200">
              <a:buFont typeface="Arial" panose="020B0604020202020204" pitchFamily="34" charset="0"/>
              <a:buChar char="•"/>
            </a:pPr>
            <a:r>
              <a:rPr lang="en-US" dirty="0">
                <a:solidFill>
                  <a:schemeClr val="tx1"/>
                </a:solidFill>
                <a:latin typeface="+mn-lt"/>
              </a:rPr>
              <a:t>To bridge this gap, Paauwe and Van de </a:t>
            </a:r>
            <a:r>
              <a:rPr lang="en-US" dirty="0" err="1">
                <a:solidFill>
                  <a:schemeClr val="tx1"/>
                </a:solidFill>
                <a:latin typeface="+mn-lt"/>
              </a:rPr>
              <a:t>Voorde</a:t>
            </a:r>
            <a:r>
              <a:rPr lang="en-US" dirty="0">
                <a:solidFill>
                  <a:schemeClr val="tx1"/>
                </a:solidFill>
                <a:latin typeface="+mn-lt"/>
              </a:rPr>
              <a:t> (2025) advocate the co-creation of knowledge between academics and practitioners.</a:t>
            </a:r>
          </a:p>
          <a:p>
            <a:pPr marL="457200" indent="-457200">
              <a:buFont typeface="Arial" panose="020B0604020202020204" pitchFamily="34" charset="0"/>
              <a:buChar char="•"/>
            </a:pPr>
            <a:r>
              <a:rPr lang="en-US" dirty="0">
                <a:solidFill>
                  <a:schemeClr val="tx1"/>
                </a:solidFill>
                <a:latin typeface="+mn-lt"/>
              </a:rPr>
              <a:t>This perspective is consistent with transdisciplinary research, which integrates scientific and practical expertise to address complex </a:t>
            </a:r>
            <a:r>
              <a:rPr lang="en-US" dirty="0" err="1">
                <a:solidFill>
                  <a:schemeClr val="tx1"/>
                </a:solidFill>
                <a:latin typeface="+mn-lt"/>
              </a:rPr>
              <a:t>organisational</a:t>
            </a:r>
            <a:r>
              <a:rPr lang="en-US" dirty="0">
                <a:solidFill>
                  <a:schemeClr val="tx1"/>
                </a:solidFill>
                <a:latin typeface="+mn-lt"/>
              </a:rPr>
              <a:t> and sustainability challenges in real-world settings (Polk, 2015).</a:t>
            </a:r>
            <a:endParaRPr lang="fr-BE" dirty="0">
              <a:solidFill>
                <a:schemeClr val="tx1"/>
              </a:solidFill>
              <a:latin typeface="+mn-lt"/>
            </a:endParaRPr>
          </a:p>
          <a:p>
            <a:endParaRPr lang="en-US" dirty="0">
              <a:solidFill>
                <a:schemeClr val="tx1"/>
              </a:solidFill>
              <a:latin typeface="+mn-lt"/>
            </a:endParaRPr>
          </a:p>
        </p:txBody>
      </p:sp>
    </p:spTree>
    <p:extLst>
      <p:ext uri="{BB962C8B-B14F-4D97-AF65-F5344CB8AC3E}">
        <p14:creationId xmlns:p14="http://schemas.microsoft.com/office/powerpoint/2010/main" val="2501745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03F88B-5F52-EA45-FB28-C53FC6D3E1D4}"/>
              </a:ext>
            </a:extLst>
          </p:cNvPr>
          <p:cNvSpPr>
            <a:spLocks noGrp="1"/>
          </p:cNvSpPr>
          <p:nvPr>
            <p:ph type="title"/>
          </p:nvPr>
        </p:nvSpPr>
        <p:spPr/>
        <p:txBody>
          <a:bodyPr/>
          <a:lstStyle/>
          <a:p>
            <a:r>
              <a:rPr lang="fr-BE" b="1" dirty="0">
                <a:latin typeface="+mj-lt"/>
              </a:rPr>
              <a:t>H lab, a </a:t>
            </a:r>
            <a:r>
              <a:rPr lang="fr-BE" b="1" dirty="0" err="1">
                <a:latin typeface="+mj-lt"/>
              </a:rPr>
              <a:t>trandisciplinary</a:t>
            </a:r>
            <a:r>
              <a:rPr lang="fr-BE" b="1" dirty="0">
                <a:latin typeface="+mj-lt"/>
              </a:rPr>
              <a:t> </a:t>
            </a:r>
            <a:r>
              <a:rPr lang="fr-BE" b="1" dirty="0" err="1">
                <a:latin typeface="+mj-lt"/>
              </a:rPr>
              <a:t>vector</a:t>
            </a:r>
            <a:r>
              <a:rPr lang="fr-BE" b="1" dirty="0">
                <a:latin typeface="+mj-lt"/>
              </a:rPr>
              <a:t> </a:t>
            </a:r>
          </a:p>
        </p:txBody>
      </p:sp>
      <p:sp>
        <p:nvSpPr>
          <p:cNvPr id="3" name="Espace réservé du contenu 2">
            <a:extLst>
              <a:ext uri="{FF2B5EF4-FFF2-40B4-BE49-F238E27FC236}">
                <a16:creationId xmlns:a16="http://schemas.microsoft.com/office/drawing/2014/main" id="{61D11E6B-D5ED-4785-0858-CECAA52114C1}"/>
              </a:ext>
            </a:extLst>
          </p:cNvPr>
          <p:cNvSpPr>
            <a:spLocks noGrp="1"/>
          </p:cNvSpPr>
          <p:nvPr>
            <p:ph idx="1"/>
          </p:nvPr>
        </p:nvSpPr>
        <p:spPr/>
        <p:txBody>
          <a:bodyPr>
            <a:normAutofit fontScale="85000" lnSpcReduction="10000"/>
          </a:bodyPr>
          <a:lstStyle/>
          <a:p>
            <a:pPr marL="514350" indent="-514350">
              <a:buFont typeface="+mj-lt"/>
              <a:buAutoNum type="arabicPeriod"/>
            </a:pPr>
            <a:r>
              <a:rPr lang="en-US" b="1" dirty="0">
                <a:solidFill>
                  <a:schemeClr val="accent4">
                    <a:lumMod val="75000"/>
                  </a:schemeClr>
                </a:solidFill>
                <a:latin typeface="+mn-lt"/>
              </a:rPr>
              <a:t>Humane Management as a shared purpose</a:t>
            </a:r>
          </a:p>
          <a:p>
            <a:pPr marL="0" indent="0">
              <a:buNone/>
            </a:pPr>
            <a:r>
              <a:rPr lang="en-US" dirty="0">
                <a:solidFill>
                  <a:schemeClr val="tx1"/>
                </a:solidFill>
                <a:latin typeface="+mn-lt"/>
              </a:rPr>
              <a:t>A collaborative initiative that brings together academics and practitioners to develop more human-</a:t>
            </a:r>
            <a:r>
              <a:rPr lang="en-US" dirty="0" err="1">
                <a:solidFill>
                  <a:schemeClr val="tx1"/>
                </a:solidFill>
                <a:latin typeface="+mn-lt"/>
              </a:rPr>
              <a:t>centred</a:t>
            </a:r>
            <a:r>
              <a:rPr lang="en-US" dirty="0">
                <a:solidFill>
                  <a:schemeClr val="tx1"/>
                </a:solidFill>
                <a:latin typeface="+mn-lt"/>
              </a:rPr>
              <a:t> forms of management, grounded in recognition, reflexivity, community, and real work (Taskin &amp; Dietrich, 2024).</a:t>
            </a:r>
          </a:p>
          <a:p>
            <a:pPr marL="0" indent="0">
              <a:buNone/>
            </a:pPr>
            <a:r>
              <a:rPr lang="en-US" b="1" dirty="0">
                <a:solidFill>
                  <a:schemeClr val="accent4">
                    <a:lumMod val="75000"/>
                  </a:schemeClr>
                </a:solidFill>
                <a:latin typeface="+mn-lt"/>
              </a:rPr>
              <a:t>2.  Co-Researching</a:t>
            </a:r>
          </a:p>
          <a:p>
            <a:pPr marL="0" indent="0">
              <a:buNone/>
            </a:pPr>
            <a:r>
              <a:rPr lang="en-US" dirty="0">
                <a:solidFill>
                  <a:schemeClr val="tx1"/>
                </a:solidFill>
                <a:latin typeface="+mn-lt"/>
              </a:rPr>
              <a:t>Research questions emerge from organizational challenges and are jointly explored by practitioners and researchers, ensuring both scientific rigor and practical relevance (Polk, 2015; Paauwe &amp; Van de </a:t>
            </a:r>
            <a:r>
              <a:rPr lang="en-US" dirty="0" err="1">
                <a:solidFill>
                  <a:schemeClr val="tx1"/>
                </a:solidFill>
                <a:latin typeface="+mn-lt"/>
              </a:rPr>
              <a:t>Voorde</a:t>
            </a:r>
            <a:r>
              <a:rPr lang="en-US" dirty="0">
                <a:solidFill>
                  <a:schemeClr val="tx1"/>
                </a:solidFill>
                <a:latin typeface="+mn-lt"/>
              </a:rPr>
              <a:t>, 2025).</a:t>
            </a:r>
          </a:p>
          <a:p>
            <a:pPr marL="0" indent="0">
              <a:buNone/>
            </a:pPr>
            <a:r>
              <a:rPr lang="en-US" b="1" dirty="0">
                <a:solidFill>
                  <a:schemeClr val="accent4">
                    <a:lumMod val="75000"/>
                  </a:schemeClr>
                </a:solidFill>
                <a:latin typeface="+mn-lt"/>
              </a:rPr>
              <a:t>3. A learning ecosystem : impact in practice</a:t>
            </a:r>
          </a:p>
          <a:p>
            <a:pPr marL="0" indent="0">
              <a:buNone/>
            </a:pPr>
            <a:r>
              <a:rPr lang="en-US" dirty="0">
                <a:solidFill>
                  <a:schemeClr val="tx1"/>
                </a:solidFill>
                <a:latin typeface="+mn-lt"/>
              </a:rPr>
              <a:t>Over time, H Lab has created a virtuous ecosystem linking research, teaching, and practice, generating knowledge, learning, and concrete HRM innovations for all partners (Mair &amp; Seelos, 2021).</a:t>
            </a:r>
            <a:endParaRPr lang="fr-BE" dirty="0">
              <a:solidFill>
                <a:schemeClr val="tx1"/>
              </a:solidFill>
              <a:latin typeface="+mn-lt"/>
            </a:endParaRPr>
          </a:p>
        </p:txBody>
      </p:sp>
    </p:spTree>
    <p:extLst>
      <p:ext uri="{BB962C8B-B14F-4D97-AF65-F5344CB8AC3E}">
        <p14:creationId xmlns:p14="http://schemas.microsoft.com/office/powerpoint/2010/main" val="3110942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53FE8-85B1-5709-D09F-565BA06F50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A5597F-3788-162A-73B6-666A4207B670}"/>
              </a:ext>
            </a:extLst>
          </p:cNvPr>
          <p:cNvSpPr>
            <a:spLocks noGrp="1"/>
          </p:cNvSpPr>
          <p:nvPr>
            <p:ph type="title"/>
          </p:nvPr>
        </p:nvSpPr>
        <p:spPr>
          <a:xfrm>
            <a:off x="838200" y="102078"/>
            <a:ext cx="10515600" cy="1458119"/>
          </a:xfrm>
        </p:spPr>
        <p:txBody>
          <a:bodyPr>
            <a:normAutofit/>
          </a:bodyPr>
          <a:lstStyle/>
          <a:p>
            <a:r>
              <a:rPr lang="en-US" sz="3200" dirty="0">
                <a:latin typeface="+mj-lt"/>
              </a:rPr>
              <a:t>1. A learning ecosystem : Impact in practice</a:t>
            </a:r>
            <a:br>
              <a:rPr lang="en-US" sz="3200" dirty="0">
                <a:latin typeface="+mj-lt"/>
              </a:rPr>
            </a:br>
            <a:r>
              <a:rPr lang="fr-BE" sz="3200" b="1" dirty="0" err="1">
                <a:latin typeface="+mj-lt"/>
              </a:rPr>
              <a:t>Redefining</a:t>
            </a:r>
            <a:r>
              <a:rPr lang="fr-BE" sz="3200" b="1" dirty="0">
                <a:latin typeface="+mj-lt"/>
              </a:rPr>
              <a:t> managers' </a:t>
            </a:r>
            <a:r>
              <a:rPr lang="fr-BE" sz="3200" b="1" dirty="0" err="1">
                <a:latin typeface="+mj-lt"/>
              </a:rPr>
              <a:t>roles</a:t>
            </a:r>
            <a:r>
              <a:rPr lang="fr-BE" sz="3200" b="1" dirty="0">
                <a:latin typeface="+mj-lt"/>
              </a:rPr>
              <a:t> and </a:t>
            </a:r>
            <a:r>
              <a:rPr lang="fr-BE" sz="3200" b="1" dirty="0" err="1">
                <a:latin typeface="+mj-lt"/>
              </a:rPr>
              <a:t>responsibilities</a:t>
            </a:r>
            <a:endParaRPr lang="fr-BE" sz="3200" dirty="0">
              <a:latin typeface="+mj-lt"/>
            </a:endParaRPr>
          </a:p>
        </p:txBody>
      </p:sp>
      <p:sp>
        <p:nvSpPr>
          <p:cNvPr id="6" name="ZoneTexte 5">
            <a:extLst>
              <a:ext uri="{FF2B5EF4-FFF2-40B4-BE49-F238E27FC236}">
                <a16:creationId xmlns:a16="http://schemas.microsoft.com/office/drawing/2014/main" id="{303A772C-CEB4-B13B-C51A-F8AEC5A4BB6E}"/>
              </a:ext>
            </a:extLst>
          </p:cNvPr>
          <p:cNvSpPr txBox="1"/>
          <p:nvPr/>
        </p:nvSpPr>
        <p:spPr>
          <a:xfrm>
            <a:off x="7995886" y="2569101"/>
            <a:ext cx="3348941" cy="2585323"/>
          </a:xfrm>
          <a:prstGeom prst="rect">
            <a:avLst/>
          </a:prstGeom>
          <a:noFill/>
        </p:spPr>
        <p:txBody>
          <a:bodyPr wrap="square" rtlCol="0">
            <a:spAutoFit/>
          </a:bodyPr>
          <a:lstStyle/>
          <a:p>
            <a:pPr lvl="0" algn="ctr"/>
            <a:r>
              <a:rPr lang="fr-BE" b="1" dirty="0">
                <a:solidFill>
                  <a:schemeClr val="accent4">
                    <a:lumMod val="75000"/>
                  </a:schemeClr>
                </a:solidFill>
              </a:rPr>
              <a:t>Translation </a:t>
            </a:r>
            <a:r>
              <a:rPr lang="fr-BE" b="1" dirty="0" err="1">
                <a:solidFill>
                  <a:schemeClr val="accent4">
                    <a:lumMod val="75000"/>
                  </a:schemeClr>
                </a:solidFill>
              </a:rPr>
              <a:t>into</a:t>
            </a:r>
            <a:r>
              <a:rPr lang="fr-BE" b="1" dirty="0">
                <a:solidFill>
                  <a:schemeClr val="accent4">
                    <a:lumMod val="75000"/>
                  </a:schemeClr>
                </a:solidFill>
              </a:rPr>
              <a:t> HR </a:t>
            </a:r>
            <a:r>
              <a:rPr lang="fr-BE" b="1" dirty="0" err="1">
                <a:solidFill>
                  <a:schemeClr val="accent4">
                    <a:lumMod val="75000"/>
                  </a:schemeClr>
                </a:solidFill>
              </a:rPr>
              <a:t>policy</a:t>
            </a:r>
            <a:endParaRPr lang="fr-BE" b="1" dirty="0">
              <a:solidFill>
                <a:schemeClr val="accent4">
                  <a:lumMod val="75000"/>
                </a:schemeClr>
              </a:solidFill>
            </a:endParaRPr>
          </a:p>
          <a:p>
            <a:pPr marL="285750" lvl="0" indent="-285750">
              <a:buFont typeface="Arial" panose="020B0604020202020204" pitchFamily="34" charset="0"/>
              <a:buChar char="•"/>
            </a:pPr>
            <a:endParaRPr lang="fr-BE" dirty="0"/>
          </a:p>
          <a:p>
            <a:pPr marL="285750" lvl="0" indent="-285750">
              <a:buFont typeface="Arial" panose="020B0604020202020204" pitchFamily="34" charset="0"/>
              <a:buChar char="•"/>
            </a:pPr>
            <a:r>
              <a:rPr lang="fr-BE" dirty="0" err="1"/>
              <a:t>Redefined</a:t>
            </a:r>
            <a:r>
              <a:rPr lang="fr-BE" dirty="0"/>
              <a:t> </a:t>
            </a:r>
            <a:r>
              <a:rPr lang="fr-BE" dirty="0" err="1"/>
              <a:t>what</a:t>
            </a:r>
            <a:r>
              <a:rPr lang="fr-BE" dirty="0"/>
              <a:t> </a:t>
            </a:r>
            <a:r>
              <a:rPr lang="fr-BE" dirty="0" err="1"/>
              <a:t>constitutes</a:t>
            </a:r>
            <a:r>
              <a:rPr lang="fr-BE" dirty="0"/>
              <a:t> a </a:t>
            </a:r>
            <a:r>
              <a:rPr lang="fr-BE" i="1" dirty="0"/>
              <a:t>good manager</a:t>
            </a:r>
            <a:r>
              <a:rPr lang="fr-BE" dirty="0"/>
              <a:t> </a:t>
            </a:r>
          </a:p>
          <a:p>
            <a:pPr marL="285750" lvl="0" indent="-285750">
              <a:buFont typeface="Arial" panose="020B0604020202020204" pitchFamily="34" charset="0"/>
              <a:buChar char="•"/>
            </a:pPr>
            <a:r>
              <a:rPr lang="fr-BE" dirty="0" err="1"/>
              <a:t>Designed</a:t>
            </a:r>
            <a:r>
              <a:rPr lang="fr-BE" dirty="0"/>
              <a:t> </a:t>
            </a:r>
            <a:r>
              <a:rPr lang="fr-BE" dirty="0" err="1"/>
              <a:t>managerial</a:t>
            </a:r>
            <a:r>
              <a:rPr lang="fr-BE" dirty="0"/>
              <a:t> </a:t>
            </a:r>
            <a:r>
              <a:rPr lang="fr-BE" dirty="0" err="1"/>
              <a:t>development</a:t>
            </a:r>
            <a:r>
              <a:rPr lang="fr-BE" dirty="0"/>
              <a:t> </a:t>
            </a:r>
            <a:r>
              <a:rPr lang="fr-BE" dirty="0" err="1"/>
              <a:t>pathways</a:t>
            </a:r>
            <a:r>
              <a:rPr lang="fr-BE" dirty="0"/>
              <a:t> </a:t>
            </a:r>
          </a:p>
          <a:p>
            <a:pPr marL="285750" lvl="0" indent="-285750">
              <a:buFont typeface="Arial" panose="020B0604020202020204" pitchFamily="34" charset="0"/>
              <a:buChar char="•"/>
            </a:pPr>
            <a:r>
              <a:rPr lang="fr-BE" dirty="0" err="1"/>
              <a:t>Built</a:t>
            </a:r>
            <a:r>
              <a:rPr lang="fr-BE" dirty="0"/>
              <a:t> an </a:t>
            </a:r>
            <a:r>
              <a:rPr lang="fr-BE" dirty="0" err="1"/>
              <a:t>assessment</a:t>
            </a:r>
            <a:r>
              <a:rPr lang="fr-BE" dirty="0"/>
              <a:t> </a:t>
            </a:r>
            <a:r>
              <a:rPr lang="fr-BE" dirty="0" err="1"/>
              <a:t>framework</a:t>
            </a:r>
            <a:r>
              <a:rPr lang="fr-BE" dirty="0"/>
              <a:t> </a:t>
            </a:r>
          </a:p>
          <a:p>
            <a:endParaRPr lang="fr-BE" dirty="0"/>
          </a:p>
        </p:txBody>
      </p:sp>
      <p:sp>
        <p:nvSpPr>
          <p:cNvPr id="11" name="ZoneTexte 10">
            <a:extLst>
              <a:ext uri="{FF2B5EF4-FFF2-40B4-BE49-F238E27FC236}">
                <a16:creationId xmlns:a16="http://schemas.microsoft.com/office/drawing/2014/main" id="{A8F32D67-945B-2DE5-A036-B6E37909AC6D}"/>
              </a:ext>
            </a:extLst>
          </p:cNvPr>
          <p:cNvSpPr txBox="1"/>
          <p:nvPr/>
        </p:nvSpPr>
        <p:spPr>
          <a:xfrm>
            <a:off x="827298" y="2374002"/>
            <a:ext cx="3071149" cy="2031325"/>
          </a:xfrm>
          <a:prstGeom prst="rect">
            <a:avLst/>
          </a:prstGeom>
          <a:noFill/>
        </p:spPr>
        <p:txBody>
          <a:bodyPr wrap="square" rtlCol="0">
            <a:spAutoFit/>
          </a:bodyPr>
          <a:lstStyle/>
          <a:p>
            <a:pPr lvl="0" algn="ctr"/>
            <a:r>
              <a:rPr lang="fr-BE" b="1" dirty="0" err="1">
                <a:solidFill>
                  <a:schemeClr val="accent4">
                    <a:lumMod val="75000"/>
                  </a:schemeClr>
                </a:solidFill>
              </a:rPr>
              <a:t>Research</a:t>
            </a:r>
            <a:r>
              <a:rPr lang="fr-BE" b="1" dirty="0">
                <a:solidFill>
                  <a:schemeClr val="accent4">
                    <a:lumMod val="75000"/>
                  </a:schemeClr>
                </a:solidFill>
              </a:rPr>
              <a:t> outputs</a:t>
            </a:r>
          </a:p>
          <a:p>
            <a:pPr marL="285750" lvl="0" indent="-285750">
              <a:buFont typeface="Arial" panose="020B0604020202020204" pitchFamily="34" charset="0"/>
              <a:buChar char="•"/>
            </a:pPr>
            <a:endParaRPr lang="fr-BE" dirty="0"/>
          </a:p>
          <a:p>
            <a:pPr marL="285750" lvl="0" indent="-285750">
              <a:buFont typeface="Arial" panose="020B0604020202020204" pitchFamily="34" charset="0"/>
              <a:buChar char="•"/>
            </a:pPr>
            <a:r>
              <a:rPr lang="fr-BE" dirty="0" err="1"/>
              <a:t>Investigated</a:t>
            </a:r>
            <a:r>
              <a:rPr lang="fr-BE" dirty="0"/>
              <a:t> the </a:t>
            </a:r>
            <a:r>
              <a:rPr lang="fr-BE" dirty="0" err="1"/>
              <a:t>evolving</a:t>
            </a:r>
            <a:r>
              <a:rPr lang="fr-BE" dirty="0"/>
              <a:t> </a:t>
            </a:r>
            <a:r>
              <a:rPr lang="fr-BE" dirty="0" err="1"/>
              <a:t>role</a:t>
            </a:r>
            <a:r>
              <a:rPr lang="fr-BE" dirty="0"/>
              <a:t> of managers (2017) </a:t>
            </a:r>
          </a:p>
          <a:p>
            <a:pPr marL="285750" lvl="0" indent="-285750">
              <a:buFont typeface="Arial" panose="020B0604020202020204" pitchFamily="34" charset="0"/>
              <a:buChar char="•"/>
            </a:pPr>
            <a:r>
              <a:rPr lang="fr-BE" dirty="0" err="1"/>
              <a:t>Developed</a:t>
            </a:r>
            <a:r>
              <a:rPr lang="fr-BE" dirty="0"/>
              <a:t> a </a:t>
            </a:r>
            <a:r>
              <a:rPr lang="fr-BE" dirty="0" err="1"/>
              <a:t>managerial</a:t>
            </a:r>
            <a:r>
              <a:rPr lang="fr-BE" dirty="0"/>
              <a:t> </a:t>
            </a:r>
            <a:r>
              <a:rPr lang="fr-BE" dirty="0" err="1"/>
              <a:t>competencies</a:t>
            </a:r>
            <a:r>
              <a:rPr lang="fr-BE" dirty="0"/>
              <a:t> </a:t>
            </a:r>
            <a:r>
              <a:rPr lang="fr-BE" dirty="0" err="1"/>
              <a:t>framework</a:t>
            </a:r>
            <a:r>
              <a:rPr lang="fr-BE" dirty="0"/>
              <a:t> </a:t>
            </a:r>
          </a:p>
          <a:p>
            <a:endParaRPr lang="fr-BE" dirty="0"/>
          </a:p>
        </p:txBody>
      </p:sp>
      <p:sp>
        <p:nvSpPr>
          <p:cNvPr id="13" name="ZoneTexte 12">
            <a:extLst>
              <a:ext uri="{FF2B5EF4-FFF2-40B4-BE49-F238E27FC236}">
                <a16:creationId xmlns:a16="http://schemas.microsoft.com/office/drawing/2014/main" id="{5940B75C-16B6-2DDD-A0EF-2C1984CB4B39}"/>
              </a:ext>
            </a:extLst>
          </p:cNvPr>
          <p:cNvSpPr txBox="1"/>
          <p:nvPr/>
        </p:nvSpPr>
        <p:spPr>
          <a:xfrm>
            <a:off x="4386514" y="2655519"/>
            <a:ext cx="3302644" cy="2585323"/>
          </a:xfrm>
          <a:prstGeom prst="rect">
            <a:avLst/>
          </a:prstGeom>
          <a:noFill/>
        </p:spPr>
        <p:txBody>
          <a:bodyPr wrap="square" rtlCol="0">
            <a:spAutoFit/>
          </a:bodyPr>
          <a:lstStyle/>
          <a:p>
            <a:pPr algn="ctr"/>
            <a:r>
              <a:rPr lang="fr-BE" b="1" dirty="0">
                <a:solidFill>
                  <a:schemeClr val="accent4">
                    <a:lumMod val="75000"/>
                  </a:schemeClr>
                </a:solidFill>
              </a:rPr>
              <a:t>Learning and impact</a:t>
            </a:r>
          </a:p>
          <a:p>
            <a:pPr marL="285750" indent="-285750">
              <a:buFont typeface="Arial" panose="020B0604020202020204" pitchFamily="34" charset="0"/>
              <a:buChar char="•"/>
            </a:pPr>
            <a:endParaRPr lang="fr-BE" dirty="0"/>
          </a:p>
          <a:p>
            <a:pPr marL="285750" indent="-285750">
              <a:buFont typeface="Arial" panose="020B0604020202020204" pitchFamily="34" charset="0"/>
              <a:buChar char="•"/>
            </a:pPr>
            <a:r>
              <a:rPr lang="fr-BE" dirty="0"/>
              <a:t>HR </a:t>
            </a:r>
            <a:r>
              <a:rPr lang="fr-BE" dirty="0" err="1"/>
              <a:t>policy</a:t>
            </a:r>
            <a:r>
              <a:rPr lang="fr-BE" dirty="0"/>
              <a:t> </a:t>
            </a:r>
            <a:r>
              <a:rPr lang="fr-BE" dirty="0" err="1"/>
              <a:t>directly</a:t>
            </a:r>
            <a:r>
              <a:rPr lang="fr-BE" dirty="0"/>
              <a:t> </a:t>
            </a:r>
            <a:r>
              <a:rPr lang="fr-BE" dirty="0" err="1"/>
              <a:t>informed</a:t>
            </a:r>
            <a:r>
              <a:rPr lang="fr-BE" dirty="0"/>
              <a:t> by the </a:t>
            </a:r>
            <a:r>
              <a:rPr lang="fr-BE" dirty="0" err="1"/>
              <a:t>Chair's</a:t>
            </a:r>
            <a:r>
              <a:rPr lang="fr-BE" dirty="0"/>
              <a:t> </a:t>
            </a:r>
            <a:r>
              <a:rPr lang="fr-BE" dirty="0" err="1"/>
              <a:t>framework</a:t>
            </a:r>
            <a:r>
              <a:rPr lang="fr-BE" dirty="0"/>
              <a:t>.</a:t>
            </a:r>
          </a:p>
          <a:p>
            <a:pPr marL="285750" indent="-285750">
              <a:buFont typeface="Arial" panose="020B0604020202020204" pitchFamily="34" charset="0"/>
              <a:buChar char="•"/>
            </a:pPr>
            <a:r>
              <a:rPr lang="fr-BE" dirty="0" err="1"/>
              <a:t>Implementation</a:t>
            </a:r>
            <a:r>
              <a:rPr lang="fr-BE" dirty="0"/>
              <a:t> </a:t>
            </a:r>
            <a:r>
              <a:rPr lang="fr-BE" dirty="0" err="1"/>
              <a:t>documented</a:t>
            </a:r>
            <a:r>
              <a:rPr lang="fr-BE" dirty="0"/>
              <a:t> </a:t>
            </a:r>
            <a:r>
              <a:rPr lang="fr-BE" dirty="0" err="1"/>
              <a:t>jointly</a:t>
            </a:r>
            <a:r>
              <a:rPr lang="fr-BE" dirty="0"/>
              <a:t> by </a:t>
            </a:r>
            <a:r>
              <a:rPr lang="fr-BE" dirty="0" err="1"/>
              <a:t>researchers</a:t>
            </a:r>
            <a:r>
              <a:rPr lang="fr-BE" dirty="0"/>
              <a:t> and </a:t>
            </a:r>
            <a:r>
              <a:rPr lang="fr-BE" dirty="0" err="1"/>
              <a:t>practitioners</a:t>
            </a:r>
            <a:r>
              <a:rPr lang="fr-BE" dirty="0"/>
              <a:t> (Taskin, 2019)</a:t>
            </a:r>
          </a:p>
          <a:p>
            <a:r>
              <a:rPr lang="fr-BE" dirty="0"/>
              <a:t> </a:t>
            </a:r>
          </a:p>
        </p:txBody>
      </p:sp>
      <p:sp>
        <p:nvSpPr>
          <p:cNvPr id="3" name="Ellipse 2">
            <a:extLst>
              <a:ext uri="{FF2B5EF4-FFF2-40B4-BE49-F238E27FC236}">
                <a16:creationId xmlns:a16="http://schemas.microsoft.com/office/drawing/2014/main" id="{887F102A-8A8B-E0A1-05D3-53E3E28C04D4}"/>
              </a:ext>
            </a:extLst>
          </p:cNvPr>
          <p:cNvSpPr/>
          <p:nvPr/>
        </p:nvSpPr>
        <p:spPr>
          <a:xfrm>
            <a:off x="3665025" y="1635344"/>
            <a:ext cx="8115780" cy="4400741"/>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Ellipse 3">
            <a:extLst>
              <a:ext uri="{FF2B5EF4-FFF2-40B4-BE49-F238E27FC236}">
                <a16:creationId xmlns:a16="http://schemas.microsoft.com/office/drawing/2014/main" id="{59AD9D80-2117-7657-3D53-6A205FD52B50}"/>
              </a:ext>
            </a:extLst>
          </p:cNvPr>
          <p:cNvSpPr/>
          <p:nvPr/>
        </p:nvSpPr>
        <p:spPr>
          <a:xfrm>
            <a:off x="135711" y="1635345"/>
            <a:ext cx="7860175" cy="4400739"/>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4192569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E8F4F-9C77-3032-A4EE-2D93BEFD831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302826-27FD-C9C4-5039-78913E9EDBDC}"/>
              </a:ext>
            </a:extLst>
          </p:cNvPr>
          <p:cNvSpPr>
            <a:spLocks noGrp="1"/>
          </p:cNvSpPr>
          <p:nvPr>
            <p:ph type="title"/>
          </p:nvPr>
        </p:nvSpPr>
        <p:spPr>
          <a:xfrm>
            <a:off x="127323" y="102078"/>
            <a:ext cx="11678854" cy="1458119"/>
          </a:xfrm>
        </p:spPr>
        <p:txBody>
          <a:bodyPr>
            <a:normAutofit/>
          </a:bodyPr>
          <a:lstStyle/>
          <a:p>
            <a:r>
              <a:rPr lang="en-US" sz="3200" dirty="0">
                <a:latin typeface="+mj-lt"/>
              </a:rPr>
              <a:t>2. A learning ecosystem : impact in practice</a:t>
            </a:r>
            <a:br>
              <a:rPr lang="en-US" sz="2800" dirty="0">
                <a:latin typeface="+mj-lt"/>
              </a:rPr>
            </a:br>
            <a:r>
              <a:rPr lang="fr-BE" sz="3200" b="1" dirty="0">
                <a:latin typeface="+mj-lt"/>
              </a:rPr>
              <a:t>Training management leaders to Humane Management</a:t>
            </a:r>
            <a:endParaRPr lang="fr-BE" sz="2800" b="1" dirty="0">
              <a:latin typeface="+mj-lt"/>
            </a:endParaRPr>
          </a:p>
        </p:txBody>
      </p:sp>
      <p:sp>
        <p:nvSpPr>
          <p:cNvPr id="6" name="ZoneTexte 5">
            <a:extLst>
              <a:ext uri="{FF2B5EF4-FFF2-40B4-BE49-F238E27FC236}">
                <a16:creationId xmlns:a16="http://schemas.microsoft.com/office/drawing/2014/main" id="{5564C172-7B25-7C43-9386-12D767050751}"/>
              </a:ext>
            </a:extLst>
          </p:cNvPr>
          <p:cNvSpPr txBox="1"/>
          <p:nvPr/>
        </p:nvSpPr>
        <p:spPr>
          <a:xfrm>
            <a:off x="7995886" y="2690336"/>
            <a:ext cx="3348941" cy="1477328"/>
          </a:xfrm>
          <a:prstGeom prst="rect">
            <a:avLst/>
          </a:prstGeom>
          <a:noFill/>
        </p:spPr>
        <p:txBody>
          <a:bodyPr wrap="square" rtlCol="0">
            <a:spAutoFit/>
          </a:bodyPr>
          <a:lstStyle/>
          <a:p>
            <a:pPr lvl="0" algn="ctr"/>
            <a:r>
              <a:rPr lang="fr-BE" b="1" dirty="0">
                <a:solidFill>
                  <a:schemeClr val="accent4">
                    <a:lumMod val="75000"/>
                  </a:schemeClr>
                </a:solidFill>
              </a:rPr>
              <a:t>Practice</a:t>
            </a:r>
          </a:p>
          <a:p>
            <a:pPr lvl="0" algn="ctr"/>
            <a:endParaRPr lang="fr-BE" b="1" dirty="0"/>
          </a:p>
          <a:p>
            <a:pPr marL="285750" indent="-285750">
              <a:buFont typeface="Arial" panose="020B0604020202020204" pitchFamily="34" charset="0"/>
              <a:buChar char="•"/>
            </a:pPr>
            <a:r>
              <a:rPr lang="fr-BE" dirty="0" err="1"/>
              <a:t>Companies</a:t>
            </a:r>
            <a:r>
              <a:rPr lang="fr-BE" dirty="0"/>
              <a:t>' </a:t>
            </a:r>
            <a:r>
              <a:rPr lang="fr-BE" dirty="0" err="1"/>
              <a:t>needs</a:t>
            </a:r>
            <a:endParaRPr lang="fr-BE" dirty="0"/>
          </a:p>
          <a:p>
            <a:pPr marL="285750" indent="-285750">
              <a:buFont typeface="Arial" panose="020B0604020202020204" pitchFamily="34" charset="0"/>
              <a:buChar char="•"/>
            </a:pPr>
            <a:r>
              <a:rPr lang="fr-BE" dirty="0"/>
              <a:t>Managers' </a:t>
            </a:r>
            <a:r>
              <a:rPr lang="fr-BE" dirty="0" err="1"/>
              <a:t>experience</a:t>
            </a:r>
            <a:endParaRPr lang="fr-BE" dirty="0"/>
          </a:p>
          <a:p>
            <a:pPr marL="285750" indent="-285750">
              <a:buFont typeface="Arial" panose="020B0604020202020204" pitchFamily="34" charset="0"/>
              <a:buChar char="•"/>
            </a:pPr>
            <a:r>
              <a:rPr lang="fr-BE" dirty="0" err="1"/>
              <a:t>Organisational</a:t>
            </a:r>
            <a:r>
              <a:rPr lang="fr-BE" dirty="0"/>
              <a:t> challenges</a:t>
            </a:r>
          </a:p>
        </p:txBody>
      </p:sp>
      <p:sp>
        <p:nvSpPr>
          <p:cNvPr id="11" name="ZoneTexte 10">
            <a:extLst>
              <a:ext uri="{FF2B5EF4-FFF2-40B4-BE49-F238E27FC236}">
                <a16:creationId xmlns:a16="http://schemas.microsoft.com/office/drawing/2014/main" id="{B148FE7C-7ECD-67EE-A0D5-C4F7029FE6D2}"/>
              </a:ext>
            </a:extLst>
          </p:cNvPr>
          <p:cNvSpPr txBox="1"/>
          <p:nvPr/>
        </p:nvSpPr>
        <p:spPr>
          <a:xfrm>
            <a:off x="827298" y="2495237"/>
            <a:ext cx="3123238" cy="2031325"/>
          </a:xfrm>
          <a:prstGeom prst="rect">
            <a:avLst/>
          </a:prstGeom>
          <a:noFill/>
        </p:spPr>
        <p:txBody>
          <a:bodyPr wrap="square" rtlCol="0">
            <a:spAutoFit/>
          </a:bodyPr>
          <a:lstStyle/>
          <a:p>
            <a:pPr lvl="0" algn="ctr"/>
            <a:r>
              <a:rPr lang="fr-BE" b="1" dirty="0" err="1">
                <a:solidFill>
                  <a:schemeClr val="accent4">
                    <a:lumMod val="75000"/>
                  </a:schemeClr>
                </a:solidFill>
              </a:rPr>
              <a:t>Research</a:t>
            </a:r>
            <a:endParaRPr lang="fr-BE" b="1" dirty="0">
              <a:solidFill>
                <a:schemeClr val="accent4">
                  <a:lumMod val="75000"/>
                </a:schemeClr>
              </a:solidFill>
            </a:endParaRPr>
          </a:p>
          <a:p>
            <a:pPr marL="285750" indent="-285750">
              <a:buFont typeface="Arial" panose="020B0604020202020204" pitchFamily="34" charset="0"/>
              <a:buChar char="•"/>
            </a:pPr>
            <a:endParaRPr lang="fr-BE" b="1" dirty="0"/>
          </a:p>
          <a:p>
            <a:pPr marL="285750" indent="-285750">
              <a:buFont typeface="Arial" panose="020B0604020202020204" pitchFamily="34" charset="0"/>
              <a:buChar char="•"/>
            </a:pPr>
            <a:r>
              <a:rPr lang="en-US" dirty="0"/>
              <a:t>Humane Management principles</a:t>
            </a:r>
          </a:p>
          <a:p>
            <a:pPr marL="285750" indent="-285750">
              <a:buFont typeface="Arial" panose="020B0604020202020204" pitchFamily="34" charset="0"/>
              <a:buChar char="•"/>
            </a:pPr>
            <a:r>
              <a:rPr lang="en-US" dirty="0"/>
              <a:t>Research findings and conceptual frameworks</a:t>
            </a:r>
          </a:p>
          <a:p>
            <a:pPr marL="285750" indent="-285750">
              <a:buFont typeface="Arial" panose="020B0604020202020204" pitchFamily="34" charset="0"/>
              <a:buChar char="•"/>
            </a:pPr>
            <a:r>
              <a:rPr lang="en-US" dirty="0"/>
              <a:t>Academic expertise</a:t>
            </a:r>
            <a:endParaRPr lang="fr-BE" dirty="0"/>
          </a:p>
        </p:txBody>
      </p:sp>
      <p:sp>
        <p:nvSpPr>
          <p:cNvPr id="13" name="ZoneTexte 12">
            <a:extLst>
              <a:ext uri="{FF2B5EF4-FFF2-40B4-BE49-F238E27FC236}">
                <a16:creationId xmlns:a16="http://schemas.microsoft.com/office/drawing/2014/main" id="{6A1220E0-91EA-CDFD-C6E7-ED57242F3409}"/>
              </a:ext>
            </a:extLst>
          </p:cNvPr>
          <p:cNvSpPr txBox="1"/>
          <p:nvPr/>
        </p:nvSpPr>
        <p:spPr>
          <a:xfrm>
            <a:off x="4386514" y="2776754"/>
            <a:ext cx="3302644" cy="2585323"/>
          </a:xfrm>
          <a:prstGeom prst="rect">
            <a:avLst/>
          </a:prstGeom>
          <a:noFill/>
        </p:spPr>
        <p:txBody>
          <a:bodyPr wrap="square" rtlCol="0">
            <a:spAutoFit/>
          </a:bodyPr>
          <a:lstStyle/>
          <a:p>
            <a:pPr algn="ctr"/>
            <a:r>
              <a:rPr lang="fr-BE" b="1" dirty="0">
                <a:solidFill>
                  <a:schemeClr val="accent4">
                    <a:lumMod val="75000"/>
                  </a:schemeClr>
                </a:solidFill>
              </a:rPr>
              <a:t>Learning and impact : </a:t>
            </a:r>
            <a:r>
              <a:rPr lang="fr-BE" b="1" dirty="0" err="1">
                <a:solidFill>
                  <a:schemeClr val="accent4">
                    <a:lumMod val="75000"/>
                  </a:schemeClr>
                </a:solidFill>
              </a:rPr>
              <a:t>Executive</a:t>
            </a:r>
            <a:r>
              <a:rPr lang="fr-BE" b="1" dirty="0">
                <a:solidFill>
                  <a:schemeClr val="accent4">
                    <a:lumMod val="75000"/>
                  </a:schemeClr>
                </a:solidFill>
              </a:rPr>
              <a:t> Programme</a:t>
            </a:r>
          </a:p>
          <a:p>
            <a:pPr algn="ctr"/>
            <a:endParaRPr lang="fr-BE" b="1" dirty="0"/>
          </a:p>
          <a:p>
            <a:pPr marL="285750" indent="-285750">
              <a:buFont typeface="Arial" panose="020B0604020202020204" pitchFamily="34" charset="0"/>
              <a:buChar char="•"/>
            </a:pPr>
            <a:r>
              <a:rPr lang="fr-BE" dirty="0"/>
              <a:t>5 </a:t>
            </a:r>
            <a:r>
              <a:rPr lang="fr-BE" dirty="0" err="1"/>
              <a:t>co-taught</a:t>
            </a:r>
            <a:r>
              <a:rPr lang="fr-BE" dirty="0"/>
              <a:t> modules </a:t>
            </a:r>
          </a:p>
          <a:p>
            <a:pPr marL="285750" indent="-285750">
              <a:buFont typeface="Arial" panose="020B0604020202020204" pitchFamily="34" charset="0"/>
              <a:buChar char="•"/>
            </a:pPr>
            <a:r>
              <a:rPr lang="fr-BE" dirty="0"/>
              <a:t>Academic–</a:t>
            </a:r>
            <a:r>
              <a:rPr lang="fr-BE" dirty="0" err="1"/>
              <a:t>practitioner</a:t>
            </a:r>
            <a:r>
              <a:rPr lang="fr-BE" dirty="0"/>
              <a:t> pairs </a:t>
            </a:r>
          </a:p>
          <a:p>
            <a:pPr marL="285750" indent="-285750">
              <a:buFont typeface="Arial" panose="020B0604020202020204" pitchFamily="34" charset="0"/>
              <a:buChar char="•"/>
            </a:pPr>
            <a:r>
              <a:rPr lang="fr-BE" dirty="0"/>
              <a:t>150 </a:t>
            </a:r>
            <a:r>
              <a:rPr lang="fr-BE" dirty="0" err="1"/>
              <a:t>trained</a:t>
            </a:r>
            <a:r>
              <a:rPr lang="fr-BE" dirty="0"/>
              <a:t> managers </a:t>
            </a:r>
          </a:p>
          <a:p>
            <a:pPr marL="285750" indent="-285750">
              <a:buFont typeface="Arial" panose="020B0604020202020204" pitchFamily="34" charset="0"/>
              <a:buChar char="•"/>
            </a:pPr>
            <a:r>
              <a:rPr lang="fr-BE" dirty="0"/>
              <a:t>Alumni </a:t>
            </a:r>
            <a:r>
              <a:rPr lang="fr-BE" dirty="0" err="1"/>
              <a:t>community</a:t>
            </a:r>
            <a:r>
              <a:rPr lang="fr-BE" dirty="0"/>
              <a:t> (</a:t>
            </a:r>
            <a:r>
              <a:rPr lang="fr-BE" dirty="0" err="1"/>
              <a:t>since</a:t>
            </a:r>
            <a:r>
              <a:rPr lang="fr-BE" dirty="0"/>
              <a:t> 2024)</a:t>
            </a:r>
          </a:p>
          <a:p>
            <a:r>
              <a:rPr lang="fr-BE" dirty="0"/>
              <a:t> </a:t>
            </a:r>
          </a:p>
        </p:txBody>
      </p:sp>
      <p:sp>
        <p:nvSpPr>
          <p:cNvPr id="3" name="Ellipse 2">
            <a:extLst>
              <a:ext uri="{FF2B5EF4-FFF2-40B4-BE49-F238E27FC236}">
                <a16:creationId xmlns:a16="http://schemas.microsoft.com/office/drawing/2014/main" id="{CECA3C9D-B66D-00E5-DEBA-B073D8BA4B1D}"/>
              </a:ext>
            </a:extLst>
          </p:cNvPr>
          <p:cNvSpPr/>
          <p:nvPr/>
        </p:nvSpPr>
        <p:spPr>
          <a:xfrm>
            <a:off x="3665025" y="1635344"/>
            <a:ext cx="8115780" cy="4400741"/>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Ellipse 3">
            <a:extLst>
              <a:ext uri="{FF2B5EF4-FFF2-40B4-BE49-F238E27FC236}">
                <a16:creationId xmlns:a16="http://schemas.microsoft.com/office/drawing/2014/main" id="{9C77675F-7701-82B8-8D46-303E94AFB916}"/>
              </a:ext>
            </a:extLst>
          </p:cNvPr>
          <p:cNvSpPr/>
          <p:nvPr/>
        </p:nvSpPr>
        <p:spPr>
          <a:xfrm>
            <a:off x="135711" y="1635345"/>
            <a:ext cx="7860175" cy="4400739"/>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487263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C7003-6055-3A83-5BCB-9FEEF03F67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ACD263-FFE0-E030-9F22-E7F325BB636A}"/>
              </a:ext>
            </a:extLst>
          </p:cNvPr>
          <p:cNvSpPr>
            <a:spLocks noGrp="1"/>
          </p:cNvSpPr>
          <p:nvPr>
            <p:ph type="title"/>
          </p:nvPr>
        </p:nvSpPr>
        <p:spPr>
          <a:xfrm>
            <a:off x="127323" y="102078"/>
            <a:ext cx="11678854" cy="1458119"/>
          </a:xfrm>
        </p:spPr>
        <p:txBody>
          <a:bodyPr>
            <a:normAutofit/>
          </a:bodyPr>
          <a:lstStyle/>
          <a:p>
            <a:r>
              <a:rPr lang="en-US" dirty="0">
                <a:latin typeface="+mj-lt"/>
              </a:rPr>
              <a:t>3. A learning ecosystem : impact in practice</a:t>
            </a:r>
            <a:br>
              <a:rPr lang="en-US" dirty="0">
                <a:latin typeface="+mj-lt"/>
              </a:rPr>
            </a:br>
            <a:r>
              <a:rPr lang="fr-BE" b="1" dirty="0" err="1">
                <a:latin typeface="+mj-lt"/>
              </a:rPr>
              <a:t>Assessing</a:t>
            </a:r>
            <a:r>
              <a:rPr lang="fr-BE" b="1" dirty="0">
                <a:latin typeface="+mj-lt"/>
              </a:rPr>
              <a:t> Humane Management</a:t>
            </a:r>
          </a:p>
        </p:txBody>
      </p:sp>
      <p:sp>
        <p:nvSpPr>
          <p:cNvPr id="6" name="ZoneTexte 5">
            <a:extLst>
              <a:ext uri="{FF2B5EF4-FFF2-40B4-BE49-F238E27FC236}">
                <a16:creationId xmlns:a16="http://schemas.microsoft.com/office/drawing/2014/main" id="{89B9FFD7-670D-C74A-0A31-99DC66A813EB}"/>
              </a:ext>
            </a:extLst>
          </p:cNvPr>
          <p:cNvSpPr txBox="1"/>
          <p:nvPr/>
        </p:nvSpPr>
        <p:spPr>
          <a:xfrm>
            <a:off x="8102026" y="2461220"/>
            <a:ext cx="3348941" cy="2585323"/>
          </a:xfrm>
          <a:prstGeom prst="rect">
            <a:avLst/>
          </a:prstGeom>
          <a:noFill/>
        </p:spPr>
        <p:txBody>
          <a:bodyPr wrap="square" rtlCol="0">
            <a:spAutoFit/>
          </a:bodyPr>
          <a:lstStyle/>
          <a:p>
            <a:pPr lvl="0" algn="ctr"/>
            <a:r>
              <a:rPr lang="fr-BE" b="1" dirty="0">
                <a:solidFill>
                  <a:schemeClr val="accent4">
                    <a:lumMod val="75000"/>
                  </a:schemeClr>
                </a:solidFill>
              </a:rPr>
              <a:t>Practice</a:t>
            </a:r>
          </a:p>
          <a:p>
            <a:pPr lvl="0" algn="ctr"/>
            <a:endParaRPr lang="fr-BE" b="1" dirty="0"/>
          </a:p>
          <a:p>
            <a:pPr marL="285750" lvl="0" indent="-285750">
              <a:buFont typeface="Arial" panose="020B0604020202020204" pitchFamily="34" charset="0"/>
              <a:buChar char="•"/>
            </a:pPr>
            <a:r>
              <a:rPr lang="en-US" dirty="0"/>
              <a:t>Partner companies’ need for objectification and comparability</a:t>
            </a:r>
          </a:p>
          <a:p>
            <a:pPr marL="285750" lvl="0" indent="-285750">
              <a:buFont typeface="Arial" panose="020B0604020202020204" pitchFamily="34" charset="0"/>
              <a:buChar char="•"/>
            </a:pPr>
            <a:r>
              <a:rPr lang="en-US" dirty="0"/>
              <a:t>Desire for actionable and shared language</a:t>
            </a:r>
          </a:p>
          <a:p>
            <a:pPr marL="285750" lvl="0" indent="-285750">
              <a:buFont typeface="Arial" panose="020B0604020202020204" pitchFamily="34" charset="0"/>
              <a:buChar char="•"/>
            </a:pPr>
            <a:r>
              <a:rPr lang="en-US" dirty="0" err="1"/>
              <a:t>Organisational</a:t>
            </a:r>
            <a:r>
              <a:rPr lang="en-US" dirty="0"/>
              <a:t> realities and managerial experience</a:t>
            </a:r>
            <a:endParaRPr lang="fr-BE" dirty="0"/>
          </a:p>
        </p:txBody>
      </p:sp>
      <p:sp>
        <p:nvSpPr>
          <p:cNvPr id="11" name="ZoneTexte 10">
            <a:extLst>
              <a:ext uri="{FF2B5EF4-FFF2-40B4-BE49-F238E27FC236}">
                <a16:creationId xmlns:a16="http://schemas.microsoft.com/office/drawing/2014/main" id="{A7E39773-A729-4B0C-75AA-4447D1023988}"/>
              </a:ext>
            </a:extLst>
          </p:cNvPr>
          <p:cNvSpPr txBox="1"/>
          <p:nvPr/>
        </p:nvSpPr>
        <p:spPr>
          <a:xfrm>
            <a:off x="741033" y="2184221"/>
            <a:ext cx="3123238" cy="2862322"/>
          </a:xfrm>
          <a:prstGeom prst="rect">
            <a:avLst/>
          </a:prstGeom>
          <a:noFill/>
        </p:spPr>
        <p:txBody>
          <a:bodyPr wrap="square" rtlCol="0">
            <a:spAutoFit/>
          </a:bodyPr>
          <a:lstStyle/>
          <a:p>
            <a:pPr lvl="0" algn="ctr"/>
            <a:r>
              <a:rPr lang="fr-BE" b="1" dirty="0" err="1">
                <a:solidFill>
                  <a:schemeClr val="accent4">
                    <a:lumMod val="75000"/>
                  </a:schemeClr>
                </a:solidFill>
              </a:rPr>
              <a:t>Research</a:t>
            </a:r>
            <a:endParaRPr lang="fr-BE" b="1" dirty="0">
              <a:solidFill>
                <a:schemeClr val="accent4">
                  <a:lumMod val="75000"/>
                </a:schemeClr>
              </a:solidFill>
            </a:endParaRPr>
          </a:p>
          <a:p>
            <a:pPr marL="285750" indent="-285750">
              <a:buFont typeface="Arial" panose="020B0604020202020204" pitchFamily="34" charset="0"/>
              <a:buChar char="•"/>
            </a:pPr>
            <a:endParaRPr lang="fr-BE" b="1" dirty="0"/>
          </a:p>
          <a:p>
            <a:pPr marL="285750" indent="-285750">
              <a:buFont typeface="Arial" panose="020B0604020202020204" pitchFamily="34" charset="0"/>
              <a:buChar char="•"/>
            </a:pPr>
            <a:r>
              <a:rPr lang="en-US" dirty="0"/>
              <a:t>Humane Management principles and theoretical framework</a:t>
            </a:r>
          </a:p>
          <a:p>
            <a:pPr marL="285750" indent="-285750">
              <a:buFont typeface="Arial" panose="020B0604020202020204" pitchFamily="34" charset="0"/>
              <a:buChar char="•"/>
            </a:pPr>
            <a:r>
              <a:rPr lang="en-US" dirty="0" err="1"/>
              <a:t>Conceptualisation</a:t>
            </a:r>
            <a:r>
              <a:rPr lang="en-US" dirty="0"/>
              <a:t> of “humane” </a:t>
            </a:r>
            <a:r>
              <a:rPr lang="en-US" dirty="0" err="1"/>
              <a:t>organisational</a:t>
            </a:r>
            <a:r>
              <a:rPr lang="en-US" dirty="0"/>
              <a:t> practices</a:t>
            </a:r>
          </a:p>
          <a:p>
            <a:pPr marL="285750" indent="-285750">
              <a:buFont typeface="Arial" panose="020B0604020202020204" pitchFamily="34" charset="0"/>
              <a:buChar char="•"/>
            </a:pPr>
            <a:r>
              <a:rPr lang="en-US" dirty="0"/>
              <a:t>Translation of principles into evaluative dimensions</a:t>
            </a:r>
            <a:endParaRPr lang="fr-BE" dirty="0"/>
          </a:p>
        </p:txBody>
      </p:sp>
      <p:sp>
        <p:nvSpPr>
          <p:cNvPr id="13" name="ZoneTexte 12">
            <a:extLst>
              <a:ext uri="{FF2B5EF4-FFF2-40B4-BE49-F238E27FC236}">
                <a16:creationId xmlns:a16="http://schemas.microsoft.com/office/drawing/2014/main" id="{0A25DE8A-CD15-018E-7C05-5AD63A1938ED}"/>
              </a:ext>
            </a:extLst>
          </p:cNvPr>
          <p:cNvSpPr txBox="1"/>
          <p:nvPr/>
        </p:nvSpPr>
        <p:spPr>
          <a:xfrm>
            <a:off x="4265960" y="2270486"/>
            <a:ext cx="3302644" cy="3139321"/>
          </a:xfrm>
          <a:prstGeom prst="rect">
            <a:avLst/>
          </a:prstGeom>
          <a:noFill/>
        </p:spPr>
        <p:txBody>
          <a:bodyPr wrap="square" rtlCol="0">
            <a:spAutoFit/>
          </a:bodyPr>
          <a:lstStyle/>
          <a:p>
            <a:pPr algn="ctr"/>
            <a:r>
              <a:rPr lang="fr-BE" b="1" dirty="0">
                <a:solidFill>
                  <a:schemeClr val="accent4">
                    <a:lumMod val="75000"/>
                  </a:schemeClr>
                </a:solidFill>
              </a:rPr>
              <a:t>Learning and impact: </a:t>
            </a:r>
          </a:p>
          <a:p>
            <a:pPr algn="ctr"/>
            <a:r>
              <a:rPr lang="fr-BE" b="1" dirty="0">
                <a:solidFill>
                  <a:schemeClr val="accent4">
                    <a:lumMod val="75000"/>
                  </a:schemeClr>
                </a:solidFill>
              </a:rPr>
              <a:t>Humane Management </a:t>
            </a:r>
            <a:r>
              <a:rPr lang="fr-BE" b="1" dirty="0" err="1">
                <a:solidFill>
                  <a:schemeClr val="accent4">
                    <a:lumMod val="75000"/>
                  </a:schemeClr>
                </a:solidFill>
              </a:rPr>
              <a:t>Assessment</a:t>
            </a:r>
            <a:r>
              <a:rPr lang="fr-BE" b="1" dirty="0">
                <a:solidFill>
                  <a:schemeClr val="accent4">
                    <a:lumMod val="75000"/>
                  </a:schemeClr>
                </a:solidFill>
              </a:rPr>
              <a:t> Tools</a:t>
            </a:r>
          </a:p>
          <a:p>
            <a:pPr marL="285750" indent="-285750">
              <a:buFont typeface="Arial" panose="020B0604020202020204" pitchFamily="34" charset="0"/>
              <a:buChar char="•"/>
            </a:pPr>
            <a:r>
              <a:rPr lang="en-US" dirty="0"/>
              <a:t>Self-assessment tool (co-created)</a:t>
            </a:r>
          </a:p>
          <a:p>
            <a:pPr marL="285750" indent="-285750">
              <a:buFont typeface="Arial" panose="020B0604020202020204" pitchFamily="34" charset="0"/>
              <a:buChar char="•"/>
            </a:pPr>
            <a:r>
              <a:rPr lang="en-US" dirty="0"/>
              <a:t>HM Maturity Index (survey-based)</a:t>
            </a:r>
          </a:p>
          <a:p>
            <a:pPr marL="285750" indent="-285750">
              <a:buFont typeface="Arial" panose="020B0604020202020204" pitchFamily="34" charset="0"/>
              <a:buChar char="•"/>
            </a:pPr>
            <a:r>
              <a:rPr lang="en-US" dirty="0"/>
              <a:t>4 experiential dimensions of HM </a:t>
            </a:r>
          </a:p>
          <a:p>
            <a:pPr marL="285750" indent="-285750">
              <a:buFont typeface="Arial" panose="020B0604020202020204" pitchFamily="34" charset="0"/>
              <a:buChar char="•"/>
            </a:pPr>
            <a:r>
              <a:rPr lang="en-US" dirty="0"/>
              <a:t>Shared and actionable language for partners</a:t>
            </a:r>
            <a:r>
              <a:rPr lang="fr-BE" dirty="0"/>
              <a:t> </a:t>
            </a:r>
          </a:p>
        </p:txBody>
      </p:sp>
      <p:sp>
        <p:nvSpPr>
          <p:cNvPr id="3" name="Ellipse 2">
            <a:extLst>
              <a:ext uri="{FF2B5EF4-FFF2-40B4-BE49-F238E27FC236}">
                <a16:creationId xmlns:a16="http://schemas.microsoft.com/office/drawing/2014/main" id="{0526EA74-8C34-24DD-A98A-5322633DE98D}"/>
              </a:ext>
            </a:extLst>
          </p:cNvPr>
          <p:cNvSpPr/>
          <p:nvPr/>
        </p:nvSpPr>
        <p:spPr>
          <a:xfrm>
            <a:off x="3665025" y="1635344"/>
            <a:ext cx="8115780" cy="4400741"/>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Ellipse 3">
            <a:extLst>
              <a:ext uri="{FF2B5EF4-FFF2-40B4-BE49-F238E27FC236}">
                <a16:creationId xmlns:a16="http://schemas.microsoft.com/office/drawing/2014/main" id="{F052C805-46D6-2E2C-6747-A2270FBE39EA}"/>
              </a:ext>
            </a:extLst>
          </p:cNvPr>
          <p:cNvSpPr/>
          <p:nvPr/>
        </p:nvSpPr>
        <p:spPr>
          <a:xfrm>
            <a:off x="135711" y="1635345"/>
            <a:ext cx="7860175" cy="4400739"/>
          </a:xfrm>
          <a:prstGeom prst="ellipse">
            <a:avLst/>
          </a:prstGeom>
          <a:noFill/>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3820769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4F14C-3F90-3A6B-72AC-B5C94A3E901B}"/>
              </a:ext>
            </a:extLst>
          </p:cNvPr>
          <p:cNvSpPr>
            <a:spLocks noGrp="1"/>
          </p:cNvSpPr>
          <p:nvPr>
            <p:ph type="title"/>
          </p:nvPr>
        </p:nvSpPr>
        <p:spPr>
          <a:xfrm>
            <a:off x="1915065" y="365125"/>
            <a:ext cx="9907150" cy="1325563"/>
          </a:xfrm>
        </p:spPr>
        <p:txBody>
          <a:bodyPr>
            <a:normAutofit/>
          </a:bodyPr>
          <a:lstStyle/>
          <a:p>
            <a:r>
              <a:rPr lang="fr-BE" sz="3500" b="1" dirty="0">
                <a:latin typeface="+mj-lt"/>
              </a:rPr>
              <a:t>How do </a:t>
            </a:r>
            <a:r>
              <a:rPr lang="fr-BE" sz="3500" b="1" dirty="0" err="1">
                <a:latin typeface="+mj-lt"/>
              </a:rPr>
              <a:t>we</a:t>
            </a:r>
            <a:r>
              <a:rPr lang="fr-BE" sz="3500" b="1" dirty="0">
                <a:latin typeface="+mj-lt"/>
              </a:rPr>
              <a:t> do </a:t>
            </a:r>
            <a:r>
              <a:rPr lang="fr-BE" sz="3500" b="1" dirty="0" err="1">
                <a:latin typeface="+mj-lt"/>
              </a:rPr>
              <a:t>transdisciplinary</a:t>
            </a:r>
            <a:r>
              <a:rPr lang="fr-BE" sz="3500" b="1" dirty="0">
                <a:latin typeface="+mj-lt"/>
              </a:rPr>
              <a:t> </a:t>
            </a:r>
            <a:r>
              <a:rPr lang="fr-BE" sz="3500" b="1" dirty="0" err="1">
                <a:latin typeface="+mj-lt"/>
              </a:rPr>
              <a:t>research</a:t>
            </a:r>
            <a:r>
              <a:rPr lang="fr-BE" sz="3500" b="1" dirty="0">
                <a:latin typeface="+mj-lt"/>
              </a:rPr>
              <a:t> at H lab? </a:t>
            </a:r>
          </a:p>
        </p:txBody>
      </p:sp>
      <p:sp>
        <p:nvSpPr>
          <p:cNvPr id="3" name="Espace réservé du contenu 2">
            <a:extLst>
              <a:ext uri="{FF2B5EF4-FFF2-40B4-BE49-F238E27FC236}">
                <a16:creationId xmlns:a16="http://schemas.microsoft.com/office/drawing/2014/main" id="{53433186-4891-A70C-25FF-BC25D121D380}"/>
              </a:ext>
            </a:extLst>
          </p:cNvPr>
          <p:cNvSpPr>
            <a:spLocks noGrp="1"/>
          </p:cNvSpPr>
          <p:nvPr>
            <p:ph idx="1"/>
          </p:nvPr>
        </p:nvSpPr>
        <p:spPr>
          <a:xfrm>
            <a:off x="138023" y="2036882"/>
            <a:ext cx="2598458" cy="4351338"/>
          </a:xfrm>
        </p:spPr>
        <p:txBody>
          <a:bodyPr>
            <a:normAutofit fontScale="85000" lnSpcReduction="20000"/>
          </a:bodyPr>
          <a:lstStyle/>
          <a:p>
            <a:pPr marL="0" indent="0">
              <a:buNone/>
            </a:pPr>
            <a:r>
              <a:rPr lang="fr-BE" dirty="0">
                <a:solidFill>
                  <a:schemeClr val="tx1"/>
                </a:solidFill>
                <a:latin typeface="+mn-lt"/>
              </a:rPr>
              <a:t>« </a:t>
            </a:r>
            <a:r>
              <a:rPr lang="en-US" dirty="0">
                <a:solidFill>
                  <a:schemeClr val="tx1"/>
                </a:solidFill>
                <a:latin typeface="+mn-lt"/>
              </a:rPr>
              <a:t> </a:t>
            </a:r>
            <a:r>
              <a:rPr lang="en-US" i="1" dirty="0">
                <a:solidFill>
                  <a:schemeClr val="tx1"/>
                </a:solidFill>
                <a:latin typeface="+mn-lt"/>
              </a:rPr>
              <a:t>the term “co-production” was chosen to emphasize the joint responsibility of involved actors as relevant sources of situated and scientific knowledge, “in situ”, context-based, problem solving </a:t>
            </a:r>
            <a:r>
              <a:rPr lang="fr-BE" dirty="0">
                <a:solidFill>
                  <a:schemeClr val="tx1"/>
                </a:solidFill>
                <a:latin typeface="+mn-lt"/>
              </a:rPr>
              <a:t>» </a:t>
            </a:r>
          </a:p>
          <a:p>
            <a:pPr marL="0" indent="0">
              <a:buNone/>
            </a:pPr>
            <a:r>
              <a:rPr lang="fr-BE" sz="2100" dirty="0">
                <a:solidFill>
                  <a:schemeClr val="tx1"/>
                </a:solidFill>
                <a:latin typeface="+mn-lt"/>
              </a:rPr>
              <a:t>(Polk, 2015 : 111)</a:t>
            </a:r>
          </a:p>
        </p:txBody>
      </p:sp>
      <p:pic>
        <p:nvPicPr>
          <p:cNvPr id="4" name="Image 3">
            <a:extLst>
              <a:ext uri="{FF2B5EF4-FFF2-40B4-BE49-F238E27FC236}">
                <a16:creationId xmlns:a16="http://schemas.microsoft.com/office/drawing/2014/main" id="{18E51180-62B1-C803-EA91-E92796F827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6481" y="1311217"/>
            <a:ext cx="9085734" cy="5423198"/>
          </a:xfrm>
          <a:prstGeom prst="rect">
            <a:avLst/>
          </a:prstGeom>
        </p:spPr>
      </p:pic>
    </p:spTree>
    <p:extLst>
      <p:ext uri="{BB962C8B-B14F-4D97-AF65-F5344CB8AC3E}">
        <p14:creationId xmlns:p14="http://schemas.microsoft.com/office/powerpoint/2010/main" val="3073408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11F2-846F-FBBB-6340-EFB04079EB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0155F2-8C54-8B0E-A371-BB9BA1E6DF42}"/>
              </a:ext>
            </a:extLst>
          </p:cNvPr>
          <p:cNvSpPr>
            <a:spLocks noGrp="1"/>
          </p:cNvSpPr>
          <p:nvPr>
            <p:ph type="title"/>
          </p:nvPr>
        </p:nvSpPr>
        <p:spPr/>
        <p:txBody>
          <a:bodyPr/>
          <a:lstStyle/>
          <a:p>
            <a:r>
              <a:rPr lang="fr-BE" b="1" dirty="0" err="1">
                <a:latin typeface="+mj-lt"/>
              </a:rPr>
              <a:t>Being</a:t>
            </a:r>
            <a:r>
              <a:rPr lang="fr-BE" b="1" dirty="0">
                <a:latin typeface="+mj-lt"/>
              </a:rPr>
              <a:t> a </a:t>
            </a:r>
            <a:r>
              <a:rPr lang="fr-BE" b="1" dirty="0" err="1">
                <a:latin typeface="+mj-lt"/>
              </a:rPr>
              <a:t>trandisciplinary</a:t>
            </a:r>
            <a:r>
              <a:rPr lang="fr-BE" b="1" dirty="0">
                <a:latin typeface="+mj-lt"/>
              </a:rPr>
              <a:t> </a:t>
            </a:r>
            <a:r>
              <a:rPr lang="fr-BE" b="1" dirty="0" err="1">
                <a:latin typeface="+mj-lt"/>
              </a:rPr>
              <a:t>researcher</a:t>
            </a:r>
            <a:r>
              <a:rPr lang="fr-BE" b="1" dirty="0">
                <a:latin typeface="+mj-lt"/>
              </a:rPr>
              <a:t> </a:t>
            </a:r>
          </a:p>
        </p:txBody>
      </p:sp>
      <p:sp>
        <p:nvSpPr>
          <p:cNvPr id="3" name="Espace réservé du contenu 2">
            <a:extLst>
              <a:ext uri="{FF2B5EF4-FFF2-40B4-BE49-F238E27FC236}">
                <a16:creationId xmlns:a16="http://schemas.microsoft.com/office/drawing/2014/main" id="{3AAE7EBE-3C11-B2BC-A43D-E0DAF18895A6}"/>
              </a:ext>
            </a:extLst>
          </p:cNvPr>
          <p:cNvSpPr>
            <a:spLocks noGrp="1"/>
          </p:cNvSpPr>
          <p:nvPr>
            <p:ph idx="1"/>
          </p:nvPr>
        </p:nvSpPr>
        <p:spPr>
          <a:xfrm>
            <a:off x="464457" y="1429430"/>
            <a:ext cx="11019971" cy="4486275"/>
          </a:xfrm>
        </p:spPr>
        <p:txBody>
          <a:bodyPr>
            <a:noAutofit/>
          </a:bodyPr>
          <a:lstStyle/>
          <a:p>
            <a:pPr marL="457200" indent="-457200">
              <a:buFont typeface="Arial" panose="020B0604020202020204" pitchFamily="34" charset="0"/>
              <a:buChar char="•"/>
            </a:pPr>
            <a:r>
              <a:rPr lang="en-US" sz="2200" dirty="0">
                <a:solidFill>
                  <a:schemeClr val="tx1"/>
                </a:solidFill>
                <a:latin typeface="+mn-lt"/>
              </a:rPr>
              <a:t>Questions the traditional divide between academic knowledge and practitioners’ expertise by valuing multiple forms of knowing (Alvesson &amp; </a:t>
            </a:r>
            <a:r>
              <a:rPr lang="en-US" sz="2200" dirty="0" err="1">
                <a:solidFill>
                  <a:schemeClr val="tx1"/>
                </a:solidFill>
                <a:latin typeface="+mn-lt"/>
              </a:rPr>
              <a:t>Sköldberg</a:t>
            </a:r>
            <a:r>
              <a:rPr lang="en-US" sz="2200" dirty="0">
                <a:solidFill>
                  <a:schemeClr val="tx1"/>
                </a:solidFill>
                <a:latin typeface="+mn-lt"/>
              </a:rPr>
              <a:t>, 2018).</a:t>
            </a:r>
          </a:p>
          <a:p>
            <a:pPr marL="457200" indent="-457200">
              <a:buFont typeface="Arial" panose="020B0604020202020204" pitchFamily="34" charset="0"/>
              <a:buChar char="•"/>
            </a:pPr>
            <a:r>
              <a:rPr lang="en-US" sz="2200" dirty="0">
                <a:solidFill>
                  <a:schemeClr val="tx1"/>
                </a:solidFill>
                <a:latin typeface="+mn-lt"/>
              </a:rPr>
              <a:t>Builds knowledge through sustained engagement, dialogue, and collective inquiry with practitioners.</a:t>
            </a:r>
          </a:p>
          <a:p>
            <a:pPr marL="457200" indent="-457200">
              <a:buFont typeface="Arial" panose="020B0604020202020204" pitchFamily="34" charset="0"/>
              <a:buChar char="•"/>
            </a:pPr>
            <a:r>
              <a:rPr lang="en-US" sz="2200" dirty="0">
                <a:solidFill>
                  <a:schemeClr val="tx1"/>
                </a:solidFill>
                <a:latin typeface="+mn-lt"/>
              </a:rPr>
              <a:t>Creates spaces of mutual learning (e.g., workshops) where researchers and practitioners jointly explore organizational realities.</a:t>
            </a:r>
          </a:p>
          <a:p>
            <a:pPr marL="457200" indent="-457200">
              <a:buFont typeface="Arial" panose="020B0604020202020204" pitchFamily="34" charset="0"/>
              <a:buChar char="•"/>
            </a:pPr>
            <a:r>
              <a:rPr lang="en-US" sz="2200" dirty="0">
                <a:solidFill>
                  <a:schemeClr val="tx1"/>
                </a:solidFill>
                <a:latin typeface="+mn-lt"/>
              </a:rPr>
              <a:t>Produces hybrid knowledge that combines scientific rigor with practical relevance.</a:t>
            </a:r>
          </a:p>
          <a:p>
            <a:pPr marL="457200" indent="-457200">
              <a:buFont typeface="Arial" panose="020B0604020202020204" pitchFamily="34" charset="0"/>
              <a:buChar char="•"/>
            </a:pPr>
            <a:r>
              <a:rPr lang="en-US" sz="2200" dirty="0">
                <a:solidFill>
                  <a:schemeClr val="tx1"/>
                </a:solidFill>
                <a:latin typeface="+mn-lt"/>
              </a:rPr>
              <a:t>Translates research into accessible formats such as practical guides, videos, and collaborative publications.</a:t>
            </a:r>
          </a:p>
          <a:p>
            <a:pPr marL="457200" indent="-457200">
              <a:buFont typeface="Arial" panose="020B0604020202020204" pitchFamily="34" charset="0"/>
              <a:buChar char="•"/>
            </a:pPr>
            <a:r>
              <a:rPr lang="en-US" sz="2200" dirty="0">
                <a:solidFill>
                  <a:schemeClr val="tx1"/>
                </a:solidFill>
                <a:latin typeface="+mn-lt"/>
              </a:rPr>
              <a:t>Fosters reciprocal learning, where practitioners contribute to the development of scientific understanding.</a:t>
            </a:r>
          </a:p>
          <a:p>
            <a:pPr marL="457200" indent="-457200">
              <a:buFont typeface="Arial" panose="020B0604020202020204" pitchFamily="34" charset="0"/>
              <a:buChar char="•"/>
            </a:pPr>
            <a:r>
              <a:rPr lang="en-US" sz="2200" dirty="0">
                <a:solidFill>
                  <a:schemeClr val="tx1"/>
                </a:solidFill>
                <a:latin typeface="+mn-lt"/>
              </a:rPr>
              <a:t>Redefines the researcher as a reflective partner and boundary spanner, learning with and from practitioners to co-create actionable and theoretically grounded knowledge.</a:t>
            </a:r>
            <a:endParaRPr lang="fr-BE" sz="2200" dirty="0">
              <a:solidFill>
                <a:schemeClr val="tx1"/>
              </a:solidFill>
              <a:latin typeface="+mn-lt"/>
            </a:endParaRPr>
          </a:p>
        </p:txBody>
      </p:sp>
    </p:spTree>
    <p:extLst>
      <p:ext uri="{BB962C8B-B14F-4D97-AF65-F5344CB8AC3E}">
        <p14:creationId xmlns:p14="http://schemas.microsoft.com/office/powerpoint/2010/main" val="369110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037DE-41A5-7F55-8D99-F30E1F9796C0}"/>
              </a:ext>
            </a:extLst>
          </p:cNvPr>
          <p:cNvSpPr>
            <a:spLocks noGrp="1"/>
          </p:cNvSpPr>
          <p:nvPr>
            <p:ph type="title"/>
          </p:nvPr>
        </p:nvSpPr>
        <p:spPr>
          <a:xfrm>
            <a:off x="2432481" y="365125"/>
            <a:ext cx="9264937" cy="1325563"/>
          </a:xfrm>
        </p:spPr>
        <p:txBody>
          <a:bodyPr/>
          <a:lstStyle/>
          <a:p>
            <a:r>
              <a:rPr lang="en-US" b="1" dirty="0">
                <a:latin typeface="+mj-lt"/>
              </a:rPr>
              <a:t>Conditions for successful </a:t>
            </a:r>
            <a:r>
              <a:rPr lang="en-US" dirty="0">
                <a:latin typeface="+mj-lt"/>
              </a:rPr>
              <a:t>t</a:t>
            </a:r>
            <a:r>
              <a:rPr lang="en-US" b="1" dirty="0">
                <a:latin typeface="+mj-lt"/>
              </a:rPr>
              <a:t>ransdisciplinary collaboration</a:t>
            </a:r>
            <a:endParaRPr lang="fr-BE" sz="3200" b="1" i="1" dirty="0">
              <a:latin typeface="+mj-lt"/>
            </a:endParaRPr>
          </a:p>
        </p:txBody>
      </p:sp>
      <p:sp>
        <p:nvSpPr>
          <p:cNvPr id="3" name="Espace réservé du contenu 2">
            <a:extLst>
              <a:ext uri="{FF2B5EF4-FFF2-40B4-BE49-F238E27FC236}">
                <a16:creationId xmlns:a16="http://schemas.microsoft.com/office/drawing/2014/main" id="{804D2312-870D-F302-5554-D0935443FDF6}"/>
              </a:ext>
            </a:extLst>
          </p:cNvPr>
          <p:cNvSpPr>
            <a:spLocks noGrp="1"/>
          </p:cNvSpPr>
          <p:nvPr>
            <p:ph idx="1"/>
          </p:nvPr>
        </p:nvSpPr>
        <p:spPr/>
        <p:txBody>
          <a:bodyPr>
            <a:normAutofit fontScale="92500" lnSpcReduction="10000"/>
          </a:bodyPr>
          <a:lstStyle/>
          <a:p>
            <a:pPr marL="457200" indent="-457200">
              <a:lnSpc>
                <a:spcPct val="110000"/>
              </a:lnSpc>
              <a:spcBef>
                <a:spcPts val="0"/>
              </a:spcBef>
              <a:buFont typeface="Arial" panose="020B0604020202020204" pitchFamily="34" charset="0"/>
              <a:buChar char="•"/>
            </a:pPr>
            <a:r>
              <a:rPr lang="en-US" dirty="0">
                <a:solidFill>
                  <a:schemeClr val="tx1"/>
                </a:solidFill>
                <a:latin typeface="+mn-lt"/>
              </a:rPr>
              <a:t>Shared purpose and common language :  A shared vision and accessible communication align academic and professional actors.</a:t>
            </a:r>
          </a:p>
          <a:p>
            <a:pPr marL="457200" indent="-457200">
              <a:lnSpc>
                <a:spcPct val="110000"/>
              </a:lnSpc>
              <a:spcBef>
                <a:spcPts val="0"/>
              </a:spcBef>
              <a:buFont typeface="Arial" panose="020B0604020202020204" pitchFamily="34" charset="0"/>
              <a:buChar char="•"/>
            </a:pPr>
            <a:r>
              <a:rPr lang="en-US" dirty="0">
                <a:solidFill>
                  <a:schemeClr val="tx1"/>
                </a:solidFill>
                <a:latin typeface="+mn-lt"/>
              </a:rPr>
              <a:t>Leadership involvement : Strong support and legitimacy from decision-makers sustain engagement and collaboration.</a:t>
            </a:r>
          </a:p>
          <a:p>
            <a:pPr marL="457200" indent="-457200">
              <a:lnSpc>
                <a:spcPct val="110000"/>
              </a:lnSpc>
              <a:spcBef>
                <a:spcPts val="0"/>
              </a:spcBef>
              <a:buFont typeface="Arial" panose="020B0604020202020204" pitchFamily="34" charset="0"/>
              <a:buChar char="•"/>
            </a:pPr>
            <a:r>
              <a:rPr lang="en-US" dirty="0">
                <a:solidFill>
                  <a:schemeClr val="tx1"/>
                </a:solidFill>
                <a:latin typeface="+mn-lt"/>
              </a:rPr>
              <a:t>Organizational learning : Collective learning promotes systemic change beyond individual development.</a:t>
            </a:r>
          </a:p>
          <a:p>
            <a:pPr marL="457200" indent="-457200">
              <a:lnSpc>
                <a:spcPct val="110000"/>
              </a:lnSpc>
              <a:spcBef>
                <a:spcPts val="0"/>
              </a:spcBef>
              <a:buFont typeface="Arial" panose="020B0604020202020204" pitchFamily="34" charset="0"/>
              <a:buChar char="•"/>
            </a:pPr>
            <a:r>
              <a:rPr lang="en-US" dirty="0">
                <a:solidFill>
                  <a:schemeClr val="tx1"/>
                </a:solidFill>
                <a:latin typeface="+mn-lt"/>
              </a:rPr>
              <a:t>Long-term horizon : Sustained partnerships enable trust-building, knowledge maturation, and lasting impact.</a:t>
            </a:r>
          </a:p>
          <a:p>
            <a:pPr marL="457200" indent="-457200">
              <a:lnSpc>
                <a:spcPct val="110000"/>
              </a:lnSpc>
              <a:spcBef>
                <a:spcPts val="0"/>
              </a:spcBef>
              <a:buFont typeface="Arial" panose="020B0604020202020204" pitchFamily="34" charset="0"/>
              <a:buChar char="•"/>
            </a:pPr>
            <a:r>
              <a:rPr lang="en-US" dirty="0">
                <a:solidFill>
                  <a:schemeClr val="tx1"/>
                </a:solidFill>
                <a:latin typeface="+mn-lt"/>
              </a:rPr>
              <a:t>Genuine relationships : Trust and informal exchanges create social bonds necessary for sincere knowledge sharing.</a:t>
            </a:r>
          </a:p>
        </p:txBody>
      </p:sp>
    </p:spTree>
    <p:extLst>
      <p:ext uri="{BB962C8B-B14F-4D97-AF65-F5344CB8AC3E}">
        <p14:creationId xmlns:p14="http://schemas.microsoft.com/office/powerpoint/2010/main" val="3035498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9CD075-1C7F-BE24-EE2E-66CAA6B12977}"/>
              </a:ext>
            </a:extLst>
          </p:cNvPr>
          <p:cNvSpPr>
            <a:spLocks noGrp="1"/>
          </p:cNvSpPr>
          <p:nvPr>
            <p:ph type="title"/>
          </p:nvPr>
        </p:nvSpPr>
        <p:spPr/>
        <p:txBody>
          <a:bodyPr/>
          <a:lstStyle/>
          <a:p>
            <a:r>
              <a:rPr lang="en-US" dirty="0">
                <a:latin typeface="+mj-lt"/>
              </a:rPr>
              <a:t>Bibliography</a:t>
            </a:r>
            <a:endParaRPr lang="fr-BE" dirty="0">
              <a:latin typeface="+mj-lt"/>
            </a:endParaRPr>
          </a:p>
        </p:txBody>
      </p:sp>
      <p:sp>
        <p:nvSpPr>
          <p:cNvPr id="3" name="Espace réservé du contenu 2">
            <a:extLst>
              <a:ext uri="{FF2B5EF4-FFF2-40B4-BE49-F238E27FC236}">
                <a16:creationId xmlns:a16="http://schemas.microsoft.com/office/drawing/2014/main" id="{51D056D6-7C15-C352-7CC3-CCC2056F0903}"/>
              </a:ext>
            </a:extLst>
          </p:cNvPr>
          <p:cNvSpPr>
            <a:spLocks noGrp="1"/>
          </p:cNvSpPr>
          <p:nvPr>
            <p:ph idx="1"/>
          </p:nvPr>
        </p:nvSpPr>
        <p:spPr>
          <a:xfrm>
            <a:off x="638629" y="1553029"/>
            <a:ext cx="10715171" cy="4623934"/>
          </a:xfrm>
        </p:spPr>
        <p:txBody>
          <a:bodyPr>
            <a:normAutofit fontScale="70000" lnSpcReduction="20000"/>
          </a:bodyPr>
          <a:lstStyle/>
          <a:p>
            <a:pPr marL="324000" indent="-457200">
              <a:spcBef>
                <a:spcPts val="0"/>
              </a:spcBef>
            </a:pPr>
            <a:r>
              <a:rPr lang="fr-BE" dirty="0" err="1">
                <a:solidFill>
                  <a:schemeClr val="tx1"/>
                </a:solidFill>
                <a:latin typeface="+mn-lt"/>
              </a:rPr>
              <a:t>Alvesson</a:t>
            </a:r>
            <a:r>
              <a:rPr lang="fr-BE" dirty="0">
                <a:solidFill>
                  <a:schemeClr val="tx1"/>
                </a:solidFill>
                <a:latin typeface="+mn-lt"/>
              </a:rPr>
              <a:t>, M., &amp; </a:t>
            </a:r>
            <a:r>
              <a:rPr lang="fr-BE" dirty="0" err="1">
                <a:solidFill>
                  <a:schemeClr val="tx1"/>
                </a:solidFill>
                <a:latin typeface="+mn-lt"/>
              </a:rPr>
              <a:t>Skoldberg</a:t>
            </a:r>
            <a:r>
              <a:rPr lang="fr-BE" dirty="0">
                <a:solidFill>
                  <a:schemeClr val="tx1"/>
                </a:solidFill>
                <a:latin typeface="+mn-lt"/>
              </a:rPr>
              <a:t>, K. (2018). </a:t>
            </a:r>
            <a:r>
              <a:rPr lang="fr-BE" i="1" dirty="0" err="1">
                <a:solidFill>
                  <a:schemeClr val="tx1"/>
                </a:solidFill>
                <a:latin typeface="+mn-lt"/>
              </a:rPr>
              <a:t>Reflexive</a:t>
            </a:r>
            <a:r>
              <a:rPr lang="fr-BE" i="1" dirty="0">
                <a:solidFill>
                  <a:schemeClr val="tx1"/>
                </a:solidFill>
                <a:latin typeface="+mn-lt"/>
              </a:rPr>
              <a:t> </a:t>
            </a:r>
            <a:r>
              <a:rPr lang="fr-BE" i="1" dirty="0" err="1">
                <a:solidFill>
                  <a:schemeClr val="tx1"/>
                </a:solidFill>
                <a:latin typeface="+mn-lt"/>
              </a:rPr>
              <a:t>methodology</a:t>
            </a:r>
            <a:r>
              <a:rPr lang="fr-BE" i="1" dirty="0">
                <a:solidFill>
                  <a:schemeClr val="tx1"/>
                </a:solidFill>
                <a:latin typeface="+mn-lt"/>
              </a:rPr>
              <a:t>: New </a:t>
            </a:r>
            <a:r>
              <a:rPr lang="fr-BE" i="1" dirty="0" err="1">
                <a:solidFill>
                  <a:schemeClr val="tx1"/>
                </a:solidFill>
                <a:latin typeface="+mn-lt"/>
              </a:rPr>
              <a:t>vistas</a:t>
            </a:r>
            <a:r>
              <a:rPr lang="fr-BE" i="1" dirty="0">
                <a:solidFill>
                  <a:schemeClr val="tx1"/>
                </a:solidFill>
                <a:latin typeface="+mn-lt"/>
              </a:rPr>
              <a:t> for qualitative </a:t>
            </a:r>
            <a:r>
              <a:rPr lang="fr-BE" i="1" dirty="0" err="1">
                <a:solidFill>
                  <a:schemeClr val="tx1"/>
                </a:solidFill>
                <a:latin typeface="+mn-lt"/>
              </a:rPr>
              <a:t>research</a:t>
            </a:r>
            <a:r>
              <a:rPr lang="fr-BE" i="1" dirty="0">
                <a:solidFill>
                  <a:schemeClr val="tx1"/>
                </a:solidFill>
                <a:latin typeface="+mn-lt"/>
              </a:rPr>
              <a:t> </a:t>
            </a:r>
            <a:r>
              <a:rPr lang="fr-BE" dirty="0">
                <a:solidFill>
                  <a:schemeClr val="tx1"/>
                </a:solidFill>
                <a:latin typeface="+mn-lt"/>
              </a:rPr>
              <a:t>(3rd </a:t>
            </a:r>
            <a:r>
              <a:rPr lang="fr-BE" dirty="0" err="1">
                <a:solidFill>
                  <a:schemeClr val="tx1"/>
                </a:solidFill>
                <a:latin typeface="+mn-lt"/>
              </a:rPr>
              <a:t>ed</a:t>
            </a:r>
            <a:r>
              <a:rPr lang="fr-BE" dirty="0">
                <a:solidFill>
                  <a:schemeClr val="tx1"/>
                </a:solidFill>
                <a:latin typeface="+mn-lt"/>
              </a:rPr>
              <a:t>.). London: Sage </a:t>
            </a:r>
          </a:p>
          <a:p>
            <a:pPr marL="324000" indent="-457200">
              <a:spcBef>
                <a:spcPts val="0"/>
              </a:spcBef>
            </a:pPr>
            <a:r>
              <a:rPr lang="en-US" dirty="0">
                <a:solidFill>
                  <a:schemeClr val="tx1"/>
                </a:solidFill>
                <a:latin typeface="+mn-lt"/>
              </a:rPr>
              <a:t>Bartunek, J.M., &amp; Rynes, S.L. (2014). Academics and Practitioners Are Alike and Unlike: The Paradoxes of Academic–Practitioner Relationships. </a:t>
            </a:r>
            <a:r>
              <a:rPr lang="en-US" i="1" dirty="0">
                <a:solidFill>
                  <a:schemeClr val="tx1"/>
                </a:solidFill>
                <a:latin typeface="+mn-lt"/>
              </a:rPr>
              <a:t>Journal of Management, </a:t>
            </a:r>
            <a:r>
              <a:rPr lang="en-US" dirty="0">
                <a:solidFill>
                  <a:schemeClr val="tx1"/>
                </a:solidFill>
                <a:latin typeface="+mn-lt"/>
              </a:rPr>
              <a:t>40 (5), 1181–1201. </a:t>
            </a:r>
          </a:p>
          <a:p>
            <a:pPr marL="324000" indent="-457200">
              <a:spcBef>
                <a:spcPts val="0"/>
              </a:spcBef>
            </a:pPr>
            <a:r>
              <a:rPr lang="en-US" dirty="0">
                <a:solidFill>
                  <a:schemeClr val="tx1"/>
                </a:solidFill>
                <a:latin typeface="+mn-lt"/>
              </a:rPr>
              <a:t>Bansal, P., &amp; Sharma, G. (2022). Three Different Approaches to Impact: Translating, Cocreating, and Performing. </a:t>
            </a:r>
            <a:r>
              <a:rPr lang="en-US" i="1" dirty="0">
                <a:solidFill>
                  <a:schemeClr val="tx1"/>
                </a:solidFill>
                <a:latin typeface="+mn-lt"/>
              </a:rPr>
              <a:t>Business and Society, </a:t>
            </a:r>
            <a:r>
              <a:rPr lang="en-US" dirty="0">
                <a:solidFill>
                  <a:schemeClr val="tx1"/>
                </a:solidFill>
                <a:latin typeface="+mn-lt"/>
              </a:rPr>
              <a:t>61 (4), 827–832. </a:t>
            </a:r>
          </a:p>
          <a:p>
            <a:pPr marL="324000" indent="-457200">
              <a:spcBef>
                <a:spcPts val="0"/>
              </a:spcBef>
            </a:pPr>
            <a:r>
              <a:rPr lang="fr-BE" dirty="0" err="1">
                <a:solidFill>
                  <a:schemeClr val="tx1"/>
                </a:solidFill>
                <a:latin typeface="+mn-lt"/>
              </a:rPr>
              <a:t>Jarzabkowski</a:t>
            </a:r>
            <a:r>
              <a:rPr lang="fr-BE" dirty="0">
                <a:solidFill>
                  <a:schemeClr val="tx1"/>
                </a:solidFill>
                <a:latin typeface="+mn-lt"/>
              </a:rPr>
              <a:t>, P., Bednarek, R., Chalkias, K., Cacciatori, E., Kavas, M., Krull, E., &amp; Gallagher Rodgers, R. (2024). </a:t>
            </a:r>
            <a:r>
              <a:rPr lang="fr-BE" dirty="0" err="1">
                <a:solidFill>
                  <a:schemeClr val="tx1"/>
                </a:solidFill>
                <a:latin typeface="+mn-lt"/>
              </a:rPr>
              <a:t>Translating</a:t>
            </a:r>
            <a:r>
              <a:rPr lang="fr-BE" dirty="0">
                <a:solidFill>
                  <a:schemeClr val="tx1"/>
                </a:solidFill>
                <a:latin typeface="+mn-lt"/>
              </a:rPr>
              <a:t>, </a:t>
            </a:r>
            <a:r>
              <a:rPr lang="fr-BE" dirty="0" err="1">
                <a:solidFill>
                  <a:schemeClr val="tx1"/>
                </a:solidFill>
                <a:latin typeface="+mn-lt"/>
              </a:rPr>
              <a:t>co-creating</a:t>
            </a:r>
            <a:r>
              <a:rPr lang="fr-BE" dirty="0">
                <a:solidFill>
                  <a:schemeClr val="tx1"/>
                </a:solidFill>
                <a:latin typeface="+mn-lt"/>
              </a:rPr>
              <a:t>, and </a:t>
            </a:r>
            <a:r>
              <a:rPr lang="fr-BE" dirty="0" err="1">
                <a:solidFill>
                  <a:schemeClr val="tx1"/>
                </a:solidFill>
                <a:latin typeface="+mn-lt"/>
              </a:rPr>
              <a:t>performing</a:t>
            </a:r>
            <a:r>
              <a:rPr lang="fr-BE" dirty="0">
                <a:solidFill>
                  <a:schemeClr val="tx1"/>
                </a:solidFill>
                <a:latin typeface="+mn-lt"/>
              </a:rPr>
              <a:t>: </a:t>
            </a:r>
            <a:r>
              <a:rPr lang="fr-BE" dirty="0" err="1">
                <a:solidFill>
                  <a:schemeClr val="tx1"/>
                </a:solidFill>
                <a:latin typeface="+mn-lt"/>
              </a:rPr>
              <a:t>Reflections</a:t>
            </a:r>
            <a:r>
              <a:rPr lang="fr-BE" dirty="0">
                <a:solidFill>
                  <a:schemeClr val="tx1"/>
                </a:solidFill>
                <a:latin typeface="+mn-lt"/>
              </a:rPr>
              <a:t> on a 15-year </a:t>
            </a:r>
            <a:r>
              <a:rPr lang="fr-BE" dirty="0" err="1">
                <a:solidFill>
                  <a:schemeClr val="tx1"/>
                </a:solidFill>
                <a:latin typeface="+mn-lt"/>
              </a:rPr>
              <a:t>journey</a:t>
            </a:r>
            <a:r>
              <a:rPr lang="fr-BE" dirty="0">
                <a:solidFill>
                  <a:schemeClr val="tx1"/>
                </a:solidFill>
                <a:latin typeface="+mn-lt"/>
              </a:rPr>
              <a:t> for impact </a:t>
            </a:r>
            <a:r>
              <a:rPr lang="fr-BE" dirty="0" err="1">
                <a:solidFill>
                  <a:schemeClr val="tx1"/>
                </a:solidFill>
                <a:latin typeface="+mn-lt"/>
              </a:rPr>
              <a:t>into</a:t>
            </a:r>
            <a:r>
              <a:rPr lang="fr-BE" dirty="0">
                <a:solidFill>
                  <a:schemeClr val="tx1"/>
                </a:solidFill>
                <a:latin typeface="+mn-lt"/>
              </a:rPr>
              <a:t> the grand challenge of </a:t>
            </a:r>
            <a:r>
              <a:rPr lang="fr-BE" dirty="0" err="1">
                <a:solidFill>
                  <a:schemeClr val="tx1"/>
                </a:solidFill>
                <a:latin typeface="+mn-lt"/>
              </a:rPr>
              <a:t>disaster</a:t>
            </a:r>
            <a:r>
              <a:rPr lang="fr-BE" dirty="0">
                <a:solidFill>
                  <a:schemeClr val="tx1"/>
                </a:solidFill>
                <a:latin typeface="+mn-lt"/>
              </a:rPr>
              <a:t> </a:t>
            </a:r>
            <a:r>
              <a:rPr lang="fr-BE" dirty="0" err="1">
                <a:solidFill>
                  <a:schemeClr val="tx1"/>
                </a:solidFill>
                <a:latin typeface="+mn-lt"/>
              </a:rPr>
              <a:t>insurance</a:t>
            </a:r>
            <a:r>
              <a:rPr lang="fr-BE" dirty="0">
                <a:solidFill>
                  <a:schemeClr val="tx1"/>
                </a:solidFill>
                <a:latin typeface="+mn-lt"/>
              </a:rPr>
              <a:t>. </a:t>
            </a:r>
            <a:r>
              <a:rPr lang="fr-BE" i="1" dirty="0">
                <a:solidFill>
                  <a:schemeClr val="tx1"/>
                </a:solidFill>
                <a:latin typeface="+mn-lt"/>
              </a:rPr>
              <a:t>Strategic </a:t>
            </a:r>
            <a:r>
              <a:rPr lang="fr-BE" i="1" dirty="0" err="1">
                <a:solidFill>
                  <a:schemeClr val="tx1"/>
                </a:solidFill>
                <a:latin typeface="+mn-lt"/>
              </a:rPr>
              <a:t>Organization</a:t>
            </a:r>
            <a:r>
              <a:rPr lang="fr-BE" i="1" dirty="0">
                <a:solidFill>
                  <a:schemeClr val="tx1"/>
                </a:solidFill>
                <a:latin typeface="+mn-lt"/>
              </a:rPr>
              <a:t>, </a:t>
            </a:r>
            <a:r>
              <a:rPr lang="fr-BE" dirty="0">
                <a:solidFill>
                  <a:schemeClr val="tx1"/>
                </a:solidFill>
                <a:latin typeface="+mn-lt"/>
              </a:rPr>
              <a:t>23 (1), 79–97. </a:t>
            </a:r>
          </a:p>
          <a:p>
            <a:pPr marL="324000" indent="-457200">
              <a:spcBef>
                <a:spcPts val="0"/>
              </a:spcBef>
            </a:pPr>
            <a:r>
              <a:rPr lang="en-US" dirty="0">
                <a:solidFill>
                  <a:schemeClr val="tx1"/>
                </a:solidFill>
                <a:latin typeface="+mn-lt"/>
              </a:rPr>
              <a:t>Legge, K. (2005). </a:t>
            </a:r>
            <a:r>
              <a:rPr lang="en-US" i="1" dirty="0">
                <a:solidFill>
                  <a:schemeClr val="tx1"/>
                </a:solidFill>
                <a:latin typeface="+mn-lt"/>
              </a:rPr>
              <a:t>Human Resource Management, Rhetorics and Realities</a:t>
            </a:r>
            <a:r>
              <a:rPr lang="en-US" dirty="0">
                <a:solidFill>
                  <a:schemeClr val="tx1"/>
                </a:solidFill>
                <a:latin typeface="+mn-lt"/>
              </a:rPr>
              <a:t>. London: Palgrave. </a:t>
            </a:r>
          </a:p>
          <a:p>
            <a:pPr marL="324000" indent="-457200">
              <a:spcBef>
                <a:spcPts val="0"/>
              </a:spcBef>
            </a:pPr>
            <a:r>
              <a:rPr lang="en-US" dirty="0">
                <a:solidFill>
                  <a:schemeClr val="tx1"/>
                </a:solidFill>
                <a:latin typeface="+mn-lt"/>
              </a:rPr>
              <a:t>Mair, J., &amp; Seelos, C. (2021): Organizations, Social Problems, and System Change: Invigorating the Third Mandate of Organizational Research. </a:t>
            </a:r>
            <a:r>
              <a:rPr lang="en-US" i="1" dirty="0">
                <a:solidFill>
                  <a:schemeClr val="tx1"/>
                </a:solidFill>
                <a:latin typeface="+mn-lt"/>
              </a:rPr>
              <a:t>Organization Theory, </a:t>
            </a:r>
            <a:r>
              <a:rPr lang="en-US" dirty="0">
                <a:solidFill>
                  <a:schemeClr val="tx1"/>
                </a:solidFill>
                <a:latin typeface="+mn-lt"/>
              </a:rPr>
              <a:t>2 (4), https://doi.org/10.1177/26317877211054858. </a:t>
            </a:r>
          </a:p>
          <a:p>
            <a:pPr marL="324000" indent="-457200">
              <a:spcBef>
                <a:spcPts val="0"/>
              </a:spcBef>
            </a:pPr>
            <a:r>
              <a:rPr lang="en-US" dirty="0">
                <a:solidFill>
                  <a:schemeClr val="tx1"/>
                </a:solidFill>
                <a:latin typeface="+mn-lt"/>
              </a:rPr>
              <a:t>Paauwe, J., &amp; Van De </a:t>
            </a:r>
            <a:r>
              <a:rPr lang="en-US" dirty="0" err="1">
                <a:solidFill>
                  <a:schemeClr val="tx1"/>
                </a:solidFill>
                <a:latin typeface="+mn-lt"/>
              </a:rPr>
              <a:t>Voorde</a:t>
            </a:r>
            <a:r>
              <a:rPr lang="en-US" dirty="0">
                <a:solidFill>
                  <a:schemeClr val="tx1"/>
                </a:solidFill>
                <a:latin typeface="+mn-lt"/>
              </a:rPr>
              <a:t>, K. (2025). Bridging the research-practice gap in modern human resource management. </a:t>
            </a:r>
            <a:r>
              <a:rPr lang="en-US" i="1" dirty="0">
                <a:solidFill>
                  <a:schemeClr val="tx1"/>
                </a:solidFill>
                <a:latin typeface="+mn-lt"/>
              </a:rPr>
              <a:t>Human Resource Management Review</a:t>
            </a:r>
            <a:r>
              <a:rPr lang="en-US" dirty="0">
                <a:solidFill>
                  <a:schemeClr val="tx1"/>
                </a:solidFill>
                <a:latin typeface="+mn-lt"/>
              </a:rPr>
              <a:t>, </a:t>
            </a:r>
            <a:r>
              <a:rPr lang="en-US" i="1" dirty="0">
                <a:solidFill>
                  <a:schemeClr val="tx1"/>
                </a:solidFill>
                <a:latin typeface="+mn-lt"/>
              </a:rPr>
              <a:t>35</a:t>
            </a:r>
            <a:r>
              <a:rPr lang="en-US" dirty="0">
                <a:solidFill>
                  <a:schemeClr val="tx1"/>
                </a:solidFill>
                <a:latin typeface="+mn-lt"/>
              </a:rPr>
              <a:t>(2), 101076. </a:t>
            </a:r>
          </a:p>
          <a:p>
            <a:pPr marL="324000" indent="-457200">
              <a:spcBef>
                <a:spcPts val="0"/>
              </a:spcBef>
            </a:pPr>
            <a:r>
              <a:rPr lang="fr-BE" dirty="0">
                <a:solidFill>
                  <a:schemeClr val="tx1"/>
                </a:solidFill>
                <a:latin typeface="+mn-lt"/>
              </a:rPr>
              <a:t>Taskin, L. &amp; Dietrich, A. (2024). </a:t>
            </a:r>
            <a:r>
              <a:rPr lang="fr-BE" i="1" dirty="0">
                <a:solidFill>
                  <a:schemeClr val="tx1"/>
                </a:solidFill>
                <a:latin typeface="+mn-lt"/>
              </a:rPr>
              <a:t>Management Humain, Une perspective renouvelée de la GRH et du comportement organisationnel</a:t>
            </a:r>
            <a:r>
              <a:rPr lang="fr-BE" dirty="0">
                <a:solidFill>
                  <a:schemeClr val="tx1"/>
                </a:solidFill>
                <a:latin typeface="+mn-lt"/>
              </a:rPr>
              <a:t>. Brussels: De Boeck supérieur </a:t>
            </a:r>
          </a:p>
        </p:txBody>
      </p:sp>
    </p:spTree>
    <p:extLst>
      <p:ext uri="{BB962C8B-B14F-4D97-AF65-F5344CB8AC3E}">
        <p14:creationId xmlns:p14="http://schemas.microsoft.com/office/powerpoint/2010/main" val="60280954"/>
      </p:ext>
    </p:extLst>
  </p:cSld>
  <p:clrMapOvr>
    <a:masterClrMapping/>
  </p:clrMapOvr>
</p:sld>
</file>

<file path=ppt/theme/theme1.xml><?xml version="1.0" encoding="utf-8"?>
<a:theme xmlns:a="http://schemas.openxmlformats.org/drawingml/2006/main" name="Template ppt H-LAB">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 Board Axe 2_NG" id="{6B3FAFEE-0C3B-42EB-87B4-00928ABBBE64}" vid="{66C6E1B7-01FF-45C8-A5E7-DEA892C5D0A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Template ppt H-LAB</Template>
  <TotalTime>1991</TotalTime>
  <Words>1808</Words>
  <Application>Microsoft Office PowerPoint</Application>
  <PresentationFormat>Grand écran</PresentationFormat>
  <Paragraphs>116</Paragraphs>
  <Slides>10</Slides>
  <Notes>8</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10</vt:i4>
      </vt:variant>
    </vt:vector>
  </HeadingPairs>
  <TitlesOfParts>
    <vt:vector size="20" baseType="lpstr">
      <vt:lpstr>Aptos</vt:lpstr>
      <vt:lpstr>Aptos Display</vt:lpstr>
      <vt:lpstr>Arial</vt:lpstr>
      <vt:lpstr>Avenir Book</vt:lpstr>
      <vt:lpstr>Courier New</vt:lpstr>
      <vt:lpstr>Eckhart Poster</vt:lpstr>
      <vt:lpstr>Fira Sans Extra Condensed Medium</vt:lpstr>
      <vt:lpstr>Montserrat</vt:lpstr>
      <vt:lpstr>Wingdings</vt:lpstr>
      <vt:lpstr>Template ppt H-LAB</vt:lpstr>
      <vt:lpstr>  Moving Beyond an Academic-Centred Perspective to Understand Impactful Research:  Insights from 15 Years of Practice within a Collaborative University Chair</vt:lpstr>
      <vt:lpstr>HRM and the need for transdisciplinary research</vt:lpstr>
      <vt:lpstr>H lab, a trandisciplinary vector </vt:lpstr>
      <vt:lpstr>1. A learning ecosystem : Impact in practice Redefining managers' roles and responsibilities</vt:lpstr>
      <vt:lpstr>2. A learning ecosystem : impact in practice Training management leaders to Humane Management</vt:lpstr>
      <vt:lpstr>3. A learning ecosystem : impact in practice Assessing Humane Management</vt:lpstr>
      <vt:lpstr>How do we do transdisciplinary research at H lab? </vt:lpstr>
      <vt:lpstr>Being a trandisciplinary researcher </vt:lpstr>
      <vt:lpstr>Conditions for successful transdisciplinary collaboration</vt:lpstr>
      <vt:lpstr>Bibliography</vt:lpstr>
    </vt:vector>
  </TitlesOfParts>
  <Company>UCLouvain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Camilla Scola</dc:creator>
  <cp:lastModifiedBy>Camilla Scola</cp:lastModifiedBy>
  <cp:revision>5</cp:revision>
  <dcterms:created xsi:type="dcterms:W3CDTF">2026-07-06T06:59:47Z</dcterms:created>
  <dcterms:modified xsi:type="dcterms:W3CDTF">2026-07-08T11:54:34Z</dcterms:modified>
</cp:coreProperties>
</file>