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56" r:id="rId2"/>
    <p:sldId id="258" r:id="rId3"/>
    <p:sldId id="259" r:id="rId4"/>
    <p:sldId id="260" r:id="rId5"/>
    <p:sldId id="269" r:id="rId6"/>
    <p:sldId id="275" r:id="rId7"/>
    <p:sldId id="277" r:id="rId8"/>
    <p:sldId id="270" r:id="rId9"/>
    <p:sldId id="271" r:id="rId10"/>
    <p:sldId id="272" r:id="rId11"/>
    <p:sldId id="273" r:id="rId12"/>
    <p:sldId id="274" r:id="rId13"/>
    <p:sldId id="279" r:id="rId14"/>
    <p:sldId id="291" r:id="rId15"/>
    <p:sldId id="292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</p:sldIdLst>
  <p:sldSz cx="9899650" cy="6840538"/>
  <p:notesSz cx="6808788" cy="9940925"/>
  <p:defaultTextStyle>
    <a:defPPr>
      <a:defRPr lang="fr-FR"/>
    </a:defPPr>
    <a:lvl1pPr marL="0" algn="l" defTabSz="803483" rtl="0" eaLnBrk="1" latinLnBrk="0" hangingPunct="1">
      <a:defRPr sz="1582" kern="1200">
        <a:solidFill>
          <a:schemeClr val="tx1"/>
        </a:solidFill>
        <a:latin typeface="+mn-lt"/>
        <a:ea typeface="+mn-ea"/>
        <a:cs typeface="+mn-cs"/>
      </a:defRPr>
    </a:lvl1pPr>
    <a:lvl2pPr marL="401742" algn="l" defTabSz="803483" rtl="0" eaLnBrk="1" latinLnBrk="0" hangingPunct="1">
      <a:defRPr sz="1582" kern="1200">
        <a:solidFill>
          <a:schemeClr val="tx1"/>
        </a:solidFill>
        <a:latin typeface="+mn-lt"/>
        <a:ea typeface="+mn-ea"/>
        <a:cs typeface="+mn-cs"/>
      </a:defRPr>
    </a:lvl2pPr>
    <a:lvl3pPr marL="803483" algn="l" defTabSz="803483" rtl="0" eaLnBrk="1" latinLnBrk="0" hangingPunct="1">
      <a:defRPr sz="1582" kern="1200">
        <a:solidFill>
          <a:schemeClr val="tx1"/>
        </a:solidFill>
        <a:latin typeface="+mn-lt"/>
        <a:ea typeface="+mn-ea"/>
        <a:cs typeface="+mn-cs"/>
      </a:defRPr>
    </a:lvl3pPr>
    <a:lvl4pPr marL="1205225" algn="l" defTabSz="803483" rtl="0" eaLnBrk="1" latinLnBrk="0" hangingPunct="1">
      <a:defRPr sz="1582" kern="1200">
        <a:solidFill>
          <a:schemeClr val="tx1"/>
        </a:solidFill>
        <a:latin typeface="+mn-lt"/>
        <a:ea typeface="+mn-ea"/>
        <a:cs typeface="+mn-cs"/>
      </a:defRPr>
    </a:lvl4pPr>
    <a:lvl5pPr marL="1606967" algn="l" defTabSz="803483" rtl="0" eaLnBrk="1" latinLnBrk="0" hangingPunct="1">
      <a:defRPr sz="1582" kern="1200">
        <a:solidFill>
          <a:schemeClr val="tx1"/>
        </a:solidFill>
        <a:latin typeface="+mn-lt"/>
        <a:ea typeface="+mn-ea"/>
        <a:cs typeface="+mn-cs"/>
      </a:defRPr>
    </a:lvl5pPr>
    <a:lvl6pPr marL="2008708" algn="l" defTabSz="803483" rtl="0" eaLnBrk="1" latinLnBrk="0" hangingPunct="1">
      <a:defRPr sz="1582" kern="1200">
        <a:solidFill>
          <a:schemeClr val="tx1"/>
        </a:solidFill>
        <a:latin typeface="+mn-lt"/>
        <a:ea typeface="+mn-ea"/>
        <a:cs typeface="+mn-cs"/>
      </a:defRPr>
    </a:lvl6pPr>
    <a:lvl7pPr marL="2410450" algn="l" defTabSz="803483" rtl="0" eaLnBrk="1" latinLnBrk="0" hangingPunct="1">
      <a:defRPr sz="1582" kern="1200">
        <a:solidFill>
          <a:schemeClr val="tx1"/>
        </a:solidFill>
        <a:latin typeface="+mn-lt"/>
        <a:ea typeface="+mn-ea"/>
        <a:cs typeface="+mn-cs"/>
      </a:defRPr>
    </a:lvl7pPr>
    <a:lvl8pPr marL="2812191" algn="l" defTabSz="803483" rtl="0" eaLnBrk="1" latinLnBrk="0" hangingPunct="1">
      <a:defRPr sz="1582" kern="1200">
        <a:solidFill>
          <a:schemeClr val="tx1"/>
        </a:solidFill>
        <a:latin typeface="+mn-lt"/>
        <a:ea typeface="+mn-ea"/>
        <a:cs typeface="+mn-cs"/>
      </a:defRPr>
    </a:lvl8pPr>
    <a:lvl9pPr marL="3213933" algn="l" defTabSz="803483" rtl="0" eaLnBrk="1" latinLnBrk="0" hangingPunct="1">
      <a:defRPr sz="15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5">
          <p15:clr>
            <a:srgbClr val="A4A3A4"/>
          </p15:clr>
        </p15:guide>
        <p15:guide id="2" pos="311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1542" y="132"/>
      </p:cViewPr>
      <p:guideLst>
        <p:guide orient="horz" pos="2155"/>
        <p:guide pos="311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ène Mathy" userId="8a5d09cb-5c49-460c-9d78-3eb64fb6c661" providerId="ADAL" clId="{3AA7D105-5840-468F-9908-B845A109C8AA}"/>
    <pc:docChg chg="undo custSel addSld delSld modSld sldOrd">
      <pc:chgData name="Irène Mathy" userId="8a5d09cb-5c49-460c-9d78-3eb64fb6c661" providerId="ADAL" clId="{3AA7D105-5840-468F-9908-B845A109C8AA}" dt="2025-05-12T10:57:25.282" v="15577" actId="948"/>
      <pc:docMkLst>
        <pc:docMk/>
      </pc:docMkLst>
      <pc:sldChg chg="modSp del mod">
        <pc:chgData name="Irène Mathy" userId="8a5d09cb-5c49-460c-9d78-3eb64fb6c661" providerId="ADAL" clId="{3AA7D105-5840-468F-9908-B845A109C8AA}" dt="2025-05-08T14:22:29.756" v="6049" actId="47"/>
        <pc:sldMkLst>
          <pc:docMk/>
          <pc:sldMk cId="1329124763" sldId="261"/>
        </pc:sldMkLst>
        <pc:spChg chg="mod">
          <ac:chgData name="Irène Mathy" userId="8a5d09cb-5c49-460c-9d78-3eb64fb6c661" providerId="ADAL" clId="{3AA7D105-5840-468F-9908-B845A109C8AA}" dt="2025-05-08T14:20:27.605" v="5938" actId="20577"/>
          <ac:spMkLst>
            <pc:docMk/>
            <pc:sldMk cId="1329124763" sldId="261"/>
            <ac:spMk id="2" creationId="{28F51DF8-A540-4556-9BB4-3B0DAA109CEB}"/>
          </ac:spMkLst>
        </pc:spChg>
        <pc:spChg chg="mod">
          <ac:chgData name="Irène Mathy" userId="8a5d09cb-5c49-460c-9d78-3eb64fb6c661" providerId="ADAL" clId="{3AA7D105-5840-468F-9908-B845A109C8AA}" dt="2025-05-08T14:21:38.705" v="6048" actId="6549"/>
          <ac:spMkLst>
            <pc:docMk/>
            <pc:sldMk cId="1329124763" sldId="261"/>
            <ac:spMk id="4" creationId="{52146EA4-AB7B-43A3-82F2-5FB487420A77}"/>
          </ac:spMkLst>
        </pc:spChg>
      </pc:sldChg>
      <pc:sldChg chg="modSp del mod">
        <pc:chgData name="Irène Mathy" userId="8a5d09cb-5c49-460c-9d78-3eb64fb6c661" providerId="ADAL" clId="{3AA7D105-5840-468F-9908-B845A109C8AA}" dt="2025-05-08T14:24:36.586" v="6130" actId="47"/>
        <pc:sldMkLst>
          <pc:docMk/>
          <pc:sldMk cId="2612802459" sldId="262"/>
        </pc:sldMkLst>
        <pc:spChg chg="mod">
          <ac:chgData name="Irène Mathy" userId="8a5d09cb-5c49-460c-9d78-3eb64fb6c661" providerId="ADAL" clId="{3AA7D105-5840-468F-9908-B845A109C8AA}" dt="2025-05-08T14:22:37.872" v="6084" actId="20577"/>
          <ac:spMkLst>
            <pc:docMk/>
            <pc:sldMk cId="2612802459" sldId="262"/>
            <ac:spMk id="2" creationId="{01EB6AF8-5F0A-4233-A318-1DB3232F70E1}"/>
          </ac:spMkLst>
        </pc:spChg>
        <pc:spChg chg="mod">
          <ac:chgData name="Irène Mathy" userId="8a5d09cb-5c49-460c-9d78-3eb64fb6c661" providerId="ADAL" clId="{3AA7D105-5840-468F-9908-B845A109C8AA}" dt="2025-05-08T14:24:25.135" v="6129" actId="20577"/>
          <ac:spMkLst>
            <pc:docMk/>
            <pc:sldMk cId="2612802459" sldId="262"/>
            <ac:spMk id="4" creationId="{0A0BE7FE-56EB-44F1-A99B-F1076983BEC3}"/>
          </ac:spMkLst>
        </pc:spChg>
      </pc:sldChg>
      <pc:sldChg chg="del">
        <pc:chgData name="Irène Mathy" userId="8a5d09cb-5c49-460c-9d78-3eb64fb6c661" providerId="ADAL" clId="{3AA7D105-5840-468F-9908-B845A109C8AA}" dt="2025-05-08T14:24:38.910" v="6131" actId="47"/>
        <pc:sldMkLst>
          <pc:docMk/>
          <pc:sldMk cId="29739527" sldId="263"/>
        </pc:sldMkLst>
      </pc:sldChg>
      <pc:sldChg chg="del">
        <pc:chgData name="Irène Mathy" userId="8a5d09cb-5c49-460c-9d78-3eb64fb6c661" providerId="ADAL" clId="{3AA7D105-5840-468F-9908-B845A109C8AA}" dt="2025-05-08T14:24:40.621" v="6132" actId="47"/>
        <pc:sldMkLst>
          <pc:docMk/>
          <pc:sldMk cId="2679634447" sldId="264"/>
        </pc:sldMkLst>
      </pc:sldChg>
      <pc:sldChg chg="del">
        <pc:chgData name="Irène Mathy" userId="8a5d09cb-5c49-460c-9d78-3eb64fb6c661" providerId="ADAL" clId="{3AA7D105-5840-468F-9908-B845A109C8AA}" dt="2025-05-08T14:24:42.584" v="6133" actId="47"/>
        <pc:sldMkLst>
          <pc:docMk/>
          <pc:sldMk cId="1826900880" sldId="265"/>
        </pc:sldMkLst>
      </pc:sldChg>
      <pc:sldChg chg="del">
        <pc:chgData name="Irène Mathy" userId="8a5d09cb-5c49-460c-9d78-3eb64fb6c661" providerId="ADAL" clId="{3AA7D105-5840-468F-9908-B845A109C8AA}" dt="2025-05-08T14:24:44.799" v="6134" actId="47"/>
        <pc:sldMkLst>
          <pc:docMk/>
          <pc:sldMk cId="2666548193" sldId="266"/>
        </pc:sldMkLst>
      </pc:sldChg>
      <pc:sldChg chg="del">
        <pc:chgData name="Irène Mathy" userId="8a5d09cb-5c49-460c-9d78-3eb64fb6c661" providerId="ADAL" clId="{3AA7D105-5840-468F-9908-B845A109C8AA}" dt="2025-05-08T14:24:46.839" v="6135" actId="47"/>
        <pc:sldMkLst>
          <pc:docMk/>
          <pc:sldMk cId="2695466124" sldId="267"/>
        </pc:sldMkLst>
      </pc:sldChg>
      <pc:sldChg chg="del">
        <pc:chgData name="Irène Mathy" userId="8a5d09cb-5c49-460c-9d78-3eb64fb6c661" providerId="ADAL" clId="{3AA7D105-5840-468F-9908-B845A109C8AA}" dt="2025-05-08T14:24:51.070" v="6136" actId="47"/>
        <pc:sldMkLst>
          <pc:docMk/>
          <pc:sldMk cId="3535556346" sldId="268"/>
        </pc:sldMkLst>
      </pc:sldChg>
      <pc:sldChg chg="modSp mod">
        <pc:chgData name="Irène Mathy" userId="8a5d09cb-5c49-460c-9d78-3eb64fb6c661" providerId="ADAL" clId="{3AA7D105-5840-468F-9908-B845A109C8AA}" dt="2025-05-08T15:23:50.737" v="7268" actId="1076"/>
        <pc:sldMkLst>
          <pc:docMk/>
          <pc:sldMk cId="336682571" sldId="269"/>
        </pc:sldMkLst>
        <pc:spChg chg="mod">
          <ac:chgData name="Irène Mathy" userId="8a5d09cb-5c49-460c-9d78-3eb64fb6c661" providerId="ADAL" clId="{3AA7D105-5840-468F-9908-B845A109C8AA}" dt="2025-05-08T15:23:50.737" v="7268" actId="1076"/>
          <ac:spMkLst>
            <pc:docMk/>
            <pc:sldMk cId="336682571" sldId="269"/>
            <ac:spMk id="2" creationId="{D522EB49-3FC7-64ED-ACCE-89541E6DB0C8}"/>
          </ac:spMkLst>
        </pc:spChg>
        <pc:spChg chg="mod">
          <ac:chgData name="Irène Mathy" userId="8a5d09cb-5c49-460c-9d78-3eb64fb6c661" providerId="ADAL" clId="{3AA7D105-5840-468F-9908-B845A109C8AA}" dt="2025-05-08T14:13:13.562" v="5786" actId="20577"/>
          <ac:spMkLst>
            <pc:docMk/>
            <pc:sldMk cId="336682571" sldId="269"/>
            <ac:spMk id="4" creationId="{A4C3B809-7106-BDFB-9783-C15D0CA09F96}"/>
          </ac:spMkLst>
        </pc:spChg>
      </pc:sldChg>
      <pc:sldChg chg="modSp mod">
        <pc:chgData name="Irène Mathy" userId="8a5d09cb-5c49-460c-9d78-3eb64fb6c661" providerId="ADAL" clId="{3AA7D105-5840-468F-9908-B845A109C8AA}" dt="2025-05-08T15:29:17.795" v="7413" actId="20577"/>
        <pc:sldMkLst>
          <pc:docMk/>
          <pc:sldMk cId="1306315445" sldId="271"/>
        </pc:sldMkLst>
        <pc:spChg chg="mod">
          <ac:chgData name="Irène Mathy" userId="8a5d09cb-5c49-460c-9d78-3eb64fb6c661" providerId="ADAL" clId="{3AA7D105-5840-468F-9908-B845A109C8AA}" dt="2025-05-08T15:29:17.795" v="7413" actId="20577"/>
          <ac:spMkLst>
            <pc:docMk/>
            <pc:sldMk cId="1306315445" sldId="271"/>
            <ac:spMk id="4" creationId="{826CE7A3-B395-050E-CC2F-BB130E3C5407}"/>
          </ac:spMkLst>
        </pc:spChg>
      </pc:sldChg>
      <pc:sldChg chg="modSp add mod">
        <pc:chgData name="Irène Mathy" userId="8a5d09cb-5c49-460c-9d78-3eb64fb6c661" providerId="ADAL" clId="{3AA7D105-5840-468F-9908-B845A109C8AA}" dt="2025-05-08T10:00:03.320" v="495" actId="207"/>
        <pc:sldMkLst>
          <pc:docMk/>
          <pc:sldMk cId="4020936346" sldId="272"/>
        </pc:sldMkLst>
        <pc:spChg chg="mod">
          <ac:chgData name="Irène Mathy" userId="8a5d09cb-5c49-460c-9d78-3eb64fb6c661" providerId="ADAL" clId="{3AA7D105-5840-468F-9908-B845A109C8AA}" dt="2025-05-08T10:00:03.320" v="495" actId="207"/>
          <ac:spMkLst>
            <pc:docMk/>
            <pc:sldMk cId="4020936346" sldId="272"/>
            <ac:spMk id="4" creationId="{7F0C784E-31CF-D96F-107D-2AC104E7A366}"/>
          </ac:spMkLst>
        </pc:spChg>
      </pc:sldChg>
      <pc:sldChg chg="modSp add mod">
        <pc:chgData name="Irène Mathy" userId="8a5d09cb-5c49-460c-9d78-3eb64fb6c661" providerId="ADAL" clId="{3AA7D105-5840-468F-9908-B845A109C8AA}" dt="2025-05-12T10:53:24.752" v="15564" actId="948"/>
        <pc:sldMkLst>
          <pc:docMk/>
          <pc:sldMk cId="1679238770" sldId="273"/>
        </pc:sldMkLst>
        <pc:spChg chg="mod">
          <ac:chgData name="Irène Mathy" userId="8a5d09cb-5c49-460c-9d78-3eb64fb6c661" providerId="ADAL" clId="{3AA7D105-5840-468F-9908-B845A109C8AA}" dt="2025-05-12T10:53:24.752" v="15564" actId="948"/>
          <ac:spMkLst>
            <pc:docMk/>
            <pc:sldMk cId="1679238770" sldId="273"/>
            <ac:spMk id="4" creationId="{0D009C55-7A1D-244F-DB8C-704B9B9A45EB}"/>
          </ac:spMkLst>
        </pc:spChg>
      </pc:sldChg>
      <pc:sldChg chg="modSp add mod ord">
        <pc:chgData name="Irène Mathy" userId="8a5d09cb-5c49-460c-9d78-3eb64fb6c661" providerId="ADAL" clId="{3AA7D105-5840-468F-9908-B845A109C8AA}" dt="2025-05-12T10:53:51.178" v="15565" actId="948"/>
        <pc:sldMkLst>
          <pc:docMk/>
          <pc:sldMk cId="1354216930" sldId="274"/>
        </pc:sldMkLst>
        <pc:spChg chg="mod">
          <ac:chgData name="Irène Mathy" userId="8a5d09cb-5c49-460c-9d78-3eb64fb6c661" providerId="ADAL" clId="{3AA7D105-5840-468F-9908-B845A109C8AA}" dt="2025-05-12T10:53:51.178" v="15565" actId="948"/>
          <ac:spMkLst>
            <pc:docMk/>
            <pc:sldMk cId="1354216930" sldId="274"/>
            <ac:spMk id="4" creationId="{72B67F83-B339-3AC4-8DE7-10B9F36784C5}"/>
          </ac:spMkLst>
        </pc:spChg>
      </pc:sldChg>
      <pc:sldChg chg="modSp add mod ord">
        <pc:chgData name="Irène Mathy" userId="8a5d09cb-5c49-460c-9d78-3eb64fb6c661" providerId="ADAL" clId="{3AA7D105-5840-468F-9908-B845A109C8AA}" dt="2025-05-12T07:21:51.630" v="10135" actId="948"/>
        <pc:sldMkLst>
          <pc:docMk/>
          <pc:sldMk cId="2402931029" sldId="275"/>
        </pc:sldMkLst>
        <pc:spChg chg="mod">
          <ac:chgData name="Irène Mathy" userId="8a5d09cb-5c49-460c-9d78-3eb64fb6c661" providerId="ADAL" clId="{3AA7D105-5840-468F-9908-B845A109C8AA}" dt="2025-05-08T15:24:00.393" v="7269"/>
          <ac:spMkLst>
            <pc:docMk/>
            <pc:sldMk cId="2402931029" sldId="275"/>
            <ac:spMk id="2" creationId="{B6492F19-BCB7-90ED-672D-D45104CB028D}"/>
          </ac:spMkLst>
        </pc:spChg>
        <pc:spChg chg="mod">
          <ac:chgData name="Irène Mathy" userId="8a5d09cb-5c49-460c-9d78-3eb64fb6c661" providerId="ADAL" clId="{3AA7D105-5840-468F-9908-B845A109C8AA}" dt="2025-05-12T07:21:51.630" v="10135" actId="948"/>
          <ac:spMkLst>
            <pc:docMk/>
            <pc:sldMk cId="2402931029" sldId="275"/>
            <ac:spMk id="4" creationId="{1084DDE0-094D-DAF5-DBAD-54028A16A9D5}"/>
          </ac:spMkLst>
        </pc:spChg>
      </pc:sldChg>
      <pc:sldChg chg="modSp add del mod ord">
        <pc:chgData name="Irène Mathy" userId="8a5d09cb-5c49-460c-9d78-3eb64fb6c661" providerId="ADAL" clId="{3AA7D105-5840-468F-9908-B845A109C8AA}" dt="2025-05-12T07:21:56.728" v="10136" actId="47"/>
        <pc:sldMkLst>
          <pc:docMk/>
          <pc:sldMk cId="3361135436" sldId="276"/>
        </pc:sldMkLst>
        <pc:spChg chg="mod">
          <ac:chgData name="Irène Mathy" userId="8a5d09cb-5c49-460c-9d78-3eb64fb6c661" providerId="ADAL" clId="{3AA7D105-5840-468F-9908-B845A109C8AA}" dt="2025-05-08T15:24:20.101" v="7282"/>
          <ac:spMkLst>
            <pc:docMk/>
            <pc:sldMk cId="3361135436" sldId="276"/>
            <ac:spMk id="2" creationId="{9ACD15F0-DF52-0643-C4D5-E150B32D9364}"/>
          </ac:spMkLst>
        </pc:spChg>
        <pc:spChg chg="mod">
          <ac:chgData name="Irène Mathy" userId="8a5d09cb-5c49-460c-9d78-3eb64fb6c661" providerId="ADAL" clId="{3AA7D105-5840-468F-9908-B845A109C8AA}" dt="2025-05-08T11:43:15.853" v="1733" actId="5793"/>
          <ac:spMkLst>
            <pc:docMk/>
            <pc:sldMk cId="3361135436" sldId="276"/>
            <ac:spMk id="4" creationId="{91A0CF26-CA6A-9EE5-FF8F-8833B43A6FBA}"/>
          </ac:spMkLst>
        </pc:spChg>
      </pc:sldChg>
      <pc:sldChg chg="modSp add mod ord">
        <pc:chgData name="Irène Mathy" userId="8a5d09cb-5c49-460c-9d78-3eb64fb6c661" providerId="ADAL" clId="{3AA7D105-5840-468F-9908-B845A109C8AA}" dt="2025-05-12T07:24:45.423" v="10347" actId="20577"/>
        <pc:sldMkLst>
          <pc:docMk/>
          <pc:sldMk cId="1845083136" sldId="277"/>
        </pc:sldMkLst>
        <pc:spChg chg="mod">
          <ac:chgData name="Irène Mathy" userId="8a5d09cb-5c49-460c-9d78-3eb64fb6c661" providerId="ADAL" clId="{3AA7D105-5840-468F-9908-B845A109C8AA}" dt="2025-05-08T15:24:37.810" v="7285"/>
          <ac:spMkLst>
            <pc:docMk/>
            <pc:sldMk cId="1845083136" sldId="277"/>
            <ac:spMk id="2" creationId="{BBDA02F8-CC79-E578-A67C-47F7626ADCFC}"/>
          </ac:spMkLst>
        </pc:spChg>
        <pc:spChg chg="mod">
          <ac:chgData name="Irène Mathy" userId="8a5d09cb-5c49-460c-9d78-3eb64fb6c661" providerId="ADAL" clId="{3AA7D105-5840-468F-9908-B845A109C8AA}" dt="2025-05-12T07:24:45.423" v="10347" actId="20577"/>
          <ac:spMkLst>
            <pc:docMk/>
            <pc:sldMk cId="1845083136" sldId="277"/>
            <ac:spMk id="4" creationId="{CCB76DCE-8D9D-61B2-846B-29A6A07C89F4}"/>
          </ac:spMkLst>
        </pc:spChg>
      </pc:sldChg>
      <pc:sldChg chg="modSp add del mod ord">
        <pc:chgData name="Irène Mathy" userId="8a5d09cb-5c49-460c-9d78-3eb64fb6c661" providerId="ADAL" clId="{3AA7D105-5840-468F-9908-B845A109C8AA}" dt="2025-05-12T07:25:26.243" v="10348" actId="47"/>
        <pc:sldMkLst>
          <pc:docMk/>
          <pc:sldMk cId="3987606713" sldId="278"/>
        </pc:sldMkLst>
        <pc:spChg chg="mod">
          <ac:chgData name="Irène Mathy" userId="8a5d09cb-5c49-460c-9d78-3eb64fb6c661" providerId="ADAL" clId="{3AA7D105-5840-468F-9908-B845A109C8AA}" dt="2025-05-08T15:24:56.964" v="7288"/>
          <ac:spMkLst>
            <pc:docMk/>
            <pc:sldMk cId="3987606713" sldId="278"/>
            <ac:spMk id="2" creationId="{D89182CC-B93C-1EFA-4852-7F5D1C0D46FD}"/>
          </ac:spMkLst>
        </pc:spChg>
        <pc:spChg chg="mod">
          <ac:chgData name="Irène Mathy" userId="8a5d09cb-5c49-460c-9d78-3eb64fb6c661" providerId="ADAL" clId="{3AA7D105-5840-468F-9908-B845A109C8AA}" dt="2025-05-12T07:23:27.709" v="10200"/>
          <ac:spMkLst>
            <pc:docMk/>
            <pc:sldMk cId="3987606713" sldId="278"/>
            <ac:spMk id="4" creationId="{2C092DB6-E805-D6AF-BC74-58F1A73D03BF}"/>
          </ac:spMkLst>
        </pc:spChg>
      </pc:sldChg>
      <pc:sldChg chg="modSp add mod ord">
        <pc:chgData name="Irène Mathy" userId="8a5d09cb-5c49-460c-9d78-3eb64fb6c661" providerId="ADAL" clId="{3AA7D105-5840-468F-9908-B845A109C8AA}" dt="2025-05-08T16:47:39.091" v="8875" actId="20577"/>
        <pc:sldMkLst>
          <pc:docMk/>
          <pc:sldMk cId="3029387802" sldId="279"/>
        </pc:sldMkLst>
        <pc:spChg chg="mod">
          <ac:chgData name="Irène Mathy" userId="8a5d09cb-5c49-460c-9d78-3eb64fb6c661" providerId="ADAL" clId="{3AA7D105-5840-468F-9908-B845A109C8AA}" dt="2025-05-08T16:47:39.091" v="8875" actId="20577"/>
          <ac:spMkLst>
            <pc:docMk/>
            <pc:sldMk cId="3029387802" sldId="279"/>
            <ac:spMk id="4" creationId="{6703C24F-89AA-3F74-CDDF-6BDD8E41BAE0}"/>
          </ac:spMkLst>
        </pc:spChg>
      </pc:sldChg>
      <pc:sldChg chg="modSp add mod ord">
        <pc:chgData name="Irène Mathy" userId="8a5d09cb-5c49-460c-9d78-3eb64fb6c661" providerId="ADAL" clId="{3AA7D105-5840-468F-9908-B845A109C8AA}" dt="2025-05-08T12:41:40.654" v="2377" actId="20577"/>
        <pc:sldMkLst>
          <pc:docMk/>
          <pc:sldMk cId="3431929968" sldId="280"/>
        </pc:sldMkLst>
        <pc:spChg chg="mod">
          <ac:chgData name="Irène Mathy" userId="8a5d09cb-5c49-460c-9d78-3eb64fb6c661" providerId="ADAL" clId="{3AA7D105-5840-468F-9908-B845A109C8AA}" dt="2025-05-08T12:41:30.646" v="2332" actId="20577"/>
          <ac:spMkLst>
            <pc:docMk/>
            <pc:sldMk cId="3431929968" sldId="280"/>
            <ac:spMk id="2" creationId="{7046BAFD-B9F3-6984-EDC2-D074655A35ED}"/>
          </ac:spMkLst>
        </pc:spChg>
        <pc:spChg chg="mod">
          <ac:chgData name="Irène Mathy" userId="8a5d09cb-5c49-460c-9d78-3eb64fb6c661" providerId="ADAL" clId="{3AA7D105-5840-468F-9908-B845A109C8AA}" dt="2025-05-08T12:41:40.654" v="2377" actId="20577"/>
          <ac:spMkLst>
            <pc:docMk/>
            <pc:sldMk cId="3431929968" sldId="280"/>
            <ac:spMk id="4" creationId="{443D2B70-8DC3-F935-36FE-CBDEA7B85940}"/>
          </ac:spMkLst>
        </pc:spChg>
      </pc:sldChg>
      <pc:sldChg chg="modSp add mod ord">
        <pc:chgData name="Irène Mathy" userId="8a5d09cb-5c49-460c-9d78-3eb64fb6c661" providerId="ADAL" clId="{3AA7D105-5840-468F-9908-B845A109C8AA}" dt="2025-05-08T12:46:15.232" v="2989" actId="207"/>
        <pc:sldMkLst>
          <pc:docMk/>
          <pc:sldMk cId="2770231927" sldId="281"/>
        </pc:sldMkLst>
        <pc:spChg chg="mod">
          <ac:chgData name="Irène Mathy" userId="8a5d09cb-5c49-460c-9d78-3eb64fb6c661" providerId="ADAL" clId="{3AA7D105-5840-468F-9908-B845A109C8AA}" dt="2025-05-08T12:42:51.518" v="2398" actId="20577"/>
          <ac:spMkLst>
            <pc:docMk/>
            <pc:sldMk cId="2770231927" sldId="281"/>
            <ac:spMk id="2" creationId="{461694E1-89A0-4A2F-41DF-4206FD55A10B}"/>
          </ac:spMkLst>
        </pc:spChg>
        <pc:spChg chg="mod">
          <ac:chgData name="Irène Mathy" userId="8a5d09cb-5c49-460c-9d78-3eb64fb6c661" providerId="ADAL" clId="{3AA7D105-5840-468F-9908-B845A109C8AA}" dt="2025-05-08T12:46:15.232" v="2989" actId="207"/>
          <ac:spMkLst>
            <pc:docMk/>
            <pc:sldMk cId="2770231927" sldId="281"/>
            <ac:spMk id="4" creationId="{97855D2F-CC18-72C0-1782-A1F6FAD849A3}"/>
          </ac:spMkLst>
        </pc:spChg>
      </pc:sldChg>
      <pc:sldChg chg="modSp add mod">
        <pc:chgData name="Irène Mathy" userId="8a5d09cb-5c49-460c-9d78-3eb64fb6c661" providerId="ADAL" clId="{3AA7D105-5840-468F-9908-B845A109C8AA}" dt="2025-05-12T07:37:00.514" v="10377" actId="20577"/>
        <pc:sldMkLst>
          <pc:docMk/>
          <pc:sldMk cId="1547789324" sldId="282"/>
        </pc:sldMkLst>
        <pc:spChg chg="mod">
          <ac:chgData name="Irène Mathy" userId="8a5d09cb-5c49-460c-9d78-3eb64fb6c661" providerId="ADAL" clId="{3AA7D105-5840-468F-9908-B845A109C8AA}" dt="2025-05-12T07:37:00.514" v="10377" actId="20577"/>
          <ac:spMkLst>
            <pc:docMk/>
            <pc:sldMk cId="1547789324" sldId="282"/>
            <ac:spMk id="4" creationId="{738B83AD-3740-0228-B1AF-F9CEADFBD3AD}"/>
          </ac:spMkLst>
        </pc:spChg>
      </pc:sldChg>
      <pc:sldChg chg="modSp add mod">
        <pc:chgData name="Irène Mathy" userId="8a5d09cb-5c49-460c-9d78-3eb64fb6c661" providerId="ADAL" clId="{3AA7D105-5840-468F-9908-B845A109C8AA}" dt="2025-05-08T15:30:02.596" v="7418" actId="6549"/>
        <pc:sldMkLst>
          <pc:docMk/>
          <pc:sldMk cId="286320970" sldId="283"/>
        </pc:sldMkLst>
        <pc:spChg chg="mod">
          <ac:chgData name="Irène Mathy" userId="8a5d09cb-5c49-460c-9d78-3eb64fb6c661" providerId="ADAL" clId="{3AA7D105-5840-468F-9908-B845A109C8AA}" dt="2025-05-08T15:30:02.596" v="7418" actId="6549"/>
          <ac:spMkLst>
            <pc:docMk/>
            <pc:sldMk cId="286320970" sldId="283"/>
            <ac:spMk id="4" creationId="{4B773589-708F-4357-F99C-C47F95910F31}"/>
          </ac:spMkLst>
        </pc:spChg>
      </pc:sldChg>
      <pc:sldChg chg="modSp add mod">
        <pc:chgData name="Irène Mathy" userId="8a5d09cb-5c49-460c-9d78-3eb64fb6c661" providerId="ADAL" clId="{3AA7D105-5840-468F-9908-B845A109C8AA}" dt="2025-05-08T15:30:17.535" v="7421" actId="6549"/>
        <pc:sldMkLst>
          <pc:docMk/>
          <pc:sldMk cId="4101878272" sldId="284"/>
        </pc:sldMkLst>
        <pc:spChg chg="mod">
          <ac:chgData name="Irène Mathy" userId="8a5d09cb-5c49-460c-9d78-3eb64fb6c661" providerId="ADAL" clId="{3AA7D105-5840-468F-9908-B845A109C8AA}" dt="2025-05-08T15:30:17.535" v="7421" actId="6549"/>
          <ac:spMkLst>
            <pc:docMk/>
            <pc:sldMk cId="4101878272" sldId="284"/>
            <ac:spMk id="4" creationId="{8594EF31-7250-59E5-A2BD-8003DD098692}"/>
          </ac:spMkLst>
        </pc:spChg>
      </pc:sldChg>
      <pc:sldChg chg="modSp add mod ord">
        <pc:chgData name="Irène Mathy" userId="8a5d09cb-5c49-460c-9d78-3eb64fb6c661" providerId="ADAL" clId="{3AA7D105-5840-468F-9908-B845A109C8AA}" dt="2025-05-08T13:32:33.633" v="5182" actId="114"/>
        <pc:sldMkLst>
          <pc:docMk/>
          <pc:sldMk cId="177502509" sldId="285"/>
        </pc:sldMkLst>
        <pc:spChg chg="mod">
          <ac:chgData name="Irène Mathy" userId="8a5d09cb-5c49-460c-9d78-3eb64fb6c661" providerId="ADAL" clId="{3AA7D105-5840-468F-9908-B845A109C8AA}" dt="2025-05-08T13:32:33.633" v="5182" actId="114"/>
          <ac:spMkLst>
            <pc:docMk/>
            <pc:sldMk cId="177502509" sldId="285"/>
            <ac:spMk id="4" creationId="{DB45F425-BD17-4198-4FE8-8488405438E9}"/>
          </ac:spMkLst>
        </pc:spChg>
      </pc:sldChg>
      <pc:sldChg chg="modSp add mod">
        <pc:chgData name="Irène Mathy" userId="8a5d09cb-5c49-460c-9d78-3eb64fb6c661" providerId="ADAL" clId="{3AA7D105-5840-468F-9908-B845A109C8AA}" dt="2025-05-12T08:17:11.575" v="10379" actId="20577"/>
        <pc:sldMkLst>
          <pc:docMk/>
          <pc:sldMk cId="4058793548" sldId="286"/>
        </pc:sldMkLst>
        <pc:spChg chg="mod">
          <ac:chgData name="Irène Mathy" userId="8a5d09cb-5c49-460c-9d78-3eb64fb6c661" providerId="ADAL" clId="{3AA7D105-5840-468F-9908-B845A109C8AA}" dt="2025-05-12T08:17:11.575" v="10379" actId="20577"/>
          <ac:spMkLst>
            <pc:docMk/>
            <pc:sldMk cId="4058793548" sldId="286"/>
            <ac:spMk id="4" creationId="{AE4DDCE8-F32E-BCC8-8FA3-A835BF77F7F1}"/>
          </ac:spMkLst>
        </pc:spChg>
      </pc:sldChg>
      <pc:sldChg chg="modSp add mod ord">
        <pc:chgData name="Irène Mathy" userId="8a5d09cb-5c49-460c-9d78-3eb64fb6c661" providerId="ADAL" clId="{3AA7D105-5840-468F-9908-B845A109C8AA}" dt="2025-05-08T14:20:09.647" v="5905" actId="20577"/>
        <pc:sldMkLst>
          <pc:docMk/>
          <pc:sldMk cId="286996826" sldId="287"/>
        </pc:sldMkLst>
        <pc:spChg chg="mod">
          <ac:chgData name="Irène Mathy" userId="8a5d09cb-5c49-460c-9d78-3eb64fb6c661" providerId="ADAL" clId="{3AA7D105-5840-468F-9908-B845A109C8AA}" dt="2025-05-08T14:17:15.628" v="5826" actId="20577"/>
          <ac:spMkLst>
            <pc:docMk/>
            <pc:sldMk cId="286996826" sldId="287"/>
            <ac:spMk id="2" creationId="{EA3A0AA1-AA58-844A-F324-C48094CCEB64}"/>
          </ac:spMkLst>
        </pc:spChg>
        <pc:spChg chg="mod">
          <ac:chgData name="Irène Mathy" userId="8a5d09cb-5c49-460c-9d78-3eb64fb6c661" providerId="ADAL" clId="{3AA7D105-5840-468F-9908-B845A109C8AA}" dt="2025-05-08T14:20:09.647" v="5905" actId="20577"/>
          <ac:spMkLst>
            <pc:docMk/>
            <pc:sldMk cId="286996826" sldId="287"/>
            <ac:spMk id="4" creationId="{901BAF14-09A0-B248-B6DD-BDEF7FC7A2B3}"/>
          </ac:spMkLst>
        </pc:spChg>
      </pc:sldChg>
      <pc:sldChg chg="modSp add mod ord">
        <pc:chgData name="Irène Mathy" userId="8a5d09cb-5c49-460c-9d78-3eb64fb6c661" providerId="ADAL" clId="{3AA7D105-5840-468F-9908-B845A109C8AA}" dt="2025-05-08T15:35:53.591" v="7866" actId="5793"/>
        <pc:sldMkLst>
          <pc:docMk/>
          <pc:sldMk cId="3627995957" sldId="288"/>
        </pc:sldMkLst>
        <pc:spChg chg="mod">
          <ac:chgData name="Irène Mathy" userId="8a5d09cb-5c49-460c-9d78-3eb64fb6c661" providerId="ADAL" clId="{3AA7D105-5840-468F-9908-B845A109C8AA}" dt="2025-05-08T14:25:22.509" v="6182" actId="20577"/>
          <ac:spMkLst>
            <pc:docMk/>
            <pc:sldMk cId="3627995957" sldId="288"/>
            <ac:spMk id="2" creationId="{389A2153-1515-974C-6465-DF412CACB43A}"/>
          </ac:spMkLst>
        </pc:spChg>
        <pc:spChg chg="mod">
          <ac:chgData name="Irène Mathy" userId="8a5d09cb-5c49-460c-9d78-3eb64fb6c661" providerId="ADAL" clId="{3AA7D105-5840-468F-9908-B845A109C8AA}" dt="2025-05-08T15:35:53.591" v="7866" actId="5793"/>
          <ac:spMkLst>
            <pc:docMk/>
            <pc:sldMk cId="3627995957" sldId="288"/>
            <ac:spMk id="4" creationId="{27819172-DC91-4870-2895-6B35CD7DCDFA}"/>
          </ac:spMkLst>
        </pc:spChg>
      </pc:sldChg>
      <pc:sldChg chg="modSp add mod">
        <pc:chgData name="Irène Mathy" userId="8a5d09cb-5c49-460c-9d78-3eb64fb6c661" providerId="ADAL" clId="{3AA7D105-5840-468F-9908-B845A109C8AA}" dt="2025-05-12T08:47:41.676" v="11079" actId="5793"/>
        <pc:sldMkLst>
          <pc:docMk/>
          <pc:sldMk cId="2417706482" sldId="289"/>
        </pc:sldMkLst>
        <pc:spChg chg="mod">
          <ac:chgData name="Irène Mathy" userId="8a5d09cb-5c49-460c-9d78-3eb64fb6c661" providerId="ADAL" clId="{3AA7D105-5840-468F-9908-B845A109C8AA}" dt="2025-05-12T08:47:41.676" v="11079" actId="5793"/>
          <ac:spMkLst>
            <pc:docMk/>
            <pc:sldMk cId="2417706482" sldId="289"/>
            <ac:spMk id="4" creationId="{4A309DB2-F993-D9F6-7884-93F468826BA0}"/>
          </ac:spMkLst>
        </pc:spChg>
      </pc:sldChg>
      <pc:sldChg chg="modSp add mod">
        <pc:chgData name="Irène Mathy" userId="8a5d09cb-5c49-460c-9d78-3eb64fb6c661" providerId="ADAL" clId="{3AA7D105-5840-468F-9908-B845A109C8AA}" dt="2025-05-12T10:56:13.755" v="15574" actId="20577"/>
        <pc:sldMkLst>
          <pc:docMk/>
          <pc:sldMk cId="456531281" sldId="290"/>
        </pc:sldMkLst>
        <pc:spChg chg="mod">
          <ac:chgData name="Irène Mathy" userId="8a5d09cb-5c49-460c-9d78-3eb64fb6c661" providerId="ADAL" clId="{3AA7D105-5840-468F-9908-B845A109C8AA}" dt="2025-05-12T10:56:13.755" v="15574" actId="20577"/>
          <ac:spMkLst>
            <pc:docMk/>
            <pc:sldMk cId="456531281" sldId="290"/>
            <ac:spMk id="4" creationId="{BD3FC204-6708-92CB-0C84-687160138C51}"/>
          </ac:spMkLst>
        </pc:spChg>
      </pc:sldChg>
      <pc:sldChg chg="modSp add mod">
        <pc:chgData name="Irène Mathy" userId="8a5d09cb-5c49-460c-9d78-3eb64fb6c661" providerId="ADAL" clId="{3AA7D105-5840-468F-9908-B845A109C8AA}" dt="2025-05-08T16:43:37.237" v="8778" actId="6549"/>
        <pc:sldMkLst>
          <pc:docMk/>
          <pc:sldMk cId="1136841239" sldId="291"/>
        </pc:sldMkLst>
        <pc:spChg chg="mod">
          <ac:chgData name="Irène Mathy" userId="8a5d09cb-5c49-460c-9d78-3eb64fb6c661" providerId="ADAL" clId="{3AA7D105-5840-468F-9908-B845A109C8AA}" dt="2025-05-08T16:43:37.237" v="8778" actId="6549"/>
          <ac:spMkLst>
            <pc:docMk/>
            <pc:sldMk cId="1136841239" sldId="291"/>
            <ac:spMk id="4" creationId="{F6B945B8-30FA-8430-A519-DAAB88526822}"/>
          </ac:spMkLst>
        </pc:spChg>
      </pc:sldChg>
      <pc:sldChg chg="modSp add mod">
        <pc:chgData name="Irène Mathy" userId="8a5d09cb-5c49-460c-9d78-3eb64fb6c661" providerId="ADAL" clId="{3AA7D105-5840-468F-9908-B845A109C8AA}" dt="2025-05-09T06:04:12.015" v="9643" actId="1076"/>
        <pc:sldMkLst>
          <pc:docMk/>
          <pc:sldMk cId="3674672392" sldId="292"/>
        </pc:sldMkLst>
        <pc:spChg chg="mod">
          <ac:chgData name="Irène Mathy" userId="8a5d09cb-5c49-460c-9d78-3eb64fb6c661" providerId="ADAL" clId="{3AA7D105-5840-468F-9908-B845A109C8AA}" dt="2025-05-09T06:04:12.015" v="9643" actId="1076"/>
          <ac:spMkLst>
            <pc:docMk/>
            <pc:sldMk cId="3674672392" sldId="292"/>
            <ac:spMk id="4" creationId="{0246FE2F-1934-EB85-A3B0-3EC6CD60EE0D}"/>
          </ac:spMkLst>
        </pc:spChg>
      </pc:sldChg>
      <pc:sldChg chg="modSp add mod ord">
        <pc:chgData name="Irène Mathy" userId="8a5d09cb-5c49-460c-9d78-3eb64fb6c661" providerId="ADAL" clId="{3AA7D105-5840-468F-9908-B845A109C8AA}" dt="2025-05-12T08:53:18.202" v="11219" actId="20577"/>
        <pc:sldMkLst>
          <pc:docMk/>
          <pc:sldMk cId="2332806844" sldId="293"/>
        </pc:sldMkLst>
        <pc:spChg chg="mod">
          <ac:chgData name="Irène Mathy" userId="8a5d09cb-5c49-460c-9d78-3eb64fb6c661" providerId="ADAL" clId="{3AA7D105-5840-468F-9908-B845A109C8AA}" dt="2025-05-12T08:51:44.057" v="11173" actId="20577"/>
          <ac:spMkLst>
            <pc:docMk/>
            <pc:sldMk cId="2332806844" sldId="293"/>
            <ac:spMk id="2" creationId="{AC8F703A-59B7-A991-F6B9-7957D68C02E3}"/>
          </ac:spMkLst>
        </pc:spChg>
        <pc:spChg chg="mod">
          <ac:chgData name="Irène Mathy" userId="8a5d09cb-5c49-460c-9d78-3eb64fb6c661" providerId="ADAL" clId="{3AA7D105-5840-468F-9908-B845A109C8AA}" dt="2025-05-12T08:53:18.202" v="11219" actId="20577"/>
          <ac:spMkLst>
            <pc:docMk/>
            <pc:sldMk cId="2332806844" sldId="293"/>
            <ac:spMk id="4" creationId="{5B2409B3-F4BE-11C5-9786-4E5102E1D69A}"/>
          </ac:spMkLst>
        </pc:spChg>
      </pc:sldChg>
      <pc:sldChg chg="modSp add mod ord">
        <pc:chgData name="Irène Mathy" userId="8a5d09cb-5c49-460c-9d78-3eb64fb6c661" providerId="ADAL" clId="{3AA7D105-5840-468F-9908-B845A109C8AA}" dt="2025-05-12T09:48:07.629" v="13541" actId="20577"/>
        <pc:sldMkLst>
          <pc:docMk/>
          <pc:sldMk cId="391959699" sldId="294"/>
        </pc:sldMkLst>
        <pc:spChg chg="mod">
          <ac:chgData name="Irène Mathy" userId="8a5d09cb-5c49-460c-9d78-3eb64fb6c661" providerId="ADAL" clId="{3AA7D105-5840-468F-9908-B845A109C8AA}" dt="2025-05-12T08:53:50.518" v="11232" actId="20577"/>
          <ac:spMkLst>
            <pc:docMk/>
            <pc:sldMk cId="391959699" sldId="294"/>
            <ac:spMk id="2" creationId="{1BAC3C13-880E-A214-7466-78B7A17962F3}"/>
          </ac:spMkLst>
        </pc:spChg>
        <pc:spChg chg="mod">
          <ac:chgData name="Irène Mathy" userId="8a5d09cb-5c49-460c-9d78-3eb64fb6c661" providerId="ADAL" clId="{3AA7D105-5840-468F-9908-B845A109C8AA}" dt="2025-05-12T09:48:07.629" v="13541" actId="20577"/>
          <ac:spMkLst>
            <pc:docMk/>
            <pc:sldMk cId="391959699" sldId="294"/>
            <ac:spMk id="4" creationId="{3B2B2D4C-96E8-7E35-48AF-C7255A465C45}"/>
          </ac:spMkLst>
        </pc:spChg>
      </pc:sldChg>
      <pc:sldChg chg="modSp add mod">
        <pc:chgData name="Irène Mathy" userId="8a5d09cb-5c49-460c-9d78-3eb64fb6c661" providerId="ADAL" clId="{3AA7D105-5840-468F-9908-B845A109C8AA}" dt="2025-05-12T09:26:48.373" v="13461" actId="313"/>
        <pc:sldMkLst>
          <pc:docMk/>
          <pc:sldMk cId="1217834203" sldId="295"/>
        </pc:sldMkLst>
        <pc:spChg chg="mod">
          <ac:chgData name="Irène Mathy" userId="8a5d09cb-5c49-460c-9d78-3eb64fb6c661" providerId="ADAL" clId="{3AA7D105-5840-468F-9908-B845A109C8AA}" dt="2025-05-12T09:26:48.373" v="13461" actId="313"/>
          <ac:spMkLst>
            <pc:docMk/>
            <pc:sldMk cId="1217834203" sldId="295"/>
            <ac:spMk id="4" creationId="{72A88CD6-3D28-0535-555F-3BCB53609867}"/>
          </ac:spMkLst>
        </pc:spChg>
      </pc:sldChg>
      <pc:sldChg chg="modSp add mod">
        <pc:chgData name="Irène Mathy" userId="8a5d09cb-5c49-460c-9d78-3eb64fb6c661" providerId="ADAL" clId="{3AA7D105-5840-468F-9908-B845A109C8AA}" dt="2025-05-12T09:56:01.052" v="13595" actId="20577"/>
        <pc:sldMkLst>
          <pc:docMk/>
          <pc:sldMk cId="285934410" sldId="296"/>
        </pc:sldMkLst>
        <pc:spChg chg="mod">
          <ac:chgData name="Irène Mathy" userId="8a5d09cb-5c49-460c-9d78-3eb64fb6c661" providerId="ADAL" clId="{3AA7D105-5840-468F-9908-B845A109C8AA}" dt="2025-05-12T09:56:01.052" v="13595" actId="20577"/>
          <ac:spMkLst>
            <pc:docMk/>
            <pc:sldMk cId="285934410" sldId="296"/>
            <ac:spMk id="4" creationId="{D7FAAC7B-2EB4-65FB-6A35-637156E7E139}"/>
          </ac:spMkLst>
        </pc:spChg>
      </pc:sldChg>
      <pc:sldChg chg="modSp add mod">
        <pc:chgData name="Irène Mathy" userId="8a5d09cb-5c49-460c-9d78-3eb64fb6c661" providerId="ADAL" clId="{3AA7D105-5840-468F-9908-B845A109C8AA}" dt="2025-05-12T10:30:51.794" v="14591" actId="5793"/>
        <pc:sldMkLst>
          <pc:docMk/>
          <pc:sldMk cId="2644370912" sldId="297"/>
        </pc:sldMkLst>
        <pc:spChg chg="mod">
          <ac:chgData name="Irène Mathy" userId="8a5d09cb-5c49-460c-9d78-3eb64fb6c661" providerId="ADAL" clId="{3AA7D105-5840-468F-9908-B845A109C8AA}" dt="2025-05-12T10:30:51.794" v="14591" actId="5793"/>
          <ac:spMkLst>
            <pc:docMk/>
            <pc:sldMk cId="2644370912" sldId="297"/>
            <ac:spMk id="4" creationId="{81032E3E-4322-1331-F025-E54EA51C64CF}"/>
          </ac:spMkLst>
        </pc:spChg>
      </pc:sldChg>
      <pc:sldChg chg="modSp add mod ord">
        <pc:chgData name="Irène Mathy" userId="8a5d09cb-5c49-460c-9d78-3eb64fb6c661" providerId="ADAL" clId="{3AA7D105-5840-468F-9908-B845A109C8AA}" dt="2025-05-12T10:32:06.114" v="14652" actId="20577"/>
        <pc:sldMkLst>
          <pc:docMk/>
          <pc:sldMk cId="3709624127" sldId="298"/>
        </pc:sldMkLst>
        <pc:spChg chg="mod">
          <ac:chgData name="Irène Mathy" userId="8a5d09cb-5c49-460c-9d78-3eb64fb6c661" providerId="ADAL" clId="{3AA7D105-5840-468F-9908-B845A109C8AA}" dt="2025-05-12T10:31:50.479" v="14606" actId="20577"/>
          <ac:spMkLst>
            <pc:docMk/>
            <pc:sldMk cId="3709624127" sldId="298"/>
            <ac:spMk id="2" creationId="{C498ECA5-31F6-EA5B-F31A-E4C30E9229FC}"/>
          </ac:spMkLst>
        </pc:spChg>
        <pc:spChg chg="mod">
          <ac:chgData name="Irène Mathy" userId="8a5d09cb-5c49-460c-9d78-3eb64fb6c661" providerId="ADAL" clId="{3AA7D105-5840-468F-9908-B845A109C8AA}" dt="2025-05-12T10:32:06.114" v="14652" actId="20577"/>
          <ac:spMkLst>
            <pc:docMk/>
            <pc:sldMk cId="3709624127" sldId="298"/>
            <ac:spMk id="4" creationId="{D40839AD-FF97-5508-398D-921C079A8123}"/>
          </ac:spMkLst>
        </pc:spChg>
      </pc:sldChg>
      <pc:sldChg chg="modSp add mod ord">
        <pc:chgData name="Irène Mathy" userId="8a5d09cb-5c49-460c-9d78-3eb64fb6c661" providerId="ADAL" clId="{3AA7D105-5840-468F-9908-B845A109C8AA}" dt="2025-05-12T10:57:25.282" v="15577" actId="948"/>
        <pc:sldMkLst>
          <pc:docMk/>
          <pc:sldMk cId="3233450661" sldId="299"/>
        </pc:sldMkLst>
        <pc:spChg chg="mod">
          <ac:chgData name="Irène Mathy" userId="8a5d09cb-5c49-460c-9d78-3eb64fb6c661" providerId="ADAL" clId="{3AA7D105-5840-468F-9908-B845A109C8AA}" dt="2025-05-12T10:32:25.122" v="14671" actId="20577"/>
          <ac:spMkLst>
            <pc:docMk/>
            <pc:sldMk cId="3233450661" sldId="299"/>
            <ac:spMk id="2" creationId="{495DFB36-D3E7-07A3-1C69-FCBEC28DB008}"/>
          </ac:spMkLst>
        </pc:spChg>
        <pc:spChg chg="mod">
          <ac:chgData name="Irène Mathy" userId="8a5d09cb-5c49-460c-9d78-3eb64fb6c661" providerId="ADAL" clId="{3AA7D105-5840-468F-9908-B845A109C8AA}" dt="2025-05-12T10:57:25.282" v="15577" actId="948"/>
          <ac:spMkLst>
            <pc:docMk/>
            <pc:sldMk cId="3233450661" sldId="299"/>
            <ac:spMk id="4" creationId="{3C207069-EBEB-C695-85FB-F913B62C6C8D}"/>
          </ac:spMkLst>
        </pc:spChg>
      </pc:sldChg>
      <pc:sldChg chg="modSp add mod ord">
        <pc:chgData name="Irène Mathy" userId="8a5d09cb-5c49-460c-9d78-3eb64fb6c661" providerId="ADAL" clId="{3AA7D105-5840-468F-9908-B845A109C8AA}" dt="2025-05-12T10:52:24.618" v="15562" actId="20577"/>
        <pc:sldMkLst>
          <pc:docMk/>
          <pc:sldMk cId="2383618708" sldId="300"/>
        </pc:sldMkLst>
        <pc:spChg chg="mod">
          <ac:chgData name="Irène Mathy" userId="8a5d09cb-5c49-460c-9d78-3eb64fb6c661" providerId="ADAL" clId="{3AA7D105-5840-468F-9908-B845A109C8AA}" dt="2025-05-12T10:52:24.618" v="15562" actId="20577"/>
          <ac:spMkLst>
            <pc:docMk/>
            <pc:sldMk cId="2383618708" sldId="300"/>
            <ac:spMk id="3" creationId="{D75FC338-CD6F-6FBB-65A6-54F2146DC36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4.png"/><Relationship Id="rId3" Type="http://schemas.openxmlformats.org/officeDocument/2006/relationships/hyperlink" Target="https://www.facebook.com/ABILWAYS" TargetMode="External"/><Relationship Id="rId7" Type="http://schemas.openxmlformats.org/officeDocument/2006/relationships/hyperlink" Target="https://twitter.com/AbilwaysGroupe" TargetMode="External"/><Relationship Id="rId12" Type="http://schemas.openxmlformats.org/officeDocument/2006/relationships/hyperlink" Target="https://www.instagram.com/abilwaysgroupe/?hl=fr" TargetMode="External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4.png"/><Relationship Id="rId5" Type="http://schemas.openxmlformats.org/officeDocument/2006/relationships/hyperlink" Target="https://www.linkedin.com/company/abilways/posts/?feedView=all" TargetMode="External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hyperlink" Target="https://www.youtube.com/channel/UCqFaxPMhbLWTCHsyAfsQ0Lw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3D1C8920-E640-40E5-9F66-389498D54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987" y="312050"/>
            <a:ext cx="3618655" cy="116085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F99CF0B-E5CC-4A1A-9B37-FA02350B9E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5889" y="-1"/>
            <a:ext cx="4373761" cy="6840539"/>
          </a:xfrm>
          <a:prstGeom prst="rect">
            <a:avLst/>
          </a:prstGeom>
        </p:spPr>
      </p:pic>
      <p:sp>
        <p:nvSpPr>
          <p:cNvPr id="13" name="Espace réservé du texte 6">
            <a:extLst>
              <a:ext uri="{FF2B5EF4-FFF2-40B4-BE49-F238E27FC236}">
                <a16:creationId xmlns:a16="http://schemas.microsoft.com/office/drawing/2014/main" id="{FD940FAF-1B7D-4304-A2E9-D4EDBCC2FF3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25989" y="4776991"/>
            <a:ext cx="3240000" cy="1384995"/>
          </a:xfrm>
        </p:spPr>
        <p:txBody>
          <a:bodyPr anchor="b"/>
          <a:lstStyle>
            <a:lvl1pPr marL="0" indent="0">
              <a:spcBef>
                <a:spcPts val="0"/>
              </a:spcBef>
              <a:buFontTx/>
              <a:buNone/>
              <a:defRPr sz="2400" b="1" cap="none" baseline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8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400" b="0">
                <a:solidFill>
                  <a:schemeClr val="tx1"/>
                </a:solidFill>
              </a:defRPr>
            </a:lvl3pPr>
            <a:lvl4pPr marL="0" indent="0">
              <a:buFontTx/>
              <a:buNone/>
              <a:defRPr sz="1400" b="0">
                <a:solidFill>
                  <a:schemeClr val="tx1"/>
                </a:solidFill>
              </a:defRPr>
            </a:lvl4pPr>
            <a:lvl5pPr>
              <a:buFontTx/>
              <a:buNone/>
              <a:defRPr sz="14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5" name="Titre 14">
            <a:extLst>
              <a:ext uri="{FF2B5EF4-FFF2-40B4-BE49-F238E27FC236}">
                <a16:creationId xmlns:a16="http://schemas.microsoft.com/office/drawing/2014/main" id="{EADFF7DE-CF6D-41D1-ADE5-044A8627CE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933" y="3802375"/>
            <a:ext cx="5040000" cy="553998"/>
          </a:xfrm>
        </p:spPr>
        <p:txBody>
          <a:bodyPr anchor="ctr">
            <a:spAutoFit/>
          </a:bodyPr>
          <a:lstStyle>
            <a:lvl1pPr algn="ctr">
              <a:defRPr sz="3600" b="1" cap="none" baseline="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3587194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locut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8E7572-3741-482A-9900-783E14A7D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2B5EBAD-E868-49F9-AC28-7EE593272A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7C20E8A-07EA-4083-94BF-43E6E5E1FD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4680000" cy="130805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0BCDFF1A-5E02-458F-854A-C288F150EC10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6161707" y="1067624"/>
            <a:ext cx="2088000" cy="2088000"/>
          </a:xfrm>
          <a:prstGeom prst="ellipse">
            <a:avLst/>
          </a:prstGeom>
          <a:pattFill prst="openDmnd">
            <a:fgClr>
              <a:schemeClr val="bg2"/>
            </a:fgClr>
            <a:bgClr>
              <a:schemeClr val="bg1"/>
            </a:bgClr>
          </a:pattFill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9" name="Espace réservé du texte 13">
            <a:extLst>
              <a:ext uri="{FF2B5EF4-FFF2-40B4-BE49-F238E27FC236}">
                <a16:creationId xmlns:a16="http://schemas.microsoft.com/office/drawing/2014/main" id="{7DB24F0E-7AA5-4A89-BEBE-9EAB3A6EEE7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65663" y="3564285"/>
            <a:ext cx="3600000" cy="892552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</a:defRPr>
            </a:lvl1pPr>
            <a:lvl2pPr marL="0">
              <a:spcBef>
                <a:spcPts val="0"/>
              </a:spcBef>
              <a:buFontTx/>
              <a:buNone/>
              <a:defRPr/>
            </a:lvl2pPr>
            <a:lvl3pPr marL="0" indent="0">
              <a:spcBef>
                <a:spcPts val="0"/>
              </a:spcBef>
              <a:buFontTx/>
              <a:buNone/>
              <a:defRPr/>
            </a:lvl3pPr>
            <a:lvl4pPr marL="0">
              <a:spcBef>
                <a:spcPts val="0"/>
              </a:spcBef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2757597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nne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6F4BE759-67E8-4F47-A312-9E3D8CBCCE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1367" y="0"/>
            <a:ext cx="4107505" cy="6840305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EFF1236-F4B8-4C98-96D6-E5AA29075C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C60506-5BE4-4453-AE4B-F0F5E69C63A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80A4130B-9BB4-4A04-8FBE-0D5C898DF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6490058" cy="384721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3" name="Espace réservé du texte 13">
            <a:extLst>
              <a:ext uri="{FF2B5EF4-FFF2-40B4-BE49-F238E27FC236}">
                <a16:creationId xmlns:a16="http://schemas.microsoft.com/office/drawing/2014/main" id="{4F318F40-E386-4DCF-AFB9-A1A96A008C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0405" y="1617164"/>
            <a:ext cx="5760000" cy="4532811"/>
          </a:xfrm>
        </p:spPr>
        <p:txBody>
          <a:bodyPr numCol="2" spcCol="360000">
            <a:noAutofit/>
          </a:bodyPr>
          <a:lstStyle>
            <a:lvl1pPr marL="180000" indent="-180000">
              <a:spcBef>
                <a:spcPts val="12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b="0">
                <a:solidFill>
                  <a:schemeClr val="tx1"/>
                </a:solidFill>
              </a:defRPr>
            </a:lvl1pPr>
            <a:lvl2pPr marL="180000" indent="0">
              <a:spcBef>
                <a:spcPts val="0"/>
              </a:spcBef>
              <a:buFontTx/>
              <a:buNone/>
              <a:defRPr/>
            </a:lvl2pPr>
            <a:lvl3pPr marL="0" indent="0">
              <a:spcBef>
                <a:spcPts val="0"/>
              </a:spcBef>
              <a:buFontTx/>
              <a:buNone/>
              <a:defRPr/>
            </a:lvl3pPr>
            <a:lvl4pPr marL="0">
              <a:spcBef>
                <a:spcPts val="0"/>
              </a:spcBef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9170E31-B1BD-4D85-BA7B-A86F9E44AD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61108" y="6292801"/>
            <a:ext cx="360000" cy="34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677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8569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ô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DDB260-59DD-4AE0-8F62-8CC9A7C44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5818CB2-0F21-4C62-83CB-13910C4B1D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A082851-0390-4ECD-8C99-E30A6C7ACF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37656" y="1008001"/>
            <a:ext cx="5941293" cy="584775"/>
          </a:xfrm>
        </p:spPr>
        <p:txBody>
          <a:bodyPr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Niveau 1</a:t>
            </a:r>
          </a:p>
          <a:p>
            <a:pPr lvl="1"/>
            <a:r>
              <a:rPr lang="fr-FR" dirty="0"/>
              <a:t>Deuxième niveau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0DF2C13-E89F-400E-BEB0-95BEED5B8D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101" y="2098686"/>
            <a:ext cx="3308933" cy="3312782"/>
          </a:xfrm>
          <a:prstGeom prst="rect">
            <a:avLst/>
          </a:prstGeom>
        </p:spPr>
      </p:pic>
      <p:pic>
        <p:nvPicPr>
          <p:cNvPr id="11" name="Image 10">
            <a:hlinkClick r:id="rId3"/>
            <a:extLst>
              <a:ext uri="{FF2B5EF4-FFF2-40B4-BE49-F238E27FC236}">
                <a16:creationId xmlns:a16="http://schemas.microsoft.com/office/drawing/2014/main" id="{A4C1EA3C-15A0-4942-AA3A-7ECE9EAD03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205" y="5560518"/>
            <a:ext cx="374091" cy="374091"/>
          </a:xfrm>
          <a:prstGeom prst="rect">
            <a:avLst/>
          </a:prstGeom>
        </p:spPr>
      </p:pic>
      <p:pic>
        <p:nvPicPr>
          <p:cNvPr id="13" name="Image 12">
            <a:hlinkClick r:id="rId5"/>
            <a:extLst>
              <a:ext uri="{FF2B5EF4-FFF2-40B4-BE49-F238E27FC236}">
                <a16:creationId xmlns:a16="http://schemas.microsoft.com/office/drawing/2014/main" id="{43120D3D-E8B6-4B4C-94F9-D5B367A186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95" y="5560518"/>
            <a:ext cx="374091" cy="378247"/>
          </a:xfrm>
          <a:prstGeom prst="rect">
            <a:avLst/>
          </a:prstGeom>
        </p:spPr>
      </p:pic>
      <p:pic>
        <p:nvPicPr>
          <p:cNvPr id="15" name="Image 14">
            <a:hlinkClick r:id="rId7"/>
            <a:extLst>
              <a:ext uri="{FF2B5EF4-FFF2-40B4-BE49-F238E27FC236}">
                <a16:creationId xmlns:a16="http://schemas.microsoft.com/office/drawing/2014/main" id="{D5A9EC10-79F3-4703-ACBE-1757A6E855C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550" y="5560518"/>
            <a:ext cx="374091" cy="374091"/>
          </a:xfrm>
          <a:prstGeom prst="rect">
            <a:avLst/>
          </a:prstGeom>
        </p:spPr>
      </p:pic>
      <p:pic>
        <p:nvPicPr>
          <p:cNvPr id="17" name="Image 16">
            <a:hlinkClick r:id="rId9"/>
            <a:extLst>
              <a:ext uri="{FF2B5EF4-FFF2-40B4-BE49-F238E27FC236}">
                <a16:creationId xmlns:a16="http://schemas.microsoft.com/office/drawing/2014/main" id="{3CB25DD7-82C9-49CC-AC3D-D1FEB6C178D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514" y="5560518"/>
            <a:ext cx="374091" cy="378247"/>
          </a:xfrm>
          <a:prstGeom prst="rect">
            <a:avLst/>
          </a:prstGeom>
        </p:spPr>
      </p:pic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53838A9D-2765-4D8A-BFC9-22314AF7F2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507042" y="1836217"/>
            <a:ext cx="2880000" cy="1106420"/>
          </a:xfrm>
          <a:custGeom>
            <a:avLst/>
            <a:gdLst>
              <a:gd name="connsiteX0" fmla="*/ 0 w 2880000"/>
              <a:gd name="connsiteY0" fmla="*/ 0 h 991792"/>
              <a:gd name="connsiteX1" fmla="*/ 2880000 w 2880000"/>
              <a:gd name="connsiteY1" fmla="*/ 0 h 991792"/>
              <a:gd name="connsiteX2" fmla="*/ 2880000 w 2880000"/>
              <a:gd name="connsiteY2" fmla="*/ 991792 h 991792"/>
              <a:gd name="connsiteX3" fmla="*/ 0 w 2880000"/>
              <a:gd name="connsiteY3" fmla="*/ 991792 h 991792"/>
              <a:gd name="connsiteX4" fmla="*/ 0 w 2880000"/>
              <a:gd name="connsiteY4" fmla="*/ 0 h 991792"/>
              <a:gd name="connsiteX0" fmla="*/ 0 w 2880000"/>
              <a:gd name="connsiteY0" fmla="*/ 0 h 1069724"/>
              <a:gd name="connsiteX1" fmla="*/ 2880000 w 2880000"/>
              <a:gd name="connsiteY1" fmla="*/ 0 h 1069724"/>
              <a:gd name="connsiteX2" fmla="*/ 2880000 w 2880000"/>
              <a:gd name="connsiteY2" fmla="*/ 991792 h 1069724"/>
              <a:gd name="connsiteX3" fmla="*/ 0 w 2880000"/>
              <a:gd name="connsiteY3" fmla="*/ 1069724 h 1069724"/>
              <a:gd name="connsiteX4" fmla="*/ 0 w 2880000"/>
              <a:gd name="connsiteY4" fmla="*/ 0 h 106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0000" h="1069724">
                <a:moveTo>
                  <a:pt x="0" y="0"/>
                </a:moveTo>
                <a:lnTo>
                  <a:pt x="2880000" y="0"/>
                </a:lnTo>
                <a:lnTo>
                  <a:pt x="2880000" y="991792"/>
                </a:lnTo>
                <a:lnTo>
                  <a:pt x="0" y="106972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lIns="108000" tIns="144000" rIns="36000" bIns="144000"/>
          <a:lstStyle>
            <a:lvl1pPr marL="355600" indent="0">
              <a:spcBef>
                <a:spcPts val="0"/>
              </a:spcBef>
              <a:spcAft>
                <a:spcPts val="600"/>
              </a:spcAft>
              <a:buFontTx/>
              <a:buNone/>
              <a:defRPr sz="1600" cap="all" baseline="0">
                <a:latin typeface="+mj-lt"/>
              </a:defRPr>
            </a:lvl1pPr>
            <a:lvl2pPr marL="144000" indent="-144000">
              <a:spcBef>
                <a:spcPts val="0"/>
              </a:spcBef>
              <a:buFontTx/>
              <a:buBlip>
                <a:blip r:embed="rId11"/>
              </a:buBlip>
              <a:defRPr/>
            </a:lvl2pPr>
            <a:lvl3pPr marL="144000" indent="0">
              <a:spcBef>
                <a:spcPts val="0"/>
              </a:spcBef>
              <a:buFontTx/>
              <a:buNone/>
              <a:defRPr sz="1400"/>
            </a:lvl3pPr>
          </a:lstStyle>
          <a:p>
            <a:pPr lvl="0"/>
            <a:r>
              <a:rPr lang="fr-FR" dirty="0"/>
              <a:t>NIVEAU 1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0" name="Espace réservé du texte 18">
            <a:extLst>
              <a:ext uri="{FF2B5EF4-FFF2-40B4-BE49-F238E27FC236}">
                <a16:creationId xmlns:a16="http://schemas.microsoft.com/office/drawing/2014/main" id="{FB2088CA-3448-471B-8927-1D5B37329C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158" y="1836093"/>
            <a:ext cx="2880000" cy="1106420"/>
          </a:xfrm>
          <a:custGeom>
            <a:avLst/>
            <a:gdLst>
              <a:gd name="connsiteX0" fmla="*/ 0 w 2880000"/>
              <a:gd name="connsiteY0" fmla="*/ 0 h 991792"/>
              <a:gd name="connsiteX1" fmla="*/ 2880000 w 2880000"/>
              <a:gd name="connsiteY1" fmla="*/ 0 h 991792"/>
              <a:gd name="connsiteX2" fmla="*/ 2880000 w 2880000"/>
              <a:gd name="connsiteY2" fmla="*/ 991792 h 991792"/>
              <a:gd name="connsiteX3" fmla="*/ 0 w 2880000"/>
              <a:gd name="connsiteY3" fmla="*/ 991792 h 991792"/>
              <a:gd name="connsiteX4" fmla="*/ 0 w 2880000"/>
              <a:gd name="connsiteY4" fmla="*/ 0 h 991792"/>
              <a:gd name="connsiteX0" fmla="*/ 0 w 2880000"/>
              <a:gd name="connsiteY0" fmla="*/ 0 h 1085310"/>
              <a:gd name="connsiteX1" fmla="*/ 2880000 w 2880000"/>
              <a:gd name="connsiteY1" fmla="*/ 0 h 1085310"/>
              <a:gd name="connsiteX2" fmla="*/ 2880000 w 2880000"/>
              <a:gd name="connsiteY2" fmla="*/ 1085310 h 1085310"/>
              <a:gd name="connsiteX3" fmla="*/ 0 w 2880000"/>
              <a:gd name="connsiteY3" fmla="*/ 991792 h 1085310"/>
              <a:gd name="connsiteX4" fmla="*/ 0 w 2880000"/>
              <a:gd name="connsiteY4" fmla="*/ 0 h 1085310"/>
              <a:gd name="connsiteX0" fmla="*/ 0 w 2880000"/>
              <a:gd name="connsiteY0" fmla="*/ 0 h 1085310"/>
              <a:gd name="connsiteX1" fmla="*/ 2880000 w 2880000"/>
              <a:gd name="connsiteY1" fmla="*/ 0 h 1085310"/>
              <a:gd name="connsiteX2" fmla="*/ 2880000 w 2880000"/>
              <a:gd name="connsiteY2" fmla="*/ 1085310 h 1085310"/>
              <a:gd name="connsiteX3" fmla="*/ 63500 w 2880000"/>
              <a:gd name="connsiteY3" fmla="*/ 987558 h 1085310"/>
              <a:gd name="connsiteX4" fmla="*/ 0 w 2880000"/>
              <a:gd name="connsiteY4" fmla="*/ 0 h 1085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0000" h="1085310">
                <a:moveTo>
                  <a:pt x="0" y="0"/>
                </a:moveTo>
                <a:lnTo>
                  <a:pt x="2880000" y="0"/>
                </a:lnTo>
                <a:lnTo>
                  <a:pt x="2880000" y="1085310"/>
                </a:lnTo>
                <a:lnTo>
                  <a:pt x="63500" y="98755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lIns="108000" tIns="144000" rIns="36000" bIns="144000"/>
          <a:lstStyle>
            <a:lvl1pPr marL="355600" indent="0">
              <a:spcBef>
                <a:spcPts val="0"/>
              </a:spcBef>
              <a:spcAft>
                <a:spcPts val="600"/>
              </a:spcAft>
              <a:buFontTx/>
              <a:buNone/>
              <a:defRPr sz="1600" cap="all" baseline="0">
                <a:latin typeface="+mj-lt"/>
              </a:defRPr>
            </a:lvl1pPr>
            <a:lvl2pPr marL="144000" indent="-144000">
              <a:spcBef>
                <a:spcPts val="0"/>
              </a:spcBef>
              <a:buFontTx/>
              <a:buBlip>
                <a:blip r:embed="rId11"/>
              </a:buBlip>
              <a:defRPr/>
            </a:lvl2pPr>
            <a:lvl3pPr marL="144000" indent="0">
              <a:spcBef>
                <a:spcPts val="0"/>
              </a:spcBef>
              <a:buFontTx/>
              <a:buNone/>
              <a:defRPr sz="1400"/>
            </a:lvl3pPr>
          </a:lstStyle>
          <a:p>
            <a:pPr lvl="0"/>
            <a:r>
              <a:rPr lang="fr-FR" dirty="0"/>
              <a:t>NIVEAU 1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3" name="Espace réservé du texte 18">
            <a:extLst>
              <a:ext uri="{FF2B5EF4-FFF2-40B4-BE49-F238E27FC236}">
                <a16:creationId xmlns:a16="http://schemas.microsoft.com/office/drawing/2014/main" id="{2840F624-7321-452E-95B2-B70B06A922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20430" y="3276879"/>
            <a:ext cx="2880407" cy="1106420"/>
          </a:xfrm>
          <a:custGeom>
            <a:avLst/>
            <a:gdLst>
              <a:gd name="connsiteX0" fmla="*/ 0 w 2880000"/>
              <a:gd name="connsiteY0" fmla="*/ 0 h 991792"/>
              <a:gd name="connsiteX1" fmla="*/ 2880000 w 2880000"/>
              <a:gd name="connsiteY1" fmla="*/ 0 h 991792"/>
              <a:gd name="connsiteX2" fmla="*/ 2880000 w 2880000"/>
              <a:gd name="connsiteY2" fmla="*/ 991792 h 991792"/>
              <a:gd name="connsiteX3" fmla="*/ 0 w 2880000"/>
              <a:gd name="connsiteY3" fmla="*/ 991792 h 991792"/>
              <a:gd name="connsiteX4" fmla="*/ 0 w 2880000"/>
              <a:gd name="connsiteY4" fmla="*/ 0 h 991792"/>
              <a:gd name="connsiteX0" fmla="*/ 0 w 2880000"/>
              <a:gd name="connsiteY0" fmla="*/ 0 h 1100897"/>
              <a:gd name="connsiteX1" fmla="*/ 2880000 w 2880000"/>
              <a:gd name="connsiteY1" fmla="*/ 0 h 1100897"/>
              <a:gd name="connsiteX2" fmla="*/ 2880000 w 2880000"/>
              <a:gd name="connsiteY2" fmla="*/ 1100897 h 1100897"/>
              <a:gd name="connsiteX3" fmla="*/ 0 w 2880000"/>
              <a:gd name="connsiteY3" fmla="*/ 991792 h 1100897"/>
              <a:gd name="connsiteX4" fmla="*/ 0 w 2880000"/>
              <a:gd name="connsiteY4" fmla="*/ 0 h 1100897"/>
              <a:gd name="connsiteX0" fmla="*/ 0 w 2880000"/>
              <a:gd name="connsiteY0" fmla="*/ 76200 h 1177097"/>
              <a:gd name="connsiteX1" fmla="*/ 2875766 w 2880000"/>
              <a:gd name="connsiteY1" fmla="*/ 0 h 1177097"/>
              <a:gd name="connsiteX2" fmla="*/ 2880000 w 2880000"/>
              <a:gd name="connsiteY2" fmla="*/ 1177097 h 1177097"/>
              <a:gd name="connsiteX3" fmla="*/ 0 w 2880000"/>
              <a:gd name="connsiteY3" fmla="*/ 1067992 h 1177097"/>
              <a:gd name="connsiteX4" fmla="*/ 0 w 2880000"/>
              <a:gd name="connsiteY4" fmla="*/ 76200 h 1177097"/>
              <a:gd name="connsiteX0" fmla="*/ 0 w 2880407"/>
              <a:gd name="connsiteY0" fmla="*/ 101600 h 1202497"/>
              <a:gd name="connsiteX1" fmla="*/ 2880000 w 2880407"/>
              <a:gd name="connsiteY1" fmla="*/ 0 h 1202497"/>
              <a:gd name="connsiteX2" fmla="*/ 2880000 w 2880407"/>
              <a:gd name="connsiteY2" fmla="*/ 1202497 h 1202497"/>
              <a:gd name="connsiteX3" fmla="*/ 0 w 2880407"/>
              <a:gd name="connsiteY3" fmla="*/ 1093392 h 1202497"/>
              <a:gd name="connsiteX4" fmla="*/ 0 w 2880407"/>
              <a:gd name="connsiteY4" fmla="*/ 101600 h 1202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0407" h="1202497">
                <a:moveTo>
                  <a:pt x="0" y="101600"/>
                </a:moveTo>
                <a:lnTo>
                  <a:pt x="2880000" y="0"/>
                </a:lnTo>
                <a:cubicBezTo>
                  <a:pt x="2881411" y="392366"/>
                  <a:pt x="2878589" y="810131"/>
                  <a:pt x="2880000" y="1202497"/>
                </a:cubicBezTo>
                <a:lnTo>
                  <a:pt x="0" y="1093392"/>
                </a:lnTo>
                <a:lnTo>
                  <a:pt x="0" y="1016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lIns="108000" tIns="144000" rIns="36000" bIns="144000"/>
          <a:lstStyle>
            <a:lvl1pPr marL="355600" indent="0">
              <a:spcBef>
                <a:spcPts val="0"/>
              </a:spcBef>
              <a:spcAft>
                <a:spcPts val="600"/>
              </a:spcAft>
              <a:buFontTx/>
              <a:buNone/>
              <a:defRPr sz="1600" cap="all" baseline="0">
                <a:latin typeface="+mj-lt"/>
              </a:defRPr>
            </a:lvl1pPr>
            <a:lvl2pPr marL="144000" indent="-144000">
              <a:spcBef>
                <a:spcPts val="0"/>
              </a:spcBef>
              <a:buFontTx/>
              <a:buBlip>
                <a:blip r:embed="rId11"/>
              </a:buBlip>
              <a:defRPr/>
            </a:lvl2pPr>
            <a:lvl3pPr marL="144000" indent="0">
              <a:spcBef>
                <a:spcPts val="0"/>
              </a:spcBef>
              <a:buFontTx/>
              <a:buNone/>
              <a:defRPr sz="1400"/>
            </a:lvl3pPr>
          </a:lstStyle>
          <a:p>
            <a:pPr lvl="0"/>
            <a:r>
              <a:rPr lang="fr-FR" dirty="0"/>
              <a:t>NIVEAU 1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4" name="Espace réservé du texte 18">
            <a:extLst>
              <a:ext uri="{FF2B5EF4-FFF2-40B4-BE49-F238E27FC236}">
                <a16:creationId xmlns:a16="http://schemas.microsoft.com/office/drawing/2014/main" id="{B46CCFF3-95B8-4E70-A01A-09FEEC4F659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12546" y="3167669"/>
            <a:ext cx="2880000" cy="1106420"/>
          </a:xfrm>
          <a:custGeom>
            <a:avLst/>
            <a:gdLst>
              <a:gd name="connsiteX0" fmla="*/ 0 w 2880000"/>
              <a:gd name="connsiteY0" fmla="*/ 0 h 991792"/>
              <a:gd name="connsiteX1" fmla="*/ 2880000 w 2880000"/>
              <a:gd name="connsiteY1" fmla="*/ 0 h 991792"/>
              <a:gd name="connsiteX2" fmla="*/ 2880000 w 2880000"/>
              <a:gd name="connsiteY2" fmla="*/ 991792 h 991792"/>
              <a:gd name="connsiteX3" fmla="*/ 0 w 2880000"/>
              <a:gd name="connsiteY3" fmla="*/ 991792 h 991792"/>
              <a:gd name="connsiteX4" fmla="*/ 0 w 2880000"/>
              <a:gd name="connsiteY4" fmla="*/ 0 h 991792"/>
              <a:gd name="connsiteX0" fmla="*/ 0 w 2880000"/>
              <a:gd name="connsiteY0" fmla="*/ 0 h 1095701"/>
              <a:gd name="connsiteX1" fmla="*/ 2880000 w 2880000"/>
              <a:gd name="connsiteY1" fmla="*/ 0 h 1095701"/>
              <a:gd name="connsiteX2" fmla="*/ 2880000 w 2880000"/>
              <a:gd name="connsiteY2" fmla="*/ 1095701 h 1095701"/>
              <a:gd name="connsiteX3" fmla="*/ 0 w 2880000"/>
              <a:gd name="connsiteY3" fmla="*/ 991792 h 1095701"/>
              <a:gd name="connsiteX4" fmla="*/ 0 w 2880000"/>
              <a:gd name="connsiteY4" fmla="*/ 0 h 1095701"/>
              <a:gd name="connsiteX0" fmla="*/ 0 w 2880000"/>
              <a:gd name="connsiteY0" fmla="*/ 88900 h 1184601"/>
              <a:gd name="connsiteX1" fmla="*/ 2880000 w 2880000"/>
              <a:gd name="connsiteY1" fmla="*/ 0 h 1184601"/>
              <a:gd name="connsiteX2" fmla="*/ 2880000 w 2880000"/>
              <a:gd name="connsiteY2" fmla="*/ 1184601 h 1184601"/>
              <a:gd name="connsiteX3" fmla="*/ 0 w 2880000"/>
              <a:gd name="connsiteY3" fmla="*/ 1080692 h 1184601"/>
              <a:gd name="connsiteX4" fmla="*/ 0 w 2880000"/>
              <a:gd name="connsiteY4" fmla="*/ 88900 h 118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0000" h="1184601">
                <a:moveTo>
                  <a:pt x="0" y="88900"/>
                </a:moveTo>
                <a:lnTo>
                  <a:pt x="2880000" y="0"/>
                </a:lnTo>
                <a:lnTo>
                  <a:pt x="2880000" y="1184601"/>
                </a:lnTo>
                <a:lnTo>
                  <a:pt x="0" y="1080692"/>
                </a:lnTo>
                <a:lnTo>
                  <a:pt x="0" y="889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lIns="108000" tIns="144000" rIns="36000" bIns="144000"/>
          <a:lstStyle>
            <a:lvl1pPr marL="355600" indent="0">
              <a:spcBef>
                <a:spcPts val="0"/>
              </a:spcBef>
              <a:spcAft>
                <a:spcPts val="600"/>
              </a:spcAft>
              <a:buFontTx/>
              <a:buNone/>
              <a:defRPr sz="1600" cap="all" baseline="0">
                <a:latin typeface="+mj-lt"/>
              </a:defRPr>
            </a:lvl1pPr>
            <a:lvl2pPr marL="144000" indent="-144000">
              <a:spcBef>
                <a:spcPts val="0"/>
              </a:spcBef>
              <a:buFontTx/>
              <a:buBlip>
                <a:blip r:embed="rId11"/>
              </a:buBlip>
              <a:defRPr/>
            </a:lvl2pPr>
            <a:lvl3pPr marL="144000" indent="0">
              <a:spcBef>
                <a:spcPts val="0"/>
              </a:spcBef>
              <a:buFontTx/>
              <a:buNone/>
              <a:defRPr sz="1400"/>
            </a:lvl3pPr>
          </a:lstStyle>
          <a:p>
            <a:pPr lvl="0"/>
            <a:r>
              <a:rPr lang="fr-FR" dirty="0"/>
              <a:t>NIVEAU 1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5" name="Espace réservé du texte 18">
            <a:extLst>
              <a:ext uri="{FF2B5EF4-FFF2-40B4-BE49-F238E27FC236}">
                <a16:creationId xmlns:a16="http://schemas.microsoft.com/office/drawing/2014/main" id="{2E24596F-5469-4CD2-A852-E29CA926CAA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519225" y="4967869"/>
            <a:ext cx="2880000" cy="1106420"/>
          </a:xfrm>
          <a:custGeom>
            <a:avLst/>
            <a:gdLst>
              <a:gd name="connsiteX0" fmla="*/ 0 w 2880000"/>
              <a:gd name="connsiteY0" fmla="*/ 0 h 991792"/>
              <a:gd name="connsiteX1" fmla="*/ 2880000 w 2880000"/>
              <a:gd name="connsiteY1" fmla="*/ 0 h 991792"/>
              <a:gd name="connsiteX2" fmla="*/ 2880000 w 2880000"/>
              <a:gd name="connsiteY2" fmla="*/ 991792 h 991792"/>
              <a:gd name="connsiteX3" fmla="*/ 0 w 2880000"/>
              <a:gd name="connsiteY3" fmla="*/ 991792 h 991792"/>
              <a:gd name="connsiteX4" fmla="*/ 0 w 2880000"/>
              <a:gd name="connsiteY4" fmla="*/ 0 h 991792"/>
              <a:gd name="connsiteX0" fmla="*/ 0 w 2880000"/>
              <a:gd name="connsiteY0" fmla="*/ 0 h 1137265"/>
              <a:gd name="connsiteX1" fmla="*/ 2880000 w 2880000"/>
              <a:gd name="connsiteY1" fmla="*/ 0 h 1137265"/>
              <a:gd name="connsiteX2" fmla="*/ 2880000 w 2880000"/>
              <a:gd name="connsiteY2" fmla="*/ 991792 h 1137265"/>
              <a:gd name="connsiteX3" fmla="*/ 0 w 2880000"/>
              <a:gd name="connsiteY3" fmla="*/ 1137265 h 1137265"/>
              <a:gd name="connsiteX4" fmla="*/ 0 w 2880000"/>
              <a:gd name="connsiteY4" fmla="*/ 0 h 1137265"/>
              <a:gd name="connsiteX0" fmla="*/ 0 w 2880000"/>
              <a:gd name="connsiteY0" fmla="*/ 0 h 1226165"/>
              <a:gd name="connsiteX1" fmla="*/ 2880000 w 2880000"/>
              <a:gd name="connsiteY1" fmla="*/ 88900 h 1226165"/>
              <a:gd name="connsiteX2" fmla="*/ 2880000 w 2880000"/>
              <a:gd name="connsiteY2" fmla="*/ 1080692 h 1226165"/>
              <a:gd name="connsiteX3" fmla="*/ 0 w 2880000"/>
              <a:gd name="connsiteY3" fmla="*/ 1226165 h 1226165"/>
              <a:gd name="connsiteX4" fmla="*/ 0 w 2880000"/>
              <a:gd name="connsiteY4" fmla="*/ 0 h 1226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0000" h="1226165">
                <a:moveTo>
                  <a:pt x="0" y="0"/>
                </a:moveTo>
                <a:lnTo>
                  <a:pt x="2880000" y="88900"/>
                </a:lnTo>
                <a:lnTo>
                  <a:pt x="2880000" y="1080692"/>
                </a:lnTo>
                <a:lnTo>
                  <a:pt x="0" y="122616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lIns="108000" tIns="144000" rIns="36000" bIns="144000"/>
          <a:lstStyle>
            <a:lvl1pPr marL="355600" indent="0">
              <a:spcBef>
                <a:spcPts val="0"/>
              </a:spcBef>
              <a:spcAft>
                <a:spcPts val="600"/>
              </a:spcAft>
              <a:buFontTx/>
              <a:buNone/>
              <a:defRPr sz="1600" cap="all" baseline="0">
                <a:latin typeface="+mj-lt"/>
              </a:defRPr>
            </a:lvl1pPr>
            <a:lvl2pPr marL="144000" indent="-144000">
              <a:spcBef>
                <a:spcPts val="0"/>
              </a:spcBef>
              <a:buFontTx/>
              <a:buBlip>
                <a:blip r:embed="rId11"/>
              </a:buBlip>
              <a:defRPr/>
            </a:lvl2pPr>
            <a:lvl3pPr marL="144000" indent="0">
              <a:spcBef>
                <a:spcPts val="0"/>
              </a:spcBef>
              <a:buFontTx/>
              <a:buNone/>
              <a:defRPr sz="1400"/>
            </a:lvl3pPr>
          </a:lstStyle>
          <a:p>
            <a:pPr lvl="0"/>
            <a:r>
              <a:rPr lang="fr-FR" dirty="0"/>
              <a:t>NIVEAU 1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6" name="Espace réservé du texte 18">
            <a:extLst>
              <a:ext uri="{FF2B5EF4-FFF2-40B4-BE49-F238E27FC236}">
                <a16:creationId xmlns:a16="http://schemas.microsoft.com/office/drawing/2014/main" id="{5B7F7618-B087-42AA-B196-958742E8412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11341" y="4932077"/>
            <a:ext cx="2880000" cy="1106420"/>
          </a:xfrm>
          <a:custGeom>
            <a:avLst/>
            <a:gdLst>
              <a:gd name="connsiteX0" fmla="*/ 0 w 2880000"/>
              <a:gd name="connsiteY0" fmla="*/ 0 h 991792"/>
              <a:gd name="connsiteX1" fmla="*/ 2880000 w 2880000"/>
              <a:gd name="connsiteY1" fmla="*/ 0 h 991792"/>
              <a:gd name="connsiteX2" fmla="*/ 2880000 w 2880000"/>
              <a:gd name="connsiteY2" fmla="*/ 991792 h 991792"/>
              <a:gd name="connsiteX3" fmla="*/ 0 w 2880000"/>
              <a:gd name="connsiteY3" fmla="*/ 991792 h 991792"/>
              <a:gd name="connsiteX4" fmla="*/ 0 w 2880000"/>
              <a:gd name="connsiteY4" fmla="*/ 0 h 991792"/>
              <a:gd name="connsiteX0" fmla="*/ 5195 w 2880000"/>
              <a:gd name="connsiteY0" fmla="*/ 0 h 1116483"/>
              <a:gd name="connsiteX1" fmla="*/ 2880000 w 2880000"/>
              <a:gd name="connsiteY1" fmla="*/ 124691 h 1116483"/>
              <a:gd name="connsiteX2" fmla="*/ 2880000 w 2880000"/>
              <a:gd name="connsiteY2" fmla="*/ 1116483 h 1116483"/>
              <a:gd name="connsiteX3" fmla="*/ 0 w 2880000"/>
              <a:gd name="connsiteY3" fmla="*/ 1116483 h 1116483"/>
              <a:gd name="connsiteX4" fmla="*/ 5195 w 2880000"/>
              <a:gd name="connsiteY4" fmla="*/ 0 h 1116483"/>
              <a:gd name="connsiteX0" fmla="*/ 5195 w 2880000"/>
              <a:gd name="connsiteY0" fmla="*/ 0 h 1179983"/>
              <a:gd name="connsiteX1" fmla="*/ 2880000 w 2880000"/>
              <a:gd name="connsiteY1" fmla="*/ 124691 h 1179983"/>
              <a:gd name="connsiteX2" fmla="*/ 2880000 w 2880000"/>
              <a:gd name="connsiteY2" fmla="*/ 1179983 h 1179983"/>
              <a:gd name="connsiteX3" fmla="*/ 0 w 2880000"/>
              <a:gd name="connsiteY3" fmla="*/ 1116483 h 1179983"/>
              <a:gd name="connsiteX4" fmla="*/ 5195 w 2880000"/>
              <a:gd name="connsiteY4" fmla="*/ 0 h 1179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0000" h="1179983">
                <a:moveTo>
                  <a:pt x="5195" y="0"/>
                </a:moveTo>
                <a:lnTo>
                  <a:pt x="2880000" y="124691"/>
                </a:lnTo>
                <a:lnTo>
                  <a:pt x="2880000" y="1179983"/>
                </a:lnTo>
                <a:lnTo>
                  <a:pt x="0" y="1116483"/>
                </a:lnTo>
                <a:cubicBezTo>
                  <a:pt x="1732" y="744322"/>
                  <a:pt x="3463" y="372161"/>
                  <a:pt x="519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lIns="108000" tIns="144000" rIns="36000" bIns="144000"/>
          <a:lstStyle>
            <a:lvl1pPr marL="355600" indent="0">
              <a:spcBef>
                <a:spcPts val="0"/>
              </a:spcBef>
              <a:spcAft>
                <a:spcPts val="600"/>
              </a:spcAft>
              <a:buFontTx/>
              <a:buNone/>
              <a:defRPr sz="1600" cap="all" baseline="0">
                <a:latin typeface="+mj-lt"/>
              </a:defRPr>
            </a:lvl1pPr>
            <a:lvl2pPr marL="144000" indent="-144000">
              <a:spcBef>
                <a:spcPts val="0"/>
              </a:spcBef>
              <a:buFontTx/>
              <a:buBlip>
                <a:blip r:embed="rId11"/>
              </a:buBlip>
              <a:defRPr/>
            </a:lvl2pPr>
            <a:lvl3pPr marL="144000" indent="0">
              <a:spcBef>
                <a:spcPts val="0"/>
              </a:spcBef>
              <a:buFontTx/>
              <a:buNone/>
              <a:defRPr sz="1400"/>
            </a:lvl3pPr>
          </a:lstStyle>
          <a:p>
            <a:pPr lvl="0"/>
            <a:r>
              <a:rPr lang="fr-FR" dirty="0"/>
              <a:t>NIVEAU 1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pic>
        <p:nvPicPr>
          <p:cNvPr id="5" name="Image 4">
            <a:hlinkClick r:id="rId12"/>
            <a:extLst>
              <a:ext uri="{FF2B5EF4-FFF2-40B4-BE49-F238E27FC236}">
                <a16:creationId xmlns:a16="http://schemas.microsoft.com/office/drawing/2014/main" id="{7455643D-D685-4BD5-BADF-53608BE002C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860" y="5560518"/>
            <a:ext cx="374091" cy="374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187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AFFD968C-8008-4114-B720-CBF6553F56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0590" y="4353"/>
            <a:ext cx="4109060" cy="6831831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EFF1236-F4B8-4C98-96D6-E5AA29075C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C60506-5BE4-4453-AE4B-F0F5E69C63A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80A4130B-9BB4-4A04-8FBE-0D5C898DF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6490058" cy="384721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3" name="Espace réservé du texte 13">
            <a:extLst>
              <a:ext uri="{FF2B5EF4-FFF2-40B4-BE49-F238E27FC236}">
                <a16:creationId xmlns:a16="http://schemas.microsoft.com/office/drawing/2014/main" id="{4F318F40-E386-4DCF-AFB9-A1A96A008C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0405" y="1368041"/>
            <a:ext cx="5760000" cy="1354217"/>
          </a:xfrm>
        </p:spPr>
        <p:txBody>
          <a:bodyPr numCol="2" spcCol="360000"/>
          <a:lstStyle>
            <a:lvl1pPr marL="360000" indent="-360000">
              <a:spcBef>
                <a:spcPts val="600"/>
              </a:spcBef>
              <a:buClr>
                <a:schemeClr val="tx2"/>
              </a:buClr>
              <a:buFont typeface="+mj-lt"/>
              <a:buAutoNum type="arabicPeriod"/>
              <a:defRPr sz="1800" b="0">
                <a:solidFill>
                  <a:schemeClr val="tx1"/>
                </a:solidFill>
              </a:defRPr>
            </a:lvl1pPr>
            <a:lvl2pPr marL="360000" indent="-180000">
              <a:spcBef>
                <a:spcPts val="0"/>
              </a:spcBef>
              <a:buFontTx/>
              <a:buBlip>
                <a:blip r:embed="rId3"/>
              </a:buBlip>
              <a:defRPr/>
            </a:lvl2pPr>
            <a:lvl3pPr marL="468000" indent="-108000">
              <a:spcBef>
                <a:spcPts val="0"/>
              </a:spcBef>
              <a:buFont typeface="Arial" panose="020B0604020202020204" pitchFamily="34" charset="0"/>
              <a:buChar char="•"/>
              <a:defRPr/>
            </a:lvl3pPr>
            <a:lvl4pPr marL="0">
              <a:spcBef>
                <a:spcPts val="0"/>
              </a:spcBef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0F41AB8-A3BC-4021-982B-34A5ADA6F3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61108" y="6292801"/>
            <a:ext cx="360000" cy="34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010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plat">
            <a:extLst>
              <a:ext uri="{FF2B5EF4-FFF2-40B4-BE49-F238E27FC236}">
                <a16:creationId xmlns:a16="http://schemas.microsoft.com/office/drawing/2014/main" id="{76C5C062-6EAE-4952-8981-BF4527D9B4D0}"/>
              </a:ext>
            </a:extLst>
          </p:cNvPr>
          <p:cNvSpPr/>
          <p:nvPr/>
        </p:nvSpPr>
        <p:spPr>
          <a:xfrm>
            <a:off x="0" y="12"/>
            <a:ext cx="9900285" cy="6840220"/>
          </a:xfrm>
          <a:custGeom>
            <a:avLst/>
            <a:gdLst/>
            <a:ahLst/>
            <a:cxnLst/>
            <a:rect l="l" t="t" r="r" b="b"/>
            <a:pathLst>
              <a:path w="9900285" h="6840220">
                <a:moveTo>
                  <a:pt x="9899992" y="0"/>
                </a:moveTo>
                <a:lnTo>
                  <a:pt x="0" y="0"/>
                </a:lnTo>
                <a:lnTo>
                  <a:pt x="0" y="6839991"/>
                </a:lnTo>
                <a:lnTo>
                  <a:pt x="3479152" y="6839991"/>
                </a:lnTo>
                <a:lnTo>
                  <a:pt x="3532294" y="6839776"/>
                </a:lnTo>
                <a:lnTo>
                  <a:pt x="3585333" y="6839131"/>
                </a:lnTo>
                <a:lnTo>
                  <a:pt x="3638268" y="6838058"/>
                </a:lnTo>
                <a:lnTo>
                  <a:pt x="3691098" y="6836559"/>
                </a:lnTo>
                <a:lnTo>
                  <a:pt x="3743820" y="6834635"/>
                </a:lnTo>
                <a:lnTo>
                  <a:pt x="3796434" y="6832289"/>
                </a:lnTo>
                <a:lnTo>
                  <a:pt x="3848936" y="6829521"/>
                </a:lnTo>
                <a:lnTo>
                  <a:pt x="3901327" y="6826333"/>
                </a:lnTo>
                <a:lnTo>
                  <a:pt x="3953603" y="6822728"/>
                </a:lnTo>
                <a:lnTo>
                  <a:pt x="4005764" y="6818706"/>
                </a:lnTo>
                <a:lnTo>
                  <a:pt x="4057808" y="6814269"/>
                </a:lnTo>
                <a:lnTo>
                  <a:pt x="4109732" y="6809420"/>
                </a:lnTo>
                <a:lnTo>
                  <a:pt x="4161537" y="6804159"/>
                </a:lnTo>
                <a:lnTo>
                  <a:pt x="4213219" y="6798488"/>
                </a:lnTo>
                <a:lnTo>
                  <a:pt x="4264777" y="6792409"/>
                </a:lnTo>
                <a:lnTo>
                  <a:pt x="4316209" y="6785924"/>
                </a:lnTo>
                <a:lnTo>
                  <a:pt x="4367515" y="6779034"/>
                </a:lnTo>
                <a:lnTo>
                  <a:pt x="4418691" y="6771741"/>
                </a:lnTo>
                <a:lnTo>
                  <a:pt x="4469738" y="6764047"/>
                </a:lnTo>
                <a:lnTo>
                  <a:pt x="4520652" y="6755952"/>
                </a:lnTo>
                <a:lnTo>
                  <a:pt x="4571432" y="6747460"/>
                </a:lnTo>
                <a:lnTo>
                  <a:pt x="4622077" y="6738571"/>
                </a:lnTo>
                <a:lnTo>
                  <a:pt x="4672585" y="6729287"/>
                </a:lnTo>
                <a:lnTo>
                  <a:pt x="4722954" y="6719610"/>
                </a:lnTo>
                <a:lnTo>
                  <a:pt x="4773182" y="6709541"/>
                </a:lnTo>
                <a:lnTo>
                  <a:pt x="4823269" y="6699083"/>
                </a:lnTo>
                <a:lnTo>
                  <a:pt x="4873212" y="6688236"/>
                </a:lnTo>
                <a:lnTo>
                  <a:pt x="4923010" y="6677003"/>
                </a:lnTo>
                <a:lnTo>
                  <a:pt x="4972660" y="6665384"/>
                </a:lnTo>
                <a:lnTo>
                  <a:pt x="5022162" y="6653383"/>
                </a:lnTo>
                <a:lnTo>
                  <a:pt x="5071514" y="6640999"/>
                </a:lnTo>
                <a:lnTo>
                  <a:pt x="5120714" y="6628236"/>
                </a:lnTo>
                <a:lnTo>
                  <a:pt x="5169760" y="6615095"/>
                </a:lnTo>
                <a:lnTo>
                  <a:pt x="5218651" y="6601577"/>
                </a:lnTo>
                <a:lnTo>
                  <a:pt x="5267385" y="6587683"/>
                </a:lnTo>
                <a:lnTo>
                  <a:pt x="5315960" y="6573417"/>
                </a:lnTo>
                <a:lnTo>
                  <a:pt x="5364376" y="6558778"/>
                </a:lnTo>
                <a:lnTo>
                  <a:pt x="5412629" y="6543770"/>
                </a:lnTo>
                <a:lnTo>
                  <a:pt x="5460719" y="6528393"/>
                </a:lnTo>
                <a:lnTo>
                  <a:pt x="5508644" y="6512650"/>
                </a:lnTo>
                <a:lnTo>
                  <a:pt x="5556402" y="6496541"/>
                </a:lnTo>
                <a:lnTo>
                  <a:pt x="5603991" y="6480069"/>
                </a:lnTo>
                <a:lnTo>
                  <a:pt x="5651410" y="6463235"/>
                </a:lnTo>
                <a:lnTo>
                  <a:pt x="5698658" y="6446041"/>
                </a:lnTo>
                <a:lnTo>
                  <a:pt x="5745732" y="6428488"/>
                </a:lnTo>
                <a:lnTo>
                  <a:pt x="5792631" y="6410579"/>
                </a:lnTo>
                <a:lnTo>
                  <a:pt x="5839353" y="6392314"/>
                </a:lnTo>
                <a:lnTo>
                  <a:pt x="5885897" y="6373696"/>
                </a:lnTo>
                <a:lnTo>
                  <a:pt x="5932261" y="6354726"/>
                </a:lnTo>
                <a:lnTo>
                  <a:pt x="5978443" y="6335406"/>
                </a:lnTo>
                <a:lnTo>
                  <a:pt x="6024442" y="6315737"/>
                </a:lnTo>
                <a:lnTo>
                  <a:pt x="6070256" y="6295721"/>
                </a:lnTo>
                <a:lnTo>
                  <a:pt x="6115883" y="6275360"/>
                </a:lnTo>
                <a:lnTo>
                  <a:pt x="6161322" y="6254655"/>
                </a:lnTo>
                <a:lnTo>
                  <a:pt x="6206571" y="6233609"/>
                </a:lnTo>
                <a:lnTo>
                  <a:pt x="6251628" y="6212222"/>
                </a:lnTo>
                <a:lnTo>
                  <a:pt x="6296493" y="6190496"/>
                </a:lnTo>
                <a:lnTo>
                  <a:pt x="6341162" y="6168433"/>
                </a:lnTo>
                <a:lnTo>
                  <a:pt x="6385634" y="6146035"/>
                </a:lnTo>
                <a:lnTo>
                  <a:pt x="6429909" y="6123303"/>
                </a:lnTo>
                <a:lnTo>
                  <a:pt x="6473983" y="6100240"/>
                </a:lnTo>
                <a:lnTo>
                  <a:pt x="6517856" y="6076845"/>
                </a:lnTo>
                <a:lnTo>
                  <a:pt x="6561526" y="6053122"/>
                </a:lnTo>
                <a:lnTo>
                  <a:pt x="6604991" y="6029072"/>
                </a:lnTo>
                <a:lnTo>
                  <a:pt x="6648250" y="6004697"/>
                </a:lnTo>
                <a:lnTo>
                  <a:pt x="6691300" y="5979998"/>
                </a:lnTo>
                <a:lnTo>
                  <a:pt x="6734141" y="5954976"/>
                </a:lnTo>
                <a:lnTo>
                  <a:pt x="6776770" y="5929634"/>
                </a:lnTo>
                <a:lnTo>
                  <a:pt x="6819186" y="5903973"/>
                </a:lnTo>
                <a:lnTo>
                  <a:pt x="6861388" y="5877995"/>
                </a:lnTo>
                <a:lnTo>
                  <a:pt x="6903373" y="5851702"/>
                </a:lnTo>
                <a:lnTo>
                  <a:pt x="6945140" y="5825094"/>
                </a:lnTo>
                <a:lnTo>
                  <a:pt x="6986687" y="5798175"/>
                </a:lnTo>
                <a:lnTo>
                  <a:pt x="7028013" y="5770945"/>
                </a:lnTo>
                <a:lnTo>
                  <a:pt x="7069116" y="5743405"/>
                </a:lnTo>
                <a:lnTo>
                  <a:pt x="7109994" y="5715559"/>
                </a:lnTo>
                <a:lnTo>
                  <a:pt x="7150646" y="5687407"/>
                </a:lnTo>
                <a:lnTo>
                  <a:pt x="7191070" y="5658951"/>
                </a:lnTo>
                <a:lnTo>
                  <a:pt x="7231265" y="5630193"/>
                </a:lnTo>
                <a:lnTo>
                  <a:pt x="7271228" y="5601134"/>
                </a:lnTo>
                <a:lnTo>
                  <a:pt x="7310958" y="5571776"/>
                </a:lnTo>
                <a:lnTo>
                  <a:pt x="7350454" y="5542120"/>
                </a:lnTo>
                <a:lnTo>
                  <a:pt x="7389713" y="5512169"/>
                </a:lnTo>
                <a:lnTo>
                  <a:pt x="7428735" y="5481924"/>
                </a:lnTo>
                <a:lnTo>
                  <a:pt x="7467517" y="5451387"/>
                </a:lnTo>
                <a:lnTo>
                  <a:pt x="7506058" y="5420559"/>
                </a:lnTo>
                <a:lnTo>
                  <a:pt x="7544356" y="5389441"/>
                </a:lnTo>
                <a:lnTo>
                  <a:pt x="7582409" y="5358037"/>
                </a:lnTo>
                <a:lnTo>
                  <a:pt x="7620217" y="5326346"/>
                </a:lnTo>
                <a:lnTo>
                  <a:pt x="7657776" y="5294371"/>
                </a:lnTo>
                <a:lnTo>
                  <a:pt x="7695087" y="5262114"/>
                </a:lnTo>
                <a:lnTo>
                  <a:pt x="7732146" y="5229576"/>
                </a:lnTo>
                <a:lnTo>
                  <a:pt x="7768952" y="5196759"/>
                </a:lnTo>
                <a:lnTo>
                  <a:pt x="7805504" y="5163664"/>
                </a:lnTo>
                <a:lnTo>
                  <a:pt x="7841800" y="5130294"/>
                </a:lnTo>
                <a:lnTo>
                  <a:pt x="7877838" y="5096649"/>
                </a:lnTo>
                <a:lnTo>
                  <a:pt x="7913617" y="5062732"/>
                </a:lnTo>
                <a:lnTo>
                  <a:pt x="7949135" y="5028543"/>
                </a:lnTo>
                <a:lnTo>
                  <a:pt x="7984390" y="4994086"/>
                </a:lnTo>
                <a:lnTo>
                  <a:pt x="8019381" y="4959361"/>
                </a:lnTo>
                <a:lnTo>
                  <a:pt x="8054106" y="4924370"/>
                </a:lnTo>
                <a:lnTo>
                  <a:pt x="8088563" y="4889114"/>
                </a:lnTo>
                <a:lnTo>
                  <a:pt x="8122752" y="4853596"/>
                </a:lnTo>
                <a:lnTo>
                  <a:pt x="8156669" y="4817817"/>
                </a:lnTo>
                <a:lnTo>
                  <a:pt x="8190313" y="4781779"/>
                </a:lnTo>
                <a:lnTo>
                  <a:pt x="8223684" y="4745482"/>
                </a:lnTo>
                <a:lnTo>
                  <a:pt x="8256778" y="4708930"/>
                </a:lnTo>
                <a:lnTo>
                  <a:pt x="8289595" y="4672124"/>
                </a:lnTo>
                <a:lnTo>
                  <a:pt x="8322133" y="4635064"/>
                </a:lnTo>
                <a:lnTo>
                  <a:pt x="8354390" y="4597754"/>
                </a:lnTo>
                <a:lnTo>
                  <a:pt x="8386364" y="4560194"/>
                </a:lnTo>
                <a:lnTo>
                  <a:pt x="8418055" y="4522387"/>
                </a:lnTo>
                <a:lnTo>
                  <a:pt x="8449459" y="4484333"/>
                </a:lnTo>
                <a:lnTo>
                  <a:pt x="8480576" y="4446035"/>
                </a:lnTo>
                <a:lnTo>
                  <a:pt x="8511404" y="4407494"/>
                </a:lnTo>
                <a:lnTo>
                  <a:pt x="8541941" y="4368712"/>
                </a:lnTo>
                <a:lnTo>
                  <a:pt x="8572186" y="4329690"/>
                </a:lnTo>
                <a:lnTo>
                  <a:pt x="8602137" y="4290430"/>
                </a:lnTo>
                <a:lnTo>
                  <a:pt x="8631792" y="4250935"/>
                </a:lnTo>
                <a:lnTo>
                  <a:pt x="8661150" y="4211204"/>
                </a:lnTo>
                <a:lnTo>
                  <a:pt x="8690209" y="4171241"/>
                </a:lnTo>
                <a:lnTo>
                  <a:pt x="8718967" y="4131047"/>
                </a:lnTo>
                <a:lnTo>
                  <a:pt x="8747422" y="4090622"/>
                </a:lnTo>
                <a:lnTo>
                  <a:pt x="8775574" y="4049970"/>
                </a:lnTo>
                <a:lnTo>
                  <a:pt x="8803420" y="4009092"/>
                </a:lnTo>
                <a:lnTo>
                  <a:pt x="8830959" y="3967989"/>
                </a:lnTo>
                <a:lnTo>
                  <a:pt x="8858189" y="3926663"/>
                </a:lnTo>
                <a:lnTo>
                  <a:pt x="8885109" y="3885116"/>
                </a:lnTo>
                <a:lnTo>
                  <a:pt x="8911716" y="3843349"/>
                </a:lnTo>
                <a:lnTo>
                  <a:pt x="8938009" y="3801364"/>
                </a:lnTo>
                <a:lnTo>
                  <a:pt x="8963987" y="3759162"/>
                </a:lnTo>
                <a:lnTo>
                  <a:pt x="8989647" y="3716746"/>
                </a:lnTo>
                <a:lnTo>
                  <a:pt x="9014989" y="3674117"/>
                </a:lnTo>
                <a:lnTo>
                  <a:pt x="9040010" y="3631276"/>
                </a:lnTo>
                <a:lnTo>
                  <a:pt x="9064709" y="3588226"/>
                </a:lnTo>
                <a:lnTo>
                  <a:pt x="9089084" y="3544967"/>
                </a:lnTo>
                <a:lnTo>
                  <a:pt x="9113134" y="3501502"/>
                </a:lnTo>
                <a:lnTo>
                  <a:pt x="9136857" y="3457832"/>
                </a:lnTo>
                <a:lnTo>
                  <a:pt x="9160251" y="3413959"/>
                </a:lnTo>
                <a:lnTo>
                  <a:pt x="9183315" y="3369885"/>
                </a:lnTo>
                <a:lnTo>
                  <a:pt x="9206046" y="3325611"/>
                </a:lnTo>
                <a:lnTo>
                  <a:pt x="9228444" y="3281138"/>
                </a:lnTo>
                <a:lnTo>
                  <a:pt x="9250506" y="3236469"/>
                </a:lnTo>
                <a:lnTo>
                  <a:pt x="9272232" y="3191605"/>
                </a:lnTo>
                <a:lnTo>
                  <a:pt x="9293619" y="3146548"/>
                </a:lnTo>
                <a:lnTo>
                  <a:pt x="9314665" y="3101299"/>
                </a:lnTo>
                <a:lnTo>
                  <a:pt x="9335369" y="3055860"/>
                </a:lnTo>
                <a:lnTo>
                  <a:pt x="9355730" y="3010233"/>
                </a:lnTo>
                <a:lnTo>
                  <a:pt x="9375746" y="2964419"/>
                </a:lnTo>
                <a:lnTo>
                  <a:pt x="9395414" y="2918420"/>
                </a:lnTo>
                <a:lnTo>
                  <a:pt x="9414735" y="2872238"/>
                </a:lnTo>
                <a:lnTo>
                  <a:pt x="9433704" y="2825875"/>
                </a:lnTo>
                <a:lnTo>
                  <a:pt x="9452322" y="2779331"/>
                </a:lnTo>
                <a:lnTo>
                  <a:pt x="9470587" y="2732609"/>
                </a:lnTo>
                <a:lnTo>
                  <a:pt x="9488496" y="2685710"/>
                </a:lnTo>
                <a:lnTo>
                  <a:pt x="9506048" y="2638636"/>
                </a:lnTo>
                <a:lnTo>
                  <a:pt x="9523242" y="2591389"/>
                </a:lnTo>
                <a:lnTo>
                  <a:pt x="9540076" y="2543970"/>
                </a:lnTo>
                <a:lnTo>
                  <a:pt x="9556548" y="2496380"/>
                </a:lnTo>
                <a:lnTo>
                  <a:pt x="9572656" y="2448623"/>
                </a:lnTo>
                <a:lnTo>
                  <a:pt x="9588399" y="2400698"/>
                </a:lnTo>
                <a:lnTo>
                  <a:pt x="9603776" y="2352609"/>
                </a:lnTo>
                <a:lnTo>
                  <a:pt x="9618784" y="2304355"/>
                </a:lnTo>
                <a:lnTo>
                  <a:pt x="9633422" y="2255940"/>
                </a:lnTo>
                <a:lnTo>
                  <a:pt x="9647689" y="2207365"/>
                </a:lnTo>
                <a:lnTo>
                  <a:pt x="9661582" y="2158632"/>
                </a:lnTo>
                <a:lnTo>
                  <a:pt x="9675100" y="2109741"/>
                </a:lnTo>
                <a:lnTo>
                  <a:pt x="9688241" y="2060695"/>
                </a:lnTo>
                <a:lnTo>
                  <a:pt x="9701004" y="2011496"/>
                </a:lnTo>
                <a:lnTo>
                  <a:pt x="9713387" y="1962144"/>
                </a:lnTo>
                <a:lnTo>
                  <a:pt x="9725389" y="1912643"/>
                </a:lnTo>
                <a:lnTo>
                  <a:pt x="9737007" y="1862992"/>
                </a:lnTo>
                <a:lnTo>
                  <a:pt x="9748240" y="1813195"/>
                </a:lnTo>
                <a:lnTo>
                  <a:pt x="9759086" y="1763253"/>
                </a:lnTo>
                <a:lnTo>
                  <a:pt x="9769545" y="1713166"/>
                </a:lnTo>
                <a:lnTo>
                  <a:pt x="9779613" y="1662938"/>
                </a:lnTo>
                <a:lnTo>
                  <a:pt x="9789290" y="1612569"/>
                </a:lnTo>
                <a:lnTo>
                  <a:pt x="9798574" y="1562062"/>
                </a:lnTo>
                <a:lnTo>
                  <a:pt x="9807463" y="1511418"/>
                </a:lnTo>
                <a:lnTo>
                  <a:pt x="9815955" y="1460638"/>
                </a:lnTo>
                <a:lnTo>
                  <a:pt x="9824049" y="1409724"/>
                </a:lnTo>
                <a:lnTo>
                  <a:pt x="9831744" y="1358678"/>
                </a:lnTo>
                <a:lnTo>
                  <a:pt x="9839037" y="1307502"/>
                </a:lnTo>
                <a:lnTo>
                  <a:pt x="9845927" y="1256197"/>
                </a:lnTo>
                <a:lnTo>
                  <a:pt x="9852412" y="1204765"/>
                </a:lnTo>
                <a:lnTo>
                  <a:pt x="9858490" y="1153208"/>
                </a:lnTo>
                <a:lnTo>
                  <a:pt x="9864161" y="1101526"/>
                </a:lnTo>
                <a:lnTo>
                  <a:pt x="9869422" y="1049723"/>
                </a:lnTo>
                <a:lnTo>
                  <a:pt x="9874271" y="997799"/>
                </a:lnTo>
                <a:lnTo>
                  <a:pt x="9878708" y="945756"/>
                </a:lnTo>
                <a:lnTo>
                  <a:pt x="9882729" y="893595"/>
                </a:lnTo>
                <a:lnTo>
                  <a:pt x="9886335" y="841319"/>
                </a:lnTo>
                <a:lnTo>
                  <a:pt x="9889522" y="788930"/>
                </a:lnTo>
                <a:lnTo>
                  <a:pt x="9892290" y="736428"/>
                </a:lnTo>
                <a:lnTo>
                  <a:pt x="9894637" y="683815"/>
                </a:lnTo>
                <a:lnTo>
                  <a:pt x="9896560" y="631093"/>
                </a:lnTo>
                <a:lnTo>
                  <a:pt x="9898059" y="578264"/>
                </a:lnTo>
                <a:lnTo>
                  <a:pt x="9899132" y="525330"/>
                </a:lnTo>
                <a:lnTo>
                  <a:pt x="9899777" y="472291"/>
                </a:lnTo>
                <a:lnTo>
                  <a:pt x="9899992" y="419150"/>
                </a:lnTo>
                <a:lnTo>
                  <a:pt x="9899992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7AA7C0C-4E23-40B8-AD87-96725C347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825" y="2922600"/>
            <a:ext cx="7200000" cy="461665"/>
          </a:xfrm>
        </p:spPr>
        <p:txBody>
          <a:bodyPr anchor="b"/>
          <a:lstStyle>
            <a:lvl1pPr algn="ctr">
              <a:defRPr sz="3000" b="1" cap="none" baseline="0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21140F5-4271-4F2A-9368-788CDD9592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Espace réservé du texte 13">
            <a:extLst>
              <a:ext uri="{FF2B5EF4-FFF2-40B4-BE49-F238E27FC236}">
                <a16:creationId xmlns:a16="http://schemas.microsoft.com/office/drawing/2014/main" id="{71C26F82-A9B1-4310-A8BC-B1E4B52D648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49825" y="3648547"/>
            <a:ext cx="7200000" cy="276999"/>
          </a:xfrm>
        </p:spPr>
        <p:txBody>
          <a:bodyPr/>
          <a:lstStyle>
            <a:lvl1pPr marL="0" indent="0" algn="ctr">
              <a:spcBef>
                <a:spcPts val="0"/>
              </a:spcBef>
              <a:buFontTx/>
              <a:buNone/>
              <a:tabLst>
                <a:tab pos="1081088" algn="l"/>
              </a:tabLst>
              <a:defRPr sz="1800" b="0">
                <a:solidFill>
                  <a:schemeClr val="bg1"/>
                </a:solidFill>
              </a:defRPr>
            </a:lvl1pPr>
            <a:lvl2pPr marL="0" algn="ctr">
              <a:spcBef>
                <a:spcPts val="0"/>
              </a:spcBef>
              <a:buFontTx/>
              <a:buNone/>
              <a:defRPr sz="140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FontTx/>
              <a:buNone/>
              <a:defRPr/>
            </a:lvl3pPr>
            <a:lvl4pPr marL="0">
              <a:spcBef>
                <a:spcPts val="0"/>
              </a:spcBef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20786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8E7572-3741-482A-9900-783E14A7D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2B5EBAD-E868-49F9-AC28-7EE593272A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FB547F12-AB28-45D1-AF6E-26F7A8B0822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91950" y="1079499"/>
            <a:ext cx="8892000" cy="5185085"/>
          </a:xfrm>
        </p:spPr>
        <p:txBody>
          <a:bodyPr>
            <a:no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1112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e 1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8E7572-3741-482A-9900-783E14A7D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2B5EBAD-E868-49F9-AC28-7EE593272A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7C20E8A-07EA-4083-94BF-43E6E5E1FD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130805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3611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e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8E7572-3741-482A-9900-783E14A7D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2B5EBAD-E868-49F9-AC28-7EE593272A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7C20E8A-07EA-4083-94BF-43E6E5E1FD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1215717"/>
          </a:xfrm>
        </p:spPr>
        <p:txBody>
          <a:bodyPr numCol="2" spcCol="360000"/>
          <a:lstStyle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61668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e &amp; Image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8E7572-3741-482A-9900-783E14A7D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2B5EBAD-E868-49F9-AC28-7EE593272A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7C20E8A-07EA-4083-94BF-43E6E5E1FD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6" y="1079500"/>
            <a:ext cx="4320000" cy="130805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0BCDFF1A-5E02-458F-854A-C288F150EC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45013" y="1079500"/>
            <a:ext cx="4321175" cy="5220000"/>
          </a:xfrm>
          <a:pattFill prst="openDmnd">
            <a:fgClr>
              <a:schemeClr val="bg2"/>
            </a:fgClr>
            <a:bgClr>
              <a:schemeClr val="bg1"/>
            </a:bgClr>
          </a:pattFill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2741279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e &amp; Image 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8E7572-3741-482A-9900-783E14A7D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2B5EBAD-E868-49F9-AC28-7EE593272A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7C20E8A-07EA-4083-94BF-43E6E5E1FD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5760193" cy="130805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0BCDFF1A-5E02-458F-854A-C288F150EC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86121" y="1079500"/>
            <a:ext cx="2880000" cy="5220000"/>
          </a:xfrm>
          <a:pattFill prst="openDmnd">
            <a:fgClr>
              <a:schemeClr val="bg2"/>
            </a:fgClr>
            <a:bgClr>
              <a:schemeClr val="bg1"/>
            </a:bgClr>
          </a:pattFill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1019380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e &amp; Image 1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8E7572-3741-482A-9900-783E14A7D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2B5EBAD-E868-49F9-AC28-7EE593272A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7C20E8A-07EA-4083-94BF-43E6E5E1FD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6480000" cy="130805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0BCDFF1A-5E02-458F-854A-C288F150EC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278210" y="1079500"/>
            <a:ext cx="2088000" cy="5220000"/>
          </a:xfrm>
          <a:pattFill prst="openDmnd">
            <a:fgClr>
              <a:schemeClr val="bg2"/>
            </a:fgClr>
            <a:bgClr>
              <a:schemeClr val="bg1"/>
            </a:bgClr>
          </a:pattFill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1261544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1A7D577-C50F-4896-8EBF-0276AEEFE533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7"/>
          <a:stretch/>
        </p:blipFill>
        <p:spPr>
          <a:xfrm>
            <a:off x="0" y="0"/>
            <a:ext cx="9899650" cy="78162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BF55790-8E4D-48A8-BA80-7AEF4FBDA88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18" y="6429797"/>
            <a:ext cx="8841214" cy="50812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75991" y="181623"/>
            <a:ext cx="8892000" cy="384721"/>
          </a:xfrm>
          <a:prstGeom prst="rect">
            <a:avLst/>
          </a:prstGeom>
        </p:spPr>
        <p:txBody>
          <a:bodyPr vert="horz" wrap="square" lIns="36000" tIns="0" rIns="36000" bIns="0" rtlCol="0" anchor="t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85774" y="1134308"/>
            <a:ext cx="8892000" cy="1320874"/>
          </a:xfrm>
          <a:prstGeom prst="rect">
            <a:avLst/>
          </a:prstGeom>
        </p:spPr>
        <p:txBody>
          <a:bodyPr vert="horz" wrap="square" lIns="36000" tIns="0" rIns="36000" bIns="0" rtlCol="0">
            <a:sp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982273" y="6372597"/>
            <a:ext cx="332390" cy="184666"/>
          </a:xfrm>
          <a:prstGeom prst="rect">
            <a:avLst/>
          </a:prstGeom>
        </p:spPr>
        <p:txBody>
          <a:bodyPr vert="horz" wrap="none" lIns="36000" tIns="0" rIns="36000" bIns="0" rtlCol="0" anchor="ctr">
            <a:spAutoFit/>
          </a:bodyPr>
          <a:lstStyle>
            <a:lvl1pPr marL="0" algn="r">
              <a:lnSpc>
                <a:spcPct val="100000"/>
              </a:lnSpc>
              <a:spcBef>
                <a:spcPts val="0"/>
              </a:spcBef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60506-5BE4-4453-AE4B-F0F5E69C63A6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C4148C5-D39D-4342-846F-3B72FD411913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61108" y="6292801"/>
            <a:ext cx="360000" cy="34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907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79" r:id="rId12"/>
    <p:sldLayoutId id="2147483696" r:id="rId13"/>
  </p:sldLayoutIdLst>
  <p:hf hdr="0" ftr="0" dt="0"/>
  <p:txStyles>
    <p:titleStyle>
      <a:lvl1pPr marL="0" algn="l" defTabSz="742493" rtl="0" eaLnBrk="1" latinLnBrk="0" hangingPunct="1">
        <a:lnSpc>
          <a:spcPct val="100000"/>
        </a:lnSpc>
        <a:spcBef>
          <a:spcPts val="0"/>
        </a:spcBef>
        <a:buFontTx/>
        <a:buNone/>
        <a:defRPr sz="2500" kern="1200" cap="all" baseline="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180000" indent="-180000" algn="l" defTabSz="742493" rtl="0" eaLnBrk="1" latinLnBrk="0" hangingPunct="1">
        <a:lnSpc>
          <a:spcPct val="100000"/>
        </a:lnSpc>
        <a:spcBef>
          <a:spcPts val="1200"/>
        </a:spcBef>
        <a:buFontTx/>
        <a:buBlip>
          <a:blip r:embed="rId18"/>
        </a:buBlip>
        <a:defRPr sz="20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742493" rtl="0" eaLnBrk="1" latinLnBrk="0" hangingPunct="1">
        <a:lnSpc>
          <a:spcPct val="100000"/>
        </a:lnSpc>
        <a:spcBef>
          <a:spcPts val="300"/>
        </a:spcBef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324000" indent="-144000" algn="l" defTabSz="742493" rtl="0" eaLnBrk="1" latinLnBrk="0" hangingPunct="1">
        <a:lnSpc>
          <a:spcPct val="100000"/>
        </a:lnSpc>
        <a:spcBef>
          <a:spcPts val="3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742493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Tx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742493" rtl="0" eaLnBrk="1" latinLnBrk="0" hangingPunct="1">
        <a:lnSpc>
          <a:spcPct val="100000"/>
        </a:lnSpc>
        <a:spcBef>
          <a:spcPts val="0"/>
        </a:spcBef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041855" indent="-185623" algn="l" defTabSz="742493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6pPr>
      <a:lvl7pPr marL="2413102" indent="-185623" algn="l" defTabSz="742493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7pPr>
      <a:lvl8pPr marL="2784348" indent="-185623" algn="l" defTabSz="742493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8pPr>
      <a:lvl9pPr marL="3155594" indent="-185623" algn="l" defTabSz="742493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42493" rtl="0" eaLnBrk="1" latinLnBrk="0" hangingPunct="1">
        <a:defRPr sz="1462" kern="1200">
          <a:solidFill>
            <a:schemeClr val="tx1"/>
          </a:solidFill>
          <a:latin typeface="+mn-lt"/>
          <a:ea typeface="+mn-ea"/>
          <a:cs typeface="+mn-cs"/>
        </a:defRPr>
      </a:lvl1pPr>
      <a:lvl2pPr marL="371246" algn="l" defTabSz="742493" rtl="0" eaLnBrk="1" latinLnBrk="0" hangingPunct="1">
        <a:defRPr sz="1462" kern="1200">
          <a:solidFill>
            <a:schemeClr val="tx1"/>
          </a:solidFill>
          <a:latin typeface="+mn-lt"/>
          <a:ea typeface="+mn-ea"/>
          <a:cs typeface="+mn-cs"/>
        </a:defRPr>
      </a:lvl2pPr>
      <a:lvl3pPr marL="742493" algn="l" defTabSz="742493" rtl="0" eaLnBrk="1" latinLnBrk="0" hangingPunct="1">
        <a:defRPr sz="1462" kern="1200">
          <a:solidFill>
            <a:schemeClr val="tx1"/>
          </a:solidFill>
          <a:latin typeface="+mn-lt"/>
          <a:ea typeface="+mn-ea"/>
          <a:cs typeface="+mn-cs"/>
        </a:defRPr>
      </a:lvl3pPr>
      <a:lvl4pPr marL="1113739" algn="l" defTabSz="742493" rtl="0" eaLnBrk="1" latinLnBrk="0" hangingPunct="1">
        <a:defRPr sz="1462" kern="1200">
          <a:solidFill>
            <a:schemeClr val="tx1"/>
          </a:solidFill>
          <a:latin typeface="+mn-lt"/>
          <a:ea typeface="+mn-ea"/>
          <a:cs typeface="+mn-cs"/>
        </a:defRPr>
      </a:lvl4pPr>
      <a:lvl5pPr marL="1484986" algn="l" defTabSz="742493" rtl="0" eaLnBrk="1" latinLnBrk="0" hangingPunct="1">
        <a:defRPr sz="1462" kern="1200">
          <a:solidFill>
            <a:schemeClr val="tx1"/>
          </a:solidFill>
          <a:latin typeface="+mn-lt"/>
          <a:ea typeface="+mn-ea"/>
          <a:cs typeface="+mn-cs"/>
        </a:defRPr>
      </a:lvl5pPr>
      <a:lvl6pPr marL="1856232" algn="l" defTabSz="742493" rtl="0" eaLnBrk="1" latinLnBrk="0" hangingPunct="1">
        <a:defRPr sz="1462" kern="1200">
          <a:solidFill>
            <a:schemeClr val="tx1"/>
          </a:solidFill>
          <a:latin typeface="+mn-lt"/>
          <a:ea typeface="+mn-ea"/>
          <a:cs typeface="+mn-cs"/>
        </a:defRPr>
      </a:lvl6pPr>
      <a:lvl7pPr marL="2227478" algn="l" defTabSz="742493" rtl="0" eaLnBrk="1" latinLnBrk="0" hangingPunct="1">
        <a:defRPr sz="1462" kern="1200">
          <a:solidFill>
            <a:schemeClr val="tx1"/>
          </a:solidFill>
          <a:latin typeface="+mn-lt"/>
          <a:ea typeface="+mn-ea"/>
          <a:cs typeface="+mn-cs"/>
        </a:defRPr>
      </a:lvl7pPr>
      <a:lvl8pPr marL="2598725" algn="l" defTabSz="742493" rtl="0" eaLnBrk="1" latinLnBrk="0" hangingPunct="1">
        <a:defRPr sz="1462" kern="1200">
          <a:solidFill>
            <a:schemeClr val="tx1"/>
          </a:solidFill>
          <a:latin typeface="+mn-lt"/>
          <a:ea typeface="+mn-ea"/>
          <a:cs typeface="+mn-cs"/>
        </a:defRPr>
      </a:lvl8pPr>
      <a:lvl9pPr marL="2969971" algn="l" defTabSz="742493" rtl="0" eaLnBrk="1" latinLnBrk="0" hangingPunct="1">
        <a:defRPr sz="14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06">
          <p15:clr>
            <a:srgbClr val="F26B43"/>
          </p15:clr>
        </p15:guide>
        <p15:guide id="2" orient="horz" pos="3874">
          <p15:clr>
            <a:srgbClr val="F26B43"/>
          </p15:clr>
        </p15:guide>
        <p15:guide id="3" pos="5908">
          <p15:clr>
            <a:srgbClr val="F26B43"/>
          </p15:clr>
        </p15:guide>
        <p15:guide id="4" orient="horz" pos="24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F1F1CCE-CD65-4C93-8F77-2A0461911A5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25989" y="5423322"/>
            <a:ext cx="3240000" cy="738664"/>
          </a:xfrm>
        </p:spPr>
        <p:txBody>
          <a:bodyPr/>
          <a:lstStyle/>
          <a:p>
            <a:r>
              <a:rPr lang="fr-FR" dirty="0"/>
              <a:t>Irène Mathy</a:t>
            </a:r>
          </a:p>
          <a:p>
            <a:r>
              <a:rPr lang="fr-FR" dirty="0" err="1"/>
              <a:t>Stibbe</a:t>
            </a: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B4A8AAF-2117-4FDC-9F05-2B1A7A941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933" y="2971379"/>
            <a:ext cx="5040000" cy="2215991"/>
          </a:xfrm>
        </p:spPr>
        <p:txBody>
          <a:bodyPr/>
          <a:lstStyle/>
          <a:p>
            <a:r>
              <a:rPr lang="fr-FR" dirty="0"/>
              <a:t>Conception et mise en concurrence simplifiée de certains marchés de services</a:t>
            </a:r>
          </a:p>
        </p:txBody>
      </p:sp>
    </p:spTree>
    <p:extLst>
      <p:ext uri="{BB962C8B-B14F-4D97-AF65-F5344CB8AC3E}">
        <p14:creationId xmlns:p14="http://schemas.microsoft.com/office/powerpoint/2010/main" val="39842949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89C0BA-FD2F-8616-32E0-603E86E3C7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BD07B8-9CC8-8661-8572-C011FB8CF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SECTEUR DES SOINS DE SANTE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84C9C35-8BC8-3D7C-56F4-D1302CB51B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F0C784E-31CF-D96F-107D-2AC104E7A36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5847755"/>
          </a:xfrm>
        </p:spPr>
        <p:txBody>
          <a:bodyPr/>
          <a:lstStyle/>
          <a:p>
            <a:r>
              <a:rPr lang="fr-FR" dirty="0"/>
              <a:t>Services de soins de santé = services spécifiques (Intro), notamment</a:t>
            </a:r>
            <a:endParaRPr lang="fr-FR" b="0" dirty="0"/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fr-FR" b="0" dirty="0"/>
              <a:t> </a:t>
            </a:r>
            <a:r>
              <a:rPr lang="fr-FR" b="0" dirty="0">
                <a:solidFill>
                  <a:schemeClr val="tx1"/>
                </a:solidFill>
              </a:rPr>
              <a:t>Services hospitaliers</a:t>
            </a: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fr-FR" b="0" dirty="0"/>
              <a:t> </a:t>
            </a:r>
            <a:r>
              <a:rPr lang="fr-FR" b="0" dirty="0">
                <a:solidFill>
                  <a:schemeClr val="tx1"/>
                </a:solidFill>
              </a:rPr>
              <a:t>Services de soins ambulatoires</a:t>
            </a: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fr-FR" b="0" dirty="0"/>
              <a:t> </a:t>
            </a:r>
            <a:r>
              <a:rPr lang="fr-FR" b="0" dirty="0">
                <a:solidFill>
                  <a:schemeClr val="tx1"/>
                </a:solidFill>
              </a:rPr>
              <a:t>Services prestés par médecins</a:t>
            </a:r>
            <a:r>
              <a:rPr lang="fr-FR" b="0" dirty="0"/>
              <a:t> </a:t>
            </a: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fr-FR" b="0" dirty="0"/>
              <a:t> </a:t>
            </a:r>
            <a:r>
              <a:rPr lang="fr-FR" b="0" dirty="0">
                <a:solidFill>
                  <a:schemeClr val="tx1"/>
                </a:solidFill>
              </a:rPr>
              <a:t>Services de soins dentaires</a:t>
            </a: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fr-FR" b="0" dirty="0"/>
              <a:t> </a:t>
            </a:r>
            <a:r>
              <a:rPr lang="fr-FR" b="0" dirty="0">
                <a:solidFill>
                  <a:schemeClr val="tx1"/>
                </a:solidFill>
              </a:rPr>
              <a:t>Services prestés par le personnel médical, infirmier, </a:t>
            </a:r>
            <a:r>
              <a:rPr lang="fr-FR" b="0" dirty="0" err="1">
                <a:solidFill>
                  <a:schemeClr val="tx1"/>
                </a:solidFill>
              </a:rPr>
              <a:t>sages-femmes</a:t>
            </a:r>
            <a:endParaRPr lang="fr-FR" b="0" dirty="0">
              <a:solidFill>
                <a:schemeClr val="tx1"/>
              </a:solidFill>
            </a:endParaRP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fr-FR" b="0" dirty="0"/>
              <a:t> </a:t>
            </a:r>
            <a:r>
              <a:rPr lang="fr-FR" b="0" dirty="0">
                <a:solidFill>
                  <a:schemeClr val="tx1"/>
                </a:solidFill>
              </a:rPr>
              <a:t>Services de soins à domicile</a:t>
            </a: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fr-FR" b="0" dirty="0"/>
              <a:t> </a:t>
            </a:r>
            <a:r>
              <a:rPr lang="fr-FR" b="0" dirty="0">
                <a:solidFill>
                  <a:schemeClr val="tx1"/>
                </a:solidFill>
              </a:rPr>
              <a:t>Services paramédicaux</a:t>
            </a: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fr-FR" b="0" dirty="0"/>
              <a:t> </a:t>
            </a:r>
            <a:r>
              <a:rPr lang="fr-FR" b="0" dirty="0">
                <a:solidFill>
                  <a:schemeClr val="tx1"/>
                </a:solidFill>
              </a:rPr>
              <a:t>Services ambulanciers </a:t>
            </a: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fr-FR" b="0" dirty="0"/>
              <a:t> </a:t>
            </a:r>
            <a:r>
              <a:rPr lang="fr-FR" b="0" dirty="0">
                <a:solidFill>
                  <a:schemeClr val="tx1"/>
                </a:solidFill>
              </a:rPr>
              <a:t>Services de laboratoires </a:t>
            </a: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fr-FR" b="0" dirty="0"/>
              <a:t> </a:t>
            </a:r>
            <a:r>
              <a:rPr lang="fr-FR" b="0" dirty="0">
                <a:solidFill>
                  <a:schemeClr val="tx1"/>
                </a:solidFill>
              </a:rPr>
              <a:t>Services de pharmacie</a:t>
            </a: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fr-FR" b="0" dirty="0"/>
              <a:t> </a:t>
            </a:r>
            <a:r>
              <a:rPr lang="fr-FR" b="0" dirty="0">
                <a:solidFill>
                  <a:schemeClr val="tx1"/>
                </a:solidFill>
              </a:rPr>
              <a:t>Services d’imagerie médicale…</a:t>
            </a:r>
          </a:p>
          <a:p>
            <a:pPr marL="1076325" indent="-179388"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4020936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1D77B7-5785-CB82-DF13-170295F367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B5AF48-55CC-4201-77D2-6BB9AA674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SECTEUR DES SOINS DE SANTE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B91E2B9-8737-1170-7405-5825D75E6A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D009C55-7A1D-244F-DB8C-704B9B9A4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5062924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fr-FR" dirty="0"/>
              <a:t>Recrutement de personnel : choix de l’établissement</a:t>
            </a:r>
            <a:endParaRPr lang="fr-FR" b="0" dirty="0"/>
          </a:p>
          <a:p>
            <a:pPr marL="627063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7063" algn="l"/>
              </a:tabLst>
            </a:pPr>
            <a:r>
              <a:rPr lang="fr-FR" b="0" dirty="0">
                <a:solidFill>
                  <a:schemeClr val="tx1"/>
                </a:solidFill>
              </a:rPr>
              <a:t>Engagement statutaire / sous contrat de travail : PAS MARCHE PUBLIC</a:t>
            </a:r>
          </a:p>
          <a:p>
            <a:pPr marL="627063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7063" algn="l"/>
              </a:tabLst>
            </a:pPr>
            <a:r>
              <a:rPr lang="fr-FR" b="0" dirty="0">
                <a:solidFill>
                  <a:schemeClr val="tx1"/>
                </a:solidFill>
              </a:rPr>
              <a:t>Prestation de services comme indépendant : MARCHE PUBLIC</a:t>
            </a:r>
          </a:p>
          <a:p>
            <a:pPr marL="627063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7063" algn="l"/>
              </a:tabLst>
            </a:pPr>
            <a:r>
              <a:rPr lang="fr-FR" b="0" dirty="0">
                <a:solidFill>
                  <a:schemeClr val="tx1"/>
                </a:solidFill>
              </a:rPr>
              <a:t>Intérim ? Considéré comme une sous-traitance : MARCHE PUBLIC</a:t>
            </a:r>
          </a:p>
          <a:p>
            <a:pPr marL="180000" marR="0" lvl="0" indent="-180000" algn="l" defTabSz="74249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fr-FR" b="0" dirty="0"/>
              <a:t> </a:t>
            </a:r>
            <a:r>
              <a:rPr lang="fr-FR" dirty="0">
                <a:solidFill>
                  <a:srgbClr val="00BBC3"/>
                </a:solidFill>
                <a:latin typeface="Arial" panose="020B0604020202020204"/>
              </a:rPr>
              <a:t>Création d’ / recours à une unité de soins nouvelle / distincte</a:t>
            </a:r>
            <a:endParaRPr lang="fr-FR" b="0" dirty="0">
              <a:solidFill>
                <a:srgbClr val="00BBC3"/>
              </a:solidFill>
              <a:latin typeface="Arial" panose="020B0604020202020204"/>
            </a:endParaRPr>
          </a:p>
          <a:p>
            <a:pPr marL="1076325" marR="0" lvl="0" indent="-342900" algn="l" defTabSz="74249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Relation 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 house</a:t>
            </a:r>
            <a:r>
              <a:rPr kumimoji="0" lang="fr-FR" sz="20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: HORS MARCHES PUBLICS</a:t>
            </a:r>
          </a:p>
          <a:p>
            <a:pPr marL="1076325" marR="0" lvl="0" indent="-342900" algn="l" defTabSz="74249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fr-FR" b="0" i="0" dirty="0">
                <a:solidFill>
                  <a:prstClr val="black"/>
                </a:solidFill>
                <a:latin typeface="Arial" panose="020B0604020202020204"/>
              </a:rPr>
              <a:t>Appel aux prestations d’un (établissement tiers) : MARCHE PUBLIC</a:t>
            </a:r>
          </a:p>
          <a:p>
            <a:pPr marL="1076325" marR="0" lvl="0" indent="-342900" algn="l" defTabSz="74249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20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</a:t>
            </a:r>
            <a:r>
              <a:rPr lang="fr-FR" b="0" dirty="0">
                <a:solidFill>
                  <a:prstClr val="black"/>
                </a:solidFill>
                <a:latin typeface="Arial" panose="020B0604020202020204"/>
              </a:rPr>
              <a:t>opération horizontale non institutionnalisée ?</a:t>
            </a:r>
          </a:p>
          <a:p>
            <a:pPr marL="1076325" marR="0" lvl="0" indent="-342900" algn="l" defTabSz="74249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Concession de services (≠ simple mise à disposition de surface)</a:t>
            </a:r>
          </a:p>
          <a:p>
            <a:pPr marL="162900" lvl="4" indent="-342900"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endParaRPr lang="fr-FR" sz="1400" dirty="0">
              <a:solidFill>
                <a:schemeClr val="tx2"/>
              </a:solidFill>
            </a:endParaRP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16792387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7FB729-E09F-393B-FD51-D6082E7A03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DC6B6D-70C0-E5EF-77B2-F6406CAC9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SECTEUR DES SOINS DE SANTE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B131EF6-B14A-D1C7-83B2-6F091ED2D1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2B67F83-B339-3AC4-8DE7-10B9F36784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337015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fr-FR" dirty="0"/>
              <a:t>Externalisation des prestations : services spécifiques</a:t>
            </a:r>
            <a:endParaRPr lang="fr-FR" b="0" dirty="0"/>
          </a:p>
          <a:p>
            <a:pPr marL="1076325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Choix relativement ouvert entre différentes procédures de passation</a:t>
            </a:r>
          </a:p>
          <a:p>
            <a:pPr marL="1076325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Possibilité de concevoir une procédure </a:t>
            </a:r>
            <a:r>
              <a:rPr lang="fr-FR" b="0" i="1" dirty="0">
                <a:solidFill>
                  <a:schemeClr val="tx1"/>
                </a:solidFill>
              </a:rPr>
              <a:t>sui generis</a:t>
            </a:r>
            <a:endParaRPr lang="fr-FR" b="0" dirty="0">
              <a:solidFill>
                <a:schemeClr val="tx1"/>
              </a:solidFill>
            </a:endParaRPr>
          </a:p>
          <a:p>
            <a:pPr marL="1076325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Fil rouge : transparence, égalité de traitement, proportionnalité</a:t>
            </a:r>
          </a:p>
          <a:p>
            <a:pPr marL="1076325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Contrainte transversale : durée limitée / remise en concurrence</a:t>
            </a:r>
          </a:p>
          <a:p>
            <a:pPr marL="0" marR="0" lvl="0" indent="0" algn="l" defTabSz="74249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fr-FR" sz="1400" dirty="0">
              <a:solidFill>
                <a:schemeClr val="tx2"/>
              </a:solidFill>
            </a:endParaRP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1354216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8F5132-2AC6-E539-FE7F-7DF944D8E3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2A7C80-824E-6415-9B80-63795180F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SECTEUR DES SOINS DE SANTE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B9E8933-3D2B-F0C2-EB75-DA10D1F6FD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703C24F-89AA-3F74-CDDF-6BDD8E41BA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5678478"/>
          </a:xfrm>
        </p:spPr>
        <p:txBody>
          <a:bodyPr/>
          <a:lstStyle/>
          <a:p>
            <a:r>
              <a:rPr lang="fr-FR" dirty="0"/>
              <a:t>Critères de sélection qualitative et d’attribution</a:t>
            </a:r>
            <a:endParaRPr lang="fr-FR" b="0" i="1" dirty="0"/>
          </a:p>
          <a:p>
            <a:pPr marL="896938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rgbClr val="92D050"/>
                </a:solidFill>
              </a:rPr>
              <a:t>Spécialisations</a:t>
            </a:r>
          </a:p>
          <a:p>
            <a:pPr marL="896938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rgbClr val="92D050"/>
                </a:solidFill>
              </a:rPr>
              <a:t>Références – CV – Publications </a:t>
            </a:r>
          </a:p>
          <a:p>
            <a:pPr marL="896938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rgbClr val="FFC000"/>
                </a:solidFill>
              </a:rPr>
              <a:t>Expérience dans la gestion de certaines responsabilités déterminées</a:t>
            </a:r>
          </a:p>
          <a:p>
            <a:pPr marL="896938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rgbClr val="00B0F0"/>
                </a:solidFill>
              </a:rPr>
              <a:t>Méthode proposée de gestion d’équipe / des prestations à réaliser</a:t>
            </a:r>
          </a:p>
          <a:p>
            <a:pPr marL="896938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rgbClr val="00B0F0"/>
                </a:solidFill>
              </a:rPr>
              <a:t>« Aptitude à poser un diagnostic + communication » sur base d’un casus</a:t>
            </a:r>
          </a:p>
          <a:p>
            <a:pPr marL="896938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rgbClr val="00B0F0"/>
                </a:solidFill>
              </a:rPr>
              <a:t>Disponibilité </a:t>
            </a:r>
          </a:p>
          <a:p>
            <a:pPr marL="896938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rgbClr val="00B0F0"/>
                </a:solidFill>
              </a:rPr>
              <a:t>Proposition de méthodes de soins innovantes / intégrées</a:t>
            </a:r>
          </a:p>
          <a:p>
            <a:pPr marL="896938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rgbClr val="00B0F0"/>
                </a:solidFill>
              </a:rPr>
              <a:t>Honoraires ?</a:t>
            </a:r>
          </a:p>
          <a:p>
            <a:pPr marL="0" marR="0" lvl="0" indent="0" algn="l" defTabSz="74249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fr-FR" sz="1400" dirty="0">
              <a:solidFill>
                <a:schemeClr val="tx2"/>
              </a:solidFill>
            </a:endParaRP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3029387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6FEF29-14A0-3F7A-41F0-AB0BC3C777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6B09CC-EDF7-5ABE-146F-93F01081C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SECTEUR DES SOINS DE SANTE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9C612ED-2900-15A6-53E2-08E5205057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6B945B8-30FA-8430-A519-DAAB8852682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5832366"/>
          </a:xfrm>
        </p:spPr>
        <p:txBody>
          <a:bodyPr/>
          <a:lstStyle/>
          <a:p>
            <a:r>
              <a:rPr lang="fr-FR" dirty="0"/>
              <a:t>Externalisation des prestations : illustrations</a:t>
            </a:r>
            <a:endParaRPr lang="fr-FR" b="0" dirty="0"/>
          </a:p>
          <a:p>
            <a:pPr marL="1076325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PNDPP : </a:t>
            </a:r>
          </a:p>
          <a:p>
            <a:pPr marL="14351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sz="1800" b="0" dirty="0">
                <a:solidFill>
                  <a:schemeClr val="tx1"/>
                </a:solidFill>
              </a:rPr>
              <a:t>Médecin coordinateur pour une maison de repos et un centre de soins</a:t>
            </a:r>
          </a:p>
          <a:p>
            <a:pPr marL="15240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1600" b="0" dirty="0">
                <a:solidFill>
                  <a:schemeClr val="tx1"/>
                </a:solidFill>
              </a:rPr>
              <a:t>Sélection : diplôme médecin généraliste, 5 ans expérience, formation complémentaire en gériatrie, médecin conventionné et inscrit à l’Ordre des médecins, 2 références de deux ans dans une MRS</a:t>
            </a:r>
          </a:p>
          <a:p>
            <a:pPr marL="15240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1600" b="0" dirty="0">
                <a:solidFill>
                  <a:schemeClr val="tx1"/>
                </a:solidFill>
              </a:rPr>
              <a:t>Attribution : qualité 84 % / Prix 16 %</a:t>
            </a:r>
          </a:p>
          <a:p>
            <a:pPr marL="14351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sz="1800" b="0" dirty="0">
                <a:solidFill>
                  <a:schemeClr val="tx1"/>
                </a:solidFill>
              </a:rPr>
              <a:t>Transports non urgents de patients – accord-cadre</a:t>
            </a:r>
          </a:p>
          <a:p>
            <a:pPr marL="15240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1600" b="0" dirty="0">
                <a:solidFill>
                  <a:schemeClr val="tx1"/>
                </a:solidFill>
              </a:rPr>
              <a:t>Sélection : CA, références de services comparables, qualifications professionnelles ambulanciers/médecin, agrément transport médico-sanitaire</a:t>
            </a:r>
          </a:p>
          <a:p>
            <a:pPr marL="15240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1600" b="0" dirty="0">
                <a:solidFill>
                  <a:schemeClr val="tx1"/>
                </a:solidFill>
              </a:rPr>
              <a:t>Attribution : Implantation et aménagement 50 % / Prix 50 %</a:t>
            </a:r>
          </a:p>
          <a:p>
            <a:pPr marL="1435100" marR="0" lvl="0" indent="-342900" algn="l" defTabSz="74249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Médecin collaborateur FEDRIS – honoraires barémisés</a:t>
            </a:r>
          </a:p>
          <a:p>
            <a:pPr marL="1524000" marR="0" lvl="0" indent="0" algn="l" defTabSz="74249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Sélection : diplôme médecin et inscrit à l’Ordre des médecins</a:t>
            </a:r>
          </a:p>
          <a:p>
            <a:pPr marL="1524000" marR="0" lvl="0" indent="0" algn="l" defTabSz="74249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Attribution : Connaissances et compétences en médecine sociale 45 % / Disponibilité 20 % / Méthodologie 35 %</a:t>
            </a: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11368412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43BC43-F989-CAF5-3BB3-76424898E7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110A4F-60A2-8131-78FE-371425217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SECTEUR DES SOINS DE SANTE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B050F12-A528-7447-88FC-D64CB21D29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246FE2F-1934-EB85-A3B0-3EC6CD60EE0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8793" y="882276"/>
            <a:ext cx="8882063" cy="6232475"/>
          </a:xfrm>
        </p:spPr>
        <p:txBody>
          <a:bodyPr/>
          <a:lstStyle/>
          <a:p>
            <a:r>
              <a:rPr lang="fr-FR" dirty="0"/>
              <a:t>Externalisation des prestations : illustrations</a:t>
            </a:r>
            <a:endParaRPr lang="fr-FR" b="0" dirty="0"/>
          </a:p>
          <a:p>
            <a:pPr marL="1076325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1800" b="0" dirty="0">
                <a:solidFill>
                  <a:schemeClr val="tx1"/>
                </a:solidFill>
              </a:rPr>
              <a:t>PNSP : </a:t>
            </a:r>
          </a:p>
          <a:p>
            <a:pPr marL="14351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sz="1600" b="0" dirty="0">
                <a:solidFill>
                  <a:schemeClr val="tx1"/>
                </a:solidFill>
              </a:rPr>
              <a:t>Service d’intérim de personnel soignant – accord-cadre</a:t>
            </a:r>
          </a:p>
          <a:p>
            <a:pPr marL="14351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sz="1600" b="0" dirty="0">
                <a:solidFill>
                  <a:schemeClr val="tx1"/>
                </a:solidFill>
              </a:rPr>
              <a:t>Médecin coordinateur pour une MRS</a:t>
            </a:r>
          </a:p>
          <a:p>
            <a:pPr marL="15240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1400" b="0" dirty="0">
                <a:solidFill>
                  <a:schemeClr val="tx1"/>
                </a:solidFill>
              </a:rPr>
              <a:t>Sélection : « néant »</a:t>
            </a:r>
          </a:p>
          <a:p>
            <a:pPr marL="15240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1400" b="0" dirty="0">
                <a:solidFill>
                  <a:schemeClr val="tx1"/>
                </a:solidFill>
              </a:rPr>
              <a:t>Attribution : Organisation de son activité 50 % / Formation annuelle du personnel de soins 30 % / Formation utile à la fonction de médecin coordinateur 20 %</a:t>
            </a:r>
          </a:p>
          <a:p>
            <a:pPr marL="1076325" marR="0" lvl="0" indent="-342900" algn="l" defTabSz="74249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Dialogue compétitif : </a:t>
            </a:r>
          </a:p>
          <a:p>
            <a:pPr marL="1435100" marR="0" lvl="0" indent="-342900" algn="l" defTabSz="74249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Optimisation des plateaux d’imagerie de deux hôpitaux</a:t>
            </a:r>
          </a:p>
          <a:p>
            <a:pPr marL="1524000" marR="0" lvl="0" indent="0" algn="l" defTabSz="74249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Discussions sur les solutions possibles pour identifier la réponse au besoin</a:t>
            </a:r>
          </a:p>
          <a:p>
            <a:pPr marL="1524000" marR="0" lvl="0" indent="0" algn="l" defTabSz="74249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Attribution : Prix 50 % / Performances 30 % / Prestations associées 15 % / Innovation-flexibilité 5 %</a:t>
            </a:r>
          </a:p>
          <a:p>
            <a:pPr marL="1076325" marR="0" lvl="0" indent="-342900" algn="l" defTabSz="74249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Procédure ouverte : </a:t>
            </a:r>
          </a:p>
          <a:p>
            <a:pPr marL="1435100" marR="0" lvl="0" indent="-342900" algn="l" defTabSz="74249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Oxygénothérapie à domicile</a:t>
            </a:r>
          </a:p>
          <a:p>
            <a:pPr marL="1524000" marR="0" lvl="0" indent="0" algn="l" defTabSz="74249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Sélection : CA / références / capacités linguistiques / actions réduction empreinte écologique</a:t>
            </a:r>
          </a:p>
          <a:p>
            <a:pPr marL="1524000" marR="0" lvl="0" indent="0" algn="l" defTabSz="74249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fr-FR" sz="1400" b="0" dirty="0">
                <a:solidFill>
                  <a:prstClr val="black"/>
                </a:solidFill>
                <a:latin typeface="Arial" panose="020B0604020202020204"/>
              </a:rPr>
              <a:t>Attribution : Prix 60 % / Qualité appareils + services 40 %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36746723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E55C6F-3829-C6DD-E8B5-D997DD8E96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46BAFD-B9F3-6984-EDC2-D074655A3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Secteur social et éducatif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2F4A324-7B0B-9C5E-DD4A-5F49E37FBC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43D2B70-8DC3-F935-36FE-CBDEA7B8594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Utilisation de critères sociaux ou éthiques</a:t>
            </a:r>
          </a:p>
        </p:txBody>
      </p:sp>
    </p:spTree>
    <p:extLst>
      <p:ext uri="{BB962C8B-B14F-4D97-AF65-F5344CB8AC3E}">
        <p14:creationId xmlns:p14="http://schemas.microsoft.com/office/powerpoint/2010/main" val="34319299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166792-D134-06A0-98B8-E9718D788D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1694E1-89A0-4A2F-41DF-4206FD55A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SECTEUR social et </a:t>
            </a:r>
            <a:r>
              <a:rPr lang="fr-FR" dirty="0" err="1"/>
              <a:t>educatif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451929A-5765-0179-BE22-EB1B99B892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7855D2F-CC18-72C0-1782-A1F6FAD849A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4139595"/>
          </a:xfrm>
        </p:spPr>
        <p:txBody>
          <a:bodyPr/>
          <a:lstStyle/>
          <a:p>
            <a:r>
              <a:rPr lang="fr-FR" dirty="0"/>
              <a:t>Clauses sociales et éthiques dans les marchés publics</a:t>
            </a:r>
          </a:p>
          <a:p>
            <a:pPr marL="717550" indent="-179388">
              <a:buFont typeface="Wingdings" panose="05000000000000000000" pitchFamily="2" charset="2"/>
              <a:buChar char="Ø"/>
            </a:pPr>
            <a:r>
              <a:rPr lang="fr-FR" b="0" i="1" dirty="0"/>
              <a:t> </a:t>
            </a:r>
            <a:r>
              <a:rPr lang="fr-FR" b="0" i="1" dirty="0">
                <a:solidFill>
                  <a:schemeClr val="tx1"/>
                </a:solidFill>
              </a:rPr>
              <a:t>Controverse insoluble : acheter « social » ou « responsable » sans restreindre la concurrence</a:t>
            </a:r>
          </a:p>
          <a:p>
            <a:pPr marL="717550" indent="-179388">
              <a:buFont typeface="Wingdings" panose="05000000000000000000" pitchFamily="2" charset="2"/>
              <a:buChar char="Ø"/>
            </a:pPr>
            <a:r>
              <a:rPr lang="fr-FR" b="0" i="1" dirty="0"/>
              <a:t> </a:t>
            </a:r>
            <a:r>
              <a:rPr lang="fr-FR" b="0" i="1" dirty="0">
                <a:solidFill>
                  <a:schemeClr val="tx1"/>
                </a:solidFill>
              </a:rPr>
              <a:t>Point d’achoppement récurrent en marchés publics : lien nécessaire entre les critères d’attribution / sélection / exigences techniques et l’objet du marché</a:t>
            </a:r>
          </a:p>
          <a:p>
            <a:pPr marL="717550" indent="-179388">
              <a:buFont typeface="Wingdings" panose="05000000000000000000" pitchFamily="2" charset="2"/>
              <a:buChar char="Ø"/>
            </a:pPr>
            <a:r>
              <a:rPr lang="fr-FR" b="0" i="1" dirty="0"/>
              <a:t> </a:t>
            </a:r>
            <a:r>
              <a:rPr lang="fr-FR" b="0" i="1" dirty="0">
                <a:solidFill>
                  <a:schemeClr val="tx1"/>
                </a:solidFill>
              </a:rPr>
              <a:t>Recherche de « pistes » de valorisation des démarches sociales ou éthiques</a:t>
            </a:r>
          </a:p>
          <a:p>
            <a:pPr marL="717550" indent="-179388">
              <a:buFont typeface="Wingdings" panose="05000000000000000000" pitchFamily="2" charset="2"/>
              <a:buChar char="Ø"/>
            </a:pPr>
            <a:r>
              <a:rPr lang="fr-FR" b="0" i="1" dirty="0"/>
              <a:t> </a:t>
            </a:r>
            <a:r>
              <a:rPr lang="fr-FR" b="0" i="1" dirty="0">
                <a:solidFill>
                  <a:schemeClr val="tx1"/>
                </a:solidFill>
              </a:rPr>
              <a:t>Tension d’accessibilité pour les PME </a:t>
            </a:r>
          </a:p>
          <a:p>
            <a:pPr marL="0" marR="0" lvl="0" indent="0" algn="l" defTabSz="74249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fr-FR" sz="1400" dirty="0">
              <a:solidFill>
                <a:schemeClr val="tx2"/>
              </a:solidFill>
            </a:endParaRP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27702319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381FE3-F7ED-23F9-7FC0-8343FE7A5A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E0AE43-E78F-65C4-0AFD-6DFA950F1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SECTEUR social et </a:t>
            </a:r>
            <a:r>
              <a:rPr lang="fr-FR" dirty="0" err="1"/>
              <a:t>educatif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9A20AE5-BE74-FEA6-C49E-29950DA389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38B83AD-3740-0228-B1AF-F9CEADFBD3A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2908489"/>
          </a:xfrm>
        </p:spPr>
        <p:txBody>
          <a:bodyPr/>
          <a:lstStyle/>
          <a:p>
            <a:r>
              <a:rPr lang="fr-FR" dirty="0"/>
              <a:t>Conception des clauses sociales</a:t>
            </a:r>
          </a:p>
          <a:p>
            <a:pPr marL="717550" indent="-179388">
              <a:buFont typeface="Wingdings" panose="05000000000000000000" pitchFamily="2" charset="2"/>
              <a:buChar char="Ø"/>
            </a:pPr>
            <a:r>
              <a:rPr lang="fr-FR" b="0" i="1" dirty="0"/>
              <a:t> </a:t>
            </a:r>
            <a:r>
              <a:rPr lang="fr-FR" b="0" dirty="0">
                <a:solidFill>
                  <a:schemeClr val="tx1"/>
                </a:solidFill>
              </a:rPr>
              <a:t>Promotion de l’accès à l’emploi</a:t>
            </a:r>
          </a:p>
          <a:p>
            <a:pPr marL="717550" indent="-179388">
              <a:buFont typeface="Wingdings" panose="05000000000000000000" pitchFamily="2" charset="2"/>
              <a:buChar char="Ø"/>
            </a:pPr>
            <a:r>
              <a:rPr lang="fr-FR" b="0" dirty="0"/>
              <a:t> </a:t>
            </a:r>
            <a:r>
              <a:rPr lang="fr-FR" b="0" dirty="0">
                <a:solidFill>
                  <a:schemeClr val="tx1"/>
                </a:solidFill>
              </a:rPr>
              <a:t>Promotion du travail décent et des droits sociaux</a:t>
            </a:r>
          </a:p>
          <a:p>
            <a:pPr marL="717550" indent="-179388">
              <a:buFont typeface="Wingdings" panose="05000000000000000000" pitchFamily="2" charset="2"/>
              <a:buChar char="Ø"/>
            </a:pPr>
            <a:r>
              <a:rPr lang="fr-FR" b="0" dirty="0"/>
              <a:t> </a:t>
            </a:r>
            <a:r>
              <a:rPr lang="fr-FR" b="0" dirty="0">
                <a:solidFill>
                  <a:schemeClr val="tx1"/>
                </a:solidFill>
              </a:rPr>
              <a:t>Inclusion sociale – côté adjudicataire et côté bénéficiaire ultime du MP</a:t>
            </a:r>
          </a:p>
          <a:p>
            <a:pPr marL="717550" indent="-179388">
              <a:buFont typeface="Wingdings" panose="05000000000000000000" pitchFamily="2" charset="2"/>
              <a:buChar char="Ø"/>
            </a:pPr>
            <a:r>
              <a:rPr lang="fr-FR" b="0" dirty="0"/>
              <a:t> </a:t>
            </a:r>
            <a:r>
              <a:rPr lang="fr-FR" b="0" dirty="0">
                <a:solidFill>
                  <a:schemeClr val="tx1"/>
                </a:solidFill>
              </a:rPr>
              <a:t>Tension d’accessibilité pour les PME et les entreprises étrangères</a:t>
            </a:r>
          </a:p>
          <a:p>
            <a:pPr marL="0" marR="0" lvl="0" indent="0" algn="l" defTabSz="74249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fr-FR" sz="1400" dirty="0">
              <a:solidFill>
                <a:schemeClr val="tx2"/>
              </a:solidFill>
            </a:endParaRP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15477893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FCC36F-8078-17A9-04A2-0BD11D6B84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8F34A7-D686-851C-B761-6E13986D3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SECTEUR social et </a:t>
            </a:r>
            <a:r>
              <a:rPr lang="fr-FR" dirty="0" err="1"/>
              <a:t>educatif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62CA0DA-8DE8-6D98-79BA-FDE47B5F02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B773589-708F-4357-F99C-C47F95910F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4462760"/>
          </a:xfrm>
        </p:spPr>
        <p:txBody>
          <a:bodyPr/>
          <a:lstStyle/>
          <a:p>
            <a:r>
              <a:rPr lang="fr-FR" dirty="0"/>
              <a:t>Intégration de la dimension sociale dans un MP – différentes pistes</a:t>
            </a:r>
          </a:p>
          <a:p>
            <a:pPr marL="806450" indent="-268288"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Veiller à la formulation de spécifications techniques sans effet négatif sur l’inclusion sociale ou les conditions de travail décentes/équitables</a:t>
            </a:r>
          </a:p>
          <a:p>
            <a:pPr marL="806450" indent="-268288"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Donner une dimension sociale à l’objet même du marché et/ou à ses conditions d’exécution</a:t>
            </a:r>
          </a:p>
          <a:p>
            <a:pPr marL="806450" indent="-268288"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Réaliser un contrôle scrupuleux des motifs d’exclusion (facultatifs – le cas échéant par des renvois explicites, dans le CSC, au respect de certaines législations) et dans le cadre de la vérification des prix</a:t>
            </a:r>
          </a:p>
          <a:p>
            <a:pPr marL="806450" indent="-268288"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Sélection qualitative : justifier de la nécessité de s’assurer d’un « savoir-faire » spécifique dans le domaine social au regard de l’objet du marché</a:t>
            </a:r>
          </a:p>
          <a:p>
            <a:pPr marL="538162" indent="0">
              <a:buNone/>
            </a:pP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286320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D81401-0DA1-4651-B16B-9B706FCAB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Introduction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20D739D-D3E4-4452-A994-B2E4DC6103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E2D5543-513D-4B98-BC75-FB3F0B8D82F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Services sociaux et autres services spécifiques</a:t>
            </a:r>
          </a:p>
        </p:txBody>
      </p:sp>
    </p:spTree>
    <p:extLst>
      <p:ext uri="{BB962C8B-B14F-4D97-AF65-F5344CB8AC3E}">
        <p14:creationId xmlns:p14="http://schemas.microsoft.com/office/powerpoint/2010/main" val="39482812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D197D-F7A7-5591-99CA-CB5436EBD5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32B7CA-FDA2-250A-6830-C1CEF823D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SECTEUR social et </a:t>
            </a:r>
            <a:r>
              <a:rPr lang="fr-FR" dirty="0" err="1"/>
              <a:t>educatif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95BAF98-DE1B-16EF-621A-9A39859101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594EF31-7250-59E5-A2BD-8003DD09869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4616648"/>
          </a:xfrm>
        </p:spPr>
        <p:txBody>
          <a:bodyPr/>
          <a:lstStyle/>
          <a:p>
            <a:r>
              <a:rPr lang="fr-FR" dirty="0"/>
              <a:t>Intégration de la dimension sociale dans un MP – différentes pistes</a:t>
            </a:r>
          </a:p>
          <a:p>
            <a:pPr marL="717550" indent="-179388"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 Intégrer la dimension sociale dans les critères d’attribution</a:t>
            </a:r>
          </a:p>
          <a:p>
            <a:pPr marL="1255713" indent="-342900">
              <a:buFont typeface="Wingdings" panose="05000000000000000000" pitchFamily="2" charset="2"/>
              <a:buChar char="v"/>
            </a:pPr>
            <a:r>
              <a:rPr lang="fr-FR" b="0" dirty="0">
                <a:solidFill>
                  <a:schemeClr val="tx1"/>
                </a:solidFill>
              </a:rPr>
              <a:t>Services accessibles / utilisables par des personnes handicapées </a:t>
            </a:r>
          </a:p>
          <a:p>
            <a:pPr marL="1255713" indent="-342900">
              <a:buFont typeface="Wingdings" panose="05000000000000000000" pitchFamily="2" charset="2"/>
              <a:buChar char="v"/>
            </a:pPr>
            <a:r>
              <a:rPr lang="fr-FR" b="0" dirty="0">
                <a:solidFill>
                  <a:schemeClr val="tx1"/>
                </a:solidFill>
              </a:rPr>
              <a:t>Intégration des besoins spécifiques aux groupes défavorisés destinataires ultimes des prestations commandées</a:t>
            </a:r>
          </a:p>
          <a:p>
            <a:pPr marL="1255713" indent="-342900">
              <a:buFont typeface="Wingdings" panose="05000000000000000000" pitchFamily="2" charset="2"/>
              <a:buChar char="v"/>
            </a:pPr>
            <a:r>
              <a:rPr lang="fr-FR" b="0" dirty="0">
                <a:solidFill>
                  <a:schemeClr val="tx1"/>
                </a:solidFill>
              </a:rPr>
              <a:t>Non-discrimination des utilisateurs finaux / possibilité de personnalisation des services selon les différentes catégories concernées</a:t>
            </a:r>
          </a:p>
          <a:p>
            <a:pPr marL="806450" marR="0" lvl="0" indent="-268288" algn="l" defTabSz="74249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Utiliser des variantes en demandant l’intégration de performances sociales plus importantes dans celles-ci</a:t>
            </a:r>
          </a:p>
          <a:p>
            <a:pPr marL="806450" marR="0" lvl="0" indent="-268288" algn="l" defTabSz="74249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fr-FR" b="0" dirty="0">
                <a:solidFill>
                  <a:prstClr val="black"/>
                </a:solidFill>
                <a:latin typeface="Arial" panose="020B0604020202020204"/>
              </a:rPr>
              <a:t>CJUE C-225/98 : le critère « additionnel » pour départager des offres économiquement équivalentes</a:t>
            </a: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41018782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064352-B353-ED0A-1B7F-B7C5499384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8C211C-35DA-A9E2-FE46-FD341817F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SECTEUR social et </a:t>
            </a:r>
            <a:r>
              <a:rPr lang="fr-FR" dirty="0" err="1"/>
              <a:t>educatif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087484F-6B5B-4454-B65E-F9C99DCB3B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B45F425-BD17-4198-4FE8-8488405438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2908489"/>
          </a:xfrm>
        </p:spPr>
        <p:txBody>
          <a:bodyPr/>
          <a:lstStyle/>
          <a:p>
            <a:r>
              <a:rPr lang="fr-FR" dirty="0"/>
              <a:t>Conception des clauses éthiques (aucune référence expresse Loi MP)</a:t>
            </a:r>
          </a:p>
          <a:p>
            <a:pPr marL="717550" indent="-179388">
              <a:buFont typeface="Wingdings" panose="05000000000000000000" pitchFamily="2" charset="2"/>
              <a:buChar char="Ø"/>
            </a:pPr>
            <a:r>
              <a:rPr lang="fr-FR" b="0" i="1" dirty="0"/>
              <a:t> </a:t>
            </a:r>
            <a:r>
              <a:rPr lang="fr-FR" b="0" dirty="0">
                <a:solidFill>
                  <a:schemeClr val="tx1"/>
                </a:solidFill>
              </a:rPr>
              <a:t>Principe transversal de respect droit environnemental, social, travail</a:t>
            </a:r>
          </a:p>
          <a:p>
            <a:pPr marL="717550" indent="-179388">
              <a:buFont typeface="Wingdings" panose="05000000000000000000" pitchFamily="2" charset="2"/>
              <a:buChar char="Ø"/>
            </a:pPr>
            <a:r>
              <a:rPr lang="fr-FR" b="0" dirty="0"/>
              <a:t> </a:t>
            </a:r>
            <a:r>
              <a:rPr lang="fr-FR" b="0" dirty="0">
                <a:solidFill>
                  <a:schemeClr val="tx1"/>
                </a:solidFill>
              </a:rPr>
              <a:t>Intégrité des opérateurs économiques</a:t>
            </a:r>
          </a:p>
          <a:p>
            <a:pPr marL="717550" indent="-179388">
              <a:buFont typeface="Wingdings" panose="05000000000000000000" pitchFamily="2" charset="2"/>
              <a:buChar char="Ø"/>
            </a:pPr>
            <a:r>
              <a:rPr lang="fr-FR" b="0" dirty="0"/>
              <a:t> </a:t>
            </a:r>
            <a:r>
              <a:rPr lang="fr-FR" b="0" dirty="0">
                <a:solidFill>
                  <a:schemeClr val="tx1"/>
                </a:solidFill>
              </a:rPr>
              <a:t>Stimulation des pratiques durables et écologiques</a:t>
            </a:r>
          </a:p>
          <a:p>
            <a:pPr marL="717550" indent="-179388">
              <a:buFont typeface="Wingdings" panose="05000000000000000000" pitchFamily="2" charset="2"/>
              <a:buChar char="Ø"/>
            </a:pPr>
            <a:r>
              <a:rPr lang="fr-FR" b="0" dirty="0"/>
              <a:t> </a:t>
            </a:r>
            <a:r>
              <a:rPr lang="fr-FR" b="0" dirty="0">
                <a:solidFill>
                  <a:schemeClr val="tx1"/>
                </a:solidFill>
              </a:rPr>
              <a:t>Tension d’accessibilité pour les PME et les entreprises étrangères</a:t>
            </a:r>
          </a:p>
          <a:p>
            <a:pPr marL="0" marR="0" lvl="0" indent="0" algn="l" defTabSz="74249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fr-FR" sz="1400" dirty="0">
              <a:solidFill>
                <a:schemeClr val="tx2"/>
              </a:solidFill>
            </a:endParaRP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1775025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058EEC-C416-FC7F-C0A7-DDBB3E154A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3B0F-1D81-6FFD-7DBE-2A9F88EDD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SECTEUR social et </a:t>
            </a:r>
            <a:r>
              <a:rPr lang="fr-FR" dirty="0" err="1"/>
              <a:t>educatif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63C0359-1DA2-CBDE-50BB-91A85C464A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E4DDCE8-F32E-BCC8-8FA3-A835BF77F7F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4231928"/>
          </a:xfrm>
        </p:spPr>
        <p:txBody>
          <a:bodyPr/>
          <a:lstStyle/>
          <a:p>
            <a:r>
              <a:rPr lang="fr-FR" dirty="0"/>
              <a:t>Intégration de la dimension éthique dans un MP</a:t>
            </a:r>
          </a:p>
          <a:p>
            <a:pPr marL="806450" indent="-268288"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Donner une dimension éthique à l’objet même du marché et à ses conditions d’exécution</a:t>
            </a:r>
          </a:p>
          <a:p>
            <a:pPr marL="806450" indent="-268288"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Réaliser un contrôle scrupuleux des motifs d’exclusion (facultatifs) et dans le cadre de la vérification des prix</a:t>
            </a:r>
          </a:p>
          <a:p>
            <a:pPr marL="806450" indent="-268288"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Intégrer la durabilité dans une approche d’attribution basée sur un critère de </a:t>
            </a:r>
            <a:r>
              <a:rPr lang="fr-FR" b="0" i="1" dirty="0">
                <a:solidFill>
                  <a:schemeClr val="tx1"/>
                </a:solidFill>
              </a:rPr>
              <a:t>coût</a:t>
            </a:r>
            <a:r>
              <a:rPr lang="fr-FR" b="0" dirty="0">
                <a:solidFill>
                  <a:schemeClr val="tx1"/>
                </a:solidFill>
              </a:rPr>
              <a:t> plutôt que de </a:t>
            </a:r>
            <a:r>
              <a:rPr lang="fr-FR" b="0" i="1" dirty="0">
                <a:solidFill>
                  <a:schemeClr val="tx1"/>
                </a:solidFill>
              </a:rPr>
              <a:t>prix</a:t>
            </a:r>
          </a:p>
          <a:p>
            <a:pPr marL="806450" indent="-268288"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Veiller à la transparence et à la mesurabilité des exigences éthiques – éviter les effets discriminatoires et l’arbitraire</a:t>
            </a:r>
          </a:p>
          <a:p>
            <a:pPr marL="806450" indent="-268288"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Utiliser les marchés réservés de l’article 91 LMP</a:t>
            </a: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40587935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3BEE1B-8D7D-F7F2-9744-9DDC14B471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3A0AA1-AA58-844A-F324-C48094CCE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Services culturels et artistiques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9C3B15B-B9E0-11E5-5EDB-847EDE6A55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01BAF14-09A0-B248-B6DD-BDEF7FC7A2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Descriptif et critères d’attribution neutres – mission impossible ?</a:t>
            </a:r>
          </a:p>
        </p:txBody>
      </p:sp>
    </p:spTree>
    <p:extLst>
      <p:ext uri="{BB962C8B-B14F-4D97-AF65-F5344CB8AC3E}">
        <p14:creationId xmlns:p14="http://schemas.microsoft.com/office/powerpoint/2010/main" val="2869968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72B9E5-5054-2CB2-BBBD-38276E256E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9A2153-1515-974C-6465-DF412CACB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SERVICES CULTURELS OU ARTISTIQUES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1573093-7270-C4FF-B5E1-15C3DF7854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7819172-DC91-4870-2895-6B35CD7DCDF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5309146"/>
          </a:xfrm>
        </p:spPr>
        <p:txBody>
          <a:bodyPr/>
          <a:lstStyle/>
          <a:p>
            <a:r>
              <a:rPr lang="fr-FR" dirty="0"/>
              <a:t>Focus : services prestés par les sculpteurs, artistes, compositeurs…</a:t>
            </a:r>
          </a:p>
          <a:p>
            <a:pPr marL="717550" indent="-179388">
              <a:buFont typeface="Wingdings" panose="05000000000000000000" pitchFamily="2" charset="2"/>
              <a:buChar char="Ø"/>
            </a:pPr>
            <a:r>
              <a:rPr lang="fr-FR" b="0" i="1" dirty="0"/>
              <a:t> </a:t>
            </a:r>
            <a:r>
              <a:rPr lang="fr-FR" b="0" i="1" dirty="0">
                <a:solidFill>
                  <a:schemeClr val="tx1"/>
                </a:solidFill>
              </a:rPr>
              <a:t>Commande d’une œuvre </a:t>
            </a:r>
            <a:r>
              <a:rPr lang="fr-FR" b="0" i="1" dirty="0" err="1">
                <a:solidFill>
                  <a:schemeClr val="tx1"/>
                </a:solidFill>
              </a:rPr>
              <a:t>pré-existante</a:t>
            </a:r>
            <a:r>
              <a:rPr lang="fr-FR" b="0" i="1" dirty="0">
                <a:solidFill>
                  <a:schemeClr val="tx1"/>
                </a:solidFill>
              </a:rPr>
              <a:t> : </a:t>
            </a:r>
          </a:p>
          <a:p>
            <a:pPr marL="1435100" indent="-342900">
              <a:buFont typeface="Wingdings" panose="05000000000000000000" pitchFamily="2" charset="2"/>
              <a:buChar char="v"/>
            </a:pPr>
            <a:r>
              <a:rPr lang="fr-FR" b="0" i="1" dirty="0">
                <a:solidFill>
                  <a:schemeClr val="tx1"/>
                </a:solidFill>
              </a:rPr>
              <a:t> </a:t>
            </a:r>
            <a:r>
              <a:rPr lang="fr-FR" b="0" dirty="0">
                <a:solidFill>
                  <a:schemeClr val="tx1"/>
                </a:solidFill>
              </a:rPr>
              <a:t>Marché de FOURNITURE</a:t>
            </a:r>
          </a:p>
          <a:p>
            <a:pPr marL="1524000" indent="-431800">
              <a:buFont typeface="Wingdings" panose="05000000000000000000" pitchFamily="2" charset="2"/>
              <a:buChar char="v"/>
            </a:pPr>
            <a:r>
              <a:rPr lang="fr-FR" b="0" dirty="0">
                <a:solidFill>
                  <a:schemeClr val="tx1"/>
                </a:solidFill>
              </a:rPr>
              <a:t>Possibilité de recours à la clause « artistique » : complément d’une collection, œuvre liée au lieu, rareté, pièce historique …</a:t>
            </a:r>
          </a:p>
          <a:p>
            <a:pPr marL="717550" indent="-179388">
              <a:buFont typeface="Wingdings" panose="05000000000000000000" pitchFamily="2" charset="2"/>
              <a:buChar char="Ø"/>
            </a:pPr>
            <a:r>
              <a:rPr lang="fr-FR" b="0" i="1" dirty="0"/>
              <a:t> </a:t>
            </a:r>
            <a:r>
              <a:rPr lang="fr-FR" b="0" i="1" dirty="0">
                <a:solidFill>
                  <a:schemeClr val="tx1"/>
                </a:solidFill>
              </a:rPr>
              <a:t>Commande d’une œuvre à créer : </a:t>
            </a:r>
          </a:p>
          <a:p>
            <a:pPr marL="1524000" indent="-447675">
              <a:buFont typeface="Wingdings" panose="05000000000000000000" pitchFamily="2" charset="2"/>
              <a:buChar char="v"/>
              <a:tabLst>
                <a:tab pos="1524000" algn="l"/>
              </a:tabLst>
            </a:pPr>
            <a:r>
              <a:rPr lang="fr-FR" b="0" dirty="0">
                <a:solidFill>
                  <a:schemeClr val="tx1"/>
                </a:solidFill>
              </a:rPr>
              <a:t>Marché de SERVICES</a:t>
            </a:r>
          </a:p>
          <a:p>
            <a:pPr marL="1524000" indent="-447675">
              <a:buFont typeface="Wingdings" panose="05000000000000000000" pitchFamily="2" charset="2"/>
              <a:buChar char="v"/>
              <a:tabLst>
                <a:tab pos="1524000" algn="l"/>
              </a:tabLst>
            </a:pPr>
            <a:r>
              <a:rPr lang="fr-FR" b="0" dirty="0">
                <a:solidFill>
                  <a:schemeClr val="tx1"/>
                </a:solidFill>
              </a:rPr>
              <a:t>Mise en concurrence en principe obligatoire</a:t>
            </a:r>
          </a:p>
          <a:p>
            <a:pPr marL="1524000" indent="-447675">
              <a:buFont typeface="Wingdings" panose="05000000000000000000" pitchFamily="2" charset="2"/>
              <a:buChar char="v"/>
              <a:tabLst>
                <a:tab pos="1524000" algn="l"/>
              </a:tabLst>
            </a:pPr>
            <a:r>
              <a:rPr lang="fr-FR" b="0" dirty="0">
                <a:solidFill>
                  <a:schemeClr val="tx1"/>
                </a:solidFill>
              </a:rPr>
              <a:t>Possibilité de recours à la clause « artistique » : justification concrète de la nécessité du recours à un artiste déterminé ? </a:t>
            </a:r>
          </a:p>
          <a:p>
            <a:pPr marL="1524000" indent="-447675">
              <a:buFont typeface="Wingdings" panose="05000000000000000000" pitchFamily="2" charset="2"/>
              <a:buChar char="v"/>
              <a:tabLst>
                <a:tab pos="1524000" algn="l"/>
              </a:tabLst>
            </a:pPr>
            <a:r>
              <a:rPr lang="fr-FR" b="0" dirty="0">
                <a:solidFill>
                  <a:schemeClr val="tx1"/>
                </a:solidFill>
              </a:rPr>
              <a:t>Décret du 10 mai 1984 relatif à l’intégration d’œuvres d’art dans les bâtiments publics</a:t>
            </a:r>
            <a:endParaRPr lang="fr-FR" sz="1400" dirty="0">
              <a:solidFill>
                <a:schemeClr val="tx2"/>
              </a:solidFill>
            </a:endParaRP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36279959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0D17B6-EA3F-8223-045B-95F47561C5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5FE792-8969-52D0-FCAA-7F685E733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SERVICES CULTURELS OU ARTISTIQUES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7A6C7C6-21B2-F8FB-9EBA-7D2DB70D58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A309DB2-F993-D9F6-7884-93F468826BA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5463034"/>
          </a:xfrm>
        </p:spPr>
        <p:txBody>
          <a:bodyPr/>
          <a:lstStyle/>
          <a:p>
            <a:r>
              <a:rPr lang="fr-FR" dirty="0"/>
              <a:t>SERVICES soumis aux articles 88 à 91 LMP (voir supra)</a:t>
            </a:r>
          </a:p>
          <a:p>
            <a:pPr marL="269875" indent="-179388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fr-FR" b="0" i="1" dirty="0"/>
              <a:t> </a:t>
            </a:r>
            <a:r>
              <a:rPr lang="fr-FR" b="0" i="1" dirty="0">
                <a:solidFill>
                  <a:schemeClr val="tx1"/>
                </a:solidFill>
              </a:rPr>
              <a:t>Descriptif des prestations attendues </a:t>
            </a:r>
          </a:p>
          <a:p>
            <a:pPr marL="625475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fr-FR" b="0" dirty="0">
                <a:solidFill>
                  <a:schemeClr val="tx1"/>
                </a:solidFill>
              </a:rPr>
              <a:t>Fête de l’IRIS : installation, habillage de l’espace urbain, art de la scène… facilement compréhensible en plusieurs langues</a:t>
            </a:r>
          </a:p>
          <a:p>
            <a:pPr marL="625475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fr-FR" b="0" dirty="0">
                <a:solidFill>
                  <a:schemeClr val="tx1"/>
                </a:solidFill>
              </a:rPr>
              <a:t> Intégration d’œuvre d’art : œuvre qui doit trouver son essence dans le projet architectural, dans sa fonction et sa valeur d’usage</a:t>
            </a:r>
          </a:p>
          <a:p>
            <a:pPr marL="625475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fr-FR" b="0" dirty="0">
                <a:solidFill>
                  <a:schemeClr val="tx1"/>
                </a:solidFill>
              </a:rPr>
              <a:t>Concession d’expérience artistique immersive tout public (SNCB)</a:t>
            </a:r>
          </a:p>
          <a:p>
            <a:pPr marL="625475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fr-FR" b="0" dirty="0">
                <a:solidFill>
                  <a:schemeClr val="tx1"/>
                </a:solidFill>
              </a:rPr>
              <a:t>Œuvre de qualité dont le détail et la finition sont particulièrement soignés</a:t>
            </a:r>
          </a:p>
          <a:p>
            <a:pPr marL="269875" indent="-179388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fr-FR" b="0" i="1" dirty="0"/>
              <a:t> </a:t>
            </a:r>
            <a:r>
              <a:rPr lang="fr-FR" b="0" i="1" dirty="0">
                <a:solidFill>
                  <a:schemeClr val="tx1"/>
                </a:solidFill>
              </a:rPr>
              <a:t>Critères de sélection ? </a:t>
            </a:r>
          </a:p>
          <a:p>
            <a:pPr marL="625475" indent="-447675">
              <a:spcBef>
                <a:spcPts val="600"/>
              </a:spcBef>
              <a:buFont typeface="Wingdings" panose="05000000000000000000" pitchFamily="2" charset="2"/>
              <a:buChar char="v"/>
              <a:tabLst>
                <a:tab pos="1257300" algn="l"/>
              </a:tabLst>
            </a:pPr>
            <a:r>
              <a:rPr lang="fr-FR" b="0" dirty="0">
                <a:solidFill>
                  <a:schemeClr val="tx1"/>
                </a:solidFill>
              </a:rPr>
              <a:t>Marché Biennale de Venise 2015 : « </a:t>
            </a:r>
            <a:r>
              <a:rPr lang="fr-FR" b="0" i="1" dirty="0">
                <a:solidFill>
                  <a:schemeClr val="tx1"/>
                </a:solidFill>
              </a:rPr>
              <a:t>attachement particulier à la Communauté française à travers son parcours artistique </a:t>
            </a:r>
            <a:r>
              <a:rPr lang="fr-FR" b="0" dirty="0">
                <a:solidFill>
                  <a:schemeClr val="tx1"/>
                </a:solidFill>
              </a:rPr>
              <a:t>» ?!</a:t>
            </a:r>
          </a:p>
          <a:p>
            <a:pPr marL="625475" indent="-447675">
              <a:spcBef>
                <a:spcPts val="600"/>
              </a:spcBef>
              <a:buFont typeface="Wingdings" panose="05000000000000000000" pitchFamily="2" charset="2"/>
              <a:buChar char="v"/>
              <a:tabLst>
                <a:tab pos="1257300" algn="l"/>
              </a:tabLst>
            </a:pPr>
            <a:r>
              <a:rPr lang="fr-FR" b="0" dirty="0">
                <a:solidFill>
                  <a:schemeClr val="tx1"/>
                </a:solidFill>
              </a:rPr>
              <a:t> Références d’expositions à dimension internationale </a:t>
            </a:r>
          </a:p>
          <a:p>
            <a:pPr marL="625475" indent="-447675">
              <a:spcBef>
                <a:spcPts val="600"/>
              </a:spcBef>
              <a:buFont typeface="Wingdings" panose="05000000000000000000" pitchFamily="2" charset="2"/>
              <a:buChar char="v"/>
              <a:tabLst>
                <a:tab pos="1257300" algn="l"/>
              </a:tabLst>
            </a:pPr>
            <a:r>
              <a:rPr lang="fr-FR" b="0" dirty="0">
                <a:solidFill>
                  <a:schemeClr val="tx1"/>
                </a:solidFill>
              </a:rPr>
              <a:t> Liste d’ouvrages / revues / publications consacrées à l’artiste</a:t>
            </a:r>
          </a:p>
          <a:p>
            <a:pPr marL="625475" indent="-447675">
              <a:spcBef>
                <a:spcPts val="600"/>
              </a:spcBef>
              <a:buFont typeface="Wingdings" panose="05000000000000000000" pitchFamily="2" charset="2"/>
              <a:buChar char="v"/>
              <a:tabLst>
                <a:tab pos="1257300" algn="l"/>
              </a:tabLst>
            </a:pPr>
            <a:r>
              <a:rPr lang="fr-FR" b="0" dirty="0">
                <a:solidFill>
                  <a:schemeClr val="tx1"/>
                </a:solidFill>
              </a:rPr>
              <a:t> Ethique ?</a:t>
            </a:r>
            <a:endParaRPr lang="fr-FR" sz="1400" dirty="0">
              <a:solidFill>
                <a:schemeClr val="tx2"/>
              </a:solidFill>
            </a:endParaRPr>
          </a:p>
          <a:p>
            <a:pPr marL="896937" indent="0">
              <a:spcBef>
                <a:spcPts val="600"/>
              </a:spcBef>
              <a:spcAft>
                <a:spcPts val="600"/>
              </a:spcAft>
              <a:buNone/>
            </a:pP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24177064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C780F0-531F-7B36-54C4-2BD5DD87E9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EBF851-50DB-3D55-62CD-2FE021E35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SERVICES CULTURELS OU ARTISTIQUES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8FEA0D0-7F1C-2FD1-B604-9A8EF9D984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D3FC204-6708-92CB-0C84-687160138C5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6140142"/>
          </a:xfrm>
        </p:spPr>
        <p:txBody>
          <a:bodyPr/>
          <a:lstStyle/>
          <a:p>
            <a:pPr marL="447675" indent="-269875">
              <a:buFont typeface="Wingdings" panose="05000000000000000000" pitchFamily="2" charset="2"/>
              <a:buChar char="Ø"/>
            </a:pPr>
            <a:r>
              <a:rPr lang="fr-FR" b="0" i="1" dirty="0">
                <a:solidFill>
                  <a:schemeClr val="tx1"/>
                </a:solidFill>
              </a:rPr>
              <a:t>Critères d’attribution</a:t>
            </a:r>
          </a:p>
          <a:p>
            <a:pPr marL="717550" indent="-355600">
              <a:buFont typeface="Wingdings" panose="05000000000000000000" pitchFamily="2" charset="2"/>
              <a:buChar char="v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Valeur intrinsèque de l’œuvre projetée (qualité esthétique, créativité, originalité)</a:t>
            </a:r>
          </a:p>
          <a:p>
            <a:pPr marL="717550" indent="-355600">
              <a:buFont typeface="Wingdings" panose="05000000000000000000" pitchFamily="2" charset="2"/>
              <a:buChar char="v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Qualité d’intégration architecturale / urbanistique / de sublimation de l’espace – voire dans une démarche participative citoyenne / adéquation avec le public de l’événement </a:t>
            </a:r>
          </a:p>
          <a:p>
            <a:pPr marL="717550" indent="-355600">
              <a:buFont typeface="Wingdings" panose="05000000000000000000" pitchFamily="2" charset="2"/>
              <a:buChar char="v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Faisabilité technique / cohabitation avec les autres activités</a:t>
            </a:r>
          </a:p>
          <a:p>
            <a:pPr marL="717550" indent="-355600">
              <a:buFont typeface="Wingdings" panose="05000000000000000000" pitchFamily="2" charset="2"/>
              <a:buChar char="v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Durabilité : pérennité de l’œuvre, entretien, sécurisation, consommation</a:t>
            </a:r>
          </a:p>
          <a:p>
            <a:pPr marL="717550" indent="-355600">
              <a:buFont typeface="Wingdings" panose="05000000000000000000" pitchFamily="2" charset="2"/>
              <a:buChar char="v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Budget </a:t>
            </a:r>
          </a:p>
          <a:p>
            <a:pPr marL="355600" marR="0" lvl="0" indent="-179388" algn="l" defTabSz="74249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Recours au concours / à un jury ?</a:t>
            </a:r>
          </a:p>
          <a:p>
            <a:pPr marL="717550" indent="-357188">
              <a:buFont typeface="Wingdings" panose="05000000000000000000" pitchFamily="2" charset="2"/>
              <a:buChar char="v"/>
              <a:tabLst>
                <a:tab pos="717550" algn="l"/>
              </a:tabLst>
            </a:pPr>
            <a:r>
              <a:rPr lang="fr-FR" b="0" dirty="0">
                <a:solidFill>
                  <a:schemeClr val="tx1"/>
                </a:solidFill>
              </a:rPr>
              <a:t>Compétences artistiques ou critiques avérées</a:t>
            </a:r>
          </a:p>
          <a:p>
            <a:pPr marL="717550" indent="-357188">
              <a:buFont typeface="Wingdings" panose="05000000000000000000" pitchFamily="2" charset="2"/>
              <a:buChar char="v"/>
              <a:tabLst>
                <a:tab pos="717550" algn="l"/>
              </a:tabLst>
            </a:pPr>
            <a:r>
              <a:rPr lang="fr-FR" b="0" dirty="0">
                <a:solidFill>
                  <a:schemeClr val="tx1"/>
                </a:solidFill>
              </a:rPr>
              <a:t>Impartialité</a:t>
            </a:r>
          </a:p>
          <a:p>
            <a:pPr marL="717550" marR="0" lvl="0" indent="-179388" algn="l" defTabSz="74249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538162" indent="0">
              <a:buNone/>
            </a:pPr>
            <a:endParaRPr lang="fr-FR" sz="1400" dirty="0">
              <a:solidFill>
                <a:schemeClr val="tx2"/>
              </a:solidFill>
            </a:endParaRP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4565312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C2D62B-EF52-3B7F-6DFA-7365577F23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8F703A-59B7-A991-F6B9-7957D68C0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Services juridiques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513F2AC-DD10-4A1A-FF93-19971B0165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B2409B3-F4BE-11C5-9786-4E5102E1D69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Champ d’application et </a:t>
            </a:r>
            <a:r>
              <a:rPr lang="fr-FR" i="1" dirty="0"/>
              <a:t>intuitu personae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28068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7B8BC2-887A-C5D4-ADFC-5AAE1FBEE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AC3C13-880E-A214-7466-78B7A1796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SERVICES JURIDIQUES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3E50171-FA00-CE15-839C-BCACD513F0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B2B2D4C-96E8-7E35-48AF-C7255A465C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5309146"/>
          </a:xfrm>
        </p:spPr>
        <p:txBody>
          <a:bodyPr/>
          <a:lstStyle/>
          <a:p>
            <a:r>
              <a:rPr lang="fr-FR" dirty="0"/>
              <a:t>DISTINCTION DES CATEGORIES DE SERVICES JURIDIQUES </a:t>
            </a:r>
          </a:p>
          <a:p>
            <a:pPr marL="355600" indent="-179388">
              <a:buFont typeface="Wingdings" panose="05000000000000000000" pitchFamily="2" charset="2"/>
              <a:buChar char="Ø"/>
            </a:pPr>
            <a:r>
              <a:rPr lang="fr-FR" b="0" i="1" dirty="0">
                <a:solidFill>
                  <a:schemeClr val="tx1"/>
                </a:solidFill>
              </a:rPr>
              <a:t> Législation et pratique belges plus englobantes que la Directive</a:t>
            </a:r>
          </a:p>
          <a:p>
            <a:pPr marL="717550" indent="-355600">
              <a:buFont typeface="Wingdings" panose="05000000000000000000" pitchFamily="2" charset="2"/>
              <a:buChar char="v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Art. 28, § 1</a:t>
            </a:r>
            <a:r>
              <a:rPr lang="fr-FR" b="0" baseline="30000" dirty="0">
                <a:solidFill>
                  <a:schemeClr val="tx1"/>
                </a:solidFill>
              </a:rPr>
              <a:t>er</a:t>
            </a:r>
            <a:r>
              <a:rPr lang="fr-FR" b="0" dirty="0">
                <a:solidFill>
                  <a:schemeClr val="tx1"/>
                </a:solidFill>
              </a:rPr>
              <a:t>, 4° exclut services contentieux et précontentieux, notariat, administration légale ou judiciaire, huissiers/puissance publique </a:t>
            </a:r>
          </a:p>
          <a:p>
            <a:pPr marL="717550" indent="-355600">
              <a:buFont typeface="Wingdings" panose="05000000000000000000" pitchFamily="2" charset="2"/>
              <a:buChar char="v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Art. 28, § 2, permet au Roi de fixer les règles de passation des services contentieux et précontentieux</a:t>
            </a:r>
          </a:p>
          <a:p>
            <a:pPr marL="717550" indent="-355600">
              <a:buFont typeface="Wingdings" panose="05000000000000000000" pitchFamily="2" charset="2"/>
              <a:buChar char="v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Art. 4, § 4 </a:t>
            </a:r>
            <a:r>
              <a:rPr lang="fr-FR" b="0" i="1" dirty="0">
                <a:solidFill>
                  <a:schemeClr val="tx1"/>
                </a:solidFill>
              </a:rPr>
              <a:t>j° </a:t>
            </a:r>
            <a:r>
              <a:rPr lang="fr-FR" b="0" dirty="0">
                <a:solidFill>
                  <a:schemeClr val="tx1"/>
                </a:solidFill>
              </a:rPr>
              <a:t>125, AR Passation rend applicables les principes essentiels LMP et impose une consultation préalable, sans remise d’offre </a:t>
            </a:r>
          </a:p>
          <a:p>
            <a:pPr marL="717550" indent="-355600">
              <a:buFont typeface="Wingdings" panose="05000000000000000000" pitchFamily="2" charset="2"/>
              <a:buChar char="v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En pratique : procédure de passation +/- formalisée très fréquente</a:t>
            </a:r>
          </a:p>
          <a:p>
            <a:pPr marL="355600" marR="0" lvl="0" indent="-179388" algn="l" defTabSz="74249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Autres services juridiques (hors arbitrage/conciliation) : articles 88 à 91 </a:t>
            </a:r>
          </a:p>
          <a:p>
            <a:pPr marL="717550" indent="-357188">
              <a:buFont typeface="Wingdings" panose="05000000000000000000" pitchFamily="2" charset="2"/>
              <a:buChar char="v"/>
              <a:tabLst>
                <a:tab pos="717550" algn="l"/>
              </a:tabLst>
            </a:pPr>
            <a:r>
              <a:rPr lang="fr-FR" b="0" dirty="0">
                <a:solidFill>
                  <a:schemeClr val="tx1"/>
                </a:solidFill>
              </a:rPr>
              <a:t>Régime assoupli</a:t>
            </a:r>
          </a:p>
          <a:p>
            <a:pPr marL="717550" indent="-357188">
              <a:buFont typeface="Wingdings" panose="05000000000000000000" pitchFamily="2" charset="2"/>
              <a:buChar char="v"/>
              <a:tabLst>
                <a:tab pos="717550" algn="l"/>
              </a:tabLst>
            </a:pPr>
            <a:r>
              <a:rPr lang="fr-FR" b="0" dirty="0">
                <a:solidFill>
                  <a:schemeClr val="tx1"/>
                </a:solidFill>
              </a:rPr>
              <a:t>Egalité, transparence, proportionnalité</a:t>
            </a:r>
            <a:endParaRPr lang="fr-FR" sz="1400" dirty="0">
              <a:solidFill>
                <a:schemeClr val="tx2"/>
              </a:solidFill>
            </a:endParaRP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3919596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49DC02-09C9-CA63-5DD8-67204C8A34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4572B4-19CA-3CEA-448E-6A5C97952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SERVICES JURIDIQUES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F9CDFE58-E59F-F203-4194-F09CB926A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2A88CD6-3D28-0535-555F-3BCB536098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5309146"/>
          </a:xfrm>
        </p:spPr>
        <p:txBody>
          <a:bodyPr/>
          <a:lstStyle/>
          <a:p>
            <a:r>
              <a:rPr lang="fr-FR" dirty="0"/>
              <a:t>Urgence / planification des besoins  </a:t>
            </a:r>
          </a:p>
          <a:p>
            <a:pPr marL="355600" indent="-179388">
              <a:buFont typeface="Wingdings" panose="05000000000000000000" pitchFamily="2" charset="2"/>
              <a:buChar char="Ø"/>
            </a:pPr>
            <a:r>
              <a:rPr lang="fr-FR" b="0" i="1" dirty="0">
                <a:solidFill>
                  <a:schemeClr val="tx1"/>
                </a:solidFill>
              </a:rPr>
              <a:t> </a:t>
            </a:r>
            <a:r>
              <a:rPr lang="fr-FR" b="0" i="1" dirty="0" err="1">
                <a:solidFill>
                  <a:schemeClr val="tx1"/>
                </a:solidFill>
              </a:rPr>
              <a:t>Déformalisation</a:t>
            </a:r>
            <a:r>
              <a:rPr lang="fr-FR" b="0" i="1" dirty="0">
                <a:solidFill>
                  <a:schemeClr val="tx1"/>
                </a:solidFill>
              </a:rPr>
              <a:t> de la commande de services contentieux</a:t>
            </a:r>
          </a:p>
          <a:p>
            <a:pPr marL="717550" indent="-355600">
              <a:buFont typeface="Wingdings" panose="05000000000000000000" pitchFamily="2" charset="2"/>
              <a:buChar char="v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Réponse rapide à une citation / recours Conseil d’Etat </a:t>
            </a:r>
          </a:p>
          <a:p>
            <a:pPr marL="717550" indent="-355600">
              <a:buFont typeface="Wingdings" panose="05000000000000000000" pitchFamily="2" charset="2"/>
              <a:buChar char="v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Souhait de ne pas exposer sa stratégie ou de donner une publicité inutile au dossier</a:t>
            </a:r>
          </a:p>
          <a:p>
            <a:pPr marL="717550" indent="-355600">
              <a:buFont typeface="Wingdings" panose="05000000000000000000" pitchFamily="2" charset="2"/>
              <a:buChar char="v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Nécessité de préserver un « effet de surprise » </a:t>
            </a:r>
          </a:p>
          <a:p>
            <a:pPr marL="355600" marR="0" lvl="0" indent="-179388" algn="l" defTabSz="74249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Besoins contentieux ou précontentieux récurrents</a:t>
            </a:r>
          </a:p>
          <a:p>
            <a:pPr marL="717550" indent="-357188">
              <a:buFont typeface="Wingdings" panose="05000000000000000000" pitchFamily="2" charset="2"/>
              <a:buChar char="v"/>
              <a:tabLst>
                <a:tab pos="717550" algn="l"/>
              </a:tabLst>
            </a:pPr>
            <a:r>
              <a:rPr lang="fr-FR" b="0" dirty="0">
                <a:solidFill>
                  <a:schemeClr val="tx1"/>
                </a:solidFill>
              </a:rPr>
              <a:t>Objectivation du choix / maîtrise des coûts ?</a:t>
            </a:r>
          </a:p>
          <a:p>
            <a:pPr marL="717550" indent="-357188">
              <a:buFont typeface="Wingdings" panose="05000000000000000000" pitchFamily="2" charset="2"/>
              <a:buChar char="v"/>
              <a:tabLst>
                <a:tab pos="717550" algn="l"/>
              </a:tabLst>
            </a:pPr>
            <a:r>
              <a:rPr lang="fr-FR" b="0" dirty="0">
                <a:solidFill>
                  <a:schemeClr val="tx1"/>
                </a:solidFill>
              </a:rPr>
              <a:t>Figure de l’accord-cadre (pluri ou mono-adjudicataire(s)) confortable pour le PA… moins évidente pour le praticien (conflits d’intérêts </a:t>
            </a:r>
            <a:r>
              <a:rPr lang="fr-FR" b="0" i="1" dirty="0">
                <a:solidFill>
                  <a:schemeClr val="tx1"/>
                </a:solidFill>
              </a:rPr>
              <a:t>versus</a:t>
            </a:r>
            <a:r>
              <a:rPr lang="fr-FR" b="0" dirty="0">
                <a:solidFill>
                  <a:schemeClr val="tx1"/>
                </a:solidFill>
              </a:rPr>
              <a:t> aucune certitude de (volume de) commande effective)</a:t>
            </a:r>
          </a:p>
          <a:p>
            <a:pPr marL="717550" indent="-357188">
              <a:buFont typeface="Wingdings" panose="05000000000000000000" pitchFamily="2" charset="2"/>
              <a:buChar char="v"/>
              <a:tabLst>
                <a:tab pos="717550" algn="l"/>
              </a:tabLst>
            </a:pPr>
            <a:r>
              <a:rPr lang="fr-FR" b="0" dirty="0">
                <a:solidFill>
                  <a:schemeClr val="tx1"/>
                </a:solidFill>
              </a:rPr>
              <a:t>Allotissement en fonction des matières</a:t>
            </a: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121783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75353D-A8DE-4F8D-BDDA-A74C1853F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0" y="181623"/>
            <a:ext cx="8972809" cy="769441"/>
          </a:xfrm>
        </p:spPr>
        <p:txBody>
          <a:bodyPr/>
          <a:lstStyle/>
          <a:p>
            <a:r>
              <a:rPr lang="fr-FR" dirty="0"/>
              <a:t>SERVICES SOCIAUX ET AUTRES SERVICES SPECIFIQUES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85E6417-318D-4142-B6F4-602AFC106A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6928B81-3C26-4796-BA84-C363E4CE8A9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fr-FR" dirty="0"/>
              <a:t>Rappel : </a:t>
            </a:r>
            <a:r>
              <a:rPr lang="fr-FR" dirty="0">
                <a:solidFill>
                  <a:schemeClr val="tx1"/>
                </a:solidFill>
              </a:rPr>
              <a:t>régime assoupli &lt; articles 4,d et 74-77 de la Directive 2014/24</a:t>
            </a:r>
          </a:p>
          <a:p>
            <a:r>
              <a:rPr lang="fr-FR" dirty="0"/>
              <a:t>Seuil d’application du droit européen : </a:t>
            </a:r>
            <a:r>
              <a:rPr lang="fr-FR" dirty="0">
                <a:solidFill>
                  <a:schemeClr val="tx1"/>
                </a:solidFill>
              </a:rPr>
              <a:t>750.000 euros HTVA</a:t>
            </a:r>
            <a:endParaRPr lang="fr-FR" dirty="0"/>
          </a:p>
          <a:p>
            <a:r>
              <a:rPr lang="fr-FR" dirty="0"/>
              <a:t>Champ d’application : </a:t>
            </a:r>
          </a:p>
          <a:p>
            <a:pPr marL="717550" indent="0">
              <a:buNone/>
            </a:pPr>
            <a:r>
              <a:rPr lang="fr-FR" dirty="0">
                <a:solidFill>
                  <a:schemeClr val="tx1"/>
                </a:solidFill>
              </a:rPr>
              <a:t>une bonne partie des – mais pas tous – anciens « services non prioritaires IIB »</a:t>
            </a:r>
          </a:p>
          <a:p>
            <a:r>
              <a:rPr lang="fr-FR" dirty="0"/>
              <a:t>Focus du jour:</a:t>
            </a:r>
          </a:p>
          <a:p>
            <a:pPr marL="1165225" indent="-179388">
              <a:buFont typeface="Wingdings" panose="05000000000000000000" pitchFamily="2" charset="2"/>
              <a:buChar char="v"/>
            </a:pPr>
            <a:r>
              <a:rPr lang="fr-FR" dirty="0"/>
              <a:t> </a:t>
            </a:r>
            <a:r>
              <a:rPr lang="fr-FR" dirty="0">
                <a:solidFill>
                  <a:schemeClr val="tx1"/>
                </a:solidFill>
              </a:rPr>
              <a:t>Services de soins de santé</a:t>
            </a:r>
          </a:p>
          <a:p>
            <a:pPr marL="1165225" indent="-179388">
              <a:buFont typeface="Wingdings" panose="05000000000000000000" pitchFamily="2" charset="2"/>
              <a:buChar char="v"/>
            </a:pPr>
            <a:r>
              <a:rPr lang="fr-FR" dirty="0"/>
              <a:t> </a:t>
            </a:r>
            <a:r>
              <a:rPr lang="fr-FR" dirty="0">
                <a:solidFill>
                  <a:schemeClr val="tx1"/>
                </a:solidFill>
              </a:rPr>
              <a:t>Services sociaux et éducatifs</a:t>
            </a:r>
          </a:p>
          <a:p>
            <a:pPr marL="1165225" indent="-179388">
              <a:buFont typeface="Wingdings" panose="05000000000000000000" pitchFamily="2" charset="2"/>
              <a:buChar char="v"/>
            </a:pPr>
            <a:r>
              <a:rPr lang="fr-FR" dirty="0"/>
              <a:t> </a:t>
            </a:r>
            <a:r>
              <a:rPr lang="fr-FR" dirty="0">
                <a:solidFill>
                  <a:schemeClr val="tx1"/>
                </a:solidFill>
              </a:rPr>
              <a:t>Services culturels et artistiques</a:t>
            </a:r>
          </a:p>
          <a:p>
            <a:pPr marL="1165225" indent="-179388">
              <a:buFont typeface="Wingdings" panose="05000000000000000000" pitchFamily="2" charset="2"/>
              <a:buChar char="v"/>
            </a:pPr>
            <a:r>
              <a:rPr lang="fr-FR" dirty="0"/>
              <a:t> </a:t>
            </a:r>
            <a:r>
              <a:rPr lang="fr-FR" dirty="0">
                <a:solidFill>
                  <a:schemeClr val="tx1"/>
                </a:solidFill>
              </a:rPr>
              <a:t>Services juridiques et de conseil</a:t>
            </a:r>
          </a:p>
          <a:p>
            <a:pPr marL="1165225" indent="-179388">
              <a:buFont typeface="Wingdings" panose="05000000000000000000" pitchFamily="2" charset="2"/>
              <a:buChar char="v"/>
            </a:pPr>
            <a:r>
              <a:rPr lang="fr-FR" dirty="0"/>
              <a:t> </a:t>
            </a:r>
            <a:r>
              <a:rPr lang="fr-FR" dirty="0">
                <a:solidFill>
                  <a:schemeClr val="tx1"/>
                </a:solidFill>
              </a:rPr>
              <a:t>Services de formation</a:t>
            </a:r>
          </a:p>
        </p:txBody>
      </p:sp>
    </p:spTree>
    <p:extLst>
      <p:ext uri="{BB962C8B-B14F-4D97-AF65-F5344CB8AC3E}">
        <p14:creationId xmlns:p14="http://schemas.microsoft.com/office/powerpoint/2010/main" val="9957797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63ADD2-02E6-8BCF-708C-57CE95D751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1947A6-2F47-FADB-A3FE-D4253EE24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SERVICES JURIDIQUES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A39548E-B941-C16D-21C3-1507871984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7FAAC7B-2EB4-65FB-6A35-637156E7E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5386090"/>
          </a:xfrm>
        </p:spPr>
        <p:txBody>
          <a:bodyPr/>
          <a:lstStyle/>
          <a:p>
            <a:r>
              <a:rPr lang="fr-FR" dirty="0"/>
              <a:t>Intuitu personae </a:t>
            </a:r>
            <a:r>
              <a:rPr lang="fr-FR" i="1" dirty="0"/>
              <a:t>versus</a:t>
            </a:r>
            <a:r>
              <a:rPr lang="fr-FR" dirty="0"/>
              <a:t> « objectivation » du choix</a:t>
            </a:r>
          </a:p>
          <a:p>
            <a:pPr marL="355600" indent="-179388">
              <a:buFont typeface="Wingdings" panose="05000000000000000000" pitchFamily="2" charset="2"/>
              <a:buChar char="Ø"/>
            </a:pPr>
            <a:r>
              <a:rPr lang="fr-FR" b="0" i="1" dirty="0">
                <a:solidFill>
                  <a:schemeClr val="tx1"/>
                </a:solidFill>
              </a:rPr>
              <a:t> Critères de sélection</a:t>
            </a:r>
          </a:p>
          <a:p>
            <a:pPr marL="717550" indent="-355600">
              <a:buFont typeface="Wingdings" panose="05000000000000000000" pitchFamily="2" charset="2"/>
              <a:buChar char="v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Spécialisation reconnue</a:t>
            </a:r>
          </a:p>
          <a:p>
            <a:pPr marL="717550" indent="-355600">
              <a:buFont typeface="Wingdings" panose="05000000000000000000" pitchFamily="2" charset="2"/>
              <a:buChar char="v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Formation continue / charge académique ou scientifique</a:t>
            </a:r>
          </a:p>
          <a:p>
            <a:pPr marL="717550" indent="-355600">
              <a:buFont typeface="Wingdings" panose="05000000000000000000" pitchFamily="2" charset="2"/>
              <a:buChar char="v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Publications</a:t>
            </a:r>
          </a:p>
          <a:p>
            <a:pPr marL="717550" indent="-355600">
              <a:buFont typeface="Wingdings" panose="05000000000000000000" pitchFamily="2" charset="2"/>
              <a:buChar char="v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Références (! Secret professionnel / déontologie / </a:t>
            </a:r>
            <a:r>
              <a:rPr lang="fr-FR" b="0" dirty="0" err="1">
                <a:solidFill>
                  <a:schemeClr val="tx1"/>
                </a:solidFill>
              </a:rPr>
              <a:t>knowhow</a:t>
            </a:r>
            <a:r>
              <a:rPr lang="fr-FR" b="0" dirty="0">
                <a:solidFill>
                  <a:schemeClr val="tx1"/>
                </a:solidFill>
              </a:rPr>
              <a:t>)</a:t>
            </a:r>
          </a:p>
          <a:p>
            <a:pPr marL="717550" indent="-355600">
              <a:buFont typeface="Wingdings" panose="05000000000000000000" pitchFamily="2" charset="2"/>
              <a:buChar char="v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Langues</a:t>
            </a:r>
          </a:p>
          <a:p>
            <a:pPr marL="355600" marR="0" lvl="0" indent="-179388" algn="l" defTabSz="74249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Critères d’attribution</a:t>
            </a:r>
          </a:p>
          <a:p>
            <a:pPr marL="717550" indent="-357188">
              <a:buFont typeface="Wingdings" panose="05000000000000000000" pitchFamily="2" charset="2"/>
              <a:buChar char="v"/>
              <a:tabLst>
                <a:tab pos="717550" algn="l"/>
              </a:tabLst>
            </a:pPr>
            <a:r>
              <a:rPr lang="fr-FR" b="0" dirty="0">
                <a:solidFill>
                  <a:schemeClr val="tx1"/>
                </a:solidFill>
              </a:rPr>
              <a:t>Prix : attention au taux horaire !</a:t>
            </a:r>
          </a:p>
          <a:p>
            <a:pPr marL="717550" indent="-357188">
              <a:buFont typeface="Wingdings" panose="05000000000000000000" pitchFamily="2" charset="2"/>
              <a:buChar char="v"/>
              <a:tabLst>
                <a:tab pos="717550" algn="l"/>
              </a:tabLst>
            </a:pPr>
            <a:r>
              <a:rPr lang="fr-FR" b="0" dirty="0">
                <a:solidFill>
                  <a:schemeClr val="tx1"/>
                </a:solidFill>
              </a:rPr>
              <a:t>Equipe dédiée</a:t>
            </a:r>
          </a:p>
          <a:p>
            <a:pPr marL="717550" indent="-357188">
              <a:buFont typeface="Wingdings" panose="05000000000000000000" pitchFamily="2" charset="2"/>
              <a:buChar char="v"/>
              <a:tabLst>
                <a:tab pos="717550" algn="l"/>
              </a:tabLst>
            </a:pPr>
            <a:r>
              <a:rPr lang="fr-FR" b="0" dirty="0">
                <a:solidFill>
                  <a:schemeClr val="tx1"/>
                </a:solidFill>
              </a:rPr>
              <a:t>Méthodologie (dont disponibilité et réactivité)</a:t>
            </a:r>
          </a:p>
          <a:p>
            <a:pPr marL="717550" indent="-357188">
              <a:buFont typeface="Wingdings" panose="05000000000000000000" pitchFamily="2" charset="2"/>
              <a:buChar char="v"/>
              <a:tabLst>
                <a:tab pos="717550" algn="l"/>
              </a:tabLst>
            </a:pPr>
            <a:r>
              <a:rPr lang="fr-FR" b="0" dirty="0">
                <a:solidFill>
                  <a:schemeClr val="tx1"/>
                </a:solidFill>
              </a:rPr>
              <a:t>Respect d’un certain délai de réalisation </a:t>
            </a:r>
            <a:r>
              <a:rPr lang="fr-FR" b="0" i="1" dirty="0">
                <a:solidFill>
                  <a:schemeClr val="tx1"/>
                </a:solidFill>
              </a:rPr>
              <a:t>j° </a:t>
            </a:r>
            <a:r>
              <a:rPr lang="fr-FR" b="0" dirty="0">
                <a:solidFill>
                  <a:schemeClr val="tx1"/>
                </a:solidFill>
              </a:rPr>
              <a:t>maîtrise des frais</a:t>
            </a: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2859344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E1D20B-D113-8298-8350-ABE48D91A7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44EF42-D045-D785-87BE-EE1051C92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SERVICES JURIDIQUES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7322709-97FF-50CE-0D1E-57923290AA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1032E3E-4322-1331-F025-E54EA51C64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5232202"/>
          </a:xfrm>
        </p:spPr>
        <p:txBody>
          <a:bodyPr/>
          <a:lstStyle/>
          <a:p>
            <a:r>
              <a:rPr lang="fr-FR" dirty="0"/>
              <a:t>Mariage bancal entre services d’avocat et marchés publics ?</a:t>
            </a:r>
          </a:p>
          <a:p>
            <a:pPr marL="355600" indent="-179388">
              <a:buFont typeface="Wingdings" panose="05000000000000000000" pitchFamily="2" charset="2"/>
              <a:buChar char="Ø"/>
            </a:pPr>
            <a:r>
              <a:rPr lang="fr-FR" b="0" i="1" dirty="0">
                <a:solidFill>
                  <a:schemeClr val="tx1"/>
                </a:solidFill>
              </a:rPr>
              <a:t> Nécessité d’ « un régime »…</a:t>
            </a:r>
          </a:p>
          <a:p>
            <a:pPr marL="717550" indent="-355600">
              <a:buFont typeface="Wingdings" panose="05000000000000000000" pitchFamily="2" charset="2"/>
              <a:buChar char="v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Lutte contre le clientélisme</a:t>
            </a:r>
          </a:p>
          <a:p>
            <a:pPr marL="717550" indent="-355600">
              <a:buFont typeface="Wingdings" panose="05000000000000000000" pitchFamily="2" charset="2"/>
              <a:buChar char="v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Meilleure allocation des deniers publics et contrôle</a:t>
            </a:r>
          </a:p>
          <a:p>
            <a:pPr marL="717550" indent="-355600">
              <a:buFont typeface="Wingdings" panose="05000000000000000000" pitchFamily="2" charset="2"/>
              <a:buChar char="v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Saine concurrence et incitation à la spécialisation</a:t>
            </a:r>
          </a:p>
          <a:p>
            <a:pPr marL="355600" indent="-179388">
              <a:buFont typeface="Wingdings" panose="05000000000000000000" pitchFamily="2" charset="2"/>
              <a:buChar char="Ø"/>
            </a:pPr>
            <a:r>
              <a:rPr lang="fr-FR" b="0" i="1" dirty="0">
                <a:solidFill>
                  <a:schemeClr val="tx1"/>
                </a:solidFill>
              </a:rPr>
              <a:t> … Mais quel régime ?</a:t>
            </a:r>
          </a:p>
          <a:p>
            <a:pPr marL="717550" indent="-357188">
              <a:buFont typeface="Wingdings" panose="05000000000000000000" pitchFamily="2" charset="2"/>
              <a:buChar char="v"/>
              <a:tabLst>
                <a:tab pos="717550" algn="l"/>
              </a:tabLst>
            </a:pPr>
            <a:r>
              <a:rPr lang="fr-FR" b="0" dirty="0">
                <a:solidFill>
                  <a:schemeClr val="tx1"/>
                </a:solidFill>
              </a:rPr>
              <a:t>Choix (justifiable) </a:t>
            </a:r>
            <a:r>
              <a:rPr lang="fr-FR" b="0" i="1" dirty="0">
                <a:solidFill>
                  <a:schemeClr val="tx1"/>
                </a:solidFill>
              </a:rPr>
              <a:t>des</a:t>
            </a:r>
            <a:r>
              <a:rPr lang="fr-FR" b="0" dirty="0">
                <a:solidFill>
                  <a:schemeClr val="tx1"/>
                </a:solidFill>
              </a:rPr>
              <a:t> cabinets consultés</a:t>
            </a:r>
          </a:p>
          <a:p>
            <a:pPr marL="717550" indent="-357188">
              <a:buFont typeface="Wingdings" panose="05000000000000000000" pitchFamily="2" charset="2"/>
              <a:buChar char="v"/>
              <a:tabLst>
                <a:tab pos="717550" algn="l"/>
              </a:tabLst>
            </a:pPr>
            <a:r>
              <a:rPr lang="fr-FR" b="0" dirty="0">
                <a:solidFill>
                  <a:schemeClr val="tx1"/>
                </a:solidFill>
              </a:rPr>
              <a:t>Confidentialité préservée par l’absence de publicité ou sa « neutralité »</a:t>
            </a:r>
          </a:p>
          <a:p>
            <a:pPr marL="717550" indent="-357188">
              <a:buFont typeface="Wingdings" panose="05000000000000000000" pitchFamily="2" charset="2"/>
              <a:buChar char="v"/>
              <a:tabLst>
                <a:tab pos="717550" algn="l"/>
              </a:tabLst>
            </a:pPr>
            <a:r>
              <a:rPr lang="fr-FR" b="0" dirty="0">
                <a:solidFill>
                  <a:schemeClr val="tx1"/>
                </a:solidFill>
              </a:rPr>
              <a:t>Procédure d’octroi du titre de spécialiste révisée par le Barreau…</a:t>
            </a:r>
          </a:p>
          <a:p>
            <a:pPr marL="717550" indent="-357188">
              <a:buFont typeface="Wingdings" panose="05000000000000000000" pitchFamily="2" charset="2"/>
              <a:buChar char="v"/>
              <a:tabLst>
                <a:tab pos="717550" algn="l"/>
              </a:tabLst>
            </a:pPr>
            <a:r>
              <a:rPr lang="fr-FR" b="0" dirty="0">
                <a:solidFill>
                  <a:schemeClr val="tx1"/>
                </a:solidFill>
              </a:rPr>
              <a:t>Estimation / octroi des missions par tranches budgétaires afin d’assurer un contrôle régulier de l’évolution de la mission et de sa facturation ?</a:t>
            </a:r>
          </a:p>
          <a:p>
            <a:pPr marL="717550" indent="-357188">
              <a:buFont typeface="Wingdings" panose="05000000000000000000" pitchFamily="2" charset="2"/>
              <a:buChar char="v"/>
              <a:tabLst>
                <a:tab pos="717550" algn="l"/>
              </a:tabLst>
            </a:pPr>
            <a:r>
              <a:rPr lang="fr-FR" b="0" dirty="0">
                <a:solidFill>
                  <a:schemeClr val="tx1"/>
                </a:solidFill>
              </a:rPr>
              <a:t>Implication des autorités ordinales dans le contrôle des prix proposés ?</a:t>
            </a: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26443709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43D32-CED0-0560-D714-FF0EA11A50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98ECA5-31F6-EA5B-F31A-E4C30E922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Services de formation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1D73F31-F075-75C9-19E8-4710C48913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40839AD-FF97-5508-398D-921C079A81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Mise en valeur de la qualité pédagogique</a:t>
            </a:r>
          </a:p>
        </p:txBody>
      </p:sp>
    </p:spTree>
    <p:extLst>
      <p:ext uri="{BB962C8B-B14F-4D97-AF65-F5344CB8AC3E}">
        <p14:creationId xmlns:p14="http://schemas.microsoft.com/office/powerpoint/2010/main" val="37096241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D165F0-01BA-BB03-19E4-95C1F832F2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5DFB36-D3E7-07A3-1C69-FCBEC28DB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SERVICES de FORMATION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2D44A81-E307-3E15-54A3-7D944E8AD1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33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C207069-EBEB-C695-85FB-F913B62C6C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5846" y="965049"/>
            <a:ext cx="8882063" cy="5270674"/>
          </a:xfrm>
        </p:spPr>
        <p:txBody>
          <a:bodyPr/>
          <a:lstStyle/>
          <a:p>
            <a:pPr>
              <a:spcBef>
                <a:spcPts val="900"/>
              </a:spcBef>
            </a:pPr>
            <a:r>
              <a:rPr lang="fr-FR" dirty="0"/>
              <a:t>Mise en valeur de la qualité pédagogique - illustrations</a:t>
            </a:r>
          </a:p>
          <a:p>
            <a:pPr marL="355600" indent="-179388">
              <a:spcBef>
                <a:spcPts val="900"/>
              </a:spcBef>
              <a:buFont typeface="Wingdings" panose="05000000000000000000" pitchFamily="2" charset="2"/>
              <a:buChar char="Ø"/>
            </a:pPr>
            <a:r>
              <a:rPr lang="fr-FR" b="0" i="1" dirty="0">
                <a:solidFill>
                  <a:schemeClr val="tx1"/>
                </a:solidFill>
              </a:rPr>
              <a:t> Panel large : IA, </a:t>
            </a:r>
            <a:r>
              <a:rPr lang="fr-FR" b="0" i="1" dirty="0" err="1">
                <a:solidFill>
                  <a:schemeClr val="tx1"/>
                </a:solidFill>
              </a:rPr>
              <a:t>TdC</a:t>
            </a:r>
            <a:r>
              <a:rPr lang="fr-FR" b="0" i="1" dirty="0">
                <a:solidFill>
                  <a:schemeClr val="tx1"/>
                </a:solidFill>
              </a:rPr>
              <a:t>, premiers secours, management, inclusion</a:t>
            </a:r>
          </a:p>
          <a:p>
            <a:pPr marL="355600" indent="-179388">
              <a:spcBef>
                <a:spcPts val="900"/>
              </a:spcBef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 « </a:t>
            </a:r>
            <a:r>
              <a:rPr lang="fr-FR" b="0" i="1" dirty="0">
                <a:solidFill>
                  <a:schemeClr val="tx1"/>
                </a:solidFill>
              </a:rPr>
              <a:t>to do </a:t>
            </a:r>
            <a:r>
              <a:rPr lang="fr-FR" b="0" dirty="0">
                <a:solidFill>
                  <a:schemeClr val="tx1"/>
                </a:solidFill>
              </a:rPr>
              <a:t>»</a:t>
            </a:r>
          </a:p>
          <a:p>
            <a:pPr marL="717550" indent="-355600">
              <a:spcBef>
                <a:spcPts val="900"/>
              </a:spcBef>
              <a:buFont typeface="Wingdings" panose="05000000000000000000" pitchFamily="2" charset="2"/>
              <a:buChar char="§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Formation et expérience du formateur (sélection OU attribution)</a:t>
            </a:r>
          </a:p>
          <a:p>
            <a:pPr marL="717550" indent="-355600">
              <a:spcBef>
                <a:spcPts val="900"/>
              </a:spcBef>
              <a:buFont typeface="Wingdings" panose="05000000000000000000" pitchFamily="2" charset="2"/>
              <a:buChar char="§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Références (idem)</a:t>
            </a:r>
          </a:p>
          <a:p>
            <a:pPr marL="717550" indent="-355600">
              <a:spcBef>
                <a:spcPts val="900"/>
              </a:spcBef>
              <a:buFont typeface="Wingdings" panose="05000000000000000000" pitchFamily="2" charset="2"/>
              <a:buChar char="§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Méthodes d’enseignement et de participation/interactivité, possibilités d’adaptation au public à former et d’individualisation du suivi</a:t>
            </a:r>
          </a:p>
          <a:p>
            <a:pPr marL="717550" indent="-355600">
              <a:spcBef>
                <a:spcPts val="900"/>
              </a:spcBef>
              <a:buFont typeface="Wingdings" panose="05000000000000000000" pitchFamily="2" charset="2"/>
              <a:buChar char="§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Équilibre théorie / pratique</a:t>
            </a:r>
          </a:p>
          <a:p>
            <a:pPr marL="717550" indent="-355600">
              <a:spcBef>
                <a:spcPts val="900"/>
              </a:spcBef>
              <a:buFont typeface="Wingdings" panose="05000000000000000000" pitchFamily="2" charset="2"/>
              <a:buChar char="§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Adéquation / variété des outils / supports</a:t>
            </a:r>
          </a:p>
          <a:p>
            <a:pPr marL="717550" indent="-355600">
              <a:spcBef>
                <a:spcPts val="900"/>
              </a:spcBef>
              <a:buFont typeface="Wingdings" panose="05000000000000000000" pitchFamily="2" charset="2"/>
              <a:buChar char="§"/>
              <a:tabLst>
                <a:tab pos="625475" algn="l"/>
              </a:tabLst>
            </a:pPr>
            <a:r>
              <a:rPr lang="fr-FR" b="0" dirty="0">
                <a:solidFill>
                  <a:schemeClr val="tx1"/>
                </a:solidFill>
              </a:rPr>
              <a:t>Méthodes d’évaluation de fin de formation / objectifs du programme</a:t>
            </a:r>
          </a:p>
          <a:p>
            <a:pPr marL="355600" indent="-179388">
              <a:spcBef>
                <a:spcPts val="900"/>
              </a:spcBef>
              <a:buFont typeface="Wingdings" panose="05000000000000000000" pitchFamily="2" charset="2"/>
              <a:buChar char="Ø"/>
            </a:pPr>
            <a:r>
              <a:rPr lang="fr-FR" b="0" i="1" dirty="0">
                <a:solidFill>
                  <a:schemeClr val="tx1"/>
                </a:solidFill>
              </a:rPr>
              <a:t> « not to do… »</a:t>
            </a:r>
          </a:p>
          <a:p>
            <a:pPr marL="703262" indent="-342900">
              <a:spcBef>
                <a:spcPts val="900"/>
              </a:spcBef>
              <a:buFont typeface="Wingdings" panose="05000000000000000000" pitchFamily="2" charset="2"/>
              <a:buChar char="§"/>
              <a:tabLst>
                <a:tab pos="717550" algn="l"/>
              </a:tabLst>
            </a:pPr>
            <a:r>
              <a:rPr lang="fr-FR" b="0" dirty="0">
                <a:solidFill>
                  <a:schemeClr val="tx1"/>
                </a:solidFill>
              </a:rPr>
              <a:t>Profil du formateur (sans autre explication)</a:t>
            </a:r>
          </a:p>
          <a:p>
            <a:pPr marL="703262" indent="-342900">
              <a:spcBef>
                <a:spcPts val="900"/>
              </a:spcBef>
              <a:buFont typeface="Wingdings" panose="05000000000000000000" pitchFamily="2" charset="2"/>
              <a:buChar char="§"/>
              <a:tabLst>
                <a:tab pos="717550" algn="l"/>
              </a:tabLst>
            </a:pPr>
            <a:r>
              <a:rPr lang="fr-FR" b="0" dirty="0">
                <a:solidFill>
                  <a:schemeClr val="tx1"/>
                </a:solidFill>
              </a:rPr>
              <a:t>Clarté et présentation de l’offre (</a:t>
            </a:r>
            <a:r>
              <a:rPr lang="fr-FR" b="0" i="1" dirty="0">
                <a:solidFill>
                  <a:schemeClr val="tx1"/>
                </a:solidFill>
              </a:rPr>
              <a:t>ceci n’est pas un critère d’attribution</a:t>
            </a:r>
            <a:r>
              <a:rPr lang="fr-FR" b="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334506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AE0AF-61F4-BE6D-84EF-7B732A71FF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74FC5CF-7C03-EA70-D85D-8E35D78D7E2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25989" y="5423322"/>
            <a:ext cx="3240000" cy="738664"/>
          </a:xfrm>
        </p:spPr>
        <p:txBody>
          <a:bodyPr/>
          <a:lstStyle/>
          <a:p>
            <a:r>
              <a:rPr lang="fr-FR" dirty="0"/>
              <a:t>Irène Mathy</a:t>
            </a:r>
          </a:p>
          <a:p>
            <a:r>
              <a:rPr lang="fr-FR" dirty="0" err="1"/>
              <a:t>Stibbe</a:t>
            </a: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D75FC338-CD6F-6FBB-65A6-54F2146DC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933" y="3802375"/>
            <a:ext cx="5040000" cy="553998"/>
          </a:xfrm>
        </p:spPr>
        <p:txBody>
          <a:bodyPr/>
          <a:lstStyle/>
          <a:p>
            <a:r>
              <a:rPr lang="fr-FR" dirty="0"/>
              <a:t>Merci !</a:t>
            </a:r>
          </a:p>
        </p:txBody>
      </p:sp>
    </p:spTree>
    <p:extLst>
      <p:ext uri="{BB962C8B-B14F-4D97-AF65-F5344CB8AC3E}">
        <p14:creationId xmlns:p14="http://schemas.microsoft.com/office/powerpoint/2010/main" val="2383618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3AA057-1ED7-4D4C-8C32-646851CA3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769441"/>
          </a:xfrm>
        </p:spPr>
        <p:txBody>
          <a:bodyPr/>
          <a:lstStyle/>
          <a:p>
            <a:r>
              <a:rPr lang="fr-FR" dirty="0"/>
              <a:t>SERVICES SOCIAUX ET AUTRES SERVICES SPECIFIQUES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50D862E-3BD5-4AB4-B2F0-8B7613A33C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1DE7F8D-A502-47BF-97F8-700B7112980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5270674"/>
          </a:xfrm>
        </p:spPr>
        <p:txBody>
          <a:bodyPr/>
          <a:lstStyle/>
          <a:p>
            <a:r>
              <a:rPr lang="fr-FR" dirty="0"/>
              <a:t>REGIME PREVU PAR LE DROIT EUROPEEN</a:t>
            </a:r>
            <a:endParaRPr lang="fr-FR" b="0" dirty="0"/>
          </a:p>
          <a:p>
            <a:pPr marL="1076325" indent="-179388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fr-FR" b="0" dirty="0"/>
              <a:t> </a:t>
            </a:r>
            <a:r>
              <a:rPr lang="fr-FR" b="0" dirty="0">
                <a:solidFill>
                  <a:schemeClr val="tx1"/>
                </a:solidFill>
              </a:rPr>
              <a:t>Règles de passation souples, sur mesure, à définir par les Etats</a:t>
            </a:r>
          </a:p>
          <a:p>
            <a:pPr marL="1076325" indent="-179388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fr-FR" b="0" dirty="0"/>
              <a:t> </a:t>
            </a:r>
            <a:r>
              <a:rPr lang="fr-FR" b="0" dirty="0">
                <a:solidFill>
                  <a:schemeClr val="tx1"/>
                </a:solidFill>
              </a:rPr>
              <a:t>Respect des principes de transparence et d’égalité de traitement</a:t>
            </a:r>
          </a:p>
          <a:p>
            <a:pPr marL="1076325" indent="-179388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fr-FR" b="0" dirty="0"/>
              <a:t> </a:t>
            </a:r>
            <a:r>
              <a:rPr lang="fr-FR" b="0" dirty="0">
                <a:solidFill>
                  <a:schemeClr val="tx1"/>
                </a:solidFill>
              </a:rPr>
              <a:t>Possibilité de réserver certains marchés (art. 77) :</a:t>
            </a:r>
          </a:p>
          <a:p>
            <a:pPr marL="1612900" lvl="1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b="0" dirty="0"/>
              <a:t>Concerne : services de santé, certains services sociaux (dont la formation de personnel et la réhabilitation professionnelle) et certains services culturels (bibliothèques, archives, musées …)</a:t>
            </a:r>
          </a:p>
          <a:p>
            <a:pPr marL="1612900" lvl="1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b="0" dirty="0"/>
              <a:t>Organisations visées (crit</a:t>
            </a:r>
            <a:r>
              <a:rPr lang="fr-FR" dirty="0"/>
              <a:t>ères cumulatifs) :</a:t>
            </a:r>
          </a:p>
          <a:p>
            <a:pPr marL="1936900" lvl="2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dirty="0"/>
              <a:t>Mission de service public liée à la prestation de tels services</a:t>
            </a:r>
          </a:p>
          <a:p>
            <a:pPr marL="1936900" lvl="2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dirty="0"/>
              <a:t>Bénéfices réinvestis en vue d’atteindre ce but</a:t>
            </a:r>
          </a:p>
          <a:p>
            <a:pPr marL="1936900" lvl="2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b="0" dirty="0"/>
              <a:t>Actionna</a:t>
            </a:r>
            <a:r>
              <a:rPr lang="fr-FR" dirty="0"/>
              <a:t>riat des salariés et/ou principes participatifs</a:t>
            </a:r>
          </a:p>
          <a:p>
            <a:pPr marL="1936900" lvl="2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b="0" dirty="0"/>
              <a:t>N’ayant pa</a:t>
            </a:r>
            <a:r>
              <a:rPr lang="fr-FR" dirty="0"/>
              <a:t>s déjà obtenu un MP du même adjudicateur pour de tels services dans les trois dernières années</a:t>
            </a:r>
          </a:p>
          <a:p>
            <a:pPr marL="1612900" marR="0" lvl="1" indent="-285750" algn="l" defTabSz="74249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Durée maximale du marché : trois ans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1925004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C7D35E-8E5B-A858-0C08-36AD438EA8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22EB49-3FC7-64ED-ACCE-89541E6DB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769441"/>
          </a:xfrm>
        </p:spPr>
        <p:txBody>
          <a:bodyPr/>
          <a:lstStyle/>
          <a:p>
            <a:r>
              <a:rPr lang="fr-FR" dirty="0"/>
              <a:t>SERVICES SOCIAUX ET AUTRES SERVICES SPECIFIQUES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265F6B5-A7AB-653E-BD4B-CA40F6506D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4C3B809-7106-BDFB-9783-C15D0CA09F9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5563061"/>
          </a:xfrm>
        </p:spPr>
        <p:txBody>
          <a:bodyPr/>
          <a:lstStyle/>
          <a:p>
            <a:r>
              <a:rPr lang="fr-FR" dirty="0"/>
              <a:t>REGIME PREVU PAR LE DROIT BELGE</a:t>
            </a:r>
            <a:endParaRPr lang="fr-FR" b="0" dirty="0"/>
          </a:p>
          <a:p>
            <a:pPr marL="1076325" indent="-179388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fr-FR" b="0" dirty="0"/>
              <a:t> </a:t>
            </a:r>
            <a:r>
              <a:rPr lang="fr-FR" b="0" dirty="0">
                <a:solidFill>
                  <a:schemeClr val="tx1"/>
                </a:solidFill>
              </a:rPr>
              <a:t>Art. 88 à 91 Loi MP 17/06/2016 (sauf marchés de faible montant)</a:t>
            </a:r>
          </a:p>
          <a:p>
            <a:pPr marL="1076325" indent="-179388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fr-FR" b="0" dirty="0"/>
              <a:t> </a:t>
            </a:r>
            <a:r>
              <a:rPr lang="fr-FR" b="0" dirty="0">
                <a:solidFill>
                  <a:schemeClr val="tx1"/>
                </a:solidFill>
              </a:rPr>
              <a:t>Respect transparence, proportionnalité et égalité de traitement</a:t>
            </a:r>
          </a:p>
          <a:p>
            <a:pPr marL="1076325" indent="-179388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fr-FR" b="0" dirty="0">
                <a:solidFill>
                  <a:schemeClr val="tx1"/>
                </a:solidFill>
              </a:rPr>
              <a:t> Choix de la procédure de passation (art. 89, § 1</a:t>
            </a:r>
            <a:r>
              <a:rPr lang="fr-FR" b="0" baseline="30000" dirty="0">
                <a:solidFill>
                  <a:schemeClr val="tx1"/>
                </a:solidFill>
              </a:rPr>
              <a:t>er</a:t>
            </a:r>
            <a:r>
              <a:rPr lang="fr-FR" b="0" dirty="0">
                <a:solidFill>
                  <a:schemeClr val="tx1"/>
                </a:solidFill>
              </a:rPr>
              <a:t>) :</a:t>
            </a:r>
          </a:p>
          <a:p>
            <a:pPr marL="1612900" lvl="1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b="0" dirty="0"/>
              <a:t>Procédure négociée directe avec publicatio</a:t>
            </a:r>
            <a:r>
              <a:rPr lang="fr-FR" dirty="0"/>
              <a:t>n préalable</a:t>
            </a:r>
          </a:p>
          <a:p>
            <a:pPr marL="1612900" lvl="1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b="0" dirty="0"/>
              <a:t>Procédure négociée sans PP si :</a:t>
            </a:r>
          </a:p>
          <a:p>
            <a:pPr marL="1936900" lvl="2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b="0" dirty="0"/>
              <a:t>&lt;&lt; 750.000 euros ou </a:t>
            </a:r>
          </a:p>
          <a:p>
            <a:pPr marL="1936900" lvl="2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FR" b="0" dirty="0"/>
              <a:t>suivant certains cas de l’article 42 : urgence impérieuse / aucune offre (appropriée) / fournisseur unique / services répétitifs / conditions particulièrement avantageuses / concours de projets</a:t>
            </a:r>
          </a:p>
          <a:p>
            <a:pPr marL="1612900" lvl="1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b="0" dirty="0"/>
              <a:t>Utilisation libre des autres procédures et techniques d’achat</a:t>
            </a:r>
          </a:p>
          <a:p>
            <a:pPr marL="1612900" lvl="1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dirty="0"/>
              <a:t>Procédure </a:t>
            </a:r>
            <a:r>
              <a:rPr lang="fr-FR" i="1" dirty="0"/>
              <a:t>sui generis</a:t>
            </a:r>
            <a:r>
              <a:rPr lang="fr-FR" dirty="0"/>
              <a:t> avec publication préalable, définie sur mesure</a:t>
            </a:r>
          </a:p>
          <a:p>
            <a:pPr marL="1076325" marR="0" lvl="0" indent="-179388" algn="l" defTabSz="74249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Marchés réservés : art. 91 Loi MP 17/06/2016 = art. 77 D 2014/24</a:t>
            </a:r>
          </a:p>
          <a:p>
            <a:pPr marL="1612900" lvl="1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682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AAA115-AA99-D87A-4430-48031709D3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492F19-BCB7-90ED-672D-D45104CB0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SERVICES SOCIAUX ET AUTRES SERVICES SPECIFIQUES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FD15456-213F-51D6-F0F2-FB9002D9F9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084DDE0-094D-DAF5-DBAD-54028A16A9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8793" y="1005857"/>
            <a:ext cx="8882063" cy="575542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fr-FR" dirty="0"/>
              <a:t>Procédure négociée directe avec publication préalable</a:t>
            </a:r>
            <a:endParaRPr lang="fr-FR" b="0" dirty="0"/>
          </a:p>
          <a:p>
            <a:pPr marL="1076325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Toujours applicable – en une phase</a:t>
            </a:r>
          </a:p>
          <a:p>
            <a:pPr marL="1076325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Publication d’un avis de marché (belge / européen)</a:t>
            </a:r>
          </a:p>
          <a:p>
            <a:pPr marL="1076325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Examen des offres peut précéder le contrôle des motifs d’exclusion</a:t>
            </a:r>
          </a:p>
          <a:p>
            <a:pPr marL="1076325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Pondération des critères d’attribution / classement décroissant / même valeur</a:t>
            </a:r>
          </a:p>
          <a:p>
            <a:pPr marL="180000" marR="0" lvl="0" indent="-180000" algn="l" defTabSz="74249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00BBC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Procédure négociée sans publication préalable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00BBC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076325" marR="0" lvl="0" indent="-342900" algn="l" defTabSz="74249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Uniquement dans les cas visés ou SOUS les 750.000 € HTVA</a:t>
            </a:r>
          </a:p>
          <a:p>
            <a:pPr marL="1076325" marR="0" lvl="0" indent="-342900" algn="l" defTabSz="74249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fr-FR" b="0" dirty="0">
                <a:solidFill>
                  <a:prstClr val="black"/>
                </a:solidFill>
                <a:latin typeface="Arial" panose="020B0604020202020204"/>
              </a:rPr>
              <a:t>Pas d’avis de marché – consultation d’un ou plusieurs opérateur(s)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076325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Examen des offres peut précéder le contrôle des motifs d’exclusion</a:t>
            </a:r>
          </a:p>
          <a:p>
            <a:pPr marL="1076325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Pondération des critères d’attribution / classement décroissant / même valeur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74249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fr-FR" sz="1400" dirty="0">
              <a:solidFill>
                <a:schemeClr val="tx2"/>
              </a:solidFill>
            </a:endParaRP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2402931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5F75B1-D161-1C2E-D3F4-80849E1363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DA02F8-CC79-E578-A67C-47F7626AD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SERVICES SOCIAUX ET AUTRES SERVICES SPECIFIQUES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00423EC-20C9-1AC9-E51C-325116507C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CB76DCE-8D9D-61B2-846B-29A6A07C89F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6140142"/>
          </a:xfrm>
        </p:spPr>
        <p:txBody>
          <a:bodyPr/>
          <a:lstStyle/>
          <a:p>
            <a:r>
              <a:rPr lang="fr-FR" dirty="0"/>
              <a:t>Procédure concurrentielle avec négociation</a:t>
            </a:r>
            <a:endParaRPr lang="fr-FR" b="0" dirty="0"/>
          </a:p>
          <a:p>
            <a:pPr marL="1076325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Toujours applicable – en deux phases</a:t>
            </a:r>
          </a:p>
          <a:p>
            <a:pPr marL="1076325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Publication d’un avis de marché (belge / européen)</a:t>
            </a:r>
          </a:p>
          <a:p>
            <a:pPr marL="1076325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Examen des motifs d’exclusion précède la sélection puis l’examen des offres</a:t>
            </a:r>
          </a:p>
          <a:p>
            <a:pPr marL="1076325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Pondération des critères d’attribution / classement décroissant / même valeur</a:t>
            </a:r>
          </a:p>
          <a:p>
            <a:pPr marL="180000" marR="0" lvl="0" indent="-180000" algn="l" defTabSz="74249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00BBC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Procédure </a:t>
            </a:r>
            <a:r>
              <a:rPr kumimoji="0" lang="fr-FR" sz="2000" b="1" i="1" u="none" strike="noStrike" kern="1200" cap="none" spc="0" normalizeH="0" baseline="0" noProof="0" dirty="0">
                <a:ln>
                  <a:noFill/>
                </a:ln>
                <a:solidFill>
                  <a:srgbClr val="00BBC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sui generis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BC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076325" marR="0" lvl="0" indent="-342900" algn="l" defTabSz="74249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fr-FR" b="0" dirty="0">
                <a:solidFill>
                  <a:prstClr val="black"/>
                </a:solidFill>
                <a:latin typeface="Arial" panose="020B0604020202020204"/>
              </a:rPr>
              <a:t>Avis de marché et/ou avis de </a:t>
            </a:r>
            <a:r>
              <a:rPr lang="fr-FR" b="0" dirty="0" err="1">
                <a:solidFill>
                  <a:prstClr val="black"/>
                </a:solidFill>
                <a:latin typeface="Arial" panose="020B0604020202020204"/>
              </a:rPr>
              <a:t>préinformation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076325" marR="0" lvl="0" indent="-342900" algn="l" defTabSz="74249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fr-FR" b="0" dirty="0">
                <a:solidFill>
                  <a:prstClr val="black"/>
                </a:solidFill>
                <a:latin typeface="Arial" panose="020B0604020202020204"/>
              </a:rPr>
              <a:t>Motifs d’exclusion applicables</a:t>
            </a:r>
          </a:p>
          <a:p>
            <a:pPr marL="1076325" marR="0" lvl="0" indent="-342900" algn="l" defTabSz="74249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fr-FR" b="0" dirty="0">
                <a:solidFill>
                  <a:prstClr val="black"/>
                </a:solidFill>
                <a:latin typeface="Arial" panose="020B0604020202020204"/>
              </a:rPr>
              <a:t>Picking possible dans les dispositions applicables aux autres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076325" marR="0" lvl="0" indent="-342900" algn="l" defTabSz="74249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…</a:t>
            </a:r>
          </a:p>
          <a:p>
            <a:pPr marL="0" marR="0" lvl="0" indent="0" algn="l" defTabSz="74249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fr-FR" sz="1400" dirty="0">
              <a:solidFill>
                <a:schemeClr val="tx2"/>
              </a:solidFill>
            </a:endParaRPr>
          </a:p>
          <a:p>
            <a:pPr marL="1076325" indent="-1793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1845083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398B70-19CB-6C28-A003-E6E0682567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B3C0A7-BE8A-6652-0657-D8371F220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Secteur des soins de santé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7D71F09-2967-62FB-8DCD-09B6995264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1474828-2712-22C0-124F-B887A11DCC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Procédures sur mesure et simplifiées</a:t>
            </a:r>
          </a:p>
        </p:txBody>
      </p:sp>
    </p:spTree>
    <p:extLst>
      <p:ext uri="{BB962C8B-B14F-4D97-AF65-F5344CB8AC3E}">
        <p14:creationId xmlns:p14="http://schemas.microsoft.com/office/powerpoint/2010/main" val="851432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F8059F-4991-E3B0-DCF7-4B2D29548C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9E879E-0605-2A92-72DB-93C996529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991" y="181623"/>
            <a:ext cx="8981774" cy="384721"/>
          </a:xfrm>
        </p:spPr>
        <p:txBody>
          <a:bodyPr/>
          <a:lstStyle/>
          <a:p>
            <a:r>
              <a:rPr lang="fr-FR" dirty="0"/>
              <a:t>SECTEUR DES SOINS DE SANTE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9D253E4-04AD-D30E-27AF-A097505A04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26CE7A3-B395-050E-CC2F-BB130E3C54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1079500"/>
            <a:ext cx="8882063" cy="4716676"/>
          </a:xfrm>
        </p:spPr>
        <p:txBody>
          <a:bodyPr/>
          <a:lstStyle/>
          <a:p>
            <a:r>
              <a:rPr lang="fr-FR" dirty="0"/>
              <a:t>AVERTISSEMENTS</a:t>
            </a:r>
            <a:endParaRPr lang="fr-FR" b="0" dirty="0"/>
          </a:p>
          <a:p>
            <a:pPr marL="1076325" indent="-179388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fr-FR" b="0" dirty="0"/>
              <a:t> On n’aborde PAS ICI les </a:t>
            </a:r>
            <a:r>
              <a:rPr lang="fr-FR" b="0" i="1" dirty="0"/>
              <a:t>achats de produits de santé </a:t>
            </a:r>
            <a:r>
              <a:rPr lang="fr-FR" b="0" dirty="0"/>
              <a:t>:</a:t>
            </a:r>
          </a:p>
          <a:p>
            <a:pPr marL="1612900" lvl="1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b="0" dirty="0">
                <a:solidFill>
                  <a:schemeClr val="tx1"/>
                </a:solidFill>
              </a:rPr>
              <a:t>Champ des marchés de FOURNITURES</a:t>
            </a:r>
          </a:p>
          <a:p>
            <a:pPr marL="1612900" lvl="1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dirty="0"/>
              <a:t>Régime spécifique de passation encadré par loi du 18/05/2022 portant des dispositions diverses urgentes en matière de santé (AR)</a:t>
            </a:r>
          </a:p>
          <a:p>
            <a:pPr marL="1612900" lvl="1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b="0" dirty="0">
                <a:solidFill>
                  <a:schemeClr val="tx1"/>
                </a:solidFill>
              </a:rPr>
              <a:t>Règles spécifiques en termes de fixation du PRIX des médicaments et de l’appréciation de la QUALITE des produits</a:t>
            </a:r>
          </a:p>
          <a:p>
            <a:pPr marL="1612900" lvl="1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b="0" dirty="0">
                <a:solidFill>
                  <a:schemeClr val="tx1"/>
                </a:solidFill>
              </a:rPr>
              <a:t>Conciliation des impératifs de concurrence et de la liberté thérapeutique</a:t>
            </a:r>
          </a:p>
          <a:p>
            <a:pPr marL="1612900" lvl="1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b="0" dirty="0">
                <a:solidFill>
                  <a:schemeClr val="tx1"/>
                </a:solidFill>
              </a:rPr>
              <a:t>Incitation </a:t>
            </a:r>
            <a:r>
              <a:rPr lang="fr-FR" dirty="0"/>
              <a:t>du recours aux médicaments génériques et biosimilaires</a:t>
            </a:r>
            <a:endParaRPr lang="fr-FR" b="0" dirty="0">
              <a:solidFill>
                <a:schemeClr val="tx1"/>
              </a:solidFill>
            </a:endParaRPr>
          </a:p>
          <a:p>
            <a:pPr marL="1165225" indent="-268288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fr-FR" b="0" dirty="0"/>
              <a:t>Rappel : régime des marchés publics applicable </a:t>
            </a:r>
            <a:r>
              <a:rPr lang="fr-FR" b="0" i="1" dirty="0" err="1"/>
              <a:t>ratione</a:t>
            </a:r>
            <a:r>
              <a:rPr lang="fr-FR" b="0" i="1" dirty="0"/>
              <a:t> personae </a:t>
            </a:r>
            <a:r>
              <a:rPr lang="fr-FR" b="0" dirty="0"/>
              <a:t>à tout établissement de soins public ou privé bénéficiant d’un financement déterminant même indirect des pouvoirs publics</a:t>
            </a:r>
            <a:r>
              <a:rPr lang="fr-FR" b="0" dirty="0">
                <a:solidFill>
                  <a:schemeClr val="tx1"/>
                </a:solidFill>
              </a:rPr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63154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-ABILWAYS-Belgium_2022">
  <a:themeElements>
    <a:clrScheme name="ABILWAYS_Couleurs">
      <a:dk1>
        <a:sysClr val="windowText" lastClr="000000"/>
      </a:dk1>
      <a:lt1>
        <a:sysClr val="window" lastClr="FFFFFF"/>
      </a:lt1>
      <a:dk2>
        <a:srgbClr val="00BBC3"/>
      </a:dk2>
      <a:lt2>
        <a:srgbClr val="E7E6E6"/>
      </a:lt2>
      <a:accent1>
        <a:srgbClr val="00BBC3"/>
      </a:accent1>
      <a:accent2>
        <a:srgbClr val="54C4C9"/>
      </a:accent2>
      <a:accent3>
        <a:srgbClr val="70C8C9"/>
      </a:accent3>
      <a:accent4>
        <a:srgbClr val="1190A5"/>
      </a:accent4>
      <a:accent5>
        <a:srgbClr val="7F7F7F"/>
      </a:accent5>
      <a:accent6>
        <a:srgbClr val="B2B1B1"/>
      </a:accent6>
      <a:hlink>
        <a:srgbClr val="000000"/>
      </a:hlink>
      <a:folHlink>
        <a:srgbClr val="000000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lIns="36000" tIns="0" rIns="3600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ème-ABILWAYS-Belgium_2022" id="{BCAE5E34-3382-4068-B131-EAAC2D4DD1C9}" vid="{1E1569C0-DE6D-436A-A5D7-D96F9022B8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Thème-ABILWAYS-Belgium_2022</Template>
  <TotalTime>751</TotalTime>
  <Words>2523</Words>
  <Application>Microsoft Office PowerPoint</Application>
  <PresentationFormat>Custom</PresentationFormat>
  <Paragraphs>312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Arial</vt:lpstr>
      <vt:lpstr>Wingdings</vt:lpstr>
      <vt:lpstr>Thème-ABILWAYS-Belgium_2022</vt:lpstr>
      <vt:lpstr>Conception et mise en concurrence simplifiée de certains marchés de services</vt:lpstr>
      <vt:lpstr>Introduction</vt:lpstr>
      <vt:lpstr>SERVICES SOCIAUX ET AUTRES SERVICES SPECIFIQUES</vt:lpstr>
      <vt:lpstr>SERVICES SOCIAUX ET AUTRES SERVICES SPECIFIQUES</vt:lpstr>
      <vt:lpstr>SERVICES SOCIAUX ET AUTRES SERVICES SPECIFIQUES</vt:lpstr>
      <vt:lpstr>SERVICES SOCIAUX ET AUTRES SERVICES SPECIFIQUES</vt:lpstr>
      <vt:lpstr>SERVICES SOCIAUX ET AUTRES SERVICES SPECIFIQUES</vt:lpstr>
      <vt:lpstr>Secteur des soins de santé</vt:lpstr>
      <vt:lpstr>SECTEUR DES SOINS DE SANTE</vt:lpstr>
      <vt:lpstr>SECTEUR DES SOINS DE SANTE</vt:lpstr>
      <vt:lpstr>SECTEUR DES SOINS DE SANTE</vt:lpstr>
      <vt:lpstr>SECTEUR DES SOINS DE SANTE</vt:lpstr>
      <vt:lpstr>SECTEUR DES SOINS DE SANTE</vt:lpstr>
      <vt:lpstr>SECTEUR DES SOINS DE SANTE</vt:lpstr>
      <vt:lpstr>SECTEUR DES SOINS DE SANTE</vt:lpstr>
      <vt:lpstr>Secteur social et éducatif</vt:lpstr>
      <vt:lpstr>SECTEUR social et educatif</vt:lpstr>
      <vt:lpstr>SECTEUR social et educatif</vt:lpstr>
      <vt:lpstr>SECTEUR social et educatif</vt:lpstr>
      <vt:lpstr>SECTEUR social et educatif</vt:lpstr>
      <vt:lpstr>SECTEUR social et educatif</vt:lpstr>
      <vt:lpstr>SECTEUR social et educatif</vt:lpstr>
      <vt:lpstr>Services culturels et artistiques</vt:lpstr>
      <vt:lpstr>SERVICES CULTURELS OU ARTISTIQUES</vt:lpstr>
      <vt:lpstr>SERVICES CULTURELS OU ARTISTIQUES</vt:lpstr>
      <vt:lpstr>SERVICES CULTURELS OU ARTISTIQUES</vt:lpstr>
      <vt:lpstr>Services juridiques</vt:lpstr>
      <vt:lpstr>SERVICES JURIDIQUES</vt:lpstr>
      <vt:lpstr>SERVICES JURIDIQUES</vt:lpstr>
      <vt:lpstr>SERVICES JURIDIQUES</vt:lpstr>
      <vt:lpstr>SERVICES JURIDIQUES</vt:lpstr>
      <vt:lpstr>Services de formation</vt:lpstr>
      <vt:lpstr>SERVICES de FORMATION</vt:lpstr>
      <vt:lpstr>Merci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Jean-Felix de Saint Marcq</dc:creator>
  <cp:lastModifiedBy>Irène Mathy</cp:lastModifiedBy>
  <cp:revision>11</cp:revision>
  <cp:lastPrinted>2025-05-08T17:01:13Z</cp:lastPrinted>
  <dcterms:created xsi:type="dcterms:W3CDTF">2022-02-02T14:19:41Z</dcterms:created>
  <dcterms:modified xsi:type="dcterms:W3CDTF">2025-05-12T10:57:33Z</dcterms:modified>
</cp:coreProperties>
</file>