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>
      <p:cViewPr varScale="1">
        <p:scale>
          <a:sx n="105" d="100"/>
          <a:sy n="105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E184D-234A-4A92-9614-A91817130A9E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AC8D9-AE32-4649-84FA-A55E7F0F0F4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1962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AC8D9-AE32-4649-84FA-A55E7F0F0F4C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25759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6073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053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582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151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85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094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598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664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828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029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453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A1A8A-6DF0-4C8D-946F-BC64C9E146F3}" type="datetimeFigureOut">
              <a:rPr lang="fr-BE" smtClean="0"/>
              <a:t>08-02-19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C4F5-D0DD-4164-A4C7-BE1F0E39F6B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616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 descr="C:\Users\gv1113\Desktop\Intestinal angioede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454025"/>
            <a:ext cx="6072188" cy="508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1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v1113\Desktop\angiooedema 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1220"/>
            <a:ext cx="3096344" cy="412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v1113\Desktop\Angioedema 2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44827"/>
            <a:ext cx="3130836" cy="417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87624" y="1988840"/>
            <a:ext cx="1584176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5292080" y="1988840"/>
            <a:ext cx="1584176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8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</Words>
  <Application>Microsoft Office PowerPoint</Application>
  <PresentationFormat>Affichage à l'écran (4:3)</PresentationFormat>
  <Paragraphs>1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Company>Cliniques Universitaires Saint-Luc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Carestream</dc:creator>
  <cp:lastModifiedBy>FAGOT Chantal</cp:lastModifiedBy>
  <cp:revision>8</cp:revision>
  <dcterms:created xsi:type="dcterms:W3CDTF">2018-12-26T12:47:43Z</dcterms:created>
  <dcterms:modified xsi:type="dcterms:W3CDTF">2019-02-08T09:19:29Z</dcterms:modified>
</cp:coreProperties>
</file>