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 autoCompressPictures="0">
  <p:sldMasterIdLst>
    <p:sldMasterId id="2147483648" r:id="rId1"/>
  </p:sldMasterIdLst>
  <p:notesMasterIdLst>
    <p:notesMasterId r:id="rId33"/>
  </p:notesMasterIdLst>
  <p:sldIdLst>
    <p:sldId id="258" r:id="rId2"/>
    <p:sldId id="265" r:id="rId3"/>
    <p:sldId id="335" r:id="rId4"/>
    <p:sldId id="344" r:id="rId5"/>
    <p:sldId id="345" r:id="rId6"/>
    <p:sldId id="346" r:id="rId7"/>
    <p:sldId id="336" r:id="rId8"/>
    <p:sldId id="368" r:id="rId9"/>
    <p:sldId id="369" r:id="rId10"/>
    <p:sldId id="351" r:id="rId11"/>
    <p:sldId id="365" r:id="rId12"/>
    <p:sldId id="366" r:id="rId13"/>
    <p:sldId id="367" r:id="rId14"/>
    <p:sldId id="343" r:id="rId15"/>
    <p:sldId id="341" r:id="rId16"/>
    <p:sldId id="338" r:id="rId17"/>
    <p:sldId id="339" r:id="rId18"/>
    <p:sldId id="340" r:id="rId19"/>
    <p:sldId id="352" r:id="rId20"/>
    <p:sldId id="353" r:id="rId21"/>
    <p:sldId id="354" r:id="rId22"/>
    <p:sldId id="355" r:id="rId23"/>
    <p:sldId id="361" r:id="rId24"/>
    <p:sldId id="359" r:id="rId25"/>
    <p:sldId id="371" r:id="rId26"/>
    <p:sldId id="372" r:id="rId27"/>
    <p:sldId id="362" r:id="rId28"/>
    <p:sldId id="373" r:id="rId29"/>
    <p:sldId id="374" r:id="rId30"/>
    <p:sldId id="375" r:id="rId31"/>
    <p:sldId id="356" r:id="rId3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hilippe Baret" initials="PB" lastIdx="41" clrIdx="0">
    <p:extLst>
      <p:ext uri="{19B8F6BF-5375-455C-9EA6-DF929625EA0E}">
        <p15:presenceInfo xmlns:p15="http://schemas.microsoft.com/office/powerpoint/2012/main" userId="S::philippe.baret@uclouvain.be::4eb56284-5a66-4a92-b0d4-42e650281095" providerId="AD"/>
      </p:ext>
    </p:extLst>
  </p:cmAuthor>
  <p:cmAuthor id="2" name="Diana Borniotto" initials="DB" lastIdx="24" clrIdx="1">
    <p:extLst>
      <p:ext uri="{19B8F6BF-5375-455C-9EA6-DF929625EA0E}">
        <p15:presenceInfo xmlns:p15="http://schemas.microsoft.com/office/powerpoint/2012/main" userId="S::diana.borniotto@uclouvain.be::79f98387-d098-4cec-9483-ee3bb386974b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84A9F"/>
    <a:srgbClr val="33ACE1"/>
    <a:srgbClr val="E96622"/>
    <a:srgbClr val="4C8525"/>
    <a:srgbClr val="AF7D74"/>
    <a:srgbClr val="A2A1A1"/>
    <a:srgbClr val="BB5005"/>
    <a:srgbClr val="A4746D"/>
    <a:srgbClr val="D5080A"/>
    <a:srgbClr val="E4000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875"/>
    <p:restoredTop sz="86349"/>
  </p:normalViewPr>
  <p:slideViewPr>
    <p:cSldViewPr snapToGrid="0" snapToObjects="1">
      <p:cViewPr varScale="1">
        <p:scale>
          <a:sx n="95" d="100"/>
          <a:sy n="95" d="100"/>
        </p:scale>
        <p:origin x="1088" y="16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 snapToObjects="1">
      <p:cViewPr varScale="1">
        <p:scale>
          <a:sx n="75" d="100"/>
          <a:sy n="75" d="100"/>
        </p:scale>
        <p:origin x="1032" y="1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microsoft.com/office/2016/11/relationships/changesInfo" Target="changesInfos/changesInfo1.xml"/><Relationship Id="rId21" Type="http://schemas.openxmlformats.org/officeDocument/2006/relationships/slide" Target="slides/slide20.xml"/><Relationship Id="rId34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iana Borniotto" userId="79f98387-d098-4cec-9483-ee3bb386974b" providerId="ADAL" clId="{F05C27F0-0672-914E-B953-45958C1D37DE}"/>
    <pc:docChg chg="custSel modSld">
      <pc:chgData name="Diana Borniotto" userId="79f98387-d098-4cec-9483-ee3bb386974b" providerId="ADAL" clId="{F05C27F0-0672-914E-B953-45958C1D37DE}" dt="2023-05-13T06:04:25.163" v="8"/>
      <pc:docMkLst>
        <pc:docMk/>
      </pc:docMkLst>
      <pc:sldChg chg="addSp delSp modSp mod">
        <pc:chgData name="Diana Borniotto" userId="79f98387-d098-4cec-9483-ee3bb386974b" providerId="ADAL" clId="{F05C27F0-0672-914E-B953-45958C1D37DE}" dt="2023-05-13T06:04:13.044" v="2"/>
        <pc:sldMkLst>
          <pc:docMk/>
          <pc:sldMk cId="2960049883" sldId="373"/>
        </pc:sldMkLst>
        <pc:spChg chg="del">
          <ac:chgData name="Diana Borniotto" userId="79f98387-d098-4cec-9483-ee3bb386974b" providerId="ADAL" clId="{F05C27F0-0672-914E-B953-45958C1D37DE}" dt="2023-05-13T06:04:10.961" v="0" actId="478"/>
          <ac:spMkLst>
            <pc:docMk/>
            <pc:sldMk cId="2960049883" sldId="373"/>
            <ac:spMk id="2" creationId="{773A8FF3-C70C-9047-BAB4-D08FFEFF23DE}"/>
          </ac:spMkLst>
        </pc:spChg>
        <pc:spChg chg="add del mod">
          <ac:chgData name="Diana Borniotto" userId="79f98387-d098-4cec-9483-ee3bb386974b" providerId="ADAL" clId="{F05C27F0-0672-914E-B953-45958C1D37DE}" dt="2023-05-13T06:04:12.394" v="1" actId="478"/>
          <ac:spMkLst>
            <pc:docMk/>
            <pc:sldMk cId="2960049883" sldId="373"/>
            <ac:spMk id="6" creationId="{AE479EA6-899B-05AC-ED42-BA7F212B8697}"/>
          </ac:spMkLst>
        </pc:spChg>
        <pc:spChg chg="add mod">
          <ac:chgData name="Diana Borniotto" userId="79f98387-d098-4cec-9483-ee3bb386974b" providerId="ADAL" clId="{F05C27F0-0672-914E-B953-45958C1D37DE}" dt="2023-05-13T06:04:13.044" v="2"/>
          <ac:spMkLst>
            <pc:docMk/>
            <pc:sldMk cId="2960049883" sldId="373"/>
            <ac:spMk id="7" creationId="{928005BD-0908-2FA6-0F7A-7012616FB449}"/>
          </ac:spMkLst>
        </pc:spChg>
      </pc:sldChg>
      <pc:sldChg chg="addSp delSp modSp mod">
        <pc:chgData name="Diana Borniotto" userId="79f98387-d098-4cec-9483-ee3bb386974b" providerId="ADAL" clId="{F05C27F0-0672-914E-B953-45958C1D37DE}" dt="2023-05-13T06:04:18.027" v="5"/>
        <pc:sldMkLst>
          <pc:docMk/>
          <pc:sldMk cId="1114275921" sldId="374"/>
        </pc:sldMkLst>
        <pc:spChg chg="del">
          <ac:chgData name="Diana Borniotto" userId="79f98387-d098-4cec-9483-ee3bb386974b" providerId="ADAL" clId="{F05C27F0-0672-914E-B953-45958C1D37DE}" dt="2023-05-13T06:04:16.490" v="3" actId="478"/>
          <ac:spMkLst>
            <pc:docMk/>
            <pc:sldMk cId="1114275921" sldId="374"/>
            <ac:spMk id="2" creationId="{773A8FF3-C70C-9047-BAB4-D08FFEFF23DE}"/>
          </ac:spMkLst>
        </pc:spChg>
        <pc:spChg chg="add del mod">
          <ac:chgData name="Diana Borniotto" userId="79f98387-d098-4cec-9483-ee3bb386974b" providerId="ADAL" clId="{F05C27F0-0672-914E-B953-45958C1D37DE}" dt="2023-05-13T06:04:17.431" v="4" actId="478"/>
          <ac:spMkLst>
            <pc:docMk/>
            <pc:sldMk cId="1114275921" sldId="374"/>
            <ac:spMk id="6" creationId="{766E984B-2AB4-E7CB-8BF8-D6FA15BC122C}"/>
          </ac:spMkLst>
        </pc:spChg>
        <pc:spChg chg="add mod">
          <ac:chgData name="Diana Borniotto" userId="79f98387-d098-4cec-9483-ee3bb386974b" providerId="ADAL" clId="{F05C27F0-0672-914E-B953-45958C1D37DE}" dt="2023-05-13T06:04:18.027" v="5"/>
          <ac:spMkLst>
            <pc:docMk/>
            <pc:sldMk cId="1114275921" sldId="374"/>
            <ac:spMk id="7" creationId="{D246D89D-7D36-5D6C-935A-9E1C2C240731}"/>
          </ac:spMkLst>
        </pc:spChg>
      </pc:sldChg>
      <pc:sldChg chg="addSp delSp modSp mod">
        <pc:chgData name="Diana Borniotto" userId="79f98387-d098-4cec-9483-ee3bb386974b" providerId="ADAL" clId="{F05C27F0-0672-914E-B953-45958C1D37DE}" dt="2023-05-13T06:04:25.163" v="8"/>
        <pc:sldMkLst>
          <pc:docMk/>
          <pc:sldMk cId="2701484870" sldId="375"/>
        </pc:sldMkLst>
        <pc:spChg chg="del">
          <ac:chgData name="Diana Borniotto" userId="79f98387-d098-4cec-9483-ee3bb386974b" providerId="ADAL" clId="{F05C27F0-0672-914E-B953-45958C1D37DE}" dt="2023-05-13T06:04:22.627" v="6" actId="478"/>
          <ac:spMkLst>
            <pc:docMk/>
            <pc:sldMk cId="2701484870" sldId="375"/>
            <ac:spMk id="2" creationId="{773A8FF3-C70C-9047-BAB4-D08FFEFF23DE}"/>
          </ac:spMkLst>
        </pc:spChg>
        <pc:spChg chg="add del mod">
          <ac:chgData name="Diana Borniotto" userId="79f98387-d098-4cec-9483-ee3bb386974b" providerId="ADAL" clId="{F05C27F0-0672-914E-B953-45958C1D37DE}" dt="2023-05-13T06:04:24.648" v="7" actId="478"/>
          <ac:spMkLst>
            <pc:docMk/>
            <pc:sldMk cId="2701484870" sldId="375"/>
            <ac:spMk id="6" creationId="{3AF757EF-723C-9BEE-BD82-0F0E2BE79110}"/>
          </ac:spMkLst>
        </pc:spChg>
        <pc:spChg chg="add mod">
          <ac:chgData name="Diana Borniotto" userId="79f98387-d098-4cec-9483-ee3bb386974b" providerId="ADAL" clId="{F05C27F0-0672-914E-B953-45958C1D37DE}" dt="2023-05-13T06:04:25.163" v="8"/>
          <ac:spMkLst>
            <pc:docMk/>
            <pc:sldMk cId="2701484870" sldId="375"/>
            <ac:spMk id="7" creationId="{C11E0111-BBB0-63D7-075F-2D7D159D33AA}"/>
          </ac:spMkLst>
        </pc:spChg>
      </pc:sldChg>
    </pc:docChg>
  </pc:docChgLst>
  <pc:docChgLst>
    <pc:chgData name="Diana Borniotto" userId="79f98387-d098-4cec-9483-ee3bb386974b" providerId="ADAL" clId="{E5A512DC-5D7C-014F-90BC-9B4D76E1A52D}"/>
    <pc:docChg chg="undo custSel addSld delSld modSld">
      <pc:chgData name="Diana Borniotto" userId="79f98387-d098-4cec-9483-ee3bb386974b" providerId="ADAL" clId="{E5A512DC-5D7C-014F-90BC-9B4D76E1A52D}" dt="2021-11-09T07:42:00.832" v="512" actId="20577"/>
      <pc:docMkLst>
        <pc:docMk/>
      </pc:docMkLst>
      <pc:sldChg chg="addSp delSp modSp mod">
        <pc:chgData name="Diana Borniotto" userId="79f98387-d098-4cec-9483-ee3bb386974b" providerId="ADAL" clId="{E5A512DC-5D7C-014F-90BC-9B4D76E1A52D}" dt="2021-11-04T07:49:42.496" v="23" actId="1035"/>
        <pc:sldMkLst>
          <pc:docMk/>
          <pc:sldMk cId="3904400409" sldId="258"/>
        </pc:sldMkLst>
        <pc:spChg chg="add del mod">
          <ac:chgData name="Diana Borniotto" userId="79f98387-d098-4cec-9483-ee3bb386974b" providerId="ADAL" clId="{E5A512DC-5D7C-014F-90BC-9B4D76E1A52D}" dt="2021-11-04T07:29:14.381" v="4"/>
          <ac:spMkLst>
            <pc:docMk/>
            <pc:sldMk cId="3904400409" sldId="258"/>
            <ac:spMk id="3" creationId="{BF6609EA-99F3-E444-8A56-2BC2993D224B}"/>
          </ac:spMkLst>
        </pc:spChg>
        <pc:spChg chg="mod">
          <ac:chgData name="Diana Borniotto" userId="79f98387-d098-4cec-9483-ee3bb386974b" providerId="ADAL" clId="{E5A512DC-5D7C-014F-90BC-9B4D76E1A52D}" dt="2021-11-04T07:49:42.496" v="23" actId="1035"/>
          <ac:spMkLst>
            <pc:docMk/>
            <pc:sldMk cId="3904400409" sldId="258"/>
            <ac:spMk id="5" creationId="{9133EC79-C18C-6A47-9457-51C1AAE54BD1}"/>
          </ac:spMkLst>
        </pc:spChg>
        <pc:picChg chg="mod">
          <ac:chgData name="Diana Borniotto" userId="79f98387-d098-4cec-9483-ee3bb386974b" providerId="ADAL" clId="{E5A512DC-5D7C-014F-90BC-9B4D76E1A52D}" dt="2021-11-04T07:29:08.994" v="1" actId="1035"/>
          <ac:picMkLst>
            <pc:docMk/>
            <pc:sldMk cId="3904400409" sldId="258"/>
            <ac:picMk id="6" creationId="{993292E0-374D-8B42-8B16-B5D7D2F7D67D}"/>
          </ac:picMkLst>
        </pc:picChg>
      </pc:sldChg>
      <pc:sldChg chg="modSp mod">
        <pc:chgData name="Diana Borniotto" userId="79f98387-d098-4cec-9483-ee3bb386974b" providerId="ADAL" clId="{E5A512DC-5D7C-014F-90BC-9B4D76E1A52D}" dt="2021-11-04T14:27:03.478" v="31" actId="20577"/>
        <pc:sldMkLst>
          <pc:docMk/>
          <pc:sldMk cId="256833194" sldId="259"/>
        </pc:sldMkLst>
        <pc:spChg chg="mod">
          <ac:chgData name="Diana Borniotto" userId="79f98387-d098-4cec-9483-ee3bb386974b" providerId="ADAL" clId="{E5A512DC-5D7C-014F-90BC-9B4D76E1A52D}" dt="2021-11-04T14:27:03.478" v="31" actId="20577"/>
          <ac:spMkLst>
            <pc:docMk/>
            <pc:sldMk cId="256833194" sldId="259"/>
            <ac:spMk id="3" creationId="{5965267A-6F9C-1745-B8B4-A038CF38948C}"/>
          </ac:spMkLst>
        </pc:spChg>
      </pc:sldChg>
      <pc:sldChg chg="modSp mod">
        <pc:chgData name="Diana Borniotto" userId="79f98387-d098-4cec-9483-ee3bb386974b" providerId="ADAL" clId="{E5A512DC-5D7C-014F-90BC-9B4D76E1A52D}" dt="2021-11-09T07:41:25.464" v="508" actId="20577"/>
        <pc:sldMkLst>
          <pc:docMk/>
          <pc:sldMk cId="2321307825" sldId="265"/>
        </pc:sldMkLst>
        <pc:spChg chg="mod">
          <ac:chgData name="Diana Borniotto" userId="79f98387-d098-4cec-9483-ee3bb386974b" providerId="ADAL" clId="{E5A512DC-5D7C-014F-90BC-9B4D76E1A52D}" dt="2021-11-09T07:41:25.464" v="508" actId="20577"/>
          <ac:spMkLst>
            <pc:docMk/>
            <pc:sldMk cId="2321307825" sldId="265"/>
            <ac:spMk id="3" creationId="{5965267A-6F9C-1745-B8B4-A038CF38948C}"/>
          </ac:spMkLst>
        </pc:spChg>
      </pc:sldChg>
      <pc:sldChg chg="modSp mod">
        <pc:chgData name="Diana Borniotto" userId="79f98387-d098-4cec-9483-ee3bb386974b" providerId="ADAL" clId="{E5A512DC-5D7C-014F-90BC-9B4D76E1A52D}" dt="2021-11-04T14:38:59.296" v="180" actId="20577"/>
        <pc:sldMkLst>
          <pc:docMk/>
          <pc:sldMk cId="1476574469" sldId="286"/>
        </pc:sldMkLst>
        <pc:spChg chg="mod">
          <ac:chgData name="Diana Borniotto" userId="79f98387-d098-4cec-9483-ee3bb386974b" providerId="ADAL" clId="{E5A512DC-5D7C-014F-90BC-9B4D76E1A52D}" dt="2021-11-04T14:38:53.456" v="173" actId="20577"/>
          <ac:spMkLst>
            <pc:docMk/>
            <pc:sldMk cId="1476574469" sldId="286"/>
            <ac:spMk id="53" creationId="{D8107282-F176-3540-84F5-6E16AA624279}"/>
          </ac:spMkLst>
        </pc:spChg>
        <pc:spChg chg="mod">
          <ac:chgData name="Diana Borniotto" userId="79f98387-d098-4cec-9483-ee3bb386974b" providerId="ADAL" clId="{E5A512DC-5D7C-014F-90BC-9B4D76E1A52D}" dt="2021-11-04T14:38:59.296" v="180" actId="20577"/>
          <ac:spMkLst>
            <pc:docMk/>
            <pc:sldMk cId="1476574469" sldId="286"/>
            <ac:spMk id="57" creationId="{07B05849-996E-EC41-B7BD-2B9598676EFE}"/>
          </ac:spMkLst>
        </pc:spChg>
      </pc:sldChg>
      <pc:sldChg chg="modSp mod">
        <pc:chgData name="Diana Borniotto" userId="79f98387-d098-4cec-9483-ee3bb386974b" providerId="ADAL" clId="{E5A512DC-5D7C-014F-90BC-9B4D76E1A52D}" dt="2021-11-09T07:37:59.134" v="481" actId="20577"/>
        <pc:sldMkLst>
          <pc:docMk/>
          <pc:sldMk cId="2632196690" sldId="287"/>
        </pc:sldMkLst>
        <pc:spChg chg="mod">
          <ac:chgData name="Diana Borniotto" userId="79f98387-d098-4cec-9483-ee3bb386974b" providerId="ADAL" clId="{E5A512DC-5D7C-014F-90BC-9B4D76E1A52D}" dt="2021-11-09T07:37:59.134" v="481" actId="20577"/>
          <ac:spMkLst>
            <pc:docMk/>
            <pc:sldMk cId="2632196690" sldId="287"/>
            <ac:spMk id="3" creationId="{5965267A-6F9C-1745-B8B4-A038CF38948C}"/>
          </ac:spMkLst>
        </pc:spChg>
      </pc:sldChg>
      <pc:sldChg chg="modSp del mod">
        <pc:chgData name="Diana Borniotto" userId="79f98387-d098-4cec-9483-ee3bb386974b" providerId="ADAL" clId="{E5A512DC-5D7C-014F-90BC-9B4D76E1A52D}" dt="2021-11-04T15:16:51.030" v="349" actId="2696"/>
        <pc:sldMkLst>
          <pc:docMk/>
          <pc:sldMk cId="2336649309" sldId="293"/>
        </pc:sldMkLst>
        <pc:spChg chg="mod">
          <ac:chgData name="Diana Borniotto" userId="79f98387-d098-4cec-9483-ee3bb386974b" providerId="ADAL" clId="{E5A512DC-5D7C-014F-90BC-9B4D76E1A52D}" dt="2021-11-04T15:11:31.977" v="194"/>
          <ac:spMkLst>
            <pc:docMk/>
            <pc:sldMk cId="2336649309" sldId="293"/>
            <ac:spMk id="36" creationId="{EDE72DEB-09F4-3F40-895D-AEE69171AC17}"/>
          </ac:spMkLst>
        </pc:spChg>
      </pc:sldChg>
      <pc:sldChg chg="modSp mod">
        <pc:chgData name="Diana Borniotto" userId="79f98387-d098-4cec-9483-ee3bb386974b" providerId="ADAL" clId="{E5A512DC-5D7C-014F-90BC-9B4D76E1A52D}" dt="2021-11-04T07:32:49.364" v="9" actId="20577"/>
        <pc:sldMkLst>
          <pc:docMk/>
          <pc:sldMk cId="1301799626" sldId="295"/>
        </pc:sldMkLst>
        <pc:spChg chg="mod">
          <ac:chgData name="Diana Borniotto" userId="79f98387-d098-4cec-9483-ee3bb386974b" providerId="ADAL" clId="{E5A512DC-5D7C-014F-90BC-9B4D76E1A52D}" dt="2021-11-04T07:32:49.364" v="9" actId="20577"/>
          <ac:spMkLst>
            <pc:docMk/>
            <pc:sldMk cId="1301799626" sldId="295"/>
            <ac:spMk id="14" creationId="{DACAB7C4-F3A4-B744-86D3-658183E786E4}"/>
          </ac:spMkLst>
        </pc:spChg>
      </pc:sldChg>
      <pc:sldChg chg="addSp delSp modSp mod">
        <pc:chgData name="Diana Borniotto" userId="79f98387-d098-4cec-9483-ee3bb386974b" providerId="ADAL" clId="{E5A512DC-5D7C-014F-90BC-9B4D76E1A52D}" dt="2021-11-04T15:10:19.166" v="190" actId="1076"/>
        <pc:sldMkLst>
          <pc:docMk/>
          <pc:sldMk cId="1916285242" sldId="298"/>
        </pc:sldMkLst>
        <pc:spChg chg="mod">
          <ac:chgData name="Diana Borniotto" userId="79f98387-d098-4cec-9483-ee3bb386974b" providerId="ADAL" clId="{E5A512DC-5D7C-014F-90BC-9B4D76E1A52D}" dt="2021-11-04T15:10:19.166" v="190" actId="1076"/>
          <ac:spMkLst>
            <pc:docMk/>
            <pc:sldMk cId="1916285242" sldId="298"/>
            <ac:spMk id="4" creationId="{2376DE10-98D8-5D4C-BE05-990840011A70}"/>
          </ac:spMkLst>
        </pc:spChg>
        <pc:grpChg chg="mod">
          <ac:chgData name="Diana Borniotto" userId="79f98387-d098-4cec-9483-ee3bb386974b" providerId="ADAL" clId="{E5A512DC-5D7C-014F-90BC-9B4D76E1A52D}" dt="2021-11-04T15:10:17.569" v="186" actId="1076"/>
          <ac:grpSpMkLst>
            <pc:docMk/>
            <pc:sldMk cId="1916285242" sldId="298"/>
            <ac:grpSpMk id="14" creationId="{E3BC9C59-D570-2849-A82A-30869446E743}"/>
          </ac:grpSpMkLst>
        </pc:grpChg>
        <pc:picChg chg="mod">
          <ac:chgData name="Diana Borniotto" userId="79f98387-d098-4cec-9483-ee3bb386974b" providerId="ADAL" clId="{E5A512DC-5D7C-014F-90BC-9B4D76E1A52D}" dt="2021-11-04T15:10:18.734" v="189" actId="1076"/>
          <ac:picMkLst>
            <pc:docMk/>
            <pc:sldMk cId="1916285242" sldId="298"/>
            <ac:picMk id="47" creationId="{204D8AF0-FD04-9046-B60C-003B8333AE2F}"/>
          </ac:picMkLst>
        </pc:picChg>
        <pc:picChg chg="mod">
          <ac:chgData name="Diana Borniotto" userId="79f98387-d098-4cec-9483-ee3bb386974b" providerId="ADAL" clId="{E5A512DC-5D7C-014F-90BC-9B4D76E1A52D}" dt="2021-11-04T15:10:18.454" v="188" actId="1076"/>
          <ac:picMkLst>
            <pc:docMk/>
            <pc:sldMk cId="1916285242" sldId="298"/>
            <ac:picMk id="54" creationId="{854E05E7-6CEC-484A-8E3D-91B5EA61536C}"/>
          </ac:picMkLst>
        </pc:picChg>
        <pc:cxnChg chg="add del mod">
          <ac:chgData name="Diana Borniotto" userId="79f98387-d098-4cec-9483-ee3bb386974b" providerId="ADAL" clId="{E5A512DC-5D7C-014F-90BC-9B4D76E1A52D}" dt="2021-11-04T15:10:19.166" v="190" actId="1076"/>
          <ac:cxnSpMkLst>
            <pc:docMk/>
            <pc:sldMk cId="1916285242" sldId="298"/>
            <ac:cxnSpMk id="9" creationId="{35EAE994-AB92-9846-86C6-2CF6D6552F7A}"/>
          </ac:cxnSpMkLst>
        </pc:cxnChg>
      </pc:sldChg>
      <pc:sldChg chg="modSp mod">
        <pc:chgData name="Diana Borniotto" userId="79f98387-d098-4cec-9483-ee3bb386974b" providerId="ADAL" clId="{E5A512DC-5D7C-014F-90BC-9B4D76E1A52D}" dt="2021-11-04T07:36:25.965" v="11" actId="20577"/>
        <pc:sldMkLst>
          <pc:docMk/>
          <pc:sldMk cId="1745996902" sldId="301"/>
        </pc:sldMkLst>
        <pc:spChg chg="mod">
          <ac:chgData name="Diana Borniotto" userId="79f98387-d098-4cec-9483-ee3bb386974b" providerId="ADAL" clId="{E5A512DC-5D7C-014F-90BC-9B4D76E1A52D}" dt="2021-11-04T07:36:25.965" v="11" actId="20577"/>
          <ac:spMkLst>
            <pc:docMk/>
            <pc:sldMk cId="1745996902" sldId="301"/>
            <ac:spMk id="3" creationId="{5965267A-6F9C-1745-B8B4-A038CF38948C}"/>
          </ac:spMkLst>
        </pc:spChg>
      </pc:sldChg>
      <pc:sldChg chg="delSp mod">
        <pc:chgData name="Diana Borniotto" userId="79f98387-d098-4cec-9483-ee3bb386974b" providerId="ADAL" clId="{E5A512DC-5D7C-014F-90BC-9B4D76E1A52D}" dt="2021-11-04T15:20:49.528" v="359" actId="478"/>
        <pc:sldMkLst>
          <pc:docMk/>
          <pc:sldMk cId="764624179" sldId="306"/>
        </pc:sldMkLst>
        <pc:spChg chg="del">
          <ac:chgData name="Diana Borniotto" userId="79f98387-d098-4cec-9483-ee3bb386974b" providerId="ADAL" clId="{E5A512DC-5D7C-014F-90BC-9B4D76E1A52D}" dt="2021-11-04T15:20:34.042" v="351" actId="478"/>
          <ac:spMkLst>
            <pc:docMk/>
            <pc:sldMk cId="764624179" sldId="306"/>
            <ac:spMk id="14" creationId="{84ADEFC6-3CA6-3842-AC03-42777D77CD5E}"/>
          </ac:spMkLst>
        </pc:spChg>
        <pc:spChg chg="del">
          <ac:chgData name="Diana Borniotto" userId="79f98387-d098-4cec-9483-ee3bb386974b" providerId="ADAL" clId="{E5A512DC-5D7C-014F-90BC-9B4D76E1A52D}" dt="2021-11-04T15:20:31.933" v="350" actId="478"/>
          <ac:spMkLst>
            <pc:docMk/>
            <pc:sldMk cId="764624179" sldId="306"/>
            <ac:spMk id="15" creationId="{7D2573CE-54C2-EF4C-8F33-DE84DCB9FDCC}"/>
          </ac:spMkLst>
        </pc:spChg>
        <pc:spChg chg="del">
          <ac:chgData name="Diana Borniotto" userId="79f98387-d098-4cec-9483-ee3bb386974b" providerId="ADAL" clId="{E5A512DC-5D7C-014F-90BC-9B4D76E1A52D}" dt="2021-11-04T15:20:38.216" v="353" actId="478"/>
          <ac:spMkLst>
            <pc:docMk/>
            <pc:sldMk cId="764624179" sldId="306"/>
            <ac:spMk id="20" creationId="{B4B3E981-D120-8442-844D-249806EC0BF9}"/>
          </ac:spMkLst>
        </pc:spChg>
        <pc:spChg chg="del">
          <ac:chgData name="Diana Borniotto" userId="79f98387-d098-4cec-9483-ee3bb386974b" providerId="ADAL" clId="{E5A512DC-5D7C-014F-90BC-9B4D76E1A52D}" dt="2021-11-04T15:20:36.490" v="352" actId="478"/>
          <ac:spMkLst>
            <pc:docMk/>
            <pc:sldMk cId="764624179" sldId="306"/>
            <ac:spMk id="21" creationId="{B6D575BC-5B21-544B-BD18-F75086C79749}"/>
          </ac:spMkLst>
        </pc:spChg>
        <pc:spChg chg="del">
          <ac:chgData name="Diana Borniotto" userId="79f98387-d098-4cec-9483-ee3bb386974b" providerId="ADAL" clId="{E5A512DC-5D7C-014F-90BC-9B4D76E1A52D}" dt="2021-11-04T15:20:41.512" v="355" actId="478"/>
          <ac:spMkLst>
            <pc:docMk/>
            <pc:sldMk cId="764624179" sldId="306"/>
            <ac:spMk id="23" creationId="{F8C008E8-02D6-EA45-96A1-939E3ADDC3A0}"/>
          </ac:spMkLst>
        </pc:spChg>
        <pc:spChg chg="del">
          <ac:chgData name="Diana Borniotto" userId="79f98387-d098-4cec-9483-ee3bb386974b" providerId="ADAL" clId="{E5A512DC-5D7C-014F-90BC-9B4D76E1A52D}" dt="2021-11-04T15:20:39.997" v="354" actId="478"/>
          <ac:spMkLst>
            <pc:docMk/>
            <pc:sldMk cId="764624179" sldId="306"/>
            <ac:spMk id="24" creationId="{E89EA00C-262B-8949-AB70-B9D84BBC20AC}"/>
          </ac:spMkLst>
        </pc:spChg>
        <pc:spChg chg="del">
          <ac:chgData name="Diana Borniotto" userId="79f98387-d098-4cec-9483-ee3bb386974b" providerId="ADAL" clId="{E5A512DC-5D7C-014F-90BC-9B4D76E1A52D}" dt="2021-11-04T15:20:45.590" v="357" actId="478"/>
          <ac:spMkLst>
            <pc:docMk/>
            <pc:sldMk cId="764624179" sldId="306"/>
            <ac:spMk id="26" creationId="{B1DC913B-2E56-4348-B834-CE68ED5B9564}"/>
          </ac:spMkLst>
        </pc:spChg>
        <pc:spChg chg="del">
          <ac:chgData name="Diana Borniotto" userId="79f98387-d098-4cec-9483-ee3bb386974b" providerId="ADAL" clId="{E5A512DC-5D7C-014F-90BC-9B4D76E1A52D}" dt="2021-11-04T15:20:43.517" v="356" actId="478"/>
          <ac:spMkLst>
            <pc:docMk/>
            <pc:sldMk cId="764624179" sldId="306"/>
            <ac:spMk id="27" creationId="{22603178-CF58-0143-A10A-DD007B47EAD3}"/>
          </ac:spMkLst>
        </pc:spChg>
        <pc:spChg chg="del">
          <ac:chgData name="Diana Borniotto" userId="79f98387-d098-4cec-9483-ee3bb386974b" providerId="ADAL" clId="{E5A512DC-5D7C-014F-90BC-9B4D76E1A52D}" dt="2021-11-04T15:20:49.528" v="359" actId="478"/>
          <ac:spMkLst>
            <pc:docMk/>
            <pc:sldMk cId="764624179" sldId="306"/>
            <ac:spMk id="32" creationId="{7636DC28-470F-284D-8D1F-441B4512C182}"/>
          </ac:spMkLst>
        </pc:spChg>
        <pc:spChg chg="del">
          <ac:chgData name="Diana Borniotto" userId="79f98387-d098-4cec-9483-ee3bb386974b" providerId="ADAL" clId="{E5A512DC-5D7C-014F-90BC-9B4D76E1A52D}" dt="2021-11-04T15:20:47.383" v="358" actId="478"/>
          <ac:spMkLst>
            <pc:docMk/>
            <pc:sldMk cId="764624179" sldId="306"/>
            <ac:spMk id="33" creationId="{B0794B79-1F0A-694F-9C70-22E9875E0FE3}"/>
          </ac:spMkLst>
        </pc:spChg>
      </pc:sldChg>
      <pc:sldChg chg="delSp mod">
        <pc:chgData name="Diana Borniotto" userId="79f98387-d098-4cec-9483-ee3bb386974b" providerId="ADAL" clId="{E5A512DC-5D7C-014F-90BC-9B4D76E1A52D}" dt="2021-11-04T14:26:04.520" v="28" actId="478"/>
        <pc:sldMkLst>
          <pc:docMk/>
          <pc:sldMk cId="653522250" sldId="318"/>
        </pc:sldMkLst>
        <pc:spChg chg="del">
          <ac:chgData name="Diana Borniotto" userId="79f98387-d098-4cec-9483-ee3bb386974b" providerId="ADAL" clId="{E5A512DC-5D7C-014F-90BC-9B4D76E1A52D}" dt="2021-11-04T14:26:00.455" v="27" actId="478"/>
          <ac:spMkLst>
            <pc:docMk/>
            <pc:sldMk cId="653522250" sldId="318"/>
            <ac:spMk id="74" creationId="{B62326E7-E8D8-1541-8425-E7C07BC74918}"/>
          </ac:spMkLst>
        </pc:spChg>
        <pc:grpChg chg="del">
          <ac:chgData name="Diana Borniotto" userId="79f98387-d098-4cec-9483-ee3bb386974b" providerId="ADAL" clId="{E5A512DC-5D7C-014F-90BC-9B4D76E1A52D}" dt="2021-11-04T14:26:04.520" v="28" actId="478"/>
          <ac:grpSpMkLst>
            <pc:docMk/>
            <pc:sldMk cId="653522250" sldId="318"/>
            <ac:grpSpMk id="12" creationId="{9FF9990A-3A08-A346-B110-8EECFF477601}"/>
          </ac:grpSpMkLst>
        </pc:grpChg>
        <pc:grpChg chg="del">
          <ac:chgData name="Diana Borniotto" userId="79f98387-d098-4cec-9483-ee3bb386974b" providerId="ADAL" clId="{E5A512DC-5D7C-014F-90BC-9B4D76E1A52D}" dt="2021-11-04T14:25:57.823" v="26" actId="478"/>
          <ac:grpSpMkLst>
            <pc:docMk/>
            <pc:sldMk cId="653522250" sldId="318"/>
            <ac:grpSpMk id="14" creationId="{1900EEBE-C26B-CB4A-AB7F-4D0E62017546}"/>
          </ac:grpSpMkLst>
        </pc:grpChg>
      </pc:sldChg>
      <pc:sldChg chg="modSp mod">
        <pc:chgData name="Diana Borniotto" userId="79f98387-d098-4cec-9483-ee3bb386974b" providerId="ADAL" clId="{E5A512DC-5D7C-014F-90BC-9B4D76E1A52D}" dt="2021-11-04T14:32:43.781" v="159" actId="1038"/>
        <pc:sldMkLst>
          <pc:docMk/>
          <pc:sldMk cId="2939208037" sldId="320"/>
        </pc:sldMkLst>
        <pc:spChg chg="mod">
          <ac:chgData name="Diana Borniotto" userId="79f98387-d098-4cec-9483-ee3bb386974b" providerId="ADAL" clId="{E5A512DC-5D7C-014F-90BC-9B4D76E1A52D}" dt="2021-11-04T14:32:36.390" v="148" actId="1038"/>
          <ac:spMkLst>
            <pc:docMk/>
            <pc:sldMk cId="2939208037" sldId="320"/>
            <ac:spMk id="6" creationId="{D3EA46A2-A629-4E41-B75C-EBE6B78DC071}"/>
          </ac:spMkLst>
        </pc:spChg>
        <pc:spChg chg="mod">
          <ac:chgData name="Diana Borniotto" userId="79f98387-d098-4cec-9483-ee3bb386974b" providerId="ADAL" clId="{E5A512DC-5D7C-014F-90BC-9B4D76E1A52D}" dt="2021-11-04T14:27:17.350" v="32" actId="14100"/>
          <ac:spMkLst>
            <pc:docMk/>
            <pc:sldMk cId="2939208037" sldId="320"/>
            <ac:spMk id="65" creationId="{FAF203ED-D1DC-FA4C-A950-F7D222F49D72}"/>
          </ac:spMkLst>
        </pc:spChg>
        <pc:spChg chg="mod">
          <ac:chgData name="Diana Borniotto" userId="79f98387-d098-4cec-9483-ee3bb386974b" providerId="ADAL" clId="{E5A512DC-5D7C-014F-90BC-9B4D76E1A52D}" dt="2021-11-04T14:32:36.390" v="148" actId="1038"/>
          <ac:spMkLst>
            <pc:docMk/>
            <pc:sldMk cId="2939208037" sldId="320"/>
            <ac:spMk id="68" creationId="{21356040-5A08-5C46-AE39-FC878755C4E4}"/>
          </ac:spMkLst>
        </pc:spChg>
        <pc:spChg chg="mod">
          <ac:chgData name="Diana Borniotto" userId="79f98387-d098-4cec-9483-ee3bb386974b" providerId="ADAL" clId="{E5A512DC-5D7C-014F-90BC-9B4D76E1A52D}" dt="2021-11-04T14:32:36.390" v="148" actId="1038"/>
          <ac:spMkLst>
            <pc:docMk/>
            <pc:sldMk cId="2939208037" sldId="320"/>
            <ac:spMk id="78" creationId="{C75E94E9-F0CB-1541-88F9-1B9095A4A30E}"/>
          </ac:spMkLst>
        </pc:spChg>
        <pc:spChg chg="mod">
          <ac:chgData name="Diana Borniotto" userId="79f98387-d098-4cec-9483-ee3bb386974b" providerId="ADAL" clId="{E5A512DC-5D7C-014F-90BC-9B4D76E1A52D}" dt="2021-11-04T14:32:36.390" v="148" actId="1038"/>
          <ac:spMkLst>
            <pc:docMk/>
            <pc:sldMk cId="2939208037" sldId="320"/>
            <ac:spMk id="79" creationId="{E0107BD7-A9FA-EA4A-9201-101F6289FE6A}"/>
          </ac:spMkLst>
        </pc:spChg>
        <pc:grpChg chg="mod">
          <ac:chgData name="Diana Borniotto" userId="79f98387-d098-4cec-9483-ee3bb386974b" providerId="ADAL" clId="{E5A512DC-5D7C-014F-90BC-9B4D76E1A52D}" dt="2021-11-04T14:29:46.811" v="74" actId="1076"/>
          <ac:grpSpMkLst>
            <pc:docMk/>
            <pc:sldMk cId="2939208037" sldId="320"/>
            <ac:grpSpMk id="5" creationId="{73A6078B-F8AF-BF4A-83D3-422548B8F9A0}"/>
          </ac:grpSpMkLst>
        </pc:grpChg>
        <pc:graphicFrameChg chg="mod modGraphic">
          <ac:chgData name="Diana Borniotto" userId="79f98387-d098-4cec-9483-ee3bb386974b" providerId="ADAL" clId="{E5A512DC-5D7C-014F-90BC-9B4D76E1A52D}" dt="2021-11-04T14:31:45.837" v="136" actId="20577"/>
          <ac:graphicFrameMkLst>
            <pc:docMk/>
            <pc:sldMk cId="2939208037" sldId="320"/>
            <ac:graphicFrameMk id="3" creationId="{BFB39E01-8A35-F844-A758-019638A9CB15}"/>
          </ac:graphicFrameMkLst>
        </pc:graphicFrameChg>
        <pc:picChg chg="mod">
          <ac:chgData name="Diana Borniotto" userId="79f98387-d098-4cec-9483-ee3bb386974b" providerId="ADAL" clId="{E5A512DC-5D7C-014F-90BC-9B4D76E1A52D}" dt="2021-11-04T14:29:46.811" v="74" actId="1076"/>
          <ac:picMkLst>
            <pc:docMk/>
            <pc:sldMk cId="2939208037" sldId="320"/>
            <ac:picMk id="39" creationId="{D8CF94C4-8E6E-2042-A25B-060BE533FBE5}"/>
          </ac:picMkLst>
        </pc:picChg>
        <pc:picChg chg="mod">
          <ac:chgData name="Diana Borniotto" userId="79f98387-d098-4cec-9483-ee3bb386974b" providerId="ADAL" clId="{E5A512DC-5D7C-014F-90BC-9B4D76E1A52D}" dt="2021-11-04T14:29:46.811" v="74" actId="1076"/>
          <ac:picMkLst>
            <pc:docMk/>
            <pc:sldMk cId="2939208037" sldId="320"/>
            <ac:picMk id="40" creationId="{312D2372-9934-CE4E-8221-871D6F85BF1D}"/>
          </ac:picMkLst>
        </pc:picChg>
        <pc:picChg chg="mod">
          <ac:chgData name="Diana Borniotto" userId="79f98387-d098-4cec-9483-ee3bb386974b" providerId="ADAL" clId="{E5A512DC-5D7C-014F-90BC-9B4D76E1A52D}" dt="2021-11-04T14:29:46.811" v="74" actId="1076"/>
          <ac:picMkLst>
            <pc:docMk/>
            <pc:sldMk cId="2939208037" sldId="320"/>
            <ac:picMk id="41" creationId="{DF053609-A9CE-034D-98F9-7F78A8546887}"/>
          </ac:picMkLst>
        </pc:picChg>
        <pc:picChg chg="mod">
          <ac:chgData name="Diana Borniotto" userId="79f98387-d098-4cec-9483-ee3bb386974b" providerId="ADAL" clId="{E5A512DC-5D7C-014F-90BC-9B4D76E1A52D}" dt="2021-11-04T14:30:01.377" v="76" actId="1076"/>
          <ac:picMkLst>
            <pc:docMk/>
            <pc:sldMk cId="2939208037" sldId="320"/>
            <ac:picMk id="42" creationId="{FA3B637C-A173-7345-B0E6-35CE5886BF5C}"/>
          </ac:picMkLst>
        </pc:picChg>
        <pc:picChg chg="mod">
          <ac:chgData name="Diana Borniotto" userId="79f98387-d098-4cec-9483-ee3bb386974b" providerId="ADAL" clId="{E5A512DC-5D7C-014F-90BC-9B4D76E1A52D}" dt="2021-11-04T14:29:46.811" v="74" actId="1076"/>
          <ac:picMkLst>
            <pc:docMk/>
            <pc:sldMk cId="2939208037" sldId="320"/>
            <ac:picMk id="43" creationId="{65E00B14-0B3C-5B4A-853A-53FAC5878D97}"/>
          </ac:picMkLst>
        </pc:picChg>
        <pc:picChg chg="mod">
          <ac:chgData name="Diana Borniotto" userId="79f98387-d098-4cec-9483-ee3bb386974b" providerId="ADAL" clId="{E5A512DC-5D7C-014F-90BC-9B4D76E1A52D}" dt="2021-11-04T14:29:46.811" v="74" actId="1076"/>
          <ac:picMkLst>
            <pc:docMk/>
            <pc:sldMk cId="2939208037" sldId="320"/>
            <ac:picMk id="44" creationId="{7BC1DF69-952C-4F42-9611-1457548BB925}"/>
          </ac:picMkLst>
        </pc:picChg>
        <pc:picChg chg="mod">
          <ac:chgData name="Diana Borniotto" userId="79f98387-d098-4cec-9483-ee3bb386974b" providerId="ADAL" clId="{E5A512DC-5D7C-014F-90BC-9B4D76E1A52D}" dt="2021-11-04T14:32:36.390" v="148" actId="1038"/>
          <ac:picMkLst>
            <pc:docMk/>
            <pc:sldMk cId="2939208037" sldId="320"/>
            <ac:picMk id="62" creationId="{C008F2A5-FEE9-AD48-9AD9-CC259954B690}"/>
          </ac:picMkLst>
        </pc:picChg>
        <pc:picChg chg="mod">
          <ac:chgData name="Diana Borniotto" userId="79f98387-d098-4cec-9483-ee3bb386974b" providerId="ADAL" clId="{E5A512DC-5D7C-014F-90BC-9B4D76E1A52D}" dt="2021-11-04T14:32:36.390" v="148" actId="1038"/>
          <ac:picMkLst>
            <pc:docMk/>
            <pc:sldMk cId="2939208037" sldId="320"/>
            <ac:picMk id="1026" creationId="{9BA8276F-A71B-5C4F-93D9-1ADADF8CC9DC}"/>
          </ac:picMkLst>
        </pc:picChg>
        <pc:cxnChg chg="mod">
          <ac:chgData name="Diana Borniotto" userId="79f98387-d098-4cec-9483-ee3bb386974b" providerId="ADAL" clId="{E5A512DC-5D7C-014F-90BC-9B4D76E1A52D}" dt="2021-11-04T14:32:43.781" v="159" actId="1038"/>
          <ac:cxnSpMkLst>
            <pc:docMk/>
            <pc:sldMk cId="2939208037" sldId="320"/>
            <ac:cxnSpMk id="9" creationId="{8122A30D-D1E8-5247-A8CA-14D81E9D9E8E}"/>
          </ac:cxnSpMkLst>
        </pc:cxnChg>
      </pc:sldChg>
      <pc:sldChg chg="addSp delSp modSp mod">
        <pc:chgData name="Diana Borniotto" userId="79f98387-d098-4cec-9483-ee3bb386974b" providerId="ADAL" clId="{E5A512DC-5D7C-014F-90BC-9B4D76E1A52D}" dt="2021-11-04T07:43:44.876" v="14" actId="478"/>
        <pc:sldMkLst>
          <pc:docMk/>
          <pc:sldMk cId="2947691997" sldId="323"/>
        </pc:sldMkLst>
        <pc:spChg chg="del">
          <ac:chgData name="Diana Borniotto" userId="79f98387-d098-4cec-9483-ee3bb386974b" providerId="ADAL" clId="{E5A512DC-5D7C-014F-90BC-9B4D76E1A52D}" dt="2021-11-04T07:43:42.565" v="13" actId="478"/>
          <ac:spMkLst>
            <pc:docMk/>
            <pc:sldMk cId="2947691997" sldId="323"/>
            <ac:spMk id="3" creationId="{5965267A-6F9C-1745-B8B4-A038CF38948C}"/>
          </ac:spMkLst>
        </pc:spChg>
        <pc:spChg chg="add del mod">
          <ac:chgData name="Diana Borniotto" userId="79f98387-d098-4cec-9483-ee3bb386974b" providerId="ADAL" clId="{E5A512DC-5D7C-014F-90BC-9B4D76E1A52D}" dt="2021-11-04T07:43:44.876" v="14" actId="478"/>
          <ac:spMkLst>
            <pc:docMk/>
            <pc:sldMk cId="2947691997" sldId="323"/>
            <ac:spMk id="5" creationId="{4CED37EE-7147-3940-A3C3-E789E00D8F07}"/>
          </ac:spMkLst>
        </pc:spChg>
      </pc:sldChg>
      <pc:sldChg chg="modSp mod">
        <pc:chgData name="Diana Borniotto" userId="79f98387-d098-4cec-9483-ee3bb386974b" providerId="ADAL" clId="{E5A512DC-5D7C-014F-90BC-9B4D76E1A52D}" dt="2021-11-09T07:39:20.231" v="494" actId="20577"/>
        <pc:sldMkLst>
          <pc:docMk/>
          <pc:sldMk cId="2154672665" sldId="324"/>
        </pc:sldMkLst>
        <pc:spChg chg="mod">
          <ac:chgData name="Diana Borniotto" userId="79f98387-d098-4cec-9483-ee3bb386974b" providerId="ADAL" clId="{E5A512DC-5D7C-014F-90BC-9B4D76E1A52D}" dt="2021-11-09T07:39:20.231" v="494" actId="20577"/>
          <ac:spMkLst>
            <pc:docMk/>
            <pc:sldMk cId="2154672665" sldId="324"/>
            <ac:spMk id="3" creationId="{5965267A-6F9C-1745-B8B4-A038CF38948C}"/>
          </ac:spMkLst>
        </pc:spChg>
      </pc:sldChg>
      <pc:sldChg chg="modSp mod">
        <pc:chgData name="Diana Borniotto" userId="79f98387-d098-4cec-9483-ee3bb386974b" providerId="ADAL" clId="{E5A512DC-5D7C-014F-90BC-9B4D76E1A52D}" dt="2021-11-09T07:39:36.342" v="499" actId="20577"/>
        <pc:sldMkLst>
          <pc:docMk/>
          <pc:sldMk cId="3800860335" sldId="325"/>
        </pc:sldMkLst>
        <pc:spChg chg="mod">
          <ac:chgData name="Diana Borniotto" userId="79f98387-d098-4cec-9483-ee3bb386974b" providerId="ADAL" clId="{E5A512DC-5D7C-014F-90BC-9B4D76E1A52D}" dt="2021-11-09T07:39:36.342" v="499" actId="20577"/>
          <ac:spMkLst>
            <pc:docMk/>
            <pc:sldMk cId="3800860335" sldId="325"/>
            <ac:spMk id="3" creationId="{5965267A-6F9C-1745-B8B4-A038CF38948C}"/>
          </ac:spMkLst>
        </pc:spChg>
      </pc:sldChg>
      <pc:sldChg chg="delSp modSp mod">
        <pc:chgData name="Diana Borniotto" userId="79f98387-d098-4cec-9483-ee3bb386974b" providerId="ADAL" clId="{E5A512DC-5D7C-014F-90BC-9B4D76E1A52D}" dt="2021-11-04T15:22:02.410" v="371" actId="478"/>
        <pc:sldMkLst>
          <pc:docMk/>
          <pc:sldMk cId="325569076" sldId="326"/>
        </pc:sldMkLst>
        <pc:spChg chg="del mod">
          <ac:chgData name="Diana Borniotto" userId="79f98387-d098-4cec-9483-ee3bb386974b" providerId="ADAL" clId="{E5A512DC-5D7C-014F-90BC-9B4D76E1A52D}" dt="2021-11-04T15:21:41.123" v="363" actId="478"/>
          <ac:spMkLst>
            <pc:docMk/>
            <pc:sldMk cId="325569076" sldId="326"/>
            <ac:spMk id="15" creationId="{D131A501-3723-F840-8C29-1299946B564F}"/>
          </ac:spMkLst>
        </pc:spChg>
        <pc:spChg chg="del">
          <ac:chgData name="Diana Borniotto" userId="79f98387-d098-4cec-9483-ee3bb386974b" providerId="ADAL" clId="{E5A512DC-5D7C-014F-90BC-9B4D76E1A52D}" dt="2021-11-04T15:21:29.643" v="360" actId="478"/>
          <ac:spMkLst>
            <pc:docMk/>
            <pc:sldMk cId="325569076" sldId="326"/>
            <ac:spMk id="20" creationId="{57D6B75A-70C4-B14B-97B9-53A999D5236F}"/>
          </ac:spMkLst>
        </pc:spChg>
        <pc:spChg chg="del">
          <ac:chgData name="Diana Borniotto" userId="79f98387-d098-4cec-9483-ee3bb386974b" providerId="ADAL" clId="{E5A512DC-5D7C-014F-90BC-9B4D76E1A52D}" dt="2021-11-04T15:21:47.076" v="365" actId="478"/>
          <ac:spMkLst>
            <pc:docMk/>
            <pc:sldMk cId="325569076" sldId="326"/>
            <ac:spMk id="22" creationId="{89CD3568-1B2D-D343-822A-0BAEF37479DA}"/>
          </ac:spMkLst>
        </pc:spChg>
        <pc:spChg chg="del">
          <ac:chgData name="Diana Borniotto" userId="79f98387-d098-4cec-9483-ee3bb386974b" providerId="ADAL" clId="{E5A512DC-5D7C-014F-90BC-9B4D76E1A52D}" dt="2021-11-04T15:21:45.709" v="364" actId="478"/>
          <ac:spMkLst>
            <pc:docMk/>
            <pc:sldMk cId="325569076" sldId="326"/>
            <ac:spMk id="23" creationId="{E33190BD-4B4D-AF40-80D2-90BFB48B1E52}"/>
          </ac:spMkLst>
        </pc:spChg>
        <pc:spChg chg="del">
          <ac:chgData name="Diana Borniotto" userId="79f98387-d098-4cec-9483-ee3bb386974b" providerId="ADAL" clId="{E5A512DC-5D7C-014F-90BC-9B4D76E1A52D}" dt="2021-11-04T15:21:54.586" v="367" actId="478"/>
          <ac:spMkLst>
            <pc:docMk/>
            <pc:sldMk cId="325569076" sldId="326"/>
            <ac:spMk id="25" creationId="{F9F3962F-E76E-3A4F-A4F0-B5E11F890C42}"/>
          </ac:spMkLst>
        </pc:spChg>
        <pc:spChg chg="del">
          <ac:chgData name="Diana Borniotto" userId="79f98387-d098-4cec-9483-ee3bb386974b" providerId="ADAL" clId="{E5A512DC-5D7C-014F-90BC-9B4D76E1A52D}" dt="2021-11-04T15:21:49.883" v="366" actId="478"/>
          <ac:spMkLst>
            <pc:docMk/>
            <pc:sldMk cId="325569076" sldId="326"/>
            <ac:spMk id="26" creationId="{55B489B8-61C9-A145-91A9-E2EBA6843F96}"/>
          </ac:spMkLst>
        </pc:spChg>
        <pc:spChg chg="del">
          <ac:chgData name="Diana Borniotto" userId="79f98387-d098-4cec-9483-ee3bb386974b" providerId="ADAL" clId="{E5A512DC-5D7C-014F-90BC-9B4D76E1A52D}" dt="2021-11-04T15:21:59.128" v="369" actId="478"/>
          <ac:spMkLst>
            <pc:docMk/>
            <pc:sldMk cId="325569076" sldId="326"/>
            <ac:spMk id="28" creationId="{D6CF07AA-5A3F-BE40-8C1C-AC5944AEB33E}"/>
          </ac:spMkLst>
        </pc:spChg>
        <pc:spChg chg="del">
          <ac:chgData name="Diana Borniotto" userId="79f98387-d098-4cec-9483-ee3bb386974b" providerId="ADAL" clId="{E5A512DC-5D7C-014F-90BC-9B4D76E1A52D}" dt="2021-11-04T15:21:56.479" v="368" actId="478"/>
          <ac:spMkLst>
            <pc:docMk/>
            <pc:sldMk cId="325569076" sldId="326"/>
            <ac:spMk id="29" creationId="{C4F2BC0D-44E8-E54C-A8A8-467062E671CD}"/>
          </ac:spMkLst>
        </pc:spChg>
        <pc:spChg chg="del">
          <ac:chgData name="Diana Borniotto" userId="79f98387-d098-4cec-9483-ee3bb386974b" providerId="ADAL" clId="{E5A512DC-5D7C-014F-90BC-9B4D76E1A52D}" dt="2021-11-04T15:22:02.410" v="371" actId="478"/>
          <ac:spMkLst>
            <pc:docMk/>
            <pc:sldMk cId="325569076" sldId="326"/>
            <ac:spMk id="34" creationId="{765F7454-A077-C94B-A575-C495E95DC262}"/>
          </ac:spMkLst>
        </pc:spChg>
        <pc:spChg chg="del">
          <ac:chgData name="Diana Borniotto" userId="79f98387-d098-4cec-9483-ee3bb386974b" providerId="ADAL" clId="{E5A512DC-5D7C-014F-90BC-9B4D76E1A52D}" dt="2021-11-04T15:22:00.896" v="370" actId="478"/>
          <ac:spMkLst>
            <pc:docMk/>
            <pc:sldMk cId="325569076" sldId="326"/>
            <ac:spMk id="35" creationId="{BD30C8DE-FC0B-C543-B77C-04872E236B9B}"/>
          </ac:spMkLst>
        </pc:spChg>
      </pc:sldChg>
      <pc:sldChg chg="addSp delSp mod">
        <pc:chgData name="Diana Borniotto" userId="79f98387-d098-4cec-9483-ee3bb386974b" providerId="ADAL" clId="{E5A512DC-5D7C-014F-90BC-9B4D76E1A52D}" dt="2021-11-04T15:22:24.714" v="383" actId="478"/>
        <pc:sldMkLst>
          <pc:docMk/>
          <pc:sldMk cId="2444983934" sldId="327"/>
        </pc:sldMkLst>
        <pc:spChg chg="del">
          <ac:chgData name="Diana Borniotto" userId="79f98387-d098-4cec-9483-ee3bb386974b" providerId="ADAL" clId="{E5A512DC-5D7C-014F-90BC-9B4D76E1A52D}" dt="2021-11-04T15:22:08.140" v="373" actId="478"/>
          <ac:spMkLst>
            <pc:docMk/>
            <pc:sldMk cId="2444983934" sldId="327"/>
            <ac:spMk id="24" creationId="{C8398848-B87E-B54A-AC5D-980784529C28}"/>
          </ac:spMkLst>
        </pc:spChg>
        <pc:spChg chg="del">
          <ac:chgData name="Diana Borniotto" userId="79f98387-d098-4cec-9483-ee3bb386974b" providerId="ADAL" clId="{E5A512DC-5D7C-014F-90BC-9B4D76E1A52D}" dt="2021-11-04T15:22:05.667" v="372" actId="478"/>
          <ac:spMkLst>
            <pc:docMk/>
            <pc:sldMk cId="2444983934" sldId="327"/>
            <ac:spMk id="25" creationId="{D353D346-F6ED-084B-AB18-742302C0A668}"/>
          </ac:spMkLst>
        </pc:spChg>
        <pc:spChg chg="del">
          <ac:chgData name="Diana Borniotto" userId="79f98387-d098-4cec-9483-ee3bb386974b" providerId="ADAL" clId="{E5A512DC-5D7C-014F-90BC-9B4D76E1A52D}" dt="2021-11-04T15:22:11.409" v="375" actId="478"/>
          <ac:spMkLst>
            <pc:docMk/>
            <pc:sldMk cId="2444983934" sldId="327"/>
            <ac:spMk id="27" creationId="{4B26ED45-2BED-6C4A-A162-5BACA971CBB0}"/>
          </ac:spMkLst>
        </pc:spChg>
        <pc:spChg chg="del">
          <ac:chgData name="Diana Borniotto" userId="79f98387-d098-4cec-9483-ee3bb386974b" providerId="ADAL" clId="{E5A512DC-5D7C-014F-90BC-9B4D76E1A52D}" dt="2021-11-04T15:22:09.813" v="374" actId="478"/>
          <ac:spMkLst>
            <pc:docMk/>
            <pc:sldMk cId="2444983934" sldId="327"/>
            <ac:spMk id="28" creationId="{821766EB-5BFC-A94F-A542-E0ABB118CD04}"/>
          </ac:spMkLst>
        </pc:spChg>
        <pc:spChg chg="del">
          <ac:chgData name="Diana Borniotto" userId="79f98387-d098-4cec-9483-ee3bb386974b" providerId="ADAL" clId="{E5A512DC-5D7C-014F-90BC-9B4D76E1A52D}" dt="2021-11-04T15:22:15.090" v="377" actId="478"/>
          <ac:spMkLst>
            <pc:docMk/>
            <pc:sldMk cId="2444983934" sldId="327"/>
            <ac:spMk id="30" creationId="{F884E258-13C8-814A-88D1-F5A5900848BE}"/>
          </ac:spMkLst>
        </pc:spChg>
        <pc:spChg chg="del">
          <ac:chgData name="Diana Borniotto" userId="79f98387-d098-4cec-9483-ee3bb386974b" providerId="ADAL" clId="{E5A512DC-5D7C-014F-90BC-9B4D76E1A52D}" dt="2021-11-04T15:22:13.417" v="376" actId="478"/>
          <ac:spMkLst>
            <pc:docMk/>
            <pc:sldMk cId="2444983934" sldId="327"/>
            <ac:spMk id="31" creationId="{A712E3EA-9A4A-2A4D-8E86-9DD3F0A91FA9}"/>
          </ac:spMkLst>
        </pc:spChg>
        <pc:spChg chg="del">
          <ac:chgData name="Diana Borniotto" userId="79f98387-d098-4cec-9483-ee3bb386974b" providerId="ADAL" clId="{E5A512DC-5D7C-014F-90BC-9B4D76E1A52D}" dt="2021-11-04T15:22:18.569" v="379" actId="478"/>
          <ac:spMkLst>
            <pc:docMk/>
            <pc:sldMk cId="2444983934" sldId="327"/>
            <ac:spMk id="33" creationId="{6AE093CD-EFFC-BD4D-B13A-079762F32624}"/>
          </ac:spMkLst>
        </pc:spChg>
        <pc:spChg chg="del">
          <ac:chgData name="Diana Borniotto" userId="79f98387-d098-4cec-9483-ee3bb386974b" providerId="ADAL" clId="{E5A512DC-5D7C-014F-90BC-9B4D76E1A52D}" dt="2021-11-04T15:22:16.798" v="378" actId="478"/>
          <ac:spMkLst>
            <pc:docMk/>
            <pc:sldMk cId="2444983934" sldId="327"/>
            <ac:spMk id="34" creationId="{F106262A-C0B1-9D4B-AFFA-9F696CB7FECB}"/>
          </ac:spMkLst>
        </pc:spChg>
        <pc:spChg chg="del">
          <ac:chgData name="Diana Borniotto" userId="79f98387-d098-4cec-9483-ee3bb386974b" providerId="ADAL" clId="{E5A512DC-5D7C-014F-90BC-9B4D76E1A52D}" dt="2021-11-04T15:22:24.714" v="383" actId="478"/>
          <ac:spMkLst>
            <pc:docMk/>
            <pc:sldMk cId="2444983934" sldId="327"/>
            <ac:spMk id="39" creationId="{450E50A9-BB7E-7848-8897-28028DF19908}"/>
          </ac:spMkLst>
        </pc:spChg>
        <pc:spChg chg="del">
          <ac:chgData name="Diana Borniotto" userId="79f98387-d098-4cec-9483-ee3bb386974b" providerId="ADAL" clId="{E5A512DC-5D7C-014F-90BC-9B4D76E1A52D}" dt="2021-11-04T15:22:23.226" v="382" actId="478"/>
          <ac:spMkLst>
            <pc:docMk/>
            <pc:sldMk cId="2444983934" sldId="327"/>
            <ac:spMk id="40" creationId="{1598A37B-2008-2942-BAD7-4334D0FD1735}"/>
          </ac:spMkLst>
        </pc:spChg>
        <pc:spChg chg="add del">
          <ac:chgData name="Diana Borniotto" userId="79f98387-d098-4cec-9483-ee3bb386974b" providerId="ADAL" clId="{E5A512DC-5D7C-014F-90BC-9B4D76E1A52D}" dt="2021-11-04T15:22:21.295" v="381" actId="478"/>
          <ac:spMkLst>
            <pc:docMk/>
            <pc:sldMk cId="2444983934" sldId="327"/>
            <ac:spMk id="41" creationId="{B083AFBF-9F51-4B45-8626-D31F15262123}"/>
          </ac:spMkLst>
        </pc:spChg>
      </pc:sldChg>
      <pc:sldChg chg="delSp mod">
        <pc:chgData name="Diana Borniotto" userId="79f98387-d098-4cec-9483-ee3bb386974b" providerId="ADAL" clId="{E5A512DC-5D7C-014F-90BC-9B4D76E1A52D}" dt="2021-11-04T15:22:46.993" v="393" actId="478"/>
        <pc:sldMkLst>
          <pc:docMk/>
          <pc:sldMk cId="930526758" sldId="328"/>
        </pc:sldMkLst>
        <pc:spChg chg="del">
          <ac:chgData name="Diana Borniotto" userId="79f98387-d098-4cec-9483-ee3bb386974b" providerId="ADAL" clId="{E5A512DC-5D7C-014F-90BC-9B4D76E1A52D}" dt="2021-11-04T15:22:32.182" v="385" actId="478"/>
          <ac:spMkLst>
            <pc:docMk/>
            <pc:sldMk cId="930526758" sldId="328"/>
            <ac:spMk id="24" creationId="{EEE429C6-6270-644A-A16E-43B78EA4B241}"/>
          </ac:spMkLst>
        </pc:spChg>
        <pc:spChg chg="del">
          <ac:chgData name="Diana Borniotto" userId="79f98387-d098-4cec-9483-ee3bb386974b" providerId="ADAL" clId="{E5A512DC-5D7C-014F-90BC-9B4D76E1A52D}" dt="2021-11-04T15:22:30.422" v="384" actId="478"/>
          <ac:spMkLst>
            <pc:docMk/>
            <pc:sldMk cId="930526758" sldId="328"/>
            <ac:spMk id="25" creationId="{7AFCFD1A-A77E-DA41-855A-A584A497E1D2}"/>
          </ac:spMkLst>
        </pc:spChg>
        <pc:spChg chg="del">
          <ac:chgData name="Diana Borniotto" userId="79f98387-d098-4cec-9483-ee3bb386974b" providerId="ADAL" clId="{E5A512DC-5D7C-014F-90BC-9B4D76E1A52D}" dt="2021-11-04T15:22:35.556" v="387" actId="478"/>
          <ac:spMkLst>
            <pc:docMk/>
            <pc:sldMk cId="930526758" sldId="328"/>
            <ac:spMk id="27" creationId="{0A48F04A-12F3-8C46-BFDF-75CDFEEC15BA}"/>
          </ac:spMkLst>
        </pc:spChg>
        <pc:spChg chg="del">
          <ac:chgData name="Diana Borniotto" userId="79f98387-d098-4cec-9483-ee3bb386974b" providerId="ADAL" clId="{E5A512DC-5D7C-014F-90BC-9B4D76E1A52D}" dt="2021-11-04T15:22:33.944" v="386" actId="478"/>
          <ac:spMkLst>
            <pc:docMk/>
            <pc:sldMk cId="930526758" sldId="328"/>
            <ac:spMk id="28" creationId="{655EE479-5B51-4041-B2C9-6B2F66AB0433}"/>
          </ac:spMkLst>
        </pc:spChg>
        <pc:spChg chg="del">
          <ac:chgData name="Diana Borniotto" userId="79f98387-d098-4cec-9483-ee3bb386974b" providerId="ADAL" clId="{E5A512DC-5D7C-014F-90BC-9B4D76E1A52D}" dt="2021-11-04T15:22:39.424" v="389" actId="478"/>
          <ac:spMkLst>
            <pc:docMk/>
            <pc:sldMk cId="930526758" sldId="328"/>
            <ac:spMk id="30" creationId="{E7F7046F-A6FE-B247-9705-1792368C152C}"/>
          </ac:spMkLst>
        </pc:spChg>
        <pc:spChg chg="del">
          <ac:chgData name="Diana Borniotto" userId="79f98387-d098-4cec-9483-ee3bb386974b" providerId="ADAL" clId="{E5A512DC-5D7C-014F-90BC-9B4D76E1A52D}" dt="2021-11-04T15:22:37.753" v="388" actId="478"/>
          <ac:spMkLst>
            <pc:docMk/>
            <pc:sldMk cId="930526758" sldId="328"/>
            <ac:spMk id="31" creationId="{8C5B854C-AC09-C844-BF7B-AB159B0EF254}"/>
          </ac:spMkLst>
        </pc:spChg>
        <pc:spChg chg="del">
          <ac:chgData name="Diana Borniotto" userId="79f98387-d098-4cec-9483-ee3bb386974b" providerId="ADAL" clId="{E5A512DC-5D7C-014F-90BC-9B4D76E1A52D}" dt="2021-11-04T15:22:42.801" v="391" actId="478"/>
          <ac:spMkLst>
            <pc:docMk/>
            <pc:sldMk cId="930526758" sldId="328"/>
            <ac:spMk id="33" creationId="{F6B5684C-D55D-AD47-ACB3-710B394071CF}"/>
          </ac:spMkLst>
        </pc:spChg>
        <pc:spChg chg="del">
          <ac:chgData name="Diana Borniotto" userId="79f98387-d098-4cec-9483-ee3bb386974b" providerId="ADAL" clId="{E5A512DC-5D7C-014F-90BC-9B4D76E1A52D}" dt="2021-11-04T15:22:41.261" v="390" actId="478"/>
          <ac:spMkLst>
            <pc:docMk/>
            <pc:sldMk cId="930526758" sldId="328"/>
            <ac:spMk id="34" creationId="{84E51D27-5280-9C43-BFE6-3B51635CBE71}"/>
          </ac:spMkLst>
        </pc:spChg>
        <pc:spChg chg="del">
          <ac:chgData name="Diana Borniotto" userId="79f98387-d098-4cec-9483-ee3bb386974b" providerId="ADAL" clId="{E5A512DC-5D7C-014F-90BC-9B4D76E1A52D}" dt="2021-11-04T15:22:46.993" v="393" actId="478"/>
          <ac:spMkLst>
            <pc:docMk/>
            <pc:sldMk cId="930526758" sldId="328"/>
            <ac:spMk id="39" creationId="{2A328D4D-A50A-0643-84EF-B86A3C788796}"/>
          </ac:spMkLst>
        </pc:spChg>
        <pc:spChg chg="del">
          <ac:chgData name="Diana Borniotto" userId="79f98387-d098-4cec-9483-ee3bb386974b" providerId="ADAL" clId="{E5A512DC-5D7C-014F-90BC-9B4D76E1A52D}" dt="2021-11-04T15:22:45.420" v="392" actId="478"/>
          <ac:spMkLst>
            <pc:docMk/>
            <pc:sldMk cId="930526758" sldId="328"/>
            <ac:spMk id="40" creationId="{66CE71FE-DBA2-6541-8849-DC88B9A81742}"/>
          </ac:spMkLst>
        </pc:spChg>
      </pc:sldChg>
      <pc:sldChg chg="add">
        <pc:chgData name="Diana Borniotto" userId="79f98387-d098-4cec-9483-ee3bb386974b" providerId="ADAL" clId="{E5A512DC-5D7C-014F-90BC-9B4D76E1A52D}" dt="2021-11-04T07:36:22.482" v="10"/>
        <pc:sldMkLst>
          <pc:docMk/>
          <pc:sldMk cId="1234136286" sldId="330"/>
        </pc:sldMkLst>
      </pc:sldChg>
      <pc:sldChg chg="modSp add mod">
        <pc:chgData name="Diana Borniotto" userId="79f98387-d098-4cec-9483-ee3bb386974b" providerId="ADAL" clId="{E5A512DC-5D7C-014F-90BC-9B4D76E1A52D}" dt="2021-11-09T07:39:13.148" v="489" actId="20577"/>
        <pc:sldMkLst>
          <pc:docMk/>
          <pc:sldMk cId="3366949749" sldId="331"/>
        </pc:sldMkLst>
        <pc:spChg chg="mod">
          <ac:chgData name="Diana Borniotto" userId="79f98387-d098-4cec-9483-ee3bb386974b" providerId="ADAL" clId="{E5A512DC-5D7C-014F-90BC-9B4D76E1A52D}" dt="2021-11-09T07:39:13.148" v="489" actId="20577"/>
          <ac:spMkLst>
            <pc:docMk/>
            <pc:sldMk cId="3366949749" sldId="331"/>
            <ac:spMk id="3" creationId="{5965267A-6F9C-1745-B8B4-A038CF38948C}"/>
          </ac:spMkLst>
        </pc:spChg>
      </pc:sldChg>
      <pc:sldChg chg="delSp add mod">
        <pc:chgData name="Diana Borniotto" userId="79f98387-d098-4cec-9483-ee3bb386974b" providerId="ADAL" clId="{E5A512DC-5D7C-014F-90BC-9B4D76E1A52D}" dt="2021-11-04T14:26:11.096" v="30" actId="478"/>
        <pc:sldMkLst>
          <pc:docMk/>
          <pc:sldMk cId="1874547861" sldId="332"/>
        </pc:sldMkLst>
        <pc:spChg chg="del">
          <ac:chgData name="Diana Borniotto" userId="79f98387-d098-4cec-9483-ee3bb386974b" providerId="ADAL" clId="{E5A512DC-5D7C-014F-90BC-9B4D76E1A52D}" dt="2021-11-04T14:26:11.096" v="30" actId="478"/>
          <ac:spMkLst>
            <pc:docMk/>
            <pc:sldMk cId="1874547861" sldId="332"/>
            <ac:spMk id="74" creationId="{B62326E7-E8D8-1541-8425-E7C07BC74918}"/>
          </ac:spMkLst>
        </pc:spChg>
        <pc:grpChg chg="del">
          <ac:chgData name="Diana Borniotto" userId="79f98387-d098-4cec-9483-ee3bb386974b" providerId="ADAL" clId="{E5A512DC-5D7C-014F-90BC-9B4D76E1A52D}" dt="2021-11-04T14:26:07.668" v="29" actId="478"/>
          <ac:grpSpMkLst>
            <pc:docMk/>
            <pc:sldMk cId="1874547861" sldId="332"/>
            <ac:grpSpMk id="14" creationId="{1900EEBE-C26B-CB4A-AB7F-4D0E62017546}"/>
          </ac:grpSpMkLst>
        </pc:grpChg>
      </pc:sldChg>
      <pc:sldChg chg="add">
        <pc:chgData name="Diana Borniotto" userId="79f98387-d098-4cec-9483-ee3bb386974b" providerId="ADAL" clId="{E5A512DC-5D7C-014F-90BC-9B4D76E1A52D}" dt="2021-11-04T14:25:54.709" v="25"/>
        <pc:sldMkLst>
          <pc:docMk/>
          <pc:sldMk cId="2211856868" sldId="333"/>
        </pc:sldMkLst>
      </pc:sldChg>
      <pc:sldChg chg="addSp delSp modSp add mod">
        <pc:chgData name="Diana Borniotto" userId="79f98387-d098-4cec-9483-ee3bb386974b" providerId="ADAL" clId="{E5A512DC-5D7C-014F-90BC-9B4D76E1A52D}" dt="2021-11-09T07:42:00.832" v="512" actId="20577"/>
        <pc:sldMkLst>
          <pc:docMk/>
          <pc:sldMk cId="768167986" sldId="334"/>
        </pc:sldMkLst>
        <pc:spChg chg="del">
          <ac:chgData name="Diana Borniotto" userId="79f98387-d098-4cec-9483-ee3bb386974b" providerId="ADAL" clId="{E5A512DC-5D7C-014F-90BC-9B4D76E1A52D}" dt="2021-11-04T15:11:51.992" v="199" actId="478"/>
          <ac:spMkLst>
            <pc:docMk/>
            <pc:sldMk cId="768167986" sldId="334"/>
            <ac:spMk id="3" creationId="{2557AF8A-F6F8-7342-B154-DF51A6CFAC23}"/>
          </ac:spMkLst>
        </pc:spChg>
        <pc:spChg chg="del">
          <ac:chgData name="Diana Borniotto" userId="79f98387-d098-4cec-9483-ee3bb386974b" providerId="ADAL" clId="{E5A512DC-5D7C-014F-90BC-9B4D76E1A52D}" dt="2021-11-04T15:11:51.992" v="199" actId="478"/>
          <ac:spMkLst>
            <pc:docMk/>
            <pc:sldMk cId="768167986" sldId="334"/>
            <ac:spMk id="4" creationId="{182DEF10-4651-AD40-AFFD-58D9B8D9310B}"/>
          </ac:spMkLst>
        </pc:spChg>
        <pc:spChg chg="add del mod">
          <ac:chgData name="Diana Borniotto" userId="79f98387-d098-4cec-9483-ee3bb386974b" providerId="ADAL" clId="{E5A512DC-5D7C-014F-90BC-9B4D76E1A52D}" dt="2021-11-04T15:11:54.529" v="201"/>
          <ac:spMkLst>
            <pc:docMk/>
            <pc:sldMk cId="768167986" sldId="334"/>
            <ac:spMk id="5" creationId="{06F3D9AD-05DF-6A4E-AC05-F748111E8519}"/>
          </ac:spMkLst>
        </pc:spChg>
        <pc:spChg chg="add del mod">
          <ac:chgData name="Diana Borniotto" userId="79f98387-d098-4cec-9483-ee3bb386974b" providerId="ADAL" clId="{E5A512DC-5D7C-014F-90BC-9B4D76E1A52D}" dt="2021-11-04T15:13:58.271" v="296" actId="478"/>
          <ac:spMkLst>
            <pc:docMk/>
            <pc:sldMk cId="768167986" sldId="334"/>
            <ac:spMk id="9" creationId="{D156A616-5C53-C148-8031-8E7959F286B2}"/>
          </ac:spMkLst>
        </pc:spChg>
        <pc:spChg chg="add del">
          <ac:chgData name="Diana Borniotto" userId="79f98387-d098-4cec-9483-ee3bb386974b" providerId="ADAL" clId="{E5A512DC-5D7C-014F-90BC-9B4D76E1A52D}" dt="2021-11-04T15:13:24.842" v="288" actId="22"/>
          <ac:spMkLst>
            <pc:docMk/>
            <pc:sldMk cId="768167986" sldId="334"/>
            <ac:spMk id="14" creationId="{09043B9C-E5C5-1449-9D1B-A4B3C5375BEF}"/>
          </ac:spMkLst>
        </pc:spChg>
        <pc:spChg chg="del mod">
          <ac:chgData name="Diana Borniotto" userId="79f98387-d098-4cec-9483-ee3bb386974b" providerId="ADAL" clId="{E5A512DC-5D7C-014F-90BC-9B4D76E1A52D}" dt="2021-11-04T15:13:55.367" v="295" actId="478"/>
          <ac:spMkLst>
            <pc:docMk/>
            <pc:sldMk cId="768167986" sldId="334"/>
            <ac:spMk id="36" creationId="{EDE72DEB-09F4-3F40-895D-AEE69171AC17}"/>
          </ac:spMkLst>
        </pc:spChg>
        <pc:spChg chg="del">
          <ac:chgData name="Diana Borniotto" userId="79f98387-d098-4cec-9483-ee3bb386974b" providerId="ADAL" clId="{E5A512DC-5D7C-014F-90BC-9B4D76E1A52D}" dt="2021-11-04T15:11:51.992" v="199" actId="478"/>
          <ac:spMkLst>
            <pc:docMk/>
            <pc:sldMk cId="768167986" sldId="334"/>
            <ac:spMk id="40" creationId="{8A3AF942-388A-FB42-A881-402371BD9338}"/>
          </ac:spMkLst>
        </pc:spChg>
        <pc:spChg chg="del">
          <ac:chgData name="Diana Borniotto" userId="79f98387-d098-4cec-9483-ee3bb386974b" providerId="ADAL" clId="{E5A512DC-5D7C-014F-90BC-9B4D76E1A52D}" dt="2021-11-04T15:11:51.992" v="199" actId="478"/>
          <ac:spMkLst>
            <pc:docMk/>
            <pc:sldMk cId="768167986" sldId="334"/>
            <ac:spMk id="41" creationId="{DAF934DE-8AA7-6344-97B2-C6E29BB68953}"/>
          </ac:spMkLst>
        </pc:spChg>
        <pc:spChg chg="del">
          <ac:chgData name="Diana Borniotto" userId="79f98387-d098-4cec-9483-ee3bb386974b" providerId="ADAL" clId="{E5A512DC-5D7C-014F-90BC-9B4D76E1A52D}" dt="2021-11-04T15:11:44.782" v="197" actId="478"/>
          <ac:spMkLst>
            <pc:docMk/>
            <pc:sldMk cId="768167986" sldId="334"/>
            <ac:spMk id="43" creationId="{F996BCF9-588C-4D4D-A8C3-F9D4AFA893A9}"/>
          </ac:spMkLst>
        </pc:spChg>
        <pc:spChg chg="del">
          <ac:chgData name="Diana Borniotto" userId="79f98387-d098-4cec-9483-ee3bb386974b" providerId="ADAL" clId="{E5A512DC-5D7C-014F-90BC-9B4D76E1A52D}" dt="2021-11-04T15:11:51.992" v="199" actId="478"/>
          <ac:spMkLst>
            <pc:docMk/>
            <pc:sldMk cId="768167986" sldId="334"/>
            <ac:spMk id="44" creationId="{2D6062DE-F1AD-DF48-83A4-DA9D5A36388F}"/>
          </ac:spMkLst>
        </pc:spChg>
        <pc:graphicFrameChg chg="add mod modGraphic">
          <ac:chgData name="Diana Borniotto" userId="79f98387-d098-4cec-9483-ee3bb386974b" providerId="ADAL" clId="{E5A512DC-5D7C-014F-90BC-9B4D76E1A52D}" dt="2021-11-09T07:42:00.832" v="512" actId="20577"/>
          <ac:graphicFrameMkLst>
            <pc:docMk/>
            <pc:sldMk cId="768167986" sldId="334"/>
            <ac:graphicFrameMk id="6" creationId="{0EC4DD5C-3ABF-7E4E-83C4-85873EEF5A55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713D57-0B6A-4A4C-B826-81D2B5D0590B}" type="datetimeFigureOut">
              <a:rPr lang="en-GB" smtClean="0"/>
              <a:t>13/05/2023</a:t>
            </a:fld>
            <a:endParaRPr lang="en-GB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D98283-8D3E-004B-A088-9B8FB53D10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10723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D98283-8D3E-004B-A088-9B8FB53D10EF}" type="slidenum">
              <a:rPr lang="en-GB" smtClean="0"/>
              <a:t>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13546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D98283-8D3E-004B-A088-9B8FB53D10EF}" type="slidenum">
              <a:rPr lang="en-GB" smtClean="0"/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7680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C748542-A3F4-3E4D-8FE3-EA9BCD02B1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5937D182-B742-1649-8889-ED5D3FFF30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A619C4C-016F-7445-8580-65DC160F2C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E46AD-6593-DB4D-8D55-244A7F605A25}" type="datetime1">
              <a:rPr lang="en-US" smtClean="0"/>
              <a:t>5/13/23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9131413-CCEC-8B44-86B8-038D00808E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E13241B-EF6F-DF4E-99AB-7DF91CB798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F5AF03-3334-CA4F-A2FB-9680934905C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11436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34D5344-5C79-C148-8892-0CDE313482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09985E5-B6BF-3547-AB82-CAEFA247A6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138F2DA-34DC-B242-B4BA-8450F0E596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52BD7-0061-4644-B111-0BA90DD7F486}" type="datetime1">
              <a:rPr lang="en-US" smtClean="0"/>
              <a:t>5/13/23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143B37E-4C92-FB4F-BB1B-FAD3292FF2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6CCBEBF-F785-5A42-87BF-64D0C61928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F5AF03-3334-CA4F-A2FB-9680934905C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62484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8806F9D-4DCC-C049-AE11-33BE111275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7DB40E7-2787-6740-9D24-A93F22BC87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7D98038-5B68-394F-BC1F-08A1EC9C1E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2D3A8-9F7B-2944-81B5-FDBCD938170B}" type="datetime1">
              <a:rPr lang="en-US" smtClean="0"/>
              <a:t>5/13/23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B98554E-4F85-2F49-9FFF-FD9014023B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BFB6740-A2BD-2A49-A046-0C3E5C5CB5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F5AF03-3334-CA4F-A2FB-9680934905C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916316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BDEBEA9-4FFF-7047-9A7C-74BC61D401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4DAB089-9492-2249-9809-F706612DF0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CC86242-002E-5B44-8521-6029159F52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75E4145-0254-3140-9B46-1354DB236A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26556-3974-9347-8B9E-74C00F730396}" type="datetime1">
              <a:rPr lang="en-US" smtClean="0"/>
              <a:t>5/13/23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FB5EE10-0B00-D743-9515-243FBEACCB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F0C4288-11CB-EC47-BCB3-78E6165A0D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F5AF03-3334-CA4F-A2FB-9680934905C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867682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6372FB7-0FF4-7D4F-A66B-804A2EE012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F91C094-E4BC-764B-BC01-1EE78FE0CF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8DF6E1A-CC65-3842-9328-08FB85DD53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BB01E3AA-06F9-C84A-BBDE-0DEE3FC0101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0B1E0802-25EE-3B42-8703-3C750A08C16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4703B9F1-F0AF-B149-AE86-6F7248EA14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4B22D-5F87-A540-824A-0DD15DA2FCF8}" type="datetime1">
              <a:rPr lang="en-US" smtClean="0"/>
              <a:t>5/13/23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2E2C1443-1E75-D048-9D29-15191875DD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AF008B0E-DDBA-E64E-8FE0-7E962D3121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F5AF03-3334-CA4F-A2FB-9680934905C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17354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4D4ADF3-E527-A843-BFBD-51BEC28F57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BC53F334-4327-7D4D-AA4A-50AEA64F4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8FAAB-4199-2E4F-A086-6C61B94D32C7}" type="datetime1">
              <a:rPr lang="en-US" smtClean="0"/>
              <a:t>5/13/23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7AFDF6CC-C423-7649-88A0-A15C6BC9F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678C9548-148C-9545-8B1C-2A6F6980C6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F5AF03-3334-CA4F-A2FB-9680934905C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814490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1743B92F-AFEA-B64A-B32A-DF25C061EA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CDCEC-2C7C-9C4E-8433-432B1A2FDA59}" type="datetime1">
              <a:rPr lang="en-US" smtClean="0"/>
              <a:t>5/13/23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43EF00B7-0818-7A42-8AED-0D81E27627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C376786-C6FB-0B47-8E6F-A2D181428D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F5AF03-3334-CA4F-A2FB-9680934905C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680969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A566661-1477-DD46-BBDB-4DBD7084E7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20B3DB4-24A6-8E48-9ED9-18C3D3B7C2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77C2E63-EC05-7648-BCDF-3DA8CECAF9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17CC90F-92FE-DB47-8468-DC602333ED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B7D1D-C343-4346-8855-122174314DB7}" type="datetime1">
              <a:rPr lang="en-US" smtClean="0"/>
              <a:t>5/13/23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D2B2DB9-D08E-BF45-A4BE-6E82061415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61344BA-EC91-994B-A5A3-EAD47133B0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F5AF03-3334-CA4F-A2FB-9680934905C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46174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CAAE42F-4B07-E145-9FE4-EF91AAD119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9DE943E3-4D47-5740-B3AF-602081163C5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D200E9B-42EE-3A4D-8CF1-83AC4D762D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EE909D5-4426-8B4A-82DD-4CD00963E6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D6C36-9990-A948-BA6F-B010B0A1E865}" type="datetime1">
              <a:rPr lang="en-US" smtClean="0"/>
              <a:t>5/13/23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C412304-8E61-AD47-90B8-0B9E7A51FB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693B1B6-D19C-EC48-83B5-68B7951DA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F5AF03-3334-CA4F-A2FB-9680934905C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567163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67F8AB6-C5C8-F349-B0EB-332EB31933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EE25E24-48A6-DF4A-A014-1F82D412DB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252AFC9-24E0-344F-924F-33B4B315DF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A8972-70DF-BE45-9B7D-08F186AE297C}" type="datetime1">
              <a:rPr lang="en-US" smtClean="0"/>
              <a:t>5/13/23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091974C-0142-6048-9062-64A27228F3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94A3B9D-F48F-EB4D-A861-4384ED09A3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F5AF03-3334-CA4F-A2FB-9680934905C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853855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AD453E8D-2B56-C44E-B2A8-FC5CF66F7AC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DA59362-CC61-0642-BD17-6E19C98C78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73EA4C7-320B-154C-9710-1456B1CAAC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C4A7C-1FD1-3A49-A4E9-D29C68395318}" type="datetime1">
              <a:rPr lang="en-US" smtClean="0"/>
              <a:t>5/13/23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D282C8C-AD34-7B41-BF75-5DAB0E3532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1EF8FF7-5A89-B74C-9E6C-A480EDA825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F5AF03-3334-CA4F-A2FB-9680934905C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07667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9E214307-954F-0E40-84DA-D6A04DB04F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75B5B89-926A-FE43-A80F-A33C72FF43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0BA0342-82AA-414C-B857-36972B267B0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5D4EE7-C1A8-FD46-B66D-587AC3BE9282}" type="datetime1">
              <a:rPr lang="en-US" smtClean="0"/>
              <a:t>5/13/23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EB49775-D1A7-9144-BF9D-A5DCEE316C7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0E1794A-2F2E-C141-906B-BEC1329B37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F5AF03-3334-CA4F-A2FB-9680934905C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688093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73A8FF3-C70C-9047-BAB4-D08FFEFF23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284293"/>
          </a:xfrm>
        </p:spPr>
        <p:txBody>
          <a:bodyPr>
            <a:noAutofit/>
          </a:bodyPr>
          <a:lstStyle/>
          <a:p>
            <a:pPr algn="ctr"/>
            <a:r>
              <a:rPr lang="en-GB" sz="6600" b="1" dirty="0">
                <a:solidFill>
                  <a:schemeClr val="bg2">
                    <a:lumMod val="10000"/>
                  </a:schemeClr>
                </a:solidFill>
                <a:latin typeface="Tw Cen MT" panose="020B0602020104020603" pitchFamily="34" charset="77"/>
                <a:cs typeface="Adobe Arabic" panose="02040503050201020203" pitchFamily="18" charset="-78"/>
              </a:rPr>
              <a:t>Impact evaluation - challenges while talking </a:t>
            </a:r>
            <a:r>
              <a:rPr lang="en-GB" sz="6600" b="1" dirty="0">
                <a:solidFill>
                  <a:schemeClr val="accent2"/>
                </a:solidFill>
                <a:latin typeface="Tw Cen MT" panose="020B0602020104020603" pitchFamily="34" charset="77"/>
                <a:cs typeface="Adobe Arabic" panose="02040503050201020203" pitchFamily="18" charset="-78"/>
              </a:rPr>
              <a:t>impacts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EC5FE8A-0B3F-504D-9245-E8D29E0374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257" y="5669897"/>
            <a:ext cx="1413886" cy="1051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44004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73A8FF3-C70C-9047-BAB4-D08FFEFF23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5900" b="1" dirty="0">
                <a:latin typeface="Tw Cen MT" panose="020B0602020104020603" pitchFamily="34" charset="77"/>
              </a:rPr>
              <a:t>Agenda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965267A-6F9C-1745-B8B4-A038CF3894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GB" sz="3200" dirty="0">
                <a:latin typeface="Tw Cen MT" panose="020B0602020104020603" pitchFamily="34" charset="77"/>
              </a:rPr>
              <a:t>Who am I and why am I here?</a:t>
            </a:r>
          </a:p>
          <a:p>
            <a:r>
              <a:rPr lang="en-GB" sz="3200" dirty="0">
                <a:latin typeface="Tw Cen MT" panose="020B0602020104020603" pitchFamily="34" charset="77"/>
              </a:rPr>
              <a:t>Why people are so interested in impacts?</a:t>
            </a:r>
          </a:p>
          <a:p>
            <a:r>
              <a:rPr lang="en-GB" sz="3200" dirty="0">
                <a:latin typeface="Tw Cen MT" panose="020B0602020104020603" pitchFamily="34" charset="77"/>
              </a:rPr>
              <a:t>Challenges</a:t>
            </a:r>
          </a:p>
          <a:p>
            <a:pPr lvl="1"/>
            <a:r>
              <a:rPr lang="en-GB" sz="2800" dirty="0">
                <a:latin typeface="Tw Cen MT" panose="020B0602020104020603" pitchFamily="34" charset="77"/>
              </a:rPr>
              <a:t>Resource constraints </a:t>
            </a:r>
          </a:p>
          <a:p>
            <a:pPr lvl="1"/>
            <a:r>
              <a:rPr lang="en-GB" sz="2800" dirty="0">
                <a:latin typeface="Tw Cen MT" panose="020B0602020104020603" pitchFamily="34" charset="77"/>
              </a:rPr>
              <a:t>Bias in the evaluation</a:t>
            </a:r>
          </a:p>
          <a:p>
            <a:pPr lvl="1"/>
            <a:r>
              <a:rPr lang="en-GB" sz="2800" dirty="0">
                <a:latin typeface="Tw Cen MT" panose="020B0602020104020603" pitchFamily="34" charset="77"/>
              </a:rPr>
              <a:t>Indirect impacts</a:t>
            </a:r>
          </a:p>
          <a:p>
            <a:r>
              <a:rPr lang="en-GB" sz="3200" dirty="0">
                <a:latin typeface="Tw Cen MT" panose="020B0602020104020603" pitchFamily="34" charset="77"/>
              </a:rPr>
              <a:t>Examples</a:t>
            </a:r>
          </a:p>
          <a:p>
            <a:r>
              <a:rPr lang="en-GB" sz="3200" dirty="0">
                <a:latin typeface="Tw Cen MT" panose="020B0602020104020603" pitchFamily="34" charset="77"/>
              </a:rPr>
              <a:t>Open discussion</a:t>
            </a:r>
          </a:p>
          <a:p>
            <a:pPr marL="0" indent="0">
              <a:buNone/>
            </a:pPr>
            <a:endParaRPr lang="fr-FR" sz="3200" dirty="0">
              <a:latin typeface="Tw Cen MT" panose="020B0602020104020603" pitchFamily="34" charset="77"/>
            </a:endParaRPr>
          </a:p>
          <a:p>
            <a:pPr marL="0" indent="0">
              <a:buNone/>
            </a:pPr>
            <a:endParaRPr lang="fr-FR" sz="3200" dirty="0">
              <a:latin typeface="Tw Cen MT" panose="020B0602020104020603" pitchFamily="34" charset="77"/>
            </a:endParaRPr>
          </a:p>
          <a:p>
            <a:pPr marL="0" indent="0">
              <a:buNone/>
            </a:pPr>
            <a:endParaRPr lang="fr-FR" sz="3200" dirty="0">
              <a:latin typeface="Tw Cen MT" panose="020B06020201040206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3213078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73A8FF3-C70C-9047-BAB4-D08FFEFF23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5900" b="1" dirty="0">
                <a:latin typeface="Tw Cen MT" panose="020B0602020104020603" pitchFamily="34" charset="77"/>
              </a:rPr>
              <a:t>Who am I and why am I here?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965267A-6F9C-1745-B8B4-A038CF3894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GB" sz="3200" dirty="0">
                <a:latin typeface="Tw Cen MT" panose="020B0602020104020603" pitchFamily="34" charset="77"/>
              </a:rPr>
              <a:t>I have a background in </a:t>
            </a:r>
            <a:r>
              <a:rPr lang="en-GB" sz="3200" b="1" dirty="0">
                <a:latin typeface="Tw Cen MT" panose="020B0602020104020603" pitchFamily="34" charset="77"/>
              </a:rPr>
              <a:t>agricultural economics</a:t>
            </a:r>
          </a:p>
          <a:p>
            <a:pPr marL="0" indent="0">
              <a:buNone/>
            </a:pPr>
            <a:endParaRPr lang="en-GB" sz="3200" dirty="0">
              <a:latin typeface="Tw Cen MT" panose="020B0602020104020603" pitchFamily="34" charset="77"/>
            </a:endParaRPr>
          </a:p>
          <a:p>
            <a:pPr marL="0" indent="0">
              <a:buNone/>
            </a:pPr>
            <a:endParaRPr lang="en-GB" sz="3200" dirty="0">
              <a:latin typeface="Tw Cen MT" panose="020B0602020104020603" pitchFamily="34" charset="77"/>
            </a:endParaRPr>
          </a:p>
          <a:p>
            <a:pPr marL="0" indent="0">
              <a:buNone/>
            </a:pPr>
            <a:endParaRPr lang="en-GB" sz="3200" dirty="0">
              <a:latin typeface="Tw Cen MT" panose="020B0602020104020603" pitchFamily="34" charset="77"/>
            </a:endParaRPr>
          </a:p>
          <a:p>
            <a:pPr marL="0" indent="0">
              <a:buNone/>
            </a:pPr>
            <a:endParaRPr lang="en-GB" sz="3200" dirty="0">
              <a:latin typeface="Tw Cen MT" panose="020B0602020104020603" pitchFamily="34" charset="77"/>
            </a:endParaRPr>
          </a:p>
          <a:p>
            <a:pPr marL="0" indent="0">
              <a:buNone/>
            </a:pPr>
            <a:endParaRPr lang="en-GB" sz="3200" dirty="0">
              <a:latin typeface="Tw Cen MT" panose="020B0602020104020603" pitchFamily="34" charset="77"/>
            </a:endParaRPr>
          </a:p>
          <a:p>
            <a:pPr marL="0" indent="0">
              <a:buNone/>
            </a:pPr>
            <a:endParaRPr lang="fr-FR" sz="3200" dirty="0">
              <a:latin typeface="Tw Cen MT" panose="020B06020201040206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6490625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73A8FF3-C70C-9047-BAB4-D08FFEFF23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5900" b="1" dirty="0">
                <a:latin typeface="Tw Cen MT" panose="020B0602020104020603" pitchFamily="34" charset="77"/>
              </a:rPr>
              <a:t>Who am I and why am I here?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965267A-6F9C-1745-B8B4-A038CF3894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GB" sz="3200" dirty="0">
                <a:latin typeface="Tw Cen MT" panose="020B0602020104020603" pitchFamily="34" charset="77"/>
              </a:rPr>
              <a:t>I have a background in </a:t>
            </a:r>
            <a:r>
              <a:rPr lang="en-GB" sz="3200" b="1" dirty="0">
                <a:latin typeface="Tw Cen MT" panose="020B0602020104020603" pitchFamily="34" charset="77"/>
              </a:rPr>
              <a:t>agricultural economics</a:t>
            </a:r>
          </a:p>
          <a:p>
            <a:pPr marL="0" indent="0">
              <a:buNone/>
            </a:pPr>
            <a:r>
              <a:rPr lang="en-GB" sz="3200" dirty="0">
                <a:latin typeface="Tw Cen MT" panose="020B0602020104020603" pitchFamily="34" charset="77"/>
              </a:rPr>
              <a:t>I have been working some years in the field of </a:t>
            </a:r>
            <a:r>
              <a:rPr lang="en-GB" sz="3200" b="1" dirty="0">
                <a:latin typeface="Tw Cen MT" panose="020B0602020104020603" pitchFamily="34" charset="77"/>
              </a:rPr>
              <a:t>impacts</a:t>
            </a:r>
            <a:endParaRPr lang="en-GB" sz="3200" dirty="0">
              <a:latin typeface="Tw Cen MT" panose="020B0602020104020603" pitchFamily="34" charset="77"/>
            </a:endParaRPr>
          </a:p>
          <a:p>
            <a:pPr marL="0" indent="0">
              <a:buNone/>
            </a:pPr>
            <a:endParaRPr lang="en-GB" sz="3200" dirty="0">
              <a:latin typeface="Tw Cen MT" panose="020B0602020104020603" pitchFamily="34" charset="77"/>
            </a:endParaRPr>
          </a:p>
          <a:p>
            <a:pPr marL="0" indent="0">
              <a:buNone/>
            </a:pPr>
            <a:endParaRPr lang="en-GB" sz="3200" dirty="0">
              <a:latin typeface="Tw Cen MT" panose="020B0602020104020603" pitchFamily="34" charset="77"/>
            </a:endParaRPr>
          </a:p>
          <a:p>
            <a:pPr marL="0" indent="0">
              <a:buNone/>
            </a:pPr>
            <a:endParaRPr lang="en-GB" sz="3200" dirty="0">
              <a:latin typeface="Tw Cen MT" panose="020B0602020104020603" pitchFamily="34" charset="77"/>
            </a:endParaRPr>
          </a:p>
          <a:p>
            <a:pPr marL="0" indent="0">
              <a:buNone/>
            </a:pPr>
            <a:endParaRPr lang="en-GB" sz="3200" dirty="0">
              <a:latin typeface="Tw Cen MT" panose="020B0602020104020603" pitchFamily="34" charset="77"/>
            </a:endParaRPr>
          </a:p>
          <a:p>
            <a:pPr marL="0" indent="0">
              <a:buNone/>
            </a:pPr>
            <a:endParaRPr lang="en-GB" sz="3200" dirty="0">
              <a:latin typeface="Tw Cen MT" panose="020B0602020104020603" pitchFamily="34" charset="77"/>
            </a:endParaRPr>
          </a:p>
          <a:p>
            <a:pPr marL="0" indent="0">
              <a:buNone/>
            </a:pPr>
            <a:endParaRPr lang="fr-FR" sz="3200" dirty="0">
              <a:latin typeface="Tw Cen MT" panose="020B06020201040206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5905985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73A8FF3-C70C-9047-BAB4-D08FFEFF23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5900" b="1" dirty="0">
                <a:latin typeface="Tw Cen MT" panose="020B0602020104020603" pitchFamily="34" charset="77"/>
              </a:rPr>
              <a:t>Who am I and why am I here?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965267A-6F9C-1745-B8B4-A038CF3894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457200" lvl="1" indent="0">
              <a:buNone/>
            </a:pPr>
            <a:r>
              <a:rPr lang="en-GB" sz="3200" dirty="0">
                <a:latin typeface="Tw Cen MT" panose="020B0602020104020603" pitchFamily="34" charset="77"/>
              </a:rPr>
              <a:t>In the </a:t>
            </a:r>
            <a:r>
              <a:rPr lang="en-GB" sz="3200" b="1" dirty="0">
                <a:latin typeface="Tw Cen MT" panose="020B0602020104020603" pitchFamily="34" charset="77"/>
              </a:rPr>
              <a:t>private sector</a:t>
            </a:r>
            <a:r>
              <a:rPr lang="en-GB" sz="3200" dirty="0">
                <a:latin typeface="Tw Cen MT" panose="020B0602020104020603" pitchFamily="34" charset="77"/>
              </a:rPr>
              <a:t>, working for Impact Institute</a:t>
            </a:r>
          </a:p>
          <a:p>
            <a:pPr marL="457200" lvl="1" indent="0">
              <a:buNone/>
            </a:pPr>
            <a:endParaRPr lang="en-GB" sz="3200" dirty="0">
              <a:latin typeface="Tw Cen MT" panose="020B0602020104020603" pitchFamily="34" charset="77"/>
            </a:endParaRPr>
          </a:p>
          <a:p>
            <a:pPr marL="457200" lvl="1" indent="0">
              <a:buNone/>
            </a:pPr>
            <a:r>
              <a:rPr lang="en-GB" sz="3200" dirty="0">
                <a:latin typeface="Tw Cen MT" panose="020B0602020104020603" pitchFamily="34" charset="77"/>
              </a:rPr>
              <a:t>where we answered questions as:</a:t>
            </a:r>
          </a:p>
          <a:p>
            <a:pPr marL="457200" lvl="1" indent="0">
              <a:buNone/>
            </a:pPr>
            <a:endParaRPr lang="en-GB" sz="3200" dirty="0">
              <a:latin typeface="Tw Cen MT" panose="020B0602020104020603" pitchFamily="34" charset="77"/>
            </a:endParaRPr>
          </a:p>
          <a:p>
            <a:pPr marL="457200" lvl="1" indent="0">
              <a:buNone/>
            </a:pPr>
            <a:r>
              <a:rPr lang="en-GB" sz="3200" dirty="0">
                <a:solidFill>
                  <a:srgbClr val="E96622"/>
                </a:solidFill>
                <a:latin typeface="Tw Cen MT" panose="020B0602020104020603" pitchFamily="34" charset="77"/>
              </a:rPr>
              <a:t>What is the </a:t>
            </a:r>
            <a:r>
              <a:rPr lang="en-GB" sz="3200" b="1" dirty="0">
                <a:solidFill>
                  <a:srgbClr val="E96622"/>
                </a:solidFill>
                <a:latin typeface="Tw Cen MT" panose="020B0602020104020603" pitchFamily="34" charset="77"/>
              </a:rPr>
              <a:t>impact</a:t>
            </a:r>
            <a:r>
              <a:rPr lang="en-GB" sz="3200" dirty="0">
                <a:solidFill>
                  <a:srgbClr val="E96622"/>
                </a:solidFill>
                <a:latin typeface="Tw Cen MT" panose="020B0602020104020603" pitchFamily="34" charset="77"/>
              </a:rPr>
              <a:t> of the </a:t>
            </a:r>
            <a:r>
              <a:rPr lang="en-GB" sz="3200" b="1" dirty="0">
                <a:solidFill>
                  <a:srgbClr val="E96622"/>
                </a:solidFill>
                <a:latin typeface="Tw Cen MT" panose="020B0602020104020603" pitchFamily="34" charset="77"/>
              </a:rPr>
              <a:t>microcredit programme </a:t>
            </a:r>
            <a:r>
              <a:rPr lang="en-GB" sz="3200" dirty="0">
                <a:solidFill>
                  <a:srgbClr val="E96622"/>
                </a:solidFill>
                <a:latin typeface="Tw Cen MT" panose="020B0602020104020603" pitchFamily="34" charset="77"/>
              </a:rPr>
              <a:t>within a Brazilian bank?</a:t>
            </a:r>
          </a:p>
          <a:p>
            <a:pPr marL="457200" lvl="1" indent="0">
              <a:buNone/>
            </a:pPr>
            <a:r>
              <a:rPr lang="en-GB" sz="3200" dirty="0">
                <a:solidFill>
                  <a:srgbClr val="E96622"/>
                </a:solidFill>
                <a:latin typeface="Tw Cen MT" panose="020B0602020104020603" pitchFamily="34" charset="77"/>
              </a:rPr>
              <a:t>Which is the </a:t>
            </a:r>
            <a:r>
              <a:rPr lang="en-GB" sz="3200" b="1" dirty="0">
                <a:solidFill>
                  <a:srgbClr val="E96622"/>
                </a:solidFill>
                <a:latin typeface="Tw Cen MT" panose="020B0602020104020603" pitchFamily="34" charset="77"/>
              </a:rPr>
              <a:t>TRUE cost </a:t>
            </a:r>
            <a:r>
              <a:rPr lang="en-GB" sz="3200" dirty="0">
                <a:solidFill>
                  <a:srgbClr val="E96622"/>
                </a:solidFill>
                <a:latin typeface="Tw Cen MT" panose="020B0602020104020603" pitchFamily="34" charset="77"/>
              </a:rPr>
              <a:t>of a chocolate bar?</a:t>
            </a:r>
          </a:p>
          <a:p>
            <a:pPr marL="2286000" lvl="5" indent="0">
              <a:buNone/>
            </a:pPr>
            <a:endParaRPr lang="en-GB" sz="2600" dirty="0">
              <a:latin typeface="Tw Cen MT" panose="020B0602020104020603" pitchFamily="34" charset="77"/>
            </a:endParaRPr>
          </a:p>
          <a:p>
            <a:pPr lvl="1"/>
            <a:endParaRPr lang="en-GB" sz="2800" dirty="0">
              <a:latin typeface="Tw Cen MT" panose="020B0602020104020603" pitchFamily="34" charset="77"/>
            </a:endParaRPr>
          </a:p>
          <a:p>
            <a:pPr marL="0" indent="0">
              <a:buNone/>
            </a:pPr>
            <a:endParaRPr lang="en-GB" sz="3200" dirty="0">
              <a:latin typeface="Tw Cen MT" panose="020B0602020104020603" pitchFamily="34" charset="77"/>
            </a:endParaRPr>
          </a:p>
          <a:p>
            <a:pPr marL="0" indent="0">
              <a:buNone/>
            </a:pPr>
            <a:endParaRPr lang="en-GB" sz="3200" dirty="0">
              <a:latin typeface="Tw Cen MT" panose="020B0602020104020603" pitchFamily="34" charset="77"/>
            </a:endParaRPr>
          </a:p>
          <a:p>
            <a:pPr marL="0" indent="0">
              <a:buNone/>
            </a:pPr>
            <a:endParaRPr lang="en-GB" sz="3200" dirty="0">
              <a:latin typeface="Tw Cen MT" panose="020B0602020104020603" pitchFamily="34" charset="77"/>
            </a:endParaRPr>
          </a:p>
          <a:p>
            <a:pPr marL="0" indent="0">
              <a:buNone/>
            </a:pPr>
            <a:endParaRPr lang="en-GB" sz="3200" dirty="0">
              <a:latin typeface="Tw Cen MT" panose="020B0602020104020603" pitchFamily="34" charset="77"/>
            </a:endParaRPr>
          </a:p>
          <a:p>
            <a:pPr marL="0" indent="0">
              <a:buNone/>
            </a:pPr>
            <a:endParaRPr lang="en-GB" sz="3200" dirty="0">
              <a:latin typeface="Tw Cen MT" panose="020B0602020104020603" pitchFamily="34" charset="77"/>
            </a:endParaRPr>
          </a:p>
          <a:p>
            <a:pPr marL="0" indent="0">
              <a:buNone/>
            </a:pPr>
            <a:endParaRPr lang="fr-FR" sz="3200" dirty="0">
              <a:latin typeface="Tw Cen MT" panose="020B0602020104020603" pitchFamily="34" charset="77"/>
            </a:endParaRPr>
          </a:p>
        </p:txBody>
      </p:sp>
      <p:pic>
        <p:nvPicPr>
          <p:cNvPr id="5" name="Picture 4" descr="Homepage - Impact Institute">
            <a:extLst>
              <a:ext uri="{FF2B5EF4-FFF2-40B4-BE49-F238E27FC236}">
                <a16:creationId xmlns:a16="http://schemas.microsoft.com/office/drawing/2014/main" id="{B24F20F9-A931-9B4A-BC3E-1B8A38536C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70149" y="5205079"/>
            <a:ext cx="2701365" cy="982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15200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73A8FF3-C70C-9047-BAB4-D08FFEFF23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5900" b="1" dirty="0">
                <a:latin typeface="Tw Cen MT" panose="020B0602020104020603" pitchFamily="34" charset="77"/>
              </a:rPr>
              <a:t>Who am I and why am I here?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965267A-6F9C-1745-B8B4-A038CF3894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GB" sz="3200" dirty="0">
                <a:latin typeface="Tw Cen MT" panose="020B0602020104020603" pitchFamily="34" charset="77"/>
              </a:rPr>
              <a:t>In the </a:t>
            </a:r>
            <a:r>
              <a:rPr lang="en-GB" sz="3200" b="1" dirty="0">
                <a:latin typeface="Tw Cen MT" panose="020B0602020104020603" pitchFamily="34" charset="77"/>
              </a:rPr>
              <a:t>public sector</a:t>
            </a:r>
            <a:r>
              <a:rPr lang="en-GB" sz="3200" dirty="0">
                <a:latin typeface="Tw Cen MT" panose="020B0602020104020603" pitchFamily="34" charset="77"/>
              </a:rPr>
              <a:t>, working for the European Commission</a:t>
            </a:r>
          </a:p>
          <a:p>
            <a:pPr marL="457200" lvl="1" indent="0">
              <a:buNone/>
            </a:pPr>
            <a:endParaRPr lang="en-GB" sz="3200" dirty="0">
              <a:latin typeface="Tw Cen MT" panose="020B0602020104020603" pitchFamily="34" charset="77"/>
            </a:endParaRPr>
          </a:p>
          <a:p>
            <a:pPr marL="457200" lvl="1" indent="0">
              <a:buNone/>
            </a:pPr>
            <a:r>
              <a:rPr lang="en-GB" sz="3200" dirty="0">
                <a:solidFill>
                  <a:srgbClr val="33ACE1"/>
                </a:solidFill>
                <a:latin typeface="Tw Cen MT" panose="020B0602020104020603" pitchFamily="34" charset="77"/>
              </a:rPr>
              <a:t>Where I was part of the </a:t>
            </a:r>
            <a:r>
              <a:rPr lang="en-GB" sz="3200" b="1" dirty="0">
                <a:solidFill>
                  <a:srgbClr val="084A9F"/>
                </a:solidFill>
                <a:latin typeface="Tw Cen MT" panose="020B0602020104020603" pitchFamily="34" charset="77"/>
              </a:rPr>
              <a:t>impact evaluation team</a:t>
            </a:r>
            <a:r>
              <a:rPr lang="en-GB" sz="3200" dirty="0">
                <a:solidFill>
                  <a:srgbClr val="33ACE1"/>
                </a:solidFill>
                <a:latin typeface="Tw Cen MT" panose="020B0602020104020603" pitchFamily="34" charset="77"/>
              </a:rPr>
              <a:t>, with whom I conducted </a:t>
            </a:r>
            <a:r>
              <a:rPr lang="en-GB" sz="3200" b="1" dirty="0">
                <a:solidFill>
                  <a:srgbClr val="084A9F"/>
                </a:solidFill>
                <a:latin typeface="Tw Cen MT" panose="020B0602020104020603" pitchFamily="34" charset="77"/>
              </a:rPr>
              <a:t>ex-ante</a:t>
            </a:r>
            <a:r>
              <a:rPr lang="en-GB" sz="3200" b="1" dirty="0">
                <a:solidFill>
                  <a:srgbClr val="33ACE1"/>
                </a:solidFill>
                <a:latin typeface="Tw Cen MT" panose="020B0602020104020603" pitchFamily="34" charset="77"/>
              </a:rPr>
              <a:t> </a:t>
            </a:r>
            <a:r>
              <a:rPr lang="en-GB" sz="3200" dirty="0">
                <a:solidFill>
                  <a:srgbClr val="33ACE1"/>
                </a:solidFill>
                <a:latin typeface="Tw Cen MT" panose="020B0602020104020603" pitchFamily="34" charset="77"/>
              </a:rPr>
              <a:t>and </a:t>
            </a:r>
            <a:r>
              <a:rPr lang="en-GB" sz="3200" b="1" dirty="0">
                <a:solidFill>
                  <a:srgbClr val="084A9F"/>
                </a:solidFill>
                <a:latin typeface="Tw Cen MT" panose="020B0602020104020603" pitchFamily="34" charset="77"/>
              </a:rPr>
              <a:t>ex-post</a:t>
            </a:r>
            <a:r>
              <a:rPr lang="en-GB" sz="3200" dirty="0">
                <a:solidFill>
                  <a:srgbClr val="33ACE1"/>
                </a:solidFill>
                <a:latin typeface="Tw Cen MT" panose="020B0602020104020603" pitchFamily="34" charset="77"/>
              </a:rPr>
              <a:t> evaluation of various research projects of the </a:t>
            </a:r>
            <a:r>
              <a:rPr lang="en-GB" sz="3200" b="1" dirty="0">
                <a:solidFill>
                  <a:srgbClr val="084A9F"/>
                </a:solidFill>
                <a:latin typeface="Tw Cen MT" panose="020B0602020104020603" pitchFamily="34" charset="77"/>
              </a:rPr>
              <a:t>JRC</a:t>
            </a:r>
            <a:endParaRPr lang="en-GB" sz="2800" dirty="0">
              <a:latin typeface="Tw Cen MT" panose="020B0602020104020603" pitchFamily="34" charset="77"/>
            </a:endParaRPr>
          </a:p>
          <a:p>
            <a:pPr marL="0" indent="0">
              <a:buNone/>
            </a:pPr>
            <a:endParaRPr lang="en-GB" sz="3200" dirty="0">
              <a:latin typeface="Tw Cen MT" panose="020B0602020104020603" pitchFamily="34" charset="77"/>
            </a:endParaRPr>
          </a:p>
          <a:p>
            <a:pPr marL="0" indent="0">
              <a:buNone/>
            </a:pPr>
            <a:endParaRPr lang="en-GB" sz="3200" dirty="0">
              <a:latin typeface="Tw Cen MT" panose="020B0602020104020603" pitchFamily="34" charset="77"/>
            </a:endParaRPr>
          </a:p>
          <a:p>
            <a:pPr marL="0" indent="0">
              <a:buNone/>
            </a:pPr>
            <a:endParaRPr lang="en-GB" sz="3200" dirty="0">
              <a:latin typeface="Tw Cen MT" panose="020B0602020104020603" pitchFamily="34" charset="77"/>
            </a:endParaRPr>
          </a:p>
          <a:p>
            <a:pPr marL="0" indent="0">
              <a:buNone/>
            </a:pPr>
            <a:endParaRPr lang="en-GB" sz="3200" dirty="0">
              <a:latin typeface="Tw Cen MT" panose="020B0602020104020603" pitchFamily="34" charset="77"/>
            </a:endParaRPr>
          </a:p>
          <a:p>
            <a:pPr marL="0" indent="0">
              <a:buNone/>
            </a:pPr>
            <a:endParaRPr lang="en-GB" sz="3200" dirty="0">
              <a:latin typeface="Tw Cen MT" panose="020B0602020104020603" pitchFamily="34" charset="77"/>
            </a:endParaRPr>
          </a:p>
          <a:p>
            <a:pPr marL="0" indent="0">
              <a:buNone/>
            </a:pPr>
            <a:endParaRPr lang="fr-FR" sz="3200" dirty="0">
              <a:latin typeface="Tw Cen MT" panose="020B0602020104020603" pitchFamily="34" charset="77"/>
            </a:endParaRPr>
          </a:p>
        </p:txBody>
      </p:sp>
      <p:pic>
        <p:nvPicPr>
          <p:cNvPr id="6" name="Picture 12" descr="EU Science Hub - Joint Research Centre - Home | Facebook">
            <a:extLst>
              <a:ext uri="{FF2B5EF4-FFF2-40B4-BE49-F238E27FC236}">
                <a16:creationId xmlns:a16="http://schemas.microsoft.com/office/drawing/2014/main" id="{E6DCFF6E-FA92-A346-9700-654557203F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7075" y="4796150"/>
            <a:ext cx="1696725" cy="1696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37248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4C9A0A74-736D-EA44-93AA-0C9FFBFF5320}"/>
              </a:ext>
            </a:extLst>
          </p:cNvPr>
          <p:cNvSpPr txBox="1">
            <a:spLocks/>
          </p:cNvSpPr>
          <p:nvPr/>
        </p:nvSpPr>
        <p:spPr>
          <a:xfrm>
            <a:off x="990600" y="19780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3200" dirty="0">
                <a:latin typeface="Tw Cen MT" panose="020B0602020104020603" pitchFamily="34" charset="77"/>
              </a:rPr>
              <a:t>As we </a:t>
            </a:r>
            <a:r>
              <a:rPr lang="en-GB" sz="3200" b="1" dirty="0">
                <a:latin typeface="Tw Cen MT" panose="020B0602020104020603" pitchFamily="34" charset="77"/>
              </a:rPr>
              <a:t>set objectives </a:t>
            </a:r>
            <a:r>
              <a:rPr lang="en-GB" sz="3200" dirty="0">
                <a:latin typeface="Tw Cen MT" panose="020B0602020104020603" pitchFamily="34" charset="77"/>
              </a:rPr>
              <a:t>to see a change in the world and contribute to sustainability across its dimensions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fr-FR" sz="3200" dirty="0">
              <a:latin typeface="Tw Cen MT" panose="020B0602020104020603" pitchFamily="34" charset="77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fr-FR" sz="3200" dirty="0">
              <a:latin typeface="Tw Cen MT" panose="020B0602020104020603" pitchFamily="34" charset="77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fr-FR" sz="3200" dirty="0">
              <a:latin typeface="Tw Cen MT" panose="020B0602020104020603" pitchFamily="34" charset="77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73A8FF3-C70C-9047-BAB4-D08FFEFF23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1353800" cy="1325563"/>
          </a:xfrm>
        </p:spPr>
        <p:txBody>
          <a:bodyPr>
            <a:normAutofit fontScale="90000"/>
          </a:bodyPr>
          <a:lstStyle/>
          <a:p>
            <a:r>
              <a:rPr lang="en-GB" sz="5900" b="1" dirty="0">
                <a:latin typeface="Tw Cen MT" panose="020B0602020104020603" pitchFamily="34" charset="77"/>
              </a:rPr>
              <a:t>The context in which talking impacts</a:t>
            </a:r>
          </a:p>
        </p:txBody>
      </p:sp>
      <p:pic>
        <p:nvPicPr>
          <p:cNvPr id="1036" name="Picture 12" descr="Environment free icon">
            <a:extLst>
              <a:ext uri="{FF2B5EF4-FFF2-40B4-BE49-F238E27FC236}">
                <a16:creationId xmlns:a16="http://schemas.microsoft.com/office/drawing/2014/main" id="{95B3F928-4198-2542-A09D-41FDF727EC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8980" y="3712664"/>
            <a:ext cx="1005806" cy="1005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0B585BC-37EE-9143-A7CD-AA071F323E87}"/>
              </a:ext>
            </a:extLst>
          </p:cNvPr>
          <p:cNvSpPr txBox="1"/>
          <p:nvPr/>
        </p:nvSpPr>
        <p:spPr>
          <a:xfrm>
            <a:off x="2014177" y="4774974"/>
            <a:ext cx="24492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Tw Cen MT" panose="020B0602020104020603" pitchFamily="34" charset="77"/>
              </a:rPr>
              <a:t>Environmental</a:t>
            </a:r>
          </a:p>
        </p:txBody>
      </p:sp>
    </p:spTree>
    <p:extLst>
      <p:ext uri="{BB962C8B-B14F-4D97-AF65-F5344CB8AC3E}">
        <p14:creationId xmlns:p14="http://schemas.microsoft.com/office/powerpoint/2010/main" val="11592165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4C9A0A74-736D-EA44-93AA-0C9FFBFF5320}"/>
              </a:ext>
            </a:extLst>
          </p:cNvPr>
          <p:cNvSpPr txBox="1">
            <a:spLocks/>
          </p:cNvSpPr>
          <p:nvPr/>
        </p:nvSpPr>
        <p:spPr>
          <a:xfrm>
            <a:off x="990600" y="19780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3200" dirty="0">
                <a:latin typeface="Tw Cen MT" panose="020B0602020104020603" pitchFamily="34" charset="77"/>
              </a:rPr>
              <a:t>As we </a:t>
            </a:r>
            <a:r>
              <a:rPr lang="en-GB" sz="3200" b="1" dirty="0">
                <a:latin typeface="Tw Cen MT" panose="020B0602020104020603" pitchFamily="34" charset="77"/>
              </a:rPr>
              <a:t>set objectives </a:t>
            </a:r>
            <a:r>
              <a:rPr lang="en-GB" sz="3200" dirty="0">
                <a:latin typeface="Tw Cen MT" panose="020B0602020104020603" pitchFamily="34" charset="77"/>
              </a:rPr>
              <a:t>to see a change in the world and contribute to sustainability across its dimensions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fr-FR" sz="3200" dirty="0">
              <a:latin typeface="Tw Cen MT" panose="020B0602020104020603" pitchFamily="34" charset="77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fr-FR" sz="3200" dirty="0">
              <a:latin typeface="Tw Cen MT" panose="020B0602020104020603" pitchFamily="34" charset="77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fr-FR" sz="3200" dirty="0">
              <a:latin typeface="Tw Cen MT" panose="020B0602020104020603" pitchFamily="34" charset="77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73A8FF3-C70C-9047-BAB4-D08FFEFF23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1353800" cy="1325563"/>
          </a:xfrm>
        </p:spPr>
        <p:txBody>
          <a:bodyPr>
            <a:normAutofit fontScale="90000"/>
          </a:bodyPr>
          <a:lstStyle/>
          <a:p>
            <a:r>
              <a:rPr lang="en-GB" sz="5900" b="1" dirty="0">
                <a:latin typeface="Tw Cen MT" panose="020B0602020104020603" pitchFamily="34" charset="77"/>
              </a:rPr>
              <a:t>The context in which talking impacts</a:t>
            </a:r>
          </a:p>
        </p:txBody>
      </p:sp>
      <p:pic>
        <p:nvPicPr>
          <p:cNvPr id="1036" name="Picture 12" descr="Environment free icon">
            <a:extLst>
              <a:ext uri="{FF2B5EF4-FFF2-40B4-BE49-F238E27FC236}">
                <a16:creationId xmlns:a16="http://schemas.microsoft.com/office/drawing/2014/main" id="{95B3F928-4198-2542-A09D-41FDF727EC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8980" y="3712664"/>
            <a:ext cx="1005806" cy="1005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0B585BC-37EE-9143-A7CD-AA071F323E87}"/>
              </a:ext>
            </a:extLst>
          </p:cNvPr>
          <p:cNvSpPr txBox="1"/>
          <p:nvPr/>
        </p:nvSpPr>
        <p:spPr>
          <a:xfrm>
            <a:off x="2014177" y="4774974"/>
            <a:ext cx="24492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Tw Cen MT" panose="020B0602020104020603" pitchFamily="34" charset="77"/>
              </a:rPr>
              <a:t>Environmental</a:t>
            </a:r>
          </a:p>
        </p:txBody>
      </p:sp>
      <p:pic>
        <p:nvPicPr>
          <p:cNvPr id="6" name="Picture 4" descr="Protest ">
            <a:extLst>
              <a:ext uri="{FF2B5EF4-FFF2-40B4-BE49-F238E27FC236}">
                <a16:creationId xmlns:a16="http://schemas.microsoft.com/office/drawing/2014/main" id="{144B4E8E-6E78-FC47-FA6A-1A027C6BF1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3166" y="3712665"/>
            <a:ext cx="1005806" cy="1005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F3C4B0E-5526-8E17-80E3-C01DBAF6AC7F}"/>
              </a:ext>
            </a:extLst>
          </p:cNvPr>
          <p:cNvSpPr txBox="1"/>
          <p:nvPr/>
        </p:nvSpPr>
        <p:spPr>
          <a:xfrm>
            <a:off x="4862842" y="4774974"/>
            <a:ext cx="24492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Tw Cen MT" panose="020B0602020104020603" pitchFamily="34" charset="77"/>
              </a:rPr>
              <a:t>Social</a:t>
            </a:r>
          </a:p>
        </p:txBody>
      </p:sp>
    </p:spTree>
    <p:extLst>
      <p:ext uri="{BB962C8B-B14F-4D97-AF65-F5344CB8AC3E}">
        <p14:creationId xmlns:p14="http://schemas.microsoft.com/office/powerpoint/2010/main" val="8775861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4C9A0A74-736D-EA44-93AA-0C9FFBFF5320}"/>
              </a:ext>
            </a:extLst>
          </p:cNvPr>
          <p:cNvSpPr txBox="1">
            <a:spLocks/>
          </p:cNvSpPr>
          <p:nvPr/>
        </p:nvSpPr>
        <p:spPr>
          <a:xfrm>
            <a:off x="990600" y="19780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3200" dirty="0">
                <a:latin typeface="Tw Cen MT" panose="020B0602020104020603" pitchFamily="34" charset="77"/>
              </a:rPr>
              <a:t>As we </a:t>
            </a:r>
            <a:r>
              <a:rPr lang="en-GB" sz="3200" b="1" dirty="0">
                <a:latin typeface="Tw Cen MT" panose="020B0602020104020603" pitchFamily="34" charset="77"/>
              </a:rPr>
              <a:t>set objectives </a:t>
            </a:r>
            <a:r>
              <a:rPr lang="en-GB" sz="3200" dirty="0">
                <a:latin typeface="Tw Cen MT" panose="020B0602020104020603" pitchFamily="34" charset="77"/>
              </a:rPr>
              <a:t>to see a change in the world and contribute to sustainability across its dimensions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fr-FR" sz="3200" dirty="0">
              <a:latin typeface="Tw Cen MT" panose="020B0602020104020603" pitchFamily="34" charset="77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fr-FR" sz="3200" dirty="0">
              <a:latin typeface="Tw Cen MT" panose="020B0602020104020603" pitchFamily="34" charset="77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fr-FR" sz="3200" dirty="0">
              <a:latin typeface="Tw Cen MT" panose="020B0602020104020603" pitchFamily="34" charset="77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73A8FF3-C70C-9047-BAB4-D08FFEFF23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1353800" cy="1325563"/>
          </a:xfrm>
        </p:spPr>
        <p:txBody>
          <a:bodyPr>
            <a:normAutofit fontScale="90000"/>
          </a:bodyPr>
          <a:lstStyle/>
          <a:p>
            <a:r>
              <a:rPr lang="en-GB" sz="5900" b="1" dirty="0">
                <a:latin typeface="Tw Cen MT" panose="020B0602020104020603" pitchFamily="34" charset="77"/>
              </a:rPr>
              <a:t>The context in which talking impacts</a:t>
            </a:r>
          </a:p>
        </p:txBody>
      </p:sp>
      <p:pic>
        <p:nvPicPr>
          <p:cNvPr id="1036" name="Picture 12" descr="Environment free icon">
            <a:extLst>
              <a:ext uri="{FF2B5EF4-FFF2-40B4-BE49-F238E27FC236}">
                <a16:creationId xmlns:a16="http://schemas.microsoft.com/office/drawing/2014/main" id="{95B3F928-4198-2542-A09D-41FDF727EC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8980" y="3712664"/>
            <a:ext cx="1005806" cy="1005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0B585BC-37EE-9143-A7CD-AA071F323E87}"/>
              </a:ext>
            </a:extLst>
          </p:cNvPr>
          <p:cNvSpPr txBox="1"/>
          <p:nvPr/>
        </p:nvSpPr>
        <p:spPr>
          <a:xfrm>
            <a:off x="2014177" y="4774974"/>
            <a:ext cx="24492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Tw Cen MT" panose="020B0602020104020603" pitchFamily="34" charset="77"/>
              </a:rPr>
              <a:t>Environmental</a:t>
            </a:r>
          </a:p>
        </p:txBody>
      </p:sp>
      <p:pic>
        <p:nvPicPr>
          <p:cNvPr id="6" name="Picture 4" descr="Protest ">
            <a:extLst>
              <a:ext uri="{FF2B5EF4-FFF2-40B4-BE49-F238E27FC236}">
                <a16:creationId xmlns:a16="http://schemas.microsoft.com/office/drawing/2014/main" id="{144B4E8E-6E78-FC47-FA6A-1A027C6BF1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3166" y="3712665"/>
            <a:ext cx="1005806" cy="1005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F3C4B0E-5526-8E17-80E3-C01DBAF6AC7F}"/>
              </a:ext>
            </a:extLst>
          </p:cNvPr>
          <p:cNvSpPr txBox="1"/>
          <p:nvPr/>
        </p:nvSpPr>
        <p:spPr>
          <a:xfrm>
            <a:off x="4862842" y="4774974"/>
            <a:ext cx="24492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Tw Cen MT" panose="020B0602020104020603" pitchFamily="34" charset="77"/>
              </a:rPr>
              <a:t>Social</a:t>
            </a:r>
          </a:p>
        </p:txBody>
      </p:sp>
      <p:pic>
        <p:nvPicPr>
          <p:cNvPr id="10" name="Picture 8" descr="Dollar free icon">
            <a:extLst>
              <a:ext uri="{FF2B5EF4-FFF2-40B4-BE49-F238E27FC236}">
                <a16:creationId xmlns:a16="http://schemas.microsoft.com/office/drawing/2014/main" id="{B843AA61-5BFA-EEE7-7B1C-C2235FD61F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7943" y="3712664"/>
            <a:ext cx="1005806" cy="1005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1017EA6-19CB-489A-6E06-6B567306A452}"/>
              </a:ext>
            </a:extLst>
          </p:cNvPr>
          <p:cNvSpPr txBox="1"/>
          <p:nvPr/>
        </p:nvSpPr>
        <p:spPr>
          <a:xfrm>
            <a:off x="7417943" y="4774974"/>
            <a:ext cx="24492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Tw Cen MT" panose="020B0602020104020603" pitchFamily="34" charset="77"/>
              </a:rPr>
              <a:t>Economic</a:t>
            </a:r>
          </a:p>
        </p:txBody>
      </p:sp>
    </p:spTree>
    <p:extLst>
      <p:ext uri="{BB962C8B-B14F-4D97-AF65-F5344CB8AC3E}">
        <p14:creationId xmlns:p14="http://schemas.microsoft.com/office/powerpoint/2010/main" val="583892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4C9A0A74-736D-EA44-93AA-0C9FFBFF5320}"/>
              </a:ext>
            </a:extLst>
          </p:cNvPr>
          <p:cNvSpPr txBox="1">
            <a:spLocks/>
          </p:cNvSpPr>
          <p:nvPr/>
        </p:nvSpPr>
        <p:spPr>
          <a:xfrm>
            <a:off x="990600" y="19780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3200" dirty="0">
                <a:latin typeface="Tw Cen MT" panose="020B0602020104020603" pitchFamily="34" charset="77"/>
              </a:rPr>
              <a:t>We set </a:t>
            </a:r>
            <a:r>
              <a:rPr lang="en-GB" sz="3200" b="1" dirty="0">
                <a:solidFill>
                  <a:schemeClr val="accent2"/>
                </a:solidFill>
                <a:latin typeface="Tw Cen MT" panose="020B0602020104020603" pitchFamily="34" charset="77"/>
              </a:rPr>
              <a:t>impact evaluation framework </a:t>
            </a:r>
            <a:r>
              <a:rPr lang="en-GB" sz="3200" dirty="0">
                <a:latin typeface="Tw Cen MT" panose="020B0602020104020603" pitchFamily="34" charset="77"/>
              </a:rPr>
              <a:t>to track those changes and verify if we have achieved the objectives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fr-FR" sz="3200" dirty="0">
              <a:latin typeface="Tw Cen MT" panose="020B0602020104020603" pitchFamily="34" charset="77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fr-FR" sz="3200" dirty="0">
              <a:latin typeface="Tw Cen MT" panose="020B0602020104020603" pitchFamily="34" charset="77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129698A1-BD57-E54A-AB28-FE3F30B91E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1353800" cy="1325563"/>
          </a:xfrm>
        </p:spPr>
        <p:txBody>
          <a:bodyPr>
            <a:normAutofit fontScale="90000"/>
          </a:bodyPr>
          <a:lstStyle/>
          <a:p>
            <a:r>
              <a:rPr lang="en-GB" sz="5900" b="1" dirty="0">
                <a:latin typeface="Tw Cen MT" panose="020B0602020104020603" pitchFamily="34" charset="77"/>
              </a:rPr>
              <a:t>The context in which talking impacts</a:t>
            </a:r>
          </a:p>
        </p:txBody>
      </p:sp>
    </p:spTree>
    <p:extLst>
      <p:ext uri="{BB962C8B-B14F-4D97-AF65-F5344CB8AC3E}">
        <p14:creationId xmlns:p14="http://schemas.microsoft.com/office/powerpoint/2010/main" val="12511324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4C9A0A74-736D-EA44-93AA-0C9FFBFF5320}"/>
              </a:ext>
            </a:extLst>
          </p:cNvPr>
          <p:cNvSpPr txBox="1">
            <a:spLocks/>
          </p:cNvSpPr>
          <p:nvPr/>
        </p:nvSpPr>
        <p:spPr>
          <a:xfrm>
            <a:off x="990600" y="19780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3200" dirty="0">
                <a:latin typeface="Tw Cen MT" panose="020B0602020104020603" pitchFamily="34" charset="77"/>
              </a:rPr>
              <a:t>We set </a:t>
            </a:r>
            <a:r>
              <a:rPr lang="en-GB" sz="3200" b="1" dirty="0">
                <a:solidFill>
                  <a:schemeClr val="accent2"/>
                </a:solidFill>
                <a:latin typeface="Tw Cen MT" panose="020B0602020104020603" pitchFamily="34" charset="77"/>
              </a:rPr>
              <a:t>impact evaluation framework </a:t>
            </a:r>
            <a:r>
              <a:rPr lang="en-GB" sz="3200" dirty="0">
                <a:latin typeface="Tw Cen MT" panose="020B0602020104020603" pitchFamily="34" charset="77"/>
              </a:rPr>
              <a:t>to track those changes and verify if we have achieved the objectives</a:t>
            </a:r>
          </a:p>
          <a:p>
            <a:r>
              <a:rPr lang="en-GB" sz="3200" dirty="0">
                <a:latin typeface="Tw Cen MT" panose="020B0602020104020603" pitchFamily="34" charset="77"/>
              </a:rPr>
              <a:t>More specifically:</a:t>
            </a:r>
          </a:p>
          <a:p>
            <a:pPr lvl="1"/>
            <a:r>
              <a:rPr lang="en-GB" sz="2800" dirty="0">
                <a:latin typeface="Tw Cen MT" panose="020B0602020104020603" pitchFamily="34" charset="77"/>
              </a:rPr>
              <a:t>We want our </a:t>
            </a:r>
            <a:r>
              <a:rPr lang="en-GB" sz="2800" b="1" dirty="0">
                <a:latin typeface="Tw Cen MT" panose="020B0602020104020603" pitchFamily="34" charset="77"/>
              </a:rPr>
              <a:t>actions</a:t>
            </a:r>
            <a:r>
              <a:rPr lang="en-GB" sz="2800" dirty="0">
                <a:latin typeface="Tw Cen MT" panose="020B0602020104020603" pitchFamily="34" charset="77"/>
              </a:rPr>
              <a:t> </a:t>
            </a:r>
            <a:r>
              <a:rPr lang="en-GB" sz="2800" b="1" dirty="0">
                <a:latin typeface="Tw Cen MT" panose="020B0602020104020603" pitchFamily="34" charset="77"/>
              </a:rPr>
              <a:t>to meet those objectives</a:t>
            </a:r>
            <a:r>
              <a:rPr lang="en-GB" sz="2800" dirty="0">
                <a:latin typeface="Tw Cen MT" panose="020B0602020104020603" pitchFamily="34" charset="77"/>
              </a:rPr>
              <a:t>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fr-FR" sz="3200" dirty="0">
              <a:latin typeface="Tw Cen MT" panose="020B0602020104020603" pitchFamily="34" charset="77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fr-FR" sz="3200" dirty="0">
              <a:latin typeface="Tw Cen MT" panose="020B0602020104020603" pitchFamily="34" charset="77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129698A1-BD57-E54A-AB28-FE3F30B91E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1353800" cy="1325563"/>
          </a:xfrm>
        </p:spPr>
        <p:txBody>
          <a:bodyPr>
            <a:normAutofit fontScale="90000"/>
          </a:bodyPr>
          <a:lstStyle/>
          <a:p>
            <a:r>
              <a:rPr lang="en-GB" sz="5900" b="1" dirty="0">
                <a:latin typeface="Tw Cen MT" panose="020B0602020104020603" pitchFamily="34" charset="77"/>
              </a:rPr>
              <a:t>The context in which talking impacts</a:t>
            </a:r>
          </a:p>
        </p:txBody>
      </p:sp>
    </p:spTree>
    <p:extLst>
      <p:ext uri="{BB962C8B-B14F-4D97-AF65-F5344CB8AC3E}">
        <p14:creationId xmlns:p14="http://schemas.microsoft.com/office/powerpoint/2010/main" val="42852627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4C9A0A74-736D-EA44-93AA-0C9FFBFF5320}"/>
              </a:ext>
            </a:extLst>
          </p:cNvPr>
          <p:cNvSpPr txBox="1">
            <a:spLocks/>
          </p:cNvSpPr>
          <p:nvPr/>
        </p:nvSpPr>
        <p:spPr>
          <a:xfrm>
            <a:off x="990600" y="19780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3200" dirty="0">
                <a:latin typeface="Tw Cen MT" panose="020B0602020104020603" pitchFamily="34" charset="77"/>
              </a:rPr>
              <a:t>We set </a:t>
            </a:r>
            <a:r>
              <a:rPr lang="en-GB" sz="3200" b="1" dirty="0">
                <a:solidFill>
                  <a:schemeClr val="accent2"/>
                </a:solidFill>
                <a:latin typeface="Tw Cen MT" panose="020B0602020104020603" pitchFamily="34" charset="77"/>
              </a:rPr>
              <a:t>impact evaluation framework </a:t>
            </a:r>
            <a:r>
              <a:rPr lang="en-GB" sz="3200" dirty="0">
                <a:latin typeface="Tw Cen MT" panose="020B0602020104020603" pitchFamily="34" charset="77"/>
              </a:rPr>
              <a:t>to track those changes and verify if we have achieved the objectives</a:t>
            </a:r>
          </a:p>
          <a:p>
            <a:r>
              <a:rPr lang="en-GB" sz="3200" dirty="0">
                <a:latin typeface="Tw Cen MT" panose="020B0602020104020603" pitchFamily="34" charset="77"/>
              </a:rPr>
              <a:t>More specifically:</a:t>
            </a:r>
          </a:p>
          <a:p>
            <a:pPr lvl="1"/>
            <a:r>
              <a:rPr lang="en-GB" sz="2800" dirty="0">
                <a:latin typeface="Tw Cen MT" panose="020B0602020104020603" pitchFamily="34" charset="77"/>
              </a:rPr>
              <a:t>We want our </a:t>
            </a:r>
            <a:r>
              <a:rPr lang="en-GB" sz="2800" b="1" dirty="0">
                <a:latin typeface="Tw Cen MT" panose="020B0602020104020603" pitchFamily="34" charset="77"/>
              </a:rPr>
              <a:t>actions</a:t>
            </a:r>
            <a:r>
              <a:rPr lang="en-GB" sz="2800" dirty="0">
                <a:latin typeface="Tw Cen MT" panose="020B0602020104020603" pitchFamily="34" charset="77"/>
              </a:rPr>
              <a:t> </a:t>
            </a:r>
            <a:r>
              <a:rPr lang="en-GB" sz="2800" b="1" dirty="0">
                <a:latin typeface="Tw Cen MT" panose="020B0602020104020603" pitchFamily="34" charset="77"/>
              </a:rPr>
              <a:t>to meet those objectives</a:t>
            </a:r>
            <a:r>
              <a:rPr lang="en-GB" sz="2800" dirty="0">
                <a:latin typeface="Tw Cen MT" panose="020B0602020104020603" pitchFamily="34" charset="77"/>
              </a:rPr>
              <a:t> </a:t>
            </a:r>
          </a:p>
          <a:p>
            <a:pPr lvl="1"/>
            <a:r>
              <a:rPr lang="en-GB" sz="2800" dirty="0">
                <a:latin typeface="Tw Cen MT" panose="020B0602020104020603" pitchFamily="34" charset="77"/>
              </a:rPr>
              <a:t>We want to have the opportunity </a:t>
            </a:r>
            <a:r>
              <a:rPr lang="en-GB" sz="2800" b="1" dirty="0">
                <a:latin typeface="Tw Cen MT" panose="020B0602020104020603" pitchFamily="34" charset="77"/>
              </a:rPr>
              <a:t>to steer the actions</a:t>
            </a:r>
            <a:r>
              <a:rPr lang="en-GB" sz="2800" dirty="0">
                <a:latin typeface="Tw Cen MT" panose="020B0602020104020603" pitchFamily="34" charset="77"/>
              </a:rPr>
              <a:t>, if necessary</a:t>
            </a:r>
          </a:p>
          <a:p>
            <a:pPr lvl="1"/>
            <a:endParaRPr lang="en-GB" sz="2800" dirty="0">
              <a:latin typeface="Tw Cen MT" panose="020B0602020104020603" pitchFamily="34" charset="77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fr-FR" sz="3200" dirty="0">
              <a:latin typeface="Tw Cen MT" panose="020B0602020104020603" pitchFamily="34" charset="77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fr-FR" sz="3200" dirty="0">
              <a:latin typeface="Tw Cen MT" panose="020B0602020104020603" pitchFamily="34" charset="77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129698A1-BD57-E54A-AB28-FE3F30B91E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1353800" cy="1325563"/>
          </a:xfrm>
        </p:spPr>
        <p:txBody>
          <a:bodyPr>
            <a:normAutofit fontScale="90000"/>
          </a:bodyPr>
          <a:lstStyle/>
          <a:p>
            <a:r>
              <a:rPr lang="en-GB" sz="5900" b="1" dirty="0">
                <a:latin typeface="Tw Cen MT" panose="020B0602020104020603" pitchFamily="34" charset="77"/>
              </a:rPr>
              <a:t>The context in which talking impacts</a:t>
            </a:r>
          </a:p>
        </p:txBody>
      </p:sp>
    </p:spTree>
    <p:extLst>
      <p:ext uri="{BB962C8B-B14F-4D97-AF65-F5344CB8AC3E}">
        <p14:creationId xmlns:p14="http://schemas.microsoft.com/office/powerpoint/2010/main" val="14367874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4C9A0A74-736D-EA44-93AA-0C9FFBFF5320}"/>
              </a:ext>
            </a:extLst>
          </p:cNvPr>
          <p:cNvSpPr txBox="1">
            <a:spLocks/>
          </p:cNvSpPr>
          <p:nvPr/>
        </p:nvSpPr>
        <p:spPr>
          <a:xfrm>
            <a:off x="990600" y="19780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3200" dirty="0">
                <a:latin typeface="Tw Cen MT" panose="020B0602020104020603" pitchFamily="34" charset="77"/>
              </a:rPr>
              <a:t>We set </a:t>
            </a:r>
            <a:r>
              <a:rPr lang="en-GB" sz="3200" b="1" dirty="0">
                <a:solidFill>
                  <a:schemeClr val="accent2"/>
                </a:solidFill>
                <a:latin typeface="Tw Cen MT" panose="020B0602020104020603" pitchFamily="34" charset="77"/>
              </a:rPr>
              <a:t>impact evaluation framework </a:t>
            </a:r>
            <a:r>
              <a:rPr lang="en-GB" sz="3200" dirty="0">
                <a:latin typeface="Tw Cen MT" panose="020B0602020104020603" pitchFamily="34" charset="77"/>
              </a:rPr>
              <a:t>to track those changes and verify if we have achieved the objectives</a:t>
            </a:r>
          </a:p>
          <a:p>
            <a:r>
              <a:rPr lang="en-GB" sz="3200" dirty="0">
                <a:latin typeface="Tw Cen MT" panose="020B0602020104020603" pitchFamily="34" charset="77"/>
              </a:rPr>
              <a:t>More specifically:</a:t>
            </a:r>
          </a:p>
          <a:p>
            <a:pPr lvl="1"/>
            <a:r>
              <a:rPr lang="en-GB" sz="2800" dirty="0">
                <a:latin typeface="Tw Cen MT" panose="020B0602020104020603" pitchFamily="34" charset="77"/>
              </a:rPr>
              <a:t>We want our </a:t>
            </a:r>
            <a:r>
              <a:rPr lang="en-GB" sz="2800" b="1" dirty="0">
                <a:latin typeface="Tw Cen MT" panose="020B0602020104020603" pitchFamily="34" charset="77"/>
              </a:rPr>
              <a:t>actions</a:t>
            </a:r>
            <a:r>
              <a:rPr lang="en-GB" sz="2800" dirty="0">
                <a:latin typeface="Tw Cen MT" panose="020B0602020104020603" pitchFamily="34" charset="77"/>
              </a:rPr>
              <a:t> </a:t>
            </a:r>
            <a:r>
              <a:rPr lang="en-GB" sz="2800" b="1" dirty="0">
                <a:latin typeface="Tw Cen MT" panose="020B0602020104020603" pitchFamily="34" charset="77"/>
              </a:rPr>
              <a:t>to meet those objectives</a:t>
            </a:r>
            <a:r>
              <a:rPr lang="en-GB" sz="2800" dirty="0">
                <a:latin typeface="Tw Cen MT" panose="020B0602020104020603" pitchFamily="34" charset="77"/>
              </a:rPr>
              <a:t> </a:t>
            </a:r>
          </a:p>
          <a:p>
            <a:pPr lvl="1"/>
            <a:r>
              <a:rPr lang="en-GB" sz="2800" dirty="0">
                <a:latin typeface="Tw Cen MT" panose="020B0602020104020603" pitchFamily="34" charset="77"/>
              </a:rPr>
              <a:t>We want to have the opportunity </a:t>
            </a:r>
            <a:r>
              <a:rPr lang="en-GB" sz="2800" b="1" dirty="0">
                <a:latin typeface="Tw Cen MT" panose="020B0602020104020603" pitchFamily="34" charset="77"/>
              </a:rPr>
              <a:t>to steer the actions</a:t>
            </a:r>
            <a:r>
              <a:rPr lang="en-GB" sz="2800" dirty="0">
                <a:latin typeface="Tw Cen MT" panose="020B0602020104020603" pitchFamily="34" charset="77"/>
              </a:rPr>
              <a:t>, if necessary</a:t>
            </a:r>
          </a:p>
          <a:p>
            <a:pPr lvl="1"/>
            <a:r>
              <a:rPr lang="en-GB" sz="2800" dirty="0">
                <a:latin typeface="Tw Cen MT" panose="020B0602020104020603" pitchFamily="34" charset="77"/>
              </a:rPr>
              <a:t>We want to be able </a:t>
            </a:r>
            <a:r>
              <a:rPr lang="en-GB" sz="2800" b="1" dirty="0">
                <a:latin typeface="Tw Cen MT" panose="020B0602020104020603" pitchFamily="34" charset="77"/>
              </a:rPr>
              <a:t>to communicate the outcomes </a:t>
            </a:r>
            <a:r>
              <a:rPr lang="en-GB" sz="2800" dirty="0">
                <a:latin typeface="Tw Cen MT" panose="020B0602020104020603" pitchFamily="34" charset="77"/>
              </a:rPr>
              <a:t>of our actions</a:t>
            </a:r>
            <a:endParaRPr lang="fr-FR" sz="2800" dirty="0">
              <a:latin typeface="Tw Cen MT" panose="020B0602020104020603" pitchFamily="34" charset="77"/>
            </a:endParaRPr>
          </a:p>
          <a:p>
            <a:pPr lvl="1"/>
            <a:endParaRPr lang="en-GB" sz="2800" dirty="0">
              <a:latin typeface="Tw Cen MT" panose="020B0602020104020603" pitchFamily="34" charset="77"/>
            </a:endParaRPr>
          </a:p>
          <a:p>
            <a:pPr lvl="1"/>
            <a:endParaRPr lang="en-GB" sz="2800" dirty="0">
              <a:latin typeface="Tw Cen MT" panose="020B0602020104020603" pitchFamily="34" charset="77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fr-FR" sz="3200" dirty="0">
              <a:latin typeface="Tw Cen MT" panose="020B0602020104020603" pitchFamily="34" charset="77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fr-FR" sz="3200" dirty="0">
              <a:latin typeface="Tw Cen MT" panose="020B0602020104020603" pitchFamily="34" charset="77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129698A1-BD57-E54A-AB28-FE3F30B91E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1353800" cy="1325563"/>
          </a:xfrm>
        </p:spPr>
        <p:txBody>
          <a:bodyPr>
            <a:normAutofit fontScale="90000"/>
          </a:bodyPr>
          <a:lstStyle/>
          <a:p>
            <a:r>
              <a:rPr lang="en-GB" sz="5900" b="1" dirty="0">
                <a:latin typeface="Tw Cen MT" panose="020B0602020104020603" pitchFamily="34" charset="77"/>
              </a:rPr>
              <a:t>The context in which talking impacts</a:t>
            </a:r>
          </a:p>
        </p:txBody>
      </p:sp>
    </p:spTree>
    <p:extLst>
      <p:ext uri="{BB962C8B-B14F-4D97-AF65-F5344CB8AC3E}">
        <p14:creationId xmlns:p14="http://schemas.microsoft.com/office/powerpoint/2010/main" val="1431238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965267A-6F9C-1745-B8B4-A038CF3894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GB" sz="3200" dirty="0">
                <a:latin typeface="Tw Cen MT" panose="020B0602020104020603" pitchFamily="34" charset="77"/>
              </a:rPr>
              <a:t>After some time I became obsessed in tracking down impacts…</a:t>
            </a:r>
          </a:p>
          <a:p>
            <a:pPr marL="0" indent="0">
              <a:buNone/>
            </a:pPr>
            <a:endParaRPr lang="en-GB" sz="3200" dirty="0">
              <a:latin typeface="Tw Cen MT" panose="020B0602020104020603" pitchFamily="34" charset="77"/>
            </a:endParaRPr>
          </a:p>
          <a:p>
            <a:pPr marL="0" indent="0">
              <a:buNone/>
            </a:pPr>
            <a:endParaRPr lang="en-GB" sz="3200" dirty="0">
              <a:latin typeface="Tw Cen MT" panose="020B0602020104020603" pitchFamily="34" charset="77"/>
            </a:endParaRPr>
          </a:p>
          <a:p>
            <a:pPr marL="0" indent="0">
              <a:buNone/>
            </a:pPr>
            <a:endParaRPr lang="en-GB" sz="3200" dirty="0">
              <a:latin typeface="Tw Cen MT" panose="020B0602020104020603" pitchFamily="34" charset="77"/>
            </a:endParaRPr>
          </a:p>
          <a:p>
            <a:pPr marL="0" indent="0">
              <a:buNone/>
            </a:pPr>
            <a:endParaRPr lang="fr-FR" sz="3200" dirty="0">
              <a:latin typeface="Tw Cen MT" panose="020B06020201040206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5986796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965267A-6F9C-1745-B8B4-A038CF3894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endParaRPr lang="en-GB" sz="3200" dirty="0">
              <a:latin typeface="Tw Cen MT" panose="020B0602020104020603" pitchFamily="34" charset="77"/>
            </a:endParaRPr>
          </a:p>
          <a:p>
            <a:pPr marL="0" indent="0">
              <a:buNone/>
            </a:pPr>
            <a:endParaRPr lang="en-GB" sz="3200" dirty="0">
              <a:latin typeface="Tw Cen MT" panose="020B0602020104020603" pitchFamily="34" charset="77"/>
            </a:endParaRPr>
          </a:p>
          <a:p>
            <a:pPr marL="0" indent="0">
              <a:buNone/>
            </a:pPr>
            <a:r>
              <a:rPr lang="en-GB" sz="3200" dirty="0">
                <a:latin typeface="Tw Cen MT" panose="020B0602020104020603" pitchFamily="34" charset="77"/>
              </a:rPr>
              <a:t>…But soon enough I discovered they are hard to find!</a:t>
            </a:r>
          </a:p>
          <a:p>
            <a:pPr marL="0" indent="0">
              <a:buNone/>
            </a:pPr>
            <a:endParaRPr lang="fr-FR" sz="3200" dirty="0">
              <a:latin typeface="Tw Cen MT" panose="020B0602020104020603" pitchFamily="34" charset="77"/>
            </a:endParaRPr>
          </a:p>
          <a:p>
            <a:pPr marL="0" indent="0">
              <a:buNone/>
            </a:pPr>
            <a:endParaRPr lang="fr-FR" sz="3200" dirty="0">
              <a:latin typeface="Tw Cen MT" panose="020B0602020104020603" pitchFamily="34" charset="77"/>
            </a:endParaRPr>
          </a:p>
          <a:p>
            <a:pPr marL="0" indent="0">
              <a:buNone/>
            </a:pPr>
            <a:endParaRPr lang="fr-FR" sz="3200" dirty="0">
              <a:latin typeface="Tw Cen MT" panose="020B0602020104020603" pitchFamily="34" charset="77"/>
            </a:endParaRPr>
          </a:p>
        </p:txBody>
      </p:sp>
      <p:pic>
        <p:nvPicPr>
          <p:cNvPr id="1026" name="Picture 2" descr="Detective ">
            <a:extLst>
              <a:ext uri="{FF2B5EF4-FFF2-40B4-BE49-F238E27FC236}">
                <a16:creationId xmlns:a16="http://schemas.microsoft.com/office/drawing/2014/main" id="{BAB516CF-1DD0-0D40-93E3-2D44113EBC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163916" y="4649692"/>
            <a:ext cx="1148977" cy="1148977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2D197CA-747D-F941-948B-7F6800EC7A80}"/>
              </a:ext>
            </a:extLst>
          </p:cNvPr>
          <p:cNvCxnSpPr>
            <a:stCxn id="1026" idx="2"/>
          </p:cNvCxnSpPr>
          <p:nvPr/>
        </p:nvCxnSpPr>
        <p:spPr>
          <a:xfrm>
            <a:off x="1738404" y="5798669"/>
            <a:ext cx="8387231" cy="0"/>
          </a:xfrm>
          <a:prstGeom prst="line">
            <a:avLst/>
          </a:prstGeom>
          <a:ln w="28575">
            <a:solidFill>
              <a:srgbClr val="4C85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009313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965267A-6F9C-1745-B8B4-A038CF3894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endParaRPr lang="en-GB" sz="3200" dirty="0">
              <a:latin typeface="Tw Cen MT" panose="020B0602020104020603" pitchFamily="34" charset="77"/>
            </a:endParaRPr>
          </a:p>
          <a:p>
            <a:pPr marL="0" indent="0">
              <a:buNone/>
            </a:pPr>
            <a:endParaRPr lang="en-GB" sz="3200" dirty="0">
              <a:latin typeface="Tw Cen MT" panose="020B0602020104020603" pitchFamily="34" charset="77"/>
            </a:endParaRPr>
          </a:p>
          <a:p>
            <a:pPr marL="0" indent="0">
              <a:buNone/>
            </a:pPr>
            <a:r>
              <a:rPr lang="en-GB" sz="3200" dirty="0">
                <a:latin typeface="Tw Cen MT" panose="020B0602020104020603" pitchFamily="34" charset="77"/>
              </a:rPr>
              <a:t>…But soon enough I discovered they are hard to find!</a:t>
            </a:r>
          </a:p>
          <a:p>
            <a:pPr marL="0" indent="0">
              <a:buNone/>
            </a:pPr>
            <a:endParaRPr lang="fr-FR" sz="3200" dirty="0">
              <a:latin typeface="Tw Cen MT" panose="020B0602020104020603" pitchFamily="34" charset="77"/>
            </a:endParaRPr>
          </a:p>
          <a:p>
            <a:pPr marL="0" indent="0">
              <a:buNone/>
            </a:pPr>
            <a:endParaRPr lang="fr-FR" sz="3200" dirty="0">
              <a:latin typeface="Tw Cen MT" panose="020B0602020104020603" pitchFamily="34" charset="77"/>
            </a:endParaRPr>
          </a:p>
          <a:p>
            <a:pPr marL="0" indent="0">
              <a:buNone/>
            </a:pPr>
            <a:endParaRPr lang="fr-FR" sz="3200" dirty="0">
              <a:latin typeface="Tw Cen MT" panose="020B0602020104020603" pitchFamily="34" charset="77"/>
            </a:endParaRPr>
          </a:p>
        </p:txBody>
      </p:sp>
      <p:pic>
        <p:nvPicPr>
          <p:cNvPr id="1026" name="Picture 2" descr="Detective ">
            <a:extLst>
              <a:ext uri="{FF2B5EF4-FFF2-40B4-BE49-F238E27FC236}">
                <a16:creationId xmlns:a16="http://schemas.microsoft.com/office/drawing/2014/main" id="{BAB516CF-1DD0-0D40-93E3-2D44113EBC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791003" y="4649692"/>
            <a:ext cx="1148977" cy="1148977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2D197CA-747D-F941-948B-7F6800EC7A80}"/>
              </a:ext>
            </a:extLst>
          </p:cNvPr>
          <p:cNvCxnSpPr>
            <a:cxnSpLocks/>
          </p:cNvCxnSpPr>
          <p:nvPr/>
        </p:nvCxnSpPr>
        <p:spPr>
          <a:xfrm>
            <a:off x="3603812" y="5798669"/>
            <a:ext cx="6521823" cy="0"/>
          </a:xfrm>
          <a:prstGeom prst="line">
            <a:avLst/>
          </a:prstGeom>
          <a:ln w="28575">
            <a:solidFill>
              <a:srgbClr val="4C85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202452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965267A-6F9C-1745-B8B4-A038CF3894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endParaRPr lang="en-GB" sz="3200" dirty="0">
              <a:latin typeface="Tw Cen MT" panose="020B0602020104020603" pitchFamily="34" charset="77"/>
            </a:endParaRPr>
          </a:p>
          <a:p>
            <a:pPr marL="0" indent="0">
              <a:buNone/>
            </a:pPr>
            <a:endParaRPr lang="en-GB" sz="3200" dirty="0">
              <a:latin typeface="Tw Cen MT" panose="020B0602020104020603" pitchFamily="34" charset="77"/>
            </a:endParaRPr>
          </a:p>
          <a:p>
            <a:pPr marL="0" indent="0">
              <a:buNone/>
            </a:pPr>
            <a:r>
              <a:rPr lang="en-GB" sz="3200" dirty="0">
                <a:latin typeface="Tw Cen MT" panose="020B0602020104020603" pitchFamily="34" charset="77"/>
              </a:rPr>
              <a:t>…But soon enough I discovered they are hard to find!</a:t>
            </a:r>
          </a:p>
          <a:p>
            <a:pPr marL="0" indent="0">
              <a:buNone/>
            </a:pPr>
            <a:endParaRPr lang="fr-FR" sz="3200" dirty="0">
              <a:latin typeface="Tw Cen MT" panose="020B0602020104020603" pitchFamily="34" charset="77"/>
            </a:endParaRPr>
          </a:p>
          <a:p>
            <a:pPr marL="0" indent="0">
              <a:buNone/>
            </a:pPr>
            <a:endParaRPr lang="fr-FR" sz="3200" dirty="0">
              <a:latin typeface="Tw Cen MT" panose="020B0602020104020603" pitchFamily="34" charset="77"/>
            </a:endParaRPr>
          </a:p>
          <a:p>
            <a:pPr marL="0" indent="0">
              <a:buNone/>
            </a:pPr>
            <a:endParaRPr lang="fr-FR" sz="3200" dirty="0">
              <a:latin typeface="Tw Cen MT" panose="020B0602020104020603" pitchFamily="34" charset="77"/>
            </a:endParaRPr>
          </a:p>
        </p:txBody>
      </p:sp>
      <p:pic>
        <p:nvPicPr>
          <p:cNvPr id="1026" name="Picture 2" descr="Detective ">
            <a:extLst>
              <a:ext uri="{FF2B5EF4-FFF2-40B4-BE49-F238E27FC236}">
                <a16:creationId xmlns:a16="http://schemas.microsoft.com/office/drawing/2014/main" id="{BAB516CF-1DD0-0D40-93E3-2D44113EBC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036655" y="4649692"/>
            <a:ext cx="1148977" cy="1148977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2D197CA-747D-F941-948B-7F6800EC7A80}"/>
              </a:ext>
            </a:extLst>
          </p:cNvPr>
          <p:cNvCxnSpPr>
            <a:cxnSpLocks/>
          </p:cNvCxnSpPr>
          <p:nvPr/>
        </p:nvCxnSpPr>
        <p:spPr>
          <a:xfrm>
            <a:off x="5889812" y="5798669"/>
            <a:ext cx="4235823" cy="0"/>
          </a:xfrm>
          <a:prstGeom prst="line">
            <a:avLst/>
          </a:prstGeom>
          <a:ln w="28575">
            <a:solidFill>
              <a:srgbClr val="4C85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98" name="Picture 2" descr="Ghost ">
            <a:extLst>
              <a:ext uri="{FF2B5EF4-FFF2-40B4-BE49-F238E27FC236}">
                <a16:creationId xmlns:a16="http://schemas.microsoft.com/office/drawing/2014/main" id="{AA3A8246-FC0E-4D45-8CD8-E3810BB549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5232660"/>
            <a:ext cx="537906" cy="5379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>
            <a:extLst>
              <a:ext uri="{FF2B5EF4-FFF2-40B4-BE49-F238E27FC236}">
                <a16:creationId xmlns:a16="http://schemas.microsoft.com/office/drawing/2014/main" id="{7AA90562-0348-1444-B77E-E215FF4747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4942" y="4252303"/>
            <a:ext cx="626034" cy="626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10308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965267A-6F9C-1745-B8B4-A038CF3894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endParaRPr lang="en-GB" sz="3200" dirty="0">
              <a:latin typeface="Tw Cen MT" panose="020B0602020104020603" pitchFamily="34" charset="77"/>
            </a:endParaRPr>
          </a:p>
          <a:p>
            <a:pPr marL="0" indent="0">
              <a:buNone/>
            </a:pPr>
            <a:endParaRPr lang="en-GB" sz="3200" dirty="0">
              <a:latin typeface="Tw Cen MT" panose="020B0602020104020603" pitchFamily="34" charset="77"/>
            </a:endParaRPr>
          </a:p>
          <a:p>
            <a:pPr marL="0" indent="0">
              <a:buNone/>
            </a:pPr>
            <a:r>
              <a:rPr lang="en-GB" sz="3200" dirty="0">
                <a:latin typeface="Tw Cen MT" panose="020B0602020104020603" pitchFamily="34" charset="77"/>
              </a:rPr>
              <a:t>…But soon enough I discovered they are hard to find!</a:t>
            </a:r>
          </a:p>
          <a:p>
            <a:pPr marL="0" indent="0">
              <a:buNone/>
            </a:pPr>
            <a:endParaRPr lang="fr-FR" sz="3200" dirty="0">
              <a:latin typeface="Tw Cen MT" panose="020B0602020104020603" pitchFamily="34" charset="77"/>
            </a:endParaRPr>
          </a:p>
          <a:p>
            <a:pPr marL="0" indent="0">
              <a:buNone/>
            </a:pPr>
            <a:endParaRPr lang="fr-FR" sz="3200" dirty="0">
              <a:latin typeface="Tw Cen MT" panose="020B0602020104020603" pitchFamily="34" charset="77"/>
            </a:endParaRPr>
          </a:p>
          <a:p>
            <a:pPr marL="0" indent="0">
              <a:buNone/>
            </a:pPr>
            <a:endParaRPr lang="fr-FR" sz="3200" dirty="0">
              <a:latin typeface="Tw Cen MT" panose="020B0602020104020603" pitchFamily="34" charset="77"/>
            </a:endParaRPr>
          </a:p>
        </p:txBody>
      </p:sp>
      <p:pic>
        <p:nvPicPr>
          <p:cNvPr id="1026" name="Picture 2" descr="Detective ">
            <a:extLst>
              <a:ext uri="{FF2B5EF4-FFF2-40B4-BE49-F238E27FC236}">
                <a16:creationId xmlns:a16="http://schemas.microsoft.com/office/drawing/2014/main" id="{BAB516CF-1DD0-0D40-93E3-2D44113EBC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887440" y="4663139"/>
            <a:ext cx="1148977" cy="1148977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2D197CA-747D-F941-948B-7F6800EC7A80}"/>
              </a:ext>
            </a:extLst>
          </p:cNvPr>
          <p:cNvCxnSpPr>
            <a:cxnSpLocks/>
          </p:cNvCxnSpPr>
          <p:nvPr/>
        </p:nvCxnSpPr>
        <p:spPr>
          <a:xfrm>
            <a:off x="8610600" y="5798669"/>
            <a:ext cx="1515035" cy="0"/>
          </a:xfrm>
          <a:prstGeom prst="line">
            <a:avLst/>
          </a:prstGeom>
          <a:ln w="28575">
            <a:solidFill>
              <a:srgbClr val="4C85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22" name="Picture 2">
            <a:extLst>
              <a:ext uri="{FF2B5EF4-FFF2-40B4-BE49-F238E27FC236}">
                <a16:creationId xmlns:a16="http://schemas.microsoft.com/office/drawing/2014/main" id="{3FB648B8-E462-904B-A6F7-697F621C85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2082" y="4350121"/>
            <a:ext cx="626035" cy="626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18826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4C9A0A74-736D-EA44-93AA-0C9FFBFF5320}"/>
              </a:ext>
            </a:extLst>
          </p:cNvPr>
          <p:cNvSpPr txBox="1">
            <a:spLocks/>
          </p:cNvSpPr>
          <p:nvPr/>
        </p:nvSpPr>
        <p:spPr>
          <a:xfrm>
            <a:off x="990600" y="19780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l-BE" sz="3200" dirty="0">
                <a:latin typeface="Tw Cen MT" panose="020B0602020104020603" pitchFamily="34" charset="77"/>
              </a:rPr>
              <a:t>Assessing impacts poses various challenges, among which:</a:t>
            </a:r>
          </a:p>
          <a:p>
            <a:pPr marL="0" indent="0">
              <a:buNone/>
            </a:pPr>
            <a:endParaRPr lang="nl-BE" sz="3200" dirty="0">
              <a:latin typeface="Tw Cen MT" panose="020B0602020104020603" pitchFamily="34" charset="77"/>
            </a:endParaRPr>
          </a:p>
          <a:p>
            <a:pPr marL="0" indent="0">
              <a:buNone/>
            </a:pPr>
            <a:r>
              <a:rPr lang="nl-BE" sz="3200" dirty="0">
                <a:latin typeface="Tw Cen MT" panose="020B0602020104020603" pitchFamily="34" charset="77"/>
              </a:rPr>
              <a:t>- </a:t>
            </a:r>
            <a:r>
              <a:rPr lang="nl-BE" sz="3200" b="1" dirty="0">
                <a:solidFill>
                  <a:schemeClr val="accent2"/>
                </a:solidFill>
                <a:latin typeface="Tw Cen MT" panose="020B0602020104020603" pitchFamily="34" charset="77"/>
              </a:rPr>
              <a:t>Constraints</a:t>
            </a:r>
            <a:r>
              <a:rPr lang="nl-BE" sz="3200" dirty="0">
                <a:solidFill>
                  <a:schemeClr val="accent2"/>
                </a:solidFill>
                <a:latin typeface="Tw Cen MT" panose="020B0602020104020603" pitchFamily="34" charset="77"/>
              </a:rPr>
              <a:t> </a:t>
            </a:r>
            <a:r>
              <a:rPr lang="nl-BE" sz="3200" dirty="0">
                <a:latin typeface="Tw Cen MT" panose="020B0602020104020603" pitchFamily="34" charset="77"/>
              </a:rPr>
              <a:t>related to availability of resources (i.e. time, FTEs, financial means)</a:t>
            </a:r>
          </a:p>
          <a:p>
            <a:pPr>
              <a:buFontTx/>
              <a:buChar char="-"/>
            </a:pPr>
            <a:r>
              <a:rPr lang="nl-BE" sz="3200" b="1" dirty="0">
                <a:solidFill>
                  <a:schemeClr val="accent2"/>
                </a:solidFill>
                <a:latin typeface="Tw Cen MT" panose="020B0602020104020603" pitchFamily="34" charset="77"/>
              </a:rPr>
              <a:t>Bias</a:t>
            </a:r>
            <a:r>
              <a:rPr lang="nl-BE" sz="3200" dirty="0">
                <a:latin typeface="Tw Cen MT" panose="020B0602020104020603" pitchFamily="34" charset="77"/>
              </a:rPr>
              <a:t> occuring at various phases of the impact evaluation</a:t>
            </a:r>
          </a:p>
          <a:p>
            <a:pPr>
              <a:buFontTx/>
              <a:buChar char="-"/>
            </a:pPr>
            <a:r>
              <a:rPr lang="nl-BE" sz="3200" b="1" dirty="0">
                <a:solidFill>
                  <a:schemeClr val="accent2"/>
                </a:solidFill>
                <a:latin typeface="Tw Cen MT" panose="020B0602020104020603" pitchFamily="34" charset="77"/>
              </a:rPr>
              <a:t>Indirect</a:t>
            </a:r>
            <a:r>
              <a:rPr lang="nl-BE" sz="3200" dirty="0">
                <a:latin typeface="Tw Cen MT" panose="020B0602020104020603" pitchFamily="34" charset="77"/>
              </a:rPr>
              <a:t> </a:t>
            </a:r>
            <a:r>
              <a:rPr lang="nl-BE" sz="3200" b="1" dirty="0">
                <a:solidFill>
                  <a:schemeClr val="accent2"/>
                </a:solidFill>
                <a:latin typeface="Tw Cen MT" panose="020B0602020104020603" pitchFamily="34" charset="77"/>
              </a:rPr>
              <a:t>impacts </a:t>
            </a:r>
            <a:r>
              <a:rPr lang="nl-BE" sz="3200" dirty="0">
                <a:latin typeface="Tw Cen MT" panose="020B0602020104020603" pitchFamily="34" charset="77"/>
              </a:rPr>
              <a:t>as part of the evaluation framework</a:t>
            </a:r>
            <a:endParaRPr lang="nl-BE" sz="3200" dirty="0">
              <a:solidFill>
                <a:schemeClr val="accent2"/>
              </a:solidFill>
              <a:latin typeface="Tw Cen MT" panose="020B0602020104020603" pitchFamily="34" charset="77"/>
            </a:endParaRPr>
          </a:p>
          <a:p>
            <a:pPr marL="0" indent="0">
              <a:buNone/>
            </a:pPr>
            <a:endParaRPr lang="fr-FR" sz="3200" dirty="0">
              <a:latin typeface="Tw Cen MT" panose="020B0602020104020603" pitchFamily="34" charset="77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fr-FR" sz="3200" dirty="0">
              <a:latin typeface="Tw Cen MT" panose="020B0602020104020603" pitchFamily="34" charset="77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fr-FR" sz="3200" dirty="0">
              <a:latin typeface="Tw Cen MT" panose="020B0602020104020603" pitchFamily="34" charset="77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73A8FF3-C70C-9047-BAB4-D08FFEFF23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5900" b="1" dirty="0">
                <a:latin typeface="Tw Cen MT" panose="020B0602020104020603" pitchFamily="34" charset="77"/>
              </a:rPr>
              <a:t>Main challenges during impact evaluation</a:t>
            </a:r>
          </a:p>
        </p:txBody>
      </p:sp>
    </p:spTree>
    <p:extLst>
      <p:ext uri="{BB962C8B-B14F-4D97-AF65-F5344CB8AC3E}">
        <p14:creationId xmlns:p14="http://schemas.microsoft.com/office/powerpoint/2010/main" val="9735900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4C9A0A74-736D-EA44-93AA-0C9FFBFF5320}"/>
              </a:ext>
            </a:extLst>
          </p:cNvPr>
          <p:cNvSpPr txBox="1">
            <a:spLocks/>
          </p:cNvSpPr>
          <p:nvPr/>
        </p:nvSpPr>
        <p:spPr>
          <a:xfrm>
            <a:off x="990600" y="19780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3200" b="1" dirty="0">
                <a:latin typeface="Tw Cen MT" panose="020B0602020104020603" pitchFamily="34" charset="77"/>
              </a:rPr>
              <a:t>Challenges:</a:t>
            </a:r>
          </a:p>
          <a:p>
            <a:pPr>
              <a:buFontTx/>
              <a:buChar char="-"/>
            </a:pPr>
            <a:r>
              <a:rPr lang="en-GB" dirty="0">
                <a:latin typeface="Tw Cen MT" panose="020B0602020104020603" pitchFamily="34" charset="77"/>
              </a:rPr>
              <a:t>Time constraints due to project schedule or other</a:t>
            </a:r>
          </a:p>
          <a:p>
            <a:pPr>
              <a:buFontTx/>
              <a:buChar char="-"/>
            </a:pPr>
            <a:r>
              <a:rPr lang="en-GB" dirty="0">
                <a:latin typeface="Tw Cen MT" panose="020B0602020104020603" pitchFamily="34" charset="77"/>
              </a:rPr>
              <a:t>Available FTE</a:t>
            </a:r>
          </a:p>
          <a:p>
            <a:pPr marL="0" indent="0">
              <a:buNone/>
            </a:pPr>
            <a:r>
              <a:rPr lang="en-GB" dirty="0">
                <a:latin typeface="Tw Cen MT" panose="020B0602020104020603" pitchFamily="34" charset="77"/>
              </a:rPr>
              <a:t>- Available data (both primary and secondary data)</a:t>
            </a:r>
            <a:endParaRPr lang="en-GB" sz="3200" dirty="0">
              <a:latin typeface="Tw Cen MT" panose="020B0602020104020603" pitchFamily="34" charset="77"/>
            </a:endParaRPr>
          </a:p>
          <a:p>
            <a:pPr marL="0" indent="0">
              <a:buNone/>
            </a:pPr>
            <a:r>
              <a:rPr lang="en-GB" sz="3200" b="1" dirty="0">
                <a:latin typeface="Tw Cen MT" panose="020B0602020104020603" pitchFamily="34" charset="77"/>
              </a:rPr>
              <a:t>Strategies to overcome them:</a:t>
            </a:r>
          </a:p>
          <a:p>
            <a:pPr>
              <a:buFontTx/>
              <a:buChar char="-"/>
            </a:pPr>
            <a:r>
              <a:rPr lang="en-GB" dirty="0">
                <a:latin typeface="Tw Cen MT" panose="020B0602020104020603" pitchFamily="34" charset="77"/>
              </a:rPr>
              <a:t>Scoping</a:t>
            </a:r>
          </a:p>
          <a:p>
            <a:pPr>
              <a:buFontTx/>
              <a:buChar char="-"/>
            </a:pPr>
            <a:r>
              <a:rPr lang="en-GB" dirty="0">
                <a:latin typeface="Tw Cen MT" panose="020B0602020104020603" pitchFamily="34" charset="77"/>
              </a:rPr>
              <a:t>Stakeholder interactions</a:t>
            </a:r>
          </a:p>
          <a:p>
            <a:pPr>
              <a:buFontTx/>
              <a:buChar char="-"/>
            </a:pPr>
            <a:r>
              <a:rPr lang="en-GB" dirty="0">
                <a:latin typeface="Tw Cen MT" panose="020B0602020104020603" pitchFamily="34" charset="77"/>
              </a:rPr>
              <a:t>Pursue internal validity</a:t>
            </a:r>
            <a:endParaRPr lang="fr-FR" sz="3200" dirty="0">
              <a:latin typeface="Tw Cen MT" panose="020B0602020104020603" pitchFamily="34" charset="77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73A8FF3-C70C-9047-BAB4-D08FFEFF23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5900" b="1" dirty="0">
                <a:solidFill>
                  <a:schemeClr val="accent2"/>
                </a:solidFill>
                <a:latin typeface="Tw Cen MT" panose="020B0602020104020603" pitchFamily="34" charset="77"/>
              </a:rPr>
              <a:t>Resources constraints</a:t>
            </a:r>
          </a:p>
        </p:txBody>
      </p:sp>
    </p:spTree>
    <p:extLst>
      <p:ext uri="{BB962C8B-B14F-4D97-AF65-F5344CB8AC3E}">
        <p14:creationId xmlns:p14="http://schemas.microsoft.com/office/powerpoint/2010/main" val="31108615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4C9A0A74-736D-EA44-93AA-0C9FFBFF5320}"/>
              </a:ext>
            </a:extLst>
          </p:cNvPr>
          <p:cNvSpPr txBox="1">
            <a:spLocks/>
          </p:cNvSpPr>
          <p:nvPr/>
        </p:nvSpPr>
        <p:spPr>
          <a:xfrm>
            <a:off x="990600" y="19780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3200" b="1" dirty="0">
                <a:latin typeface="Tw Cen MT" panose="020B0602020104020603" pitchFamily="34" charset="77"/>
              </a:rPr>
              <a:t>Challenges: </a:t>
            </a:r>
          </a:p>
          <a:p>
            <a:pPr>
              <a:buFontTx/>
              <a:buChar char="-"/>
            </a:pPr>
            <a:r>
              <a:rPr lang="en-GB" dirty="0">
                <a:latin typeface="Tw Cen MT" panose="020B0602020104020603" pitchFamily="34" charset="77"/>
              </a:rPr>
              <a:t>Internal evaluation vs external evaluation</a:t>
            </a:r>
          </a:p>
          <a:p>
            <a:pPr>
              <a:buFontTx/>
              <a:buChar char="-"/>
            </a:pPr>
            <a:r>
              <a:rPr lang="en-GB" dirty="0">
                <a:latin typeface="Tw Cen MT" panose="020B0602020104020603" pitchFamily="34" charset="77"/>
              </a:rPr>
              <a:t>Baseline scenario &amp; counterfactual</a:t>
            </a:r>
          </a:p>
          <a:p>
            <a:pPr>
              <a:buFontTx/>
              <a:buChar char="-"/>
            </a:pPr>
            <a:r>
              <a:rPr lang="en-GB" dirty="0">
                <a:latin typeface="Tw Cen MT" panose="020B0602020104020603" pitchFamily="34" charset="77"/>
              </a:rPr>
              <a:t>Attribution phase</a:t>
            </a:r>
            <a:endParaRPr lang="en-GB" sz="3200" dirty="0">
              <a:latin typeface="Tw Cen MT" panose="020B0602020104020603" pitchFamily="34" charset="77"/>
            </a:endParaRPr>
          </a:p>
          <a:p>
            <a:pPr marL="0" indent="0">
              <a:buNone/>
            </a:pPr>
            <a:r>
              <a:rPr lang="en-GB" sz="3200" b="1" dirty="0">
                <a:latin typeface="Tw Cen MT" panose="020B0602020104020603" pitchFamily="34" charset="77"/>
              </a:rPr>
              <a:t>Strategies to overcome them:</a:t>
            </a:r>
          </a:p>
          <a:p>
            <a:pPr>
              <a:buFontTx/>
              <a:buChar char="-"/>
            </a:pPr>
            <a:r>
              <a:rPr lang="fr-FR" dirty="0" err="1">
                <a:latin typeface="Tw Cen MT" panose="020B0602020104020603" pitchFamily="34" charset="77"/>
              </a:rPr>
              <a:t>Clear</a:t>
            </a:r>
            <a:r>
              <a:rPr lang="fr-FR" dirty="0">
                <a:latin typeface="Tw Cen MT" panose="020B0602020104020603" pitchFamily="34" charset="77"/>
              </a:rPr>
              <a:t> &amp; </a:t>
            </a:r>
            <a:r>
              <a:rPr lang="fr-FR" dirty="0" err="1">
                <a:latin typeface="Tw Cen MT" panose="020B0602020104020603" pitchFamily="34" charset="77"/>
              </a:rPr>
              <a:t>robust</a:t>
            </a:r>
            <a:r>
              <a:rPr lang="fr-FR" dirty="0">
                <a:latin typeface="Tw Cen MT" panose="020B0602020104020603" pitchFamily="34" charset="77"/>
              </a:rPr>
              <a:t> </a:t>
            </a:r>
            <a:r>
              <a:rPr lang="fr-FR" dirty="0" err="1">
                <a:latin typeface="Tw Cen MT" panose="020B0602020104020603" pitchFamily="34" charset="77"/>
              </a:rPr>
              <a:t>assumptions</a:t>
            </a:r>
            <a:endParaRPr lang="fr-FR" dirty="0">
              <a:latin typeface="Tw Cen MT" panose="020B0602020104020603" pitchFamily="34" charset="77"/>
            </a:endParaRPr>
          </a:p>
          <a:p>
            <a:pPr>
              <a:buFontTx/>
              <a:buChar char="-"/>
            </a:pPr>
            <a:r>
              <a:rPr lang="fr-FR" dirty="0" err="1">
                <a:latin typeface="Tw Cen MT" panose="020B0602020104020603" pitchFamily="34" charset="77"/>
              </a:rPr>
              <a:t>Define</a:t>
            </a:r>
            <a:r>
              <a:rPr lang="fr-FR" dirty="0">
                <a:latin typeface="Tw Cen MT" panose="020B0602020104020603" pitchFamily="34" charset="77"/>
              </a:rPr>
              <a:t> minimum </a:t>
            </a:r>
            <a:r>
              <a:rPr lang="fr-FR" dirty="0" err="1">
                <a:latin typeface="Tw Cen MT" panose="020B0602020104020603" pitchFamily="34" charset="77"/>
              </a:rPr>
              <a:t>requirement</a:t>
            </a:r>
            <a:r>
              <a:rPr lang="fr-FR" dirty="0">
                <a:latin typeface="Tw Cen MT" panose="020B0602020104020603" pitchFamily="34" charset="77"/>
              </a:rPr>
              <a:t> for </a:t>
            </a:r>
            <a:r>
              <a:rPr lang="fr-FR" dirty="0" err="1">
                <a:latin typeface="Tw Cen MT" panose="020B0602020104020603" pitchFamily="34" charset="77"/>
              </a:rPr>
              <a:t>external</a:t>
            </a:r>
            <a:r>
              <a:rPr lang="fr-FR" dirty="0">
                <a:latin typeface="Tw Cen MT" panose="020B0602020104020603" pitchFamily="34" charset="77"/>
              </a:rPr>
              <a:t> </a:t>
            </a:r>
            <a:r>
              <a:rPr lang="fr-FR" dirty="0" err="1">
                <a:latin typeface="Tw Cen MT" panose="020B0602020104020603" pitchFamily="34" charset="77"/>
              </a:rPr>
              <a:t>evaluation</a:t>
            </a:r>
            <a:endParaRPr lang="fr-FR" dirty="0">
              <a:latin typeface="Tw Cen MT" panose="020B0602020104020603" pitchFamily="34" charset="77"/>
            </a:endParaRPr>
          </a:p>
          <a:p>
            <a:pPr>
              <a:buFontTx/>
              <a:buChar char="-"/>
            </a:pPr>
            <a:endParaRPr lang="fr-FR" dirty="0">
              <a:latin typeface="Tw Cen MT" panose="020B0602020104020603" pitchFamily="34" charset="77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73A8FF3-C70C-9047-BAB4-D08FFEFF23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5900" b="1" dirty="0">
                <a:solidFill>
                  <a:schemeClr val="accent2"/>
                </a:solidFill>
                <a:latin typeface="Tw Cen MT" panose="020B0602020104020603" pitchFamily="34" charset="77"/>
              </a:rPr>
              <a:t>Bias in the evaluation</a:t>
            </a:r>
          </a:p>
        </p:txBody>
      </p:sp>
    </p:spTree>
    <p:extLst>
      <p:ext uri="{BB962C8B-B14F-4D97-AF65-F5344CB8AC3E}">
        <p14:creationId xmlns:p14="http://schemas.microsoft.com/office/powerpoint/2010/main" val="83694771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4C9A0A74-736D-EA44-93AA-0C9FFBFF5320}"/>
              </a:ext>
            </a:extLst>
          </p:cNvPr>
          <p:cNvSpPr txBox="1">
            <a:spLocks/>
          </p:cNvSpPr>
          <p:nvPr/>
        </p:nvSpPr>
        <p:spPr>
          <a:xfrm>
            <a:off x="990600" y="19780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3200" b="1" dirty="0">
                <a:latin typeface="Tw Cen MT" panose="020B0602020104020603" pitchFamily="34" charset="77"/>
              </a:rPr>
              <a:t>Challenges:</a:t>
            </a:r>
          </a:p>
          <a:p>
            <a:pPr>
              <a:buFontTx/>
              <a:buChar char="-"/>
            </a:pPr>
            <a:r>
              <a:rPr lang="en-GB" dirty="0">
                <a:latin typeface="Tw Cen MT" panose="020B0602020104020603" pitchFamily="34" charset="77"/>
              </a:rPr>
              <a:t>Attribution indirect impacts to right stakeholders</a:t>
            </a:r>
          </a:p>
          <a:p>
            <a:pPr>
              <a:buFontTx/>
              <a:buChar char="-"/>
            </a:pPr>
            <a:r>
              <a:rPr lang="en-GB" dirty="0">
                <a:latin typeface="Tw Cen MT" panose="020B0602020104020603" pitchFamily="34" charset="77"/>
              </a:rPr>
              <a:t> Calculation frameworks</a:t>
            </a:r>
            <a:endParaRPr lang="en-GB" sz="3200" dirty="0">
              <a:latin typeface="Tw Cen MT" panose="020B0602020104020603" pitchFamily="34" charset="77"/>
            </a:endParaRPr>
          </a:p>
          <a:p>
            <a:pPr marL="0" indent="0">
              <a:buNone/>
            </a:pPr>
            <a:r>
              <a:rPr lang="en-GB" sz="3200" b="1" dirty="0">
                <a:latin typeface="Tw Cen MT" panose="020B0602020104020603" pitchFamily="34" charset="77"/>
              </a:rPr>
              <a:t>Strategies to overcome them:</a:t>
            </a:r>
          </a:p>
          <a:p>
            <a:pPr>
              <a:buFontTx/>
              <a:buChar char="-"/>
            </a:pPr>
            <a:r>
              <a:rPr lang="en-GB" dirty="0">
                <a:latin typeface="Tw Cen MT" panose="020B0602020104020603" pitchFamily="34" charset="77"/>
              </a:rPr>
              <a:t>Scoping </a:t>
            </a:r>
          </a:p>
          <a:p>
            <a:pPr>
              <a:buFontTx/>
              <a:buChar char="-"/>
            </a:pPr>
            <a:r>
              <a:rPr lang="en-GB" dirty="0">
                <a:latin typeface="Tw Cen MT" panose="020B0602020104020603" pitchFamily="34" charset="77"/>
              </a:rPr>
              <a:t>Mixed qualitative and quantitative methods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fr-FR" sz="3200" dirty="0">
              <a:latin typeface="Tw Cen MT" panose="020B0602020104020603" pitchFamily="34" charset="77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73A8FF3-C70C-9047-BAB4-D08FFEFF23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5900" b="1" dirty="0">
                <a:solidFill>
                  <a:schemeClr val="accent2"/>
                </a:solidFill>
                <a:latin typeface="Tw Cen MT" panose="020B0602020104020603" pitchFamily="34" charset="77"/>
              </a:rPr>
              <a:t>Indirect impacts</a:t>
            </a:r>
          </a:p>
        </p:txBody>
      </p:sp>
    </p:spTree>
    <p:extLst>
      <p:ext uri="{BB962C8B-B14F-4D97-AF65-F5344CB8AC3E}">
        <p14:creationId xmlns:p14="http://schemas.microsoft.com/office/powerpoint/2010/main" val="110161611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4C9A0A74-736D-EA44-93AA-0C9FFBFF5320}"/>
              </a:ext>
            </a:extLst>
          </p:cNvPr>
          <p:cNvSpPr txBox="1">
            <a:spLocks/>
          </p:cNvSpPr>
          <p:nvPr/>
        </p:nvSpPr>
        <p:spPr>
          <a:xfrm>
            <a:off x="990600" y="19780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fr-FR" sz="3200" dirty="0">
              <a:latin typeface="Tw Cen MT" panose="020B0602020104020603" pitchFamily="34" charset="77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73A8FF3-C70C-9047-BAB4-D08FFEFF23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10784"/>
            <a:ext cx="10515600" cy="1325563"/>
          </a:xfrm>
        </p:spPr>
        <p:txBody>
          <a:bodyPr>
            <a:normAutofit/>
          </a:bodyPr>
          <a:lstStyle/>
          <a:p>
            <a:r>
              <a:rPr lang="en-GB" sz="6000" b="1" dirty="0">
                <a:latin typeface="Tw Cen MT" panose="020B0602020104020603" pitchFamily="34" charset="77"/>
              </a:rPr>
              <a:t>Let’s make it practical, shall we?</a:t>
            </a:r>
          </a:p>
        </p:txBody>
      </p:sp>
    </p:spTree>
    <p:extLst>
      <p:ext uri="{BB962C8B-B14F-4D97-AF65-F5344CB8AC3E}">
        <p14:creationId xmlns:p14="http://schemas.microsoft.com/office/powerpoint/2010/main" val="151715918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4C9A0A74-736D-EA44-93AA-0C9FFBFF5320}"/>
              </a:ext>
            </a:extLst>
          </p:cNvPr>
          <p:cNvSpPr txBox="1">
            <a:spLocks/>
          </p:cNvSpPr>
          <p:nvPr/>
        </p:nvSpPr>
        <p:spPr>
          <a:xfrm>
            <a:off x="990599" y="1978025"/>
            <a:ext cx="5800165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3200" b="1" dirty="0">
                <a:latin typeface="Tw Cen MT" panose="020B0602020104020603" pitchFamily="34" charset="77"/>
              </a:rPr>
              <a:t>Context: </a:t>
            </a:r>
          </a:p>
          <a:p>
            <a:r>
              <a:rPr lang="en-GB" sz="3200" dirty="0">
                <a:latin typeface="Tw Cen MT" panose="020B0602020104020603" pitchFamily="34" charset="77"/>
              </a:rPr>
              <a:t>ITAU (One of the biggest Brazilian bank) has a microcredit line – with a portfolio value of </a:t>
            </a:r>
            <a:r>
              <a:rPr lang="en-GB" sz="3200" b="1" dirty="0">
                <a:latin typeface="Tw Cen MT" panose="020B0602020104020603" pitchFamily="34" charset="77"/>
              </a:rPr>
              <a:t>R$14 millions</a:t>
            </a:r>
            <a:r>
              <a:rPr lang="en-GB" sz="3200" dirty="0">
                <a:latin typeface="Tw Cen MT" panose="020B0602020104020603" pitchFamily="34" charset="77"/>
              </a:rPr>
              <a:t> in 2018 (the total portfolio is </a:t>
            </a:r>
            <a:r>
              <a:rPr lang="en-GB" sz="3200" b="1" dirty="0">
                <a:latin typeface="Tw Cen MT" panose="020B0602020104020603" pitchFamily="34" charset="77"/>
              </a:rPr>
              <a:t>R$ 636.9 billion</a:t>
            </a:r>
            <a:r>
              <a:rPr lang="en-GB" sz="3200" dirty="0">
                <a:latin typeface="Tw Cen MT" panose="020B0602020104020603" pitchFamily="34" charset="77"/>
              </a:rPr>
              <a:t>)</a:t>
            </a:r>
          </a:p>
          <a:p>
            <a:r>
              <a:rPr lang="en-GB" sz="3200" dirty="0">
                <a:latin typeface="Tw Cen MT" panose="020B0602020104020603" pitchFamily="34" charset="77"/>
              </a:rPr>
              <a:t>Integrate accounting report on its microcredit line</a:t>
            </a:r>
          </a:p>
          <a:p>
            <a:pPr>
              <a:buFontTx/>
              <a:buChar char="-"/>
            </a:pPr>
            <a:endParaRPr lang="en-GB" sz="3200" dirty="0">
              <a:latin typeface="Tw Cen MT" panose="020B0602020104020603" pitchFamily="34" charset="77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73A8FF3-C70C-9047-BAB4-D08FFEFF23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5900" b="1" i="1" dirty="0">
                <a:solidFill>
                  <a:schemeClr val="accent2"/>
                </a:solidFill>
                <a:latin typeface="Tw Cen MT" panose="020B0602020104020603" pitchFamily="34" charset="77"/>
              </a:rPr>
              <a:t>Example 1</a:t>
            </a:r>
            <a:r>
              <a:rPr lang="en-GB" sz="5900" b="1" i="1" dirty="0">
                <a:latin typeface="Tw Cen MT" panose="020B0602020104020603" pitchFamily="34" charset="77"/>
              </a:rPr>
              <a:t>: </a:t>
            </a:r>
            <a:r>
              <a:rPr lang="en-GB" sz="5900" b="1" dirty="0">
                <a:latin typeface="Tw Cen MT" panose="020B0602020104020603" pitchFamily="34" charset="77"/>
              </a:rPr>
              <a:t>The microcredit programme</a:t>
            </a:r>
          </a:p>
        </p:txBody>
      </p:sp>
      <p:sp>
        <p:nvSpPr>
          <p:cNvPr id="4" name="Espace réservé du contenu 2">
            <a:extLst>
              <a:ext uri="{FF2B5EF4-FFF2-40B4-BE49-F238E27FC236}">
                <a16:creationId xmlns:a16="http://schemas.microsoft.com/office/drawing/2014/main" id="{B5E4755F-A71E-907B-92A0-EE0E5E7445D2}"/>
              </a:ext>
            </a:extLst>
          </p:cNvPr>
          <p:cNvSpPr txBox="1">
            <a:spLocks/>
          </p:cNvSpPr>
          <p:nvPr/>
        </p:nvSpPr>
        <p:spPr>
          <a:xfrm>
            <a:off x="6952128" y="1978025"/>
            <a:ext cx="3922059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3200" b="1" dirty="0">
                <a:latin typeface="Tw Cen MT" panose="020B0602020104020603" pitchFamily="34" charset="77"/>
              </a:rPr>
              <a:t>Challenges:</a:t>
            </a:r>
          </a:p>
          <a:p>
            <a:r>
              <a:rPr lang="en-GB" sz="3200" dirty="0">
                <a:latin typeface="Tw Cen MT" panose="020B0602020104020603" pitchFamily="34" charset="77"/>
              </a:rPr>
              <a:t>Bias in the development of indicators and data collection</a:t>
            </a:r>
          </a:p>
          <a:p>
            <a:r>
              <a:rPr lang="en-GB" sz="3200" dirty="0">
                <a:latin typeface="Tw Cen MT" panose="020B0602020104020603" pitchFamily="34" charset="77"/>
              </a:rPr>
              <a:t>Indirect impacts</a:t>
            </a:r>
          </a:p>
          <a:p>
            <a:pPr>
              <a:buFontTx/>
              <a:buChar char="-"/>
            </a:pPr>
            <a:endParaRPr lang="en-GB" sz="3200" dirty="0">
              <a:latin typeface="Tw Cen MT" panose="020B0602020104020603" pitchFamily="34" charset="77"/>
            </a:endParaRPr>
          </a:p>
        </p:txBody>
      </p:sp>
      <p:pic>
        <p:nvPicPr>
          <p:cNvPr id="1026" name="Picture 2" descr="Itaú – Impact of microcredit - Impact Institute">
            <a:extLst>
              <a:ext uri="{FF2B5EF4-FFF2-40B4-BE49-F238E27FC236}">
                <a16:creationId xmlns:a16="http://schemas.microsoft.com/office/drawing/2014/main" id="{ED2FBD85-8E2A-F0D1-CEC7-8A0453CFE8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6810" y="4763247"/>
            <a:ext cx="2094753" cy="2094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246559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73A8FF3-C70C-9047-BAB4-D08FFEFF23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5900" b="1" i="1" dirty="0">
                <a:solidFill>
                  <a:schemeClr val="accent2"/>
                </a:solidFill>
                <a:latin typeface="Tw Cen MT" panose="020B0602020104020603" pitchFamily="34" charset="77"/>
              </a:rPr>
              <a:t>Example 1</a:t>
            </a:r>
            <a:r>
              <a:rPr lang="en-GB" sz="5900" b="1" i="1" dirty="0">
                <a:latin typeface="Tw Cen MT" panose="020B0602020104020603" pitchFamily="34" charset="77"/>
              </a:rPr>
              <a:t>: </a:t>
            </a:r>
            <a:r>
              <a:rPr lang="en-GB" sz="5900" b="1" dirty="0">
                <a:latin typeface="Tw Cen MT" panose="020B0602020104020603" pitchFamily="34" charset="77"/>
              </a:rPr>
              <a:t>The microcredit programme</a:t>
            </a:r>
          </a:p>
        </p:txBody>
      </p:sp>
      <p:sp>
        <p:nvSpPr>
          <p:cNvPr id="4" name="Espace réservé du contenu 2">
            <a:extLst>
              <a:ext uri="{FF2B5EF4-FFF2-40B4-BE49-F238E27FC236}">
                <a16:creationId xmlns:a16="http://schemas.microsoft.com/office/drawing/2014/main" id="{B5E4755F-A71E-907B-92A0-EE0E5E7445D2}"/>
              </a:ext>
            </a:extLst>
          </p:cNvPr>
          <p:cNvSpPr txBox="1">
            <a:spLocks/>
          </p:cNvSpPr>
          <p:nvPr/>
        </p:nvSpPr>
        <p:spPr>
          <a:xfrm>
            <a:off x="1411938" y="3201707"/>
            <a:ext cx="3922059" cy="107445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3200" b="1" dirty="0">
                <a:latin typeface="Tw Cen MT" panose="020B0602020104020603" pitchFamily="34" charset="77"/>
              </a:rPr>
              <a:t>Female empowerment</a:t>
            </a:r>
            <a:endParaRPr lang="en-GB" sz="3200" dirty="0">
              <a:latin typeface="Tw Cen MT" panose="020B0602020104020603" pitchFamily="34" charset="77"/>
            </a:endParaRPr>
          </a:p>
          <a:p>
            <a:pPr>
              <a:buFontTx/>
              <a:buChar char="-"/>
            </a:pPr>
            <a:endParaRPr lang="en-GB" sz="3200" dirty="0">
              <a:latin typeface="Tw Cen MT" panose="020B0602020104020603" pitchFamily="34" charset="77"/>
            </a:endParaRPr>
          </a:p>
        </p:txBody>
      </p:sp>
      <p:pic>
        <p:nvPicPr>
          <p:cNvPr id="1026" name="Picture 2" descr="Itaú – Impact of microcredit - Impact Institute">
            <a:extLst>
              <a:ext uri="{FF2B5EF4-FFF2-40B4-BE49-F238E27FC236}">
                <a16:creationId xmlns:a16="http://schemas.microsoft.com/office/drawing/2014/main" id="{ED2FBD85-8E2A-F0D1-CEC7-8A0453CFE8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6810" y="4763247"/>
            <a:ext cx="2094753" cy="2094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536F03A2-F770-2ADA-3DC9-48C37FF28200}"/>
              </a:ext>
            </a:extLst>
          </p:cNvPr>
          <p:cNvCxnSpPr>
            <a:stCxn id="4" idx="3"/>
          </p:cNvCxnSpPr>
          <p:nvPr/>
        </p:nvCxnSpPr>
        <p:spPr>
          <a:xfrm flipV="1">
            <a:off x="5333997" y="2245659"/>
            <a:ext cx="1524003" cy="1493277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C146F7C6-74E2-DEB9-118C-83F53AC28CF7}"/>
              </a:ext>
            </a:extLst>
          </p:cNvPr>
          <p:cNvCxnSpPr>
            <a:cxnSpLocks/>
            <a:stCxn id="4" idx="3"/>
          </p:cNvCxnSpPr>
          <p:nvPr/>
        </p:nvCxnSpPr>
        <p:spPr>
          <a:xfrm>
            <a:off x="5333997" y="3738936"/>
            <a:ext cx="1779497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99C88AC6-5528-0FC2-ECF8-CCB5495F9570}"/>
              </a:ext>
            </a:extLst>
          </p:cNvPr>
          <p:cNvCxnSpPr>
            <a:cxnSpLocks/>
            <a:stCxn id="4" idx="3"/>
          </p:cNvCxnSpPr>
          <p:nvPr/>
        </p:nvCxnSpPr>
        <p:spPr>
          <a:xfrm>
            <a:off x="5333997" y="3738936"/>
            <a:ext cx="1524003" cy="1511019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Espace réservé du contenu 2">
            <a:extLst>
              <a:ext uri="{FF2B5EF4-FFF2-40B4-BE49-F238E27FC236}">
                <a16:creationId xmlns:a16="http://schemas.microsoft.com/office/drawing/2014/main" id="{3765E3F0-E939-1FA8-5794-94D4848D6338}"/>
              </a:ext>
            </a:extLst>
          </p:cNvPr>
          <p:cNvSpPr txBox="1">
            <a:spLocks/>
          </p:cNvSpPr>
          <p:nvPr/>
        </p:nvSpPr>
        <p:spPr>
          <a:xfrm>
            <a:off x="6858001" y="2040965"/>
            <a:ext cx="3307976" cy="48708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2400" dirty="0">
                <a:latin typeface="Tw Cen MT" panose="020B0602020104020603" pitchFamily="34" charset="77"/>
              </a:rPr>
              <a:t>Free time availability</a:t>
            </a:r>
          </a:p>
        </p:txBody>
      </p:sp>
      <p:sp>
        <p:nvSpPr>
          <p:cNvPr id="15" name="Espace réservé du contenu 2">
            <a:extLst>
              <a:ext uri="{FF2B5EF4-FFF2-40B4-BE49-F238E27FC236}">
                <a16:creationId xmlns:a16="http://schemas.microsoft.com/office/drawing/2014/main" id="{09A46BDC-03BC-77C9-A180-6654D41C8664}"/>
              </a:ext>
            </a:extLst>
          </p:cNvPr>
          <p:cNvSpPr txBox="1">
            <a:spLocks/>
          </p:cNvSpPr>
          <p:nvPr/>
        </p:nvSpPr>
        <p:spPr>
          <a:xfrm>
            <a:off x="6952127" y="3495395"/>
            <a:ext cx="3922059" cy="48708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2400" dirty="0">
                <a:latin typeface="Tw Cen MT" panose="020B0602020104020603" pitchFamily="34" charset="77"/>
              </a:rPr>
              <a:t>Financial independency</a:t>
            </a:r>
          </a:p>
        </p:txBody>
      </p:sp>
      <p:sp>
        <p:nvSpPr>
          <p:cNvPr id="16" name="Espace réservé du contenu 2">
            <a:extLst>
              <a:ext uri="{FF2B5EF4-FFF2-40B4-BE49-F238E27FC236}">
                <a16:creationId xmlns:a16="http://schemas.microsoft.com/office/drawing/2014/main" id="{AE31929A-6EA3-9184-D801-10BDCDCF60D4}"/>
              </a:ext>
            </a:extLst>
          </p:cNvPr>
          <p:cNvSpPr txBox="1">
            <a:spLocks/>
          </p:cNvSpPr>
          <p:nvPr/>
        </p:nvSpPr>
        <p:spPr>
          <a:xfrm>
            <a:off x="6526302" y="4988672"/>
            <a:ext cx="3922059" cy="48708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2400" dirty="0">
                <a:latin typeface="Tw Cen MT" panose="020B0602020104020603" pitchFamily="34" charset="77"/>
              </a:rPr>
              <a:t>Financial availability</a:t>
            </a:r>
          </a:p>
        </p:txBody>
      </p:sp>
    </p:spTree>
    <p:extLst>
      <p:ext uri="{BB962C8B-B14F-4D97-AF65-F5344CB8AC3E}">
        <p14:creationId xmlns:p14="http://schemas.microsoft.com/office/powerpoint/2010/main" val="402715032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73A8FF3-C70C-9047-BAB4-D08FFEFF23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5900" b="1" i="1" dirty="0">
                <a:solidFill>
                  <a:schemeClr val="accent2"/>
                </a:solidFill>
                <a:latin typeface="Tw Cen MT" panose="020B0602020104020603" pitchFamily="34" charset="77"/>
              </a:rPr>
              <a:t>Example 1</a:t>
            </a:r>
            <a:r>
              <a:rPr lang="en-GB" sz="5900" b="1" i="1" dirty="0">
                <a:latin typeface="Tw Cen MT" panose="020B0602020104020603" pitchFamily="34" charset="77"/>
              </a:rPr>
              <a:t>: </a:t>
            </a:r>
            <a:r>
              <a:rPr lang="en-GB" sz="5900" b="1" dirty="0">
                <a:latin typeface="Tw Cen MT" panose="020B0602020104020603" pitchFamily="34" charset="77"/>
              </a:rPr>
              <a:t>The microcredit programme</a:t>
            </a:r>
          </a:p>
        </p:txBody>
      </p:sp>
      <p:sp>
        <p:nvSpPr>
          <p:cNvPr id="4" name="Espace réservé du contenu 2">
            <a:extLst>
              <a:ext uri="{FF2B5EF4-FFF2-40B4-BE49-F238E27FC236}">
                <a16:creationId xmlns:a16="http://schemas.microsoft.com/office/drawing/2014/main" id="{B5E4755F-A71E-907B-92A0-EE0E5E7445D2}"/>
              </a:ext>
            </a:extLst>
          </p:cNvPr>
          <p:cNvSpPr txBox="1">
            <a:spLocks/>
          </p:cNvSpPr>
          <p:nvPr/>
        </p:nvSpPr>
        <p:spPr>
          <a:xfrm>
            <a:off x="1411938" y="3201707"/>
            <a:ext cx="3922059" cy="107445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3200" b="1" dirty="0">
                <a:latin typeface="Tw Cen MT" panose="020B0602020104020603" pitchFamily="34" charset="77"/>
              </a:rPr>
              <a:t>Female empowerment</a:t>
            </a:r>
            <a:endParaRPr lang="en-GB" sz="3200" dirty="0">
              <a:latin typeface="Tw Cen MT" panose="020B0602020104020603" pitchFamily="34" charset="77"/>
            </a:endParaRPr>
          </a:p>
          <a:p>
            <a:pPr>
              <a:buFontTx/>
              <a:buChar char="-"/>
            </a:pPr>
            <a:endParaRPr lang="en-GB" sz="3200" dirty="0">
              <a:latin typeface="Tw Cen MT" panose="020B0602020104020603" pitchFamily="34" charset="77"/>
            </a:endParaRPr>
          </a:p>
        </p:txBody>
      </p:sp>
      <p:pic>
        <p:nvPicPr>
          <p:cNvPr id="1026" name="Picture 2" descr="Itaú – Impact of microcredit - Impact Institute">
            <a:extLst>
              <a:ext uri="{FF2B5EF4-FFF2-40B4-BE49-F238E27FC236}">
                <a16:creationId xmlns:a16="http://schemas.microsoft.com/office/drawing/2014/main" id="{ED2FBD85-8E2A-F0D1-CEC7-8A0453CFE8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6810" y="4763247"/>
            <a:ext cx="2094753" cy="2094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536F03A2-F770-2ADA-3DC9-48C37FF28200}"/>
              </a:ext>
            </a:extLst>
          </p:cNvPr>
          <p:cNvCxnSpPr>
            <a:stCxn id="4" idx="3"/>
          </p:cNvCxnSpPr>
          <p:nvPr/>
        </p:nvCxnSpPr>
        <p:spPr>
          <a:xfrm flipV="1">
            <a:off x="5333997" y="2245659"/>
            <a:ext cx="1524003" cy="1493277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C146F7C6-74E2-DEB9-118C-83F53AC28CF7}"/>
              </a:ext>
            </a:extLst>
          </p:cNvPr>
          <p:cNvCxnSpPr>
            <a:cxnSpLocks/>
            <a:stCxn id="4" idx="3"/>
          </p:cNvCxnSpPr>
          <p:nvPr/>
        </p:nvCxnSpPr>
        <p:spPr>
          <a:xfrm>
            <a:off x="5333997" y="3738936"/>
            <a:ext cx="1779497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99C88AC6-5528-0FC2-ECF8-CCB5495F9570}"/>
              </a:ext>
            </a:extLst>
          </p:cNvPr>
          <p:cNvCxnSpPr>
            <a:cxnSpLocks/>
            <a:stCxn id="4" idx="3"/>
          </p:cNvCxnSpPr>
          <p:nvPr/>
        </p:nvCxnSpPr>
        <p:spPr>
          <a:xfrm>
            <a:off x="5333997" y="3738936"/>
            <a:ext cx="1524003" cy="1511019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Espace réservé du contenu 2">
            <a:extLst>
              <a:ext uri="{FF2B5EF4-FFF2-40B4-BE49-F238E27FC236}">
                <a16:creationId xmlns:a16="http://schemas.microsoft.com/office/drawing/2014/main" id="{3765E3F0-E939-1FA8-5794-94D4848D6338}"/>
              </a:ext>
            </a:extLst>
          </p:cNvPr>
          <p:cNvSpPr txBox="1">
            <a:spLocks/>
          </p:cNvSpPr>
          <p:nvPr/>
        </p:nvSpPr>
        <p:spPr>
          <a:xfrm>
            <a:off x="6858001" y="2040965"/>
            <a:ext cx="3307976" cy="48708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2400" dirty="0">
                <a:latin typeface="Tw Cen MT" panose="020B0602020104020603" pitchFamily="34" charset="77"/>
              </a:rPr>
              <a:t>Free time availability</a:t>
            </a:r>
          </a:p>
        </p:txBody>
      </p:sp>
      <p:sp>
        <p:nvSpPr>
          <p:cNvPr id="15" name="Espace réservé du contenu 2">
            <a:extLst>
              <a:ext uri="{FF2B5EF4-FFF2-40B4-BE49-F238E27FC236}">
                <a16:creationId xmlns:a16="http://schemas.microsoft.com/office/drawing/2014/main" id="{09A46BDC-03BC-77C9-A180-6654D41C8664}"/>
              </a:ext>
            </a:extLst>
          </p:cNvPr>
          <p:cNvSpPr txBox="1">
            <a:spLocks/>
          </p:cNvSpPr>
          <p:nvPr/>
        </p:nvSpPr>
        <p:spPr>
          <a:xfrm>
            <a:off x="6952127" y="3495395"/>
            <a:ext cx="3922059" cy="48708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2400" dirty="0">
                <a:latin typeface="Tw Cen MT" panose="020B0602020104020603" pitchFamily="34" charset="77"/>
              </a:rPr>
              <a:t>Financial independency</a:t>
            </a:r>
          </a:p>
        </p:txBody>
      </p:sp>
      <p:sp>
        <p:nvSpPr>
          <p:cNvPr id="16" name="Espace réservé du contenu 2">
            <a:extLst>
              <a:ext uri="{FF2B5EF4-FFF2-40B4-BE49-F238E27FC236}">
                <a16:creationId xmlns:a16="http://schemas.microsoft.com/office/drawing/2014/main" id="{AE31929A-6EA3-9184-D801-10BDCDCF60D4}"/>
              </a:ext>
            </a:extLst>
          </p:cNvPr>
          <p:cNvSpPr txBox="1">
            <a:spLocks/>
          </p:cNvSpPr>
          <p:nvPr/>
        </p:nvSpPr>
        <p:spPr>
          <a:xfrm>
            <a:off x="6526302" y="4988672"/>
            <a:ext cx="3922059" cy="48708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2400" dirty="0">
                <a:latin typeface="Tw Cen MT" panose="020B0602020104020603" pitchFamily="34" charset="77"/>
              </a:rPr>
              <a:t>Financial availability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F63E7D3-691E-5701-AE3E-3A44A60E4B5B}"/>
              </a:ext>
            </a:extLst>
          </p:cNvPr>
          <p:cNvSpPr/>
          <p:nvPr/>
        </p:nvSpPr>
        <p:spPr>
          <a:xfrm>
            <a:off x="6952127" y="1887816"/>
            <a:ext cx="3590361" cy="793377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Espace réservé du contenu 2">
            <a:extLst>
              <a:ext uri="{FF2B5EF4-FFF2-40B4-BE49-F238E27FC236}">
                <a16:creationId xmlns:a16="http://schemas.microsoft.com/office/drawing/2014/main" id="{807E3D25-C0E4-A8DD-3750-0C10CBE91E41}"/>
              </a:ext>
            </a:extLst>
          </p:cNvPr>
          <p:cNvSpPr txBox="1">
            <a:spLocks/>
          </p:cNvSpPr>
          <p:nvPr/>
        </p:nvSpPr>
        <p:spPr>
          <a:xfrm>
            <a:off x="8243041" y="982056"/>
            <a:ext cx="3922059" cy="48708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2400" dirty="0">
                <a:solidFill>
                  <a:srgbClr val="C00000"/>
                </a:solidFill>
                <a:latin typeface="Tw Cen MT" panose="020B0602020104020603" pitchFamily="34" charset="77"/>
              </a:rPr>
              <a:t>Lack of data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D88925AB-E134-8975-7F42-7DFDCCF1F8FB}"/>
              </a:ext>
            </a:extLst>
          </p:cNvPr>
          <p:cNvCxnSpPr>
            <a:cxnSpLocks/>
            <a:stCxn id="12" idx="2"/>
          </p:cNvCxnSpPr>
          <p:nvPr/>
        </p:nvCxnSpPr>
        <p:spPr>
          <a:xfrm flipH="1">
            <a:off x="9945220" y="1469137"/>
            <a:ext cx="258851" cy="616931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445E29C5-7345-8E0B-7572-C242157D2F1A}"/>
              </a:ext>
            </a:extLst>
          </p:cNvPr>
          <p:cNvSpPr/>
          <p:nvPr/>
        </p:nvSpPr>
        <p:spPr>
          <a:xfrm>
            <a:off x="6236449" y="5726998"/>
            <a:ext cx="3922059" cy="793377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6AA20BD6-5537-28F3-BF4B-56D960CC98CE}"/>
              </a:ext>
            </a:extLst>
          </p:cNvPr>
          <p:cNvCxnSpPr>
            <a:cxnSpLocks/>
            <a:stCxn id="4" idx="3"/>
            <a:endCxn id="17" idx="1"/>
          </p:cNvCxnSpPr>
          <p:nvPr/>
        </p:nvCxnSpPr>
        <p:spPr>
          <a:xfrm>
            <a:off x="5333997" y="3738936"/>
            <a:ext cx="902452" cy="2384751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Espace réservé du contenu 2">
            <a:extLst>
              <a:ext uri="{FF2B5EF4-FFF2-40B4-BE49-F238E27FC236}">
                <a16:creationId xmlns:a16="http://schemas.microsoft.com/office/drawing/2014/main" id="{DB29FC1B-1A6C-302D-3BC1-9D87EA148B40}"/>
              </a:ext>
            </a:extLst>
          </p:cNvPr>
          <p:cNvSpPr txBox="1">
            <a:spLocks/>
          </p:cNvSpPr>
          <p:nvPr/>
        </p:nvSpPr>
        <p:spPr>
          <a:xfrm>
            <a:off x="6195919" y="5923336"/>
            <a:ext cx="3922059" cy="48708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2400" dirty="0">
                <a:solidFill>
                  <a:schemeClr val="bg2">
                    <a:lumMod val="75000"/>
                  </a:schemeClr>
                </a:solidFill>
                <a:latin typeface="Tw Cen MT" panose="020B0602020104020603" pitchFamily="34" charset="77"/>
              </a:rPr>
              <a:t>Spill-over effect at local level</a:t>
            </a:r>
          </a:p>
        </p:txBody>
      </p:sp>
      <p:sp>
        <p:nvSpPr>
          <p:cNvPr id="22" name="Espace réservé du contenu 2">
            <a:extLst>
              <a:ext uri="{FF2B5EF4-FFF2-40B4-BE49-F238E27FC236}">
                <a16:creationId xmlns:a16="http://schemas.microsoft.com/office/drawing/2014/main" id="{C24BDB42-26ED-DCB7-C6E7-FF177122D160}"/>
              </a:ext>
            </a:extLst>
          </p:cNvPr>
          <p:cNvSpPr txBox="1">
            <a:spLocks/>
          </p:cNvSpPr>
          <p:nvPr/>
        </p:nvSpPr>
        <p:spPr>
          <a:xfrm>
            <a:off x="2604243" y="5923335"/>
            <a:ext cx="3922059" cy="48708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2400" dirty="0">
                <a:solidFill>
                  <a:srgbClr val="C00000"/>
                </a:solidFill>
                <a:latin typeface="Tw Cen MT" panose="020B0602020104020603" pitchFamily="34" charset="77"/>
              </a:rPr>
              <a:t>Lack of time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162CC571-CDD1-0254-39D5-8E7F83ADA5A1}"/>
              </a:ext>
            </a:extLst>
          </p:cNvPr>
          <p:cNvCxnSpPr>
            <a:cxnSpLocks/>
          </p:cNvCxnSpPr>
          <p:nvPr/>
        </p:nvCxnSpPr>
        <p:spPr>
          <a:xfrm>
            <a:off x="5472953" y="6156930"/>
            <a:ext cx="920090" cy="253486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837499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4C9A0A74-736D-EA44-93AA-0C9FFBFF5320}"/>
              </a:ext>
            </a:extLst>
          </p:cNvPr>
          <p:cNvSpPr txBox="1">
            <a:spLocks/>
          </p:cNvSpPr>
          <p:nvPr/>
        </p:nvSpPr>
        <p:spPr>
          <a:xfrm>
            <a:off x="990599" y="1978025"/>
            <a:ext cx="5800165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3200" b="1" dirty="0">
                <a:latin typeface="Tw Cen MT" panose="020B0602020104020603" pitchFamily="34" charset="77"/>
              </a:rPr>
              <a:t>Context: </a:t>
            </a:r>
          </a:p>
          <a:p>
            <a:pPr>
              <a:buFontTx/>
              <a:buChar char="-"/>
            </a:pPr>
            <a:r>
              <a:rPr lang="en-GB" sz="3200" dirty="0">
                <a:latin typeface="Tw Cen MT" panose="020B0602020104020603" pitchFamily="34" charset="77"/>
              </a:rPr>
              <a:t>The JRC has more than </a:t>
            </a:r>
            <a:r>
              <a:rPr lang="en-GB" sz="3200" b="1" dirty="0">
                <a:latin typeface="Tw Cen MT" panose="020B0602020104020603" pitchFamily="34" charset="77"/>
              </a:rPr>
              <a:t>300 active projects</a:t>
            </a:r>
            <a:r>
              <a:rPr lang="en-GB" sz="3200" dirty="0">
                <a:latin typeface="Tw Cen MT" panose="020B0602020104020603" pitchFamily="34" charset="77"/>
              </a:rPr>
              <a:t> on wide spectrum of scientific facilities and laboratories spread over five member states </a:t>
            </a:r>
          </a:p>
          <a:p>
            <a:pPr>
              <a:buFontTx/>
              <a:buChar char="-"/>
            </a:pPr>
            <a:r>
              <a:rPr lang="en-GB" sz="3200" dirty="0">
                <a:latin typeface="Tw Cen MT" panose="020B0602020104020603" pitchFamily="34" charset="77"/>
              </a:rPr>
              <a:t>It is legally obliged to provide both </a:t>
            </a:r>
            <a:r>
              <a:rPr lang="en-GB" sz="3200" b="1" dirty="0">
                <a:latin typeface="Tw Cen MT" panose="020B0602020104020603" pitchFamily="34" charset="77"/>
              </a:rPr>
              <a:t>ex-post</a:t>
            </a:r>
            <a:r>
              <a:rPr lang="en-GB" sz="3200" dirty="0">
                <a:latin typeface="Tw Cen MT" panose="020B0602020104020603" pitchFamily="34" charset="77"/>
              </a:rPr>
              <a:t> and </a:t>
            </a:r>
            <a:r>
              <a:rPr lang="en-GB" sz="3200" b="1" dirty="0">
                <a:latin typeface="Tw Cen MT" panose="020B0602020104020603" pitchFamily="34" charset="77"/>
              </a:rPr>
              <a:t>ex-ante </a:t>
            </a:r>
            <a:r>
              <a:rPr lang="en-GB" sz="3200" dirty="0">
                <a:latin typeface="Tw Cen MT" panose="020B0602020104020603" pitchFamily="34" charset="77"/>
              </a:rPr>
              <a:t>evaluation every Horizon period (6 years)</a:t>
            </a:r>
          </a:p>
          <a:p>
            <a:pPr>
              <a:buFontTx/>
              <a:buChar char="-"/>
            </a:pPr>
            <a:endParaRPr lang="en-GB" sz="3200" dirty="0">
              <a:latin typeface="Tw Cen MT" panose="020B0602020104020603" pitchFamily="34" charset="77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73A8FF3-C70C-9047-BAB4-D08FFEFF23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5900" b="1" i="1" dirty="0">
                <a:solidFill>
                  <a:schemeClr val="accent2"/>
                </a:solidFill>
                <a:latin typeface="Tw Cen MT" panose="020B0602020104020603" pitchFamily="34" charset="77"/>
              </a:rPr>
              <a:t>Example 2</a:t>
            </a:r>
            <a:r>
              <a:rPr lang="en-GB" sz="5900" b="1" i="1" dirty="0">
                <a:latin typeface="Tw Cen MT" panose="020B0602020104020603" pitchFamily="34" charset="77"/>
              </a:rPr>
              <a:t>: </a:t>
            </a:r>
            <a:r>
              <a:rPr lang="en-GB" sz="5900" b="1" dirty="0">
                <a:latin typeface="Tw Cen MT" panose="020B0602020104020603" pitchFamily="34" charset="77"/>
              </a:rPr>
              <a:t>The ex-post evaluation of the JRC</a:t>
            </a:r>
          </a:p>
        </p:txBody>
      </p:sp>
      <p:sp>
        <p:nvSpPr>
          <p:cNvPr id="4" name="Espace réservé du contenu 2">
            <a:extLst>
              <a:ext uri="{FF2B5EF4-FFF2-40B4-BE49-F238E27FC236}">
                <a16:creationId xmlns:a16="http://schemas.microsoft.com/office/drawing/2014/main" id="{B5E4755F-A71E-907B-92A0-EE0E5E7445D2}"/>
              </a:ext>
            </a:extLst>
          </p:cNvPr>
          <p:cNvSpPr txBox="1">
            <a:spLocks/>
          </p:cNvSpPr>
          <p:nvPr/>
        </p:nvSpPr>
        <p:spPr>
          <a:xfrm>
            <a:off x="6952128" y="1978025"/>
            <a:ext cx="3922059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3200" b="1" dirty="0">
                <a:latin typeface="Tw Cen MT" panose="020B0602020104020603" pitchFamily="34" charset="77"/>
              </a:rPr>
              <a:t>Challenges:</a:t>
            </a:r>
          </a:p>
          <a:p>
            <a:pPr>
              <a:buFontTx/>
              <a:buChar char="-"/>
            </a:pPr>
            <a:r>
              <a:rPr lang="en-GB" sz="3200" dirty="0">
                <a:latin typeface="Tw Cen MT" panose="020B0602020104020603" pitchFamily="34" charset="77"/>
              </a:rPr>
              <a:t>Time constraint</a:t>
            </a:r>
          </a:p>
          <a:p>
            <a:pPr>
              <a:buFontTx/>
              <a:buChar char="-"/>
            </a:pPr>
            <a:r>
              <a:rPr lang="en-GB" sz="3200" dirty="0">
                <a:latin typeface="Tw Cen MT" panose="020B0602020104020603" pitchFamily="34" charset="77"/>
              </a:rPr>
              <a:t> Adequate set of indicators and data</a:t>
            </a:r>
          </a:p>
          <a:p>
            <a:pPr>
              <a:buFontTx/>
              <a:buChar char="-"/>
            </a:pPr>
            <a:r>
              <a:rPr lang="en-GB" sz="3200" dirty="0">
                <a:latin typeface="Tw Cen MT" panose="020B0602020104020603" pitchFamily="34" charset="77"/>
              </a:rPr>
              <a:t>Evaluate the impact at societal level</a:t>
            </a:r>
          </a:p>
        </p:txBody>
      </p:sp>
      <p:pic>
        <p:nvPicPr>
          <p:cNvPr id="6" name="Picture 12" descr="EU Science Hub - Joint Research Centre - Home | Facebook">
            <a:extLst>
              <a:ext uri="{FF2B5EF4-FFF2-40B4-BE49-F238E27FC236}">
                <a16:creationId xmlns:a16="http://schemas.microsoft.com/office/drawing/2014/main" id="{6B87685B-3D82-73E1-795B-503916907A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12135" y="4796150"/>
            <a:ext cx="1696725" cy="1696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115628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contenu 2">
            <a:extLst>
              <a:ext uri="{FF2B5EF4-FFF2-40B4-BE49-F238E27FC236}">
                <a16:creationId xmlns:a16="http://schemas.microsoft.com/office/drawing/2014/main" id="{B5E4755F-A71E-907B-92A0-EE0E5E7445D2}"/>
              </a:ext>
            </a:extLst>
          </p:cNvPr>
          <p:cNvSpPr txBox="1">
            <a:spLocks/>
          </p:cNvSpPr>
          <p:nvPr/>
        </p:nvSpPr>
        <p:spPr>
          <a:xfrm>
            <a:off x="3065929" y="3201707"/>
            <a:ext cx="2268068" cy="107445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3200" b="1" dirty="0">
                <a:latin typeface="Tw Cen MT" panose="020B0602020104020603" pitchFamily="34" charset="77"/>
              </a:rPr>
              <a:t>JRC’s 300 research projects</a:t>
            </a:r>
            <a:endParaRPr lang="en-GB" sz="3200" dirty="0">
              <a:latin typeface="Tw Cen MT" panose="020B0602020104020603" pitchFamily="34" charset="77"/>
            </a:endParaRPr>
          </a:p>
          <a:p>
            <a:pPr>
              <a:buFontTx/>
              <a:buChar char="-"/>
            </a:pPr>
            <a:endParaRPr lang="en-GB" sz="3200" dirty="0">
              <a:latin typeface="Tw Cen MT" panose="020B0602020104020603" pitchFamily="34" charset="77"/>
            </a:endParaRP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536F03A2-F770-2ADA-3DC9-48C37FF28200}"/>
              </a:ext>
            </a:extLst>
          </p:cNvPr>
          <p:cNvCxnSpPr>
            <a:cxnSpLocks/>
            <a:stCxn id="4" idx="3"/>
          </p:cNvCxnSpPr>
          <p:nvPr/>
        </p:nvCxnSpPr>
        <p:spPr>
          <a:xfrm flipV="1">
            <a:off x="5333997" y="2245659"/>
            <a:ext cx="1524003" cy="1493277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C146F7C6-74E2-DEB9-118C-83F53AC28CF7}"/>
              </a:ext>
            </a:extLst>
          </p:cNvPr>
          <p:cNvCxnSpPr>
            <a:cxnSpLocks/>
            <a:stCxn id="4" idx="3"/>
          </p:cNvCxnSpPr>
          <p:nvPr/>
        </p:nvCxnSpPr>
        <p:spPr>
          <a:xfrm>
            <a:off x="5333997" y="3738936"/>
            <a:ext cx="1779497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99C88AC6-5528-0FC2-ECF8-CCB5495F9570}"/>
              </a:ext>
            </a:extLst>
          </p:cNvPr>
          <p:cNvCxnSpPr>
            <a:cxnSpLocks/>
            <a:stCxn id="4" idx="3"/>
          </p:cNvCxnSpPr>
          <p:nvPr/>
        </p:nvCxnSpPr>
        <p:spPr>
          <a:xfrm>
            <a:off x="5333997" y="3738936"/>
            <a:ext cx="1524003" cy="1511019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Espace réservé du contenu 2">
            <a:extLst>
              <a:ext uri="{FF2B5EF4-FFF2-40B4-BE49-F238E27FC236}">
                <a16:creationId xmlns:a16="http://schemas.microsoft.com/office/drawing/2014/main" id="{3765E3F0-E939-1FA8-5794-94D4848D6338}"/>
              </a:ext>
            </a:extLst>
          </p:cNvPr>
          <p:cNvSpPr txBox="1">
            <a:spLocks/>
          </p:cNvSpPr>
          <p:nvPr/>
        </p:nvSpPr>
        <p:spPr>
          <a:xfrm>
            <a:off x="6858001" y="2040965"/>
            <a:ext cx="3307976" cy="48708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2400" dirty="0">
                <a:latin typeface="Tw Cen MT" panose="020B0602020104020603" pitchFamily="34" charset="77"/>
              </a:rPr>
              <a:t>Agriculture</a:t>
            </a:r>
          </a:p>
        </p:txBody>
      </p:sp>
      <p:sp>
        <p:nvSpPr>
          <p:cNvPr id="15" name="Espace réservé du contenu 2">
            <a:extLst>
              <a:ext uri="{FF2B5EF4-FFF2-40B4-BE49-F238E27FC236}">
                <a16:creationId xmlns:a16="http://schemas.microsoft.com/office/drawing/2014/main" id="{09A46BDC-03BC-77C9-A180-6654D41C8664}"/>
              </a:ext>
            </a:extLst>
          </p:cNvPr>
          <p:cNvSpPr txBox="1">
            <a:spLocks/>
          </p:cNvSpPr>
          <p:nvPr/>
        </p:nvSpPr>
        <p:spPr>
          <a:xfrm>
            <a:off x="6636870" y="3495396"/>
            <a:ext cx="3922059" cy="48708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2400" dirty="0">
                <a:latin typeface="Tw Cen MT" panose="020B0602020104020603" pitchFamily="34" charset="77"/>
              </a:rPr>
              <a:t>Environment</a:t>
            </a:r>
          </a:p>
        </p:txBody>
      </p:sp>
      <p:sp>
        <p:nvSpPr>
          <p:cNvPr id="16" name="Espace réservé du contenu 2">
            <a:extLst>
              <a:ext uri="{FF2B5EF4-FFF2-40B4-BE49-F238E27FC236}">
                <a16:creationId xmlns:a16="http://schemas.microsoft.com/office/drawing/2014/main" id="{AE31929A-6EA3-9184-D801-10BDCDCF60D4}"/>
              </a:ext>
            </a:extLst>
          </p:cNvPr>
          <p:cNvSpPr txBox="1">
            <a:spLocks/>
          </p:cNvSpPr>
          <p:nvPr/>
        </p:nvSpPr>
        <p:spPr>
          <a:xfrm>
            <a:off x="6095998" y="5006414"/>
            <a:ext cx="3922059" cy="48708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2400" dirty="0">
                <a:latin typeface="Tw Cen MT" panose="020B0602020104020603" pitchFamily="34" charset="77"/>
              </a:rPr>
              <a:t>Migration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6AA20BD6-5537-28F3-BF4B-56D960CC98CE}"/>
              </a:ext>
            </a:extLst>
          </p:cNvPr>
          <p:cNvCxnSpPr>
            <a:cxnSpLocks/>
            <a:stCxn id="4" idx="3"/>
          </p:cNvCxnSpPr>
          <p:nvPr/>
        </p:nvCxnSpPr>
        <p:spPr>
          <a:xfrm>
            <a:off x="5333997" y="3738936"/>
            <a:ext cx="902452" cy="2384751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Espace réservé du contenu 2">
            <a:extLst>
              <a:ext uri="{FF2B5EF4-FFF2-40B4-BE49-F238E27FC236}">
                <a16:creationId xmlns:a16="http://schemas.microsoft.com/office/drawing/2014/main" id="{7DAB7DEB-4DBB-7717-1C4A-BC1C2C9A3771}"/>
              </a:ext>
            </a:extLst>
          </p:cNvPr>
          <p:cNvSpPr txBox="1">
            <a:spLocks/>
          </p:cNvSpPr>
          <p:nvPr/>
        </p:nvSpPr>
        <p:spPr>
          <a:xfrm>
            <a:off x="5017989" y="5907367"/>
            <a:ext cx="3922059" cy="48708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2400" dirty="0">
                <a:latin typeface="Tw Cen MT" panose="020B0602020104020603" pitchFamily="34" charset="77"/>
              </a:rPr>
              <a:t>…..</a:t>
            </a:r>
          </a:p>
        </p:txBody>
      </p:sp>
      <p:pic>
        <p:nvPicPr>
          <p:cNvPr id="27" name="Picture 12" descr="EU Science Hub - Joint Research Centre - Home | Facebook">
            <a:extLst>
              <a:ext uri="{FF2B5EF4-FFF2-40B4-BE49-F238E27FC236}">
                <a16:creationId xmlns:a16="http://schemas.microsoft.com/office/drawing/2014/main" id="{434A639F-4358-EB39-0BFA-1FC5F7A19F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12135" y="4796150"/>
            <a:ext cx="1696725" cy="1696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re 1">
            <a:extLst>
              <a:ext uri="{FF2B5EF4-FFF2-40B4-BE49-F238E27FC236}">
                <a16:creationId xmlns:a16="http://schemas.microsoft.com/office/drawing/2014/main" id="{928005BD-0908-2FA6-0F7A-7012616FB4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GB" sz="5900" b="1" i="1" dirty="0">
                <a:solidFill>
                  <a:schemeClr val="accent2"/>
                </a:solidFill>
                <a:latin typeface="Tw Cen MT" panose="020B0602020104020603" pitchFamily="34" charset="77"/>
              </a:rPr>
              <a:t>Example 2</a:t>
            </a:r>
            <a:r>
              <a:rPr lang="en-GB" sz="5900" b="1" i="1" dirty="0">
                <a:latin typeface="Tw Cen MT" panose="020B0602020104020603" pitchFamily="34" charset="77"/>
              </a:rPr>
              <a:t>: </a:t>
            </a:r>
            <a:r>
              <a:rPr lang="en-GB" sz="5900" b="1" dirty="0">
                <a:latin typeface="Tw Cen MT" panose="020B0602020104020603" pitchFamily="34" charset="77"/>
              </a:rPr>
              <a:t>The ex-post evaluation of the JRC</a:t>
            </a:r>
          </a:p>
        </p:txBody>
      </p:sp>
    </p:spTree>
    <p:extLst>
      <p:ext uri="{BB962C8B-B14F-4D97-AF65-F5344CB8AC3E}">
        <p14:creationId xmlns:p14="http://schemas.microsoft.com/office/powerpoint/2010/main" val="296004988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contenu 2">
            <a:extLst>
              <a:ext uri="{FF2B5EF4-FFF2-40B4-BE49-F238E27FC236}">
                <a16:creationId xmlns:a16="http://schemas.microsoft.com/office/drawing/2014/main" id="{B5E4755F-A71E-907B-92A0-EE0E5E7445D2}"/>
              </a:ext>
            </a:extLst>
          </p:cNvPr>
          <p:cNvSpPr txBox="1">
            <a:spLocks/>
          </p:cNvSpPr>
          <p:nvPr/>
        </p:nvSpPr>
        <p:spPr>
          <a:xfrm>
            <a:off x="3065929" y="3201707"/>
            <a:ext cx="2268068" cy="107445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3200" b="1" dirty="0">
                <a:latin typeface="Tw Cen MT" panose="020B0602020104020603" pitchFamily="34" charset="77"/>
              </a:rPr>
              <a:t>JRC’s 300 research projects</a:t>
            </a:r>
            <a:endParaRPr lang="en-GB" sz="3200" dirty="0">
              <a:latin typeface="Tw Cen MT" panose="020B0602020104020603" pitchFamily="34" charset="77"/>
            </a:endParaRPr>
          </a:p>
          <a:p>
            <a:pPr>
              <a:buFontTx/>
              <a:buChar char="-"/>
            </a:pPr>
            <a:endParaRPr lang="en-GB" sz="3200" dirty="0">
              <a:latin typeface="Tw Cen MT" panose="020B0602020104020603" pitchFamily="34" charset="77"/>
            </a:endParaRP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536F03A2-F770-2ADA-3DC9-48C37FF28200}"/>
              </a:ext>
            </a:extLst>
          </p:cNvPr>
          <p:cNvCxnSpPr>
            <a:cxnSpLocks/>
            <a:stCxn id="4" idx="3"/>
          </p:cNvCxnSpPr>
          <p:nvPr/>
        </p:nvCxnSpPr>
        <p:spPr>
          <a:xfrm flipV="1">
            <a:off x="5333997" y="2245659"/>
            <a:ext cx="1524003" cy="1493277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C146F7C6-74E2-DEB9-118C-83F53AC28CF7}"/>
              </a:ext>
            </a:extLst>
          </p:cNvPr>
          <p:cNvCxnSpPr>
            <a:cxnSpLocks/>
            <a:stCxn id="4" idx="3"/>
          </p:cNvCxnSpPr>
          <p:nvPr/>
        </p:nvCxnSpPr>
        <p:spPr>
          <a:xfrm>
            <a:off x="5333997" y="3738936"/>
            <a:ext cx="1779497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99C88AC6-5528-0FC2-ECF8-CCB5495F9570}"/>
              </a:ext>
            </a:extLst>
          </p:cNvPr>
          <p:cNvCxnSpPr>
            <a:cxnSpLocks/>
            <a:stCxn id="4" idx="3"/>
          </p:cNvCxnSpPr>
          <p:nvPr/>
        </p:nvCxnSpPr>
        <p:spPr>
          <a:xfrm>
            <a:off x="5333997" y="3738936"/>
            <a:ext cx="1524003" cy="1511019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Espace réservé du contenu 2">
            <a:extLst>
              <a:ext uri="{FF2B5EF4-FFF2-40B4-BE49-F238E27FC236}">
                <a16:creationId xmlns:a16="http://schemas.microsoft.com/office/drawing/2014/main" id="{3765E3F0-E939-1FA8-5794-94D4848D6338}"/>
              </a:ext>
            </a:extLst>
          </p:cNvPr>
          <p:cNvSpPr txBox="1">
            <a:spLocks/>
          </p:cNvSpPr>
          <p:nvPr/>
        </p:nvSpPr>
        <p:spPr>
          <a:xfrm>
            <a:off x="6858001" y="2040965"/>
            <a:ext cx="3307976" cy="48708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2400" dirty="0">
                <a:latin typeface="Tw Cen MT" panose="020B0602020104020603" pitchFamily="34" charset="77"/>
              </a:rPr>
              <a:t>Agriculture</a:t>
            </a:r>
          </a:p>
        </p:txBody>
      </p:sp>
      <p:sp>
        <p:nvSpPr>
          <p:cNvPr id="15" name="Espace réservé du contenu 2">
            <a:extLst>
              <a:ext uri="{FF2B5EF4-FFF2-40B4-BE49-F238E27FC236}">
                <a16:creationId xmlns:a16="http://schemas.microsoft.com/office/drawing/2014/main" id="{09A46BDC-03BC-77C9-A180-6654D41C8664}"/>
              </a:ext>
            </a:extLst>
          </p:cNvPr>
          <p:cNvSpPr txBox="1">
            <a:spLocks/>
          </p:cNvSpPr>
          <p:nvPr/>
        </p:nvSpPr>
        <p:spPr>
          <a:xfrm>
            <a:off x="6636870" y="3495396"/>
            <a:ext cx="3922059" cy="48708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2400" dirty="0">
                <a:latin typeface="Tw Cen MT" panose="020B0602020104020603" pitchFamily="34" charset="77"/>
              </a:rPr>
              <a:t>Environment</a:t>
            </a:r>
          </a:p>
        </p:txBody>
      </p:sp>
      <p:sp>
        <p:nvSpPr>
          <p:cNvPr id="16" name="Espace réservé du contenu 2">
            <a:extLst>
              <a:ext uri="{FF2B5EF4-FFF2-40B4-BE49-F238E27FC236}">
                <a16:creationId xmlns:a16="http://schemas.microsoft.com/office/drawing/2014/main" id="{AE31929A-6EA3-9184-D801-10BDCDCF60D4}"/>
              </a:ext>
            </a:extLst>
          </p:cNvPr>
          <p:cNvSpPr txBox="1">
            <a:spLocks/>
          </p:cNvSpPr>
          <p:nvPr/>
        </p:nvSpPr>
        <p:spPr>
          <a:xfrm>
            <a:off x="6095998" y="5006414"/>
            <a:ext cx="3922059" cy="48708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2400" dirty="0">
                <a:latin typeface="Tw Cen MT" panose="020B0602020104020603" pitchFamily="34" charset="77"/>
              </a:rPr>
              <a:t>Migration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6AA20BD6-5537-28F3-BF4B-56D960CC98CE}"/>
              </a:ext>
            </a:extLst>
          </p:cNvPr>
          <p:cNvCxnSpPr>
            <a:cxnSpLocks/>
            <a:stCxn id="4" idx="3"/>
          </p:cNvCxnSpPr>
          <p:nvPr/>
        </p:nvCxnSpPr>
        <p:spPr>
          <a:xfrm>
            <a:off x="5333997" y="3738936"/>
            <a:ext cx="902452" cy="2384751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Espace réservé du contenu 2">
            <a:extLst>
              <a:ext uri="{FF2B5EF4-FFF2-40B4-BE49-F238E27FC236}">
                <a16:creationId xmlns:a16="http://schemas.microsoft.com/office/drawing/2014/main" id="{7DAB7DEB-4DBB-7717-1C4A-BC1C2C9A3771}"/>
              </a:ext>
            </a:extLst>
          </p:cNvPr>
          <p:cNvSpPr txBox="1">
            <a:spLocks/>
          </p:cNvSpPr>
          <p:nvPr/>
        </p:nvSpPr>
        <p:spPr>
          <a:xfrm>
            <a:off x="5017989" y="5907367"/>
            <a:ext cx="3922059" cy="48708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2400" dirty="0">
                <a:latin typeface="Tw Cen MT" panose="020B0602020104020603" pitchFamily="34" charset="77"/>
              </a:rPr>
              <a:t>…..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E0D6C29-F940-A545-4C7B-7CCC03D8E7C2}"/>
              </a:ext>
            </a:extLst>
          </p:cNvPr>
          <p:cNvSpPr/>
          <p:nvPr/>
        </p:nvSpPr>
        <p:spPr>
          <a:xfrm>
            <a:off x="5177119" y="1887816"/>
            <a:ext cx="4840938" cy="4506632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7" name="Picture 12" descr="EU Science Hub - Joint Research Centre - Home | Facebook">
            <a:extLst>
              <a:ext uri="{FF2B5EF4-FFF2-40B4-BE49-F238E27FC236}">
                <a16:creationId xmlns:a16="http://schemas.microsoft.com/office/drawing/2014/main" id="{1CE5193C-34EF-712A-1FC3-76883919BC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12135" y="4796150"/>
            <a:ext cx="1696725" cy="1696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Espace réservé du contenu 2">
            <a:extLst>
              <a:ext uri="{FF2B5EF4-FFF2-40B4-BE49-F238E27FC236}">
                <a16:creationId xmlns:a16="http://schemas.microsoft.com/office/drawing/2014/main" id="{5D648B8D-B9E6-1FE8-6328-11517171202A}"/>
              </a:ext>
            </a:extLst>
          </p:cNvPr>
          <p:cNvSpPr txBox="1">
            <a:spLocks/>
          </p:cNvSpPr>
          <p:nvPr/>
        </p:nvSpPr>
        <p:spPr>
          <a:xfrm>
            <a:off x="7705159" y="1285456"/>
            <a:ext cx="3922059" cy="48708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2400" dirty="0">
                <a:solidFill>
                  <a:srgbClr val="C00000"/>
                </a:solidFill>
                <a:latin typeface="Tw Cen MT" panose="020B0602020104020603" pitchFamily="34" charset="77"/>
              </a:rPr>
              <a:t>Heterogeneity across projects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E80E0211-2360-9174-4E44-A41D8DE92CC2}"/>
              </a:ext>
            </a:extLst>
          </p:cNvPr>
          <p:cNvCxnSpPr>
            <a:cxnSpLocks/>
          </p:cNvCxnSpPr>
          <p:nvPr/>
        </p:nvCxnSpPr>
        <p:spPr>
          <a:xfrm flipH="1">
            <a:off x="9673030" y="1671008"/>
            <a:ext cx="258851" cy="616931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re 1">
            <a:extLst>
              <a:ext uri="{FF2B5EF4-FFF2-40B4-BE49-F238E27FC236}">
                <a16:creationId xmlns:a16="http://schemas.microsoft.com/office/drawing/2014/main" id="{D246D89D-7D36-5D6C-935A-9E1C2C2407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GB" sz="5900" b="1" i="1" dirty="0">
                <a:solidFill>
                  <a:schemeClr val="accent2"/>
                </a:solidFill>
                <a:latin typeface="Tw Cen MT" panose="020B0602020104020603" pitchFamily="34" charset="77"/>
              </a:rPr>
              <a:t>Example 2</a:t>
            </a:r>
            <a:r>
              <a:rPr lang="en-GB" sz="5900" b="1" i="1" dirty="0">
                <a:latin typeface="Tw Cen MT" panose="020B0602020104020603" pitchFamily="34" charset="77"/>
              </a:rPr>
              <a:t>: </a:t>
            </a:r>
            <a:r>
              <a:rPr lang="en-GB" sz="5900" b="1" dirty="0">
                <a:latin typeface="Tw Cen MT" panose="020B0602020104020603" pitchFamily="34" charset="77"/>
              </a:rPr>
              <a:t>The ex-post evaluation of the JRC</a:t>
            </a:r>
          </a:p>
        </p:txBody>
      </p:sp>
    </p:spTree>
    <p:extLst>
      <p:ext uri="{BB962C8B-B14F-4D97-AF65-F5344CB8AC3E}">
        <p14:creationId xmlns:p14="http://schemas.microsoft.com/office/powerpoint/2010/main" val="111427592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contenu 2">
            <a:extLst>
              <a:ext uri="{FF2B5EF4-FFF2-40B4-BE49-F238E27FC236}">
                <a16:creationId xmlns:a16="http://schemas.microsoft.com/office/drawing/2014/main" id="{B5E4755F-A71E-907B-92A0-EE0E5E7445D2}"/>
              </a:ext>
            </a:extLst>
          </p:cNvPr>
          <p:cNvSpPr txBox="1">
            <a:spLocks/>
          </p:cNvSpPr>
          <p:nvPr/>
        </p:nvSpPr>
        <p:spPr>
          <a:xfrm>
            <a:off x="3065929" y="3201707"/>
            <a:ext cx="2268068" cy="107445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3200" b="1" dirty="0">
                <a:latin typeface="Tw Cen MT" panose="020B0602020104020603" pitchFamily="34" charset="77"/>
              </a:rPr>
              <a:t>JRC’s 300 research projects</a:t>
            </a:r>
            <a:endParaRPr lang="en-GB" sz="3200" dirty="0">
              <a:latin typeface="Tw Cen MT" panose="020B0602020104020603" pitchFamily="34" charset="77"/>
            </a:endParaRPr>
          </a:p>
          <a:p>
            <a:pPr>
              <a:buFontTx/>
              <a:buChar char="-"/>
            </a:pPr>
            <a:endParaRPr lang="en-GB" sz="3200" dirty="0">
              <a:latin typeface="Tw Cen MT" panose="020B0602020104020603" pitchFamily="34" charset="77"/>
            </a:endParaRP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536F03A2-F770-2ADA-3DC9-48C37FF28200}"/>
              </a:ext>
            </a:extLst>
          </p:cNvPr>
          <p:cNvCxnSpPr>
            <a:cxnSpLocks/>
            <a:stCxn id="4" idx="3"/>
          </p:cNvCxnSpPr>
          <p:nvPr/>
        </p:nvCxnSpPr>
        <p:spPr>
          <a:xfrm flipV="1">
            <a:off x="5333997" y="2245659"/>
            <a:ext cx="1524003" cy="1493277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C146F7C6-74E2-DEB9-118C-83F53AC28CF7}"/>
              </a:ext>
            </a:extLst>
          </p:cNvPr>
          <p:cNvCxnSpPr>
            <a:cxnSpLocks/>
            <a:stCxn id="4" idx="3"/>
          </p:cNvCxnSpPr>
          <p:nvPr/>
        </p:nvCxnSpPr>
        <p:spPr>
          <a:xfrm>
            <a:off x="5333997" y="3738936"/>
            <a:ext cx="1779497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99C88AC6-5528-0FC2-ECF8-CCB5495F9570}"/>
              </a:ext>
            </a:extLst>
          </p:cNvPr>
          <p:cNvCxnSpPr>
            <a:cxnSpLocks/>
            <a:stCxn id="4" idx="3"/>
          </p:cNvCxnSpPr>
          <p:nvPr/>
        </p:nvCxnSpPr>
        <p:spPr>
          <a:xfrm>
            <a:off x="5333997" y="3738936"/>
            <a:ext cx="1524003" cy="1511019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Espace réservé du contenu 2">
            <a:extLst>
              <a:ext uri="{FF2B5EF4-FFF2-40B4-BE49-F238E27FC236}">
                <a16:creationId xmlns:a16="http://schemas.microsoft.com/office/drawing/2014/main" id="{3765E3F0-E939-1FA8-5794-94D4848D6338}"/>
              </a:ext>
            </a:extLst>
          </p:cNvPr>
          <p:cNvSpPr txBox="1">
            <a:spLocks/>
          </p:cNvSpPr>
          <p:nvPr/>
        </p:nvSpPr>
        <p:spPr>
          <a:xfrm>
            <a:off x="6858001" y="2040965"/>
            <a:ext cx="3307976" cy="48708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2400" dirty="0">
                <a:latin typeface="Tw Cen MT" panose="020B0602020104020603" pitchFamily="34" charset="77"/>
              </a:rPr>
              <a:t>Agriculture</a:t>
            </a:r>
          </a:p>
        </p:txBody>
      </p:sp>
      <p:sp>
        <p:nvSpPr>
          <p:cNvPr id="15" name="Espace réservé du contenu 2">
            <a:extLst>
              <a:ext uri="{FF2B5EF4-FFF2-40B4-BE49-F238E27FC236}">
                <a16:creationId xmlns:a16="http://schemas.microsoft.com/office/drawing/2014/main" id="{09A46BDC-03BC-77C9-A180-6654D41C8664}"/>
              </a:ext>
            </a:extLst>
          </p:cNvPr>
          <p:cNvSpPr txBox="1">
            <a:spLocks/>
          </p:cNvSpPr>
          <p:nvPr/>
        </p:nvSpPr>
        <p:spPr>
          <a:xfrm>
            <a:off x="6636870" y="3495396"/>
            <a:ext cx="3922059" cy="48708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2400" dirty="0">
                <a:latin typeface="Tw Cen MT" panose="020B0602020104020603" pitchFamily="34" charset="77"/>
              </a:rPr>
              <a:t>Environment</a:t>
            </a:r>
          </a:p>
        </p:txBody>
      </p:sp>
      <p:sp>
        <p:nvSpPr>
          <p:cNvPr id="16" name="Espace réservé du contenu 2">
            <a:extLst>
              <a:ext uri="{FF2B5EF4-FFF2-40B4-BE49-F238E27FC236}">
                <a16:creationId xmlns:a16="http://schemas.microsoft.com/office/drawing/2014/main" id="{AE31929A-6EA3-9184-D801-10BDCDCF60D4}"/>
              </a:ext>
            </a:extLst>
          </p:cNvPr>
          <p:cNvSpPr txBox="1">
            <a:spLocks/>
          </p:cNvSpPr>
          <p:nvPr/>
        </p:nvSpPr>
        <p:spPr>
          <a:xfrm>
            <a:off x="6095998" y="5006414"/>
            <a:ext cx="3922059" cy="48708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2400" dirty="0">
                <a:latin typeface="Tw Cen MT" panose="020B0602020104020603" pitchFamily="34" charset="77"/>
              </a:rPr>
              <a:t>Migration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6AA20BD6-5537-28F3-BF4B-56D960CC98CE}"/>
              </a:ext>
            </a:extLst>
          </p:cNvPr>
          <p:cNvCxnSpPr>
            <a:cxnSpLocks/>
            <a:stCxn id="4" idx="3"/>
          </p:cNvCxnSpPr>
          <p:nvPr/>
        </p:nvCxnSpPr>
        <p:spPr>
          <a:xfrm>
            <a:off x="5333997" y="3738936"/>
            <a:ext cx="902452" cy="2384751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Espace réservé du contenu 2">
            <a:extLst>
              <a:ext uri="{FF2B5EF4-FFF2-40B4-BE49-F238E27FC236}">
                <a16:creationId xmlns:a16="http://schemas.microsoft.com/office/drawing/2014/main" id="{7DAB7DEB-4DBB-7717-1C4A-BC1C2C9A3771}"/>
              </a:ext>
            </a:extLst>
          </p:cNvPr>
          <p:cNvSpPr txBox="1">
            <a:spLocks/>
          </p:cNvSpPr>
          <p:nvPr/>
        </p:nvSpPr>
        <p:spPr>
          <a:xfrm>
            <a:off x="5017989" y="5907367"/>
            <a:ext cx="3922059" cy="48708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2400" dirty="0">
                <a:latin typeface="Tw Cen MT" panose="020B0602020104020603" pitchFamily="34" charset="77"/>
              </a:rPr>
              <a:t>…..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E0D6C29-F940-A545-4C7B-7CCC03D8E7C2}"/>
              </a:ext>
            </a:extLst>
          </p:cNvPr>
          <p:cNvSpPr/>
          <p:nvPr/>
        </p:nvSpPr>
        <p:spPr>
          <a:xfrm>
            <a:off x="5177119" y="1887816"/>
            <a:ext cx="4840938" cy="4506632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7" name="Picture 12" descr="EU Science Hub - Joint Research Centre - Home | Facebook">
            <a:extLst>
              <a:ext uri="{FF2B5EF4-FFF2-40B4-BE49-F238E27FC236}">
                <a16:creationId xmlns:a16="http://schemas.microsoft.com/office/drawing/2014/main" id="{1CE5193C-34EF-712A-1FC3-76883919BC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12135" y="4796150"/>
            <a:ext cx="1696725" cy="1696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Espace réservé du contenu 2">
            <a:extLst>
              <a:ext uri="{FF2B5EF4-FFF2-40B4-BE49-F238E27FC236}">
                <a16:creationId xmlns:a16="http://schemas.microsoft.com/office/drawing/2014/main" id="{5D648B8D-B9E6-1FE8-6328-11517171202A}"/>
              </a:ext>
            </a:extLst>
          </p:cNvPr>
          <p:cNvSpPr txBox="1">
            <a:spLocks/>
          </p:cNvSpPr>
          <p:nvPr/>
        </p:nvSpPr>
        <p:spPr>
          <a:xfrm>
            <a:off x="7705159" y="1285456"/>
            <a:ext cx="3922059" cy="48708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2400" dirty="0">
                <a:solidFill>
                  <a:srgbClr val="C00000"/>
                </a:solidFill>
                <a:latin typeface="Tw Cen MT" panose="020B0602020104020603" pitchFamily="34" charset="77"/>
              </a:rPr>
              <a:t>Heterogeneity across projects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E80E0211-2360-9174-4E44-A41D8DE92CC2}"/>
              </a:ext>
            </a:extLst>
          </p:cNvPr>
          <p:cNvCxnSpPr>
            <a:cxnSpLocks/>
          </p:cNvCxnSpPr>
          <p:nvPr/>
        </p:nvCxnSpPr>
        <p:spPr>
          <a:xfrm flipH="1">
            <a:off x="9673030" y="1671008"/>
            <a:ext cx="258851" cy="616931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CB99EF94-0538-EB43-9884-47C397FA1264}"/>
              </a:ext>
            </a:extLst>
          </p:cNvPr>
          <p:cNvCxnSpPr>
            <a:cxnSpLocks/>
            <a:stCxn id="4" idx="1"/>
          </p:cNvCxnSpPr>
          <p:nvPr/>
        </p:nvCxnSpPr>
        <p:spPr>
          <a:xfrm flipH="1">
            <a:off x="2173940" y="3738936"/>
            <a:ext cx="891989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Espace réservé du contenu 2">
            <a:extLst>
              <a:ext uri="{FF2B5EF4-FFF2-40B4-BE49-F238E27FC236}">
                <a16:creationId xmlns:a16="http://schemas.microsoft.com/office/drawing/2014/main" id="{684468A5-7E3B-A4A7-0FCF-BF2F09A85050}"/>
              </a:ext>
            </a:extLst>
          </p:cNvPr>
          <p:cNvSpPr txBox="1">
            <a:spLocks/>
          </p:cNvSpPr>
          <p:nvPr/>
        </p:nvSpPr>
        <p:spPr>
          <a:xfrm>
            <a:off x="62750" y="2808239"/>
            <a:ext cx="2268068" cy="212307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dirty="0">
                <a:solidFill>
                  <a:srgbClr val="C00000"/>
                </a:solidFill>
                <a:latin typeface="Tw Cen MT" panose="020B0602020104020603" pitchFamily="34" charset="77"/>
              </a:rPr>
              <a:t>Role within the EC</a:t>
            </a:r>
          </a:p>
          <a:p>
            <a:pPr algn="ctr"/>
            <a:r>
              <a:rPr lang="en-GB" dirty="0">
                <a:solidFill>
                  <a:srgbClr val="C00000"/>
                </a:solidFill>
                <a:latin typeface="Tw Cen MT" panose="020B0602020104020603" pitchFamily="34" charset="77"/>
              </a:rPr>
              <a:t>Legal obligations</a:t>
            </a:r>
          </a:p>
          <a:p>
            <a:pPr>
              <a:buFontTx/>
              <a:buChar char="-"/>
            </a:pPr>
            <a:endParaRPr lang="en-GB" dirty="0">
              <a:solidFill>
                <a:srgbClr val="C00000"/>
              </a:solidFill>
              <a:latin typeface="Tw Cen MT" panose="020B0602020104020603" pitchFamily="34" charset="77"/>
            </a:endParaRP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C11E0111-BBB0-63D7-075F-2D7D159D3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GB" sz="5900" b="1" i="1" dirty="0">
                <a:solidFill>
                  <a:schemeClr val="accent2"/>
                </a:solidFill>
                <a:latin typeface="Tw Cen MT" panose="020B0602020104020603" pitchFamily="34" charset="77"/>
              </a:rPr>
              <a:t>Example 2</a:t>
            </a:r>
            <a:r>
              <a:rPr lang="en-GB" sz="5900" b="1" i="1" dirty="0">
                <a:latin typeface="Tw Cen MT" panose="020B0602020104020603" pitchFamily="34" charset="77"/>
              </a:rPr>
              <a:t>: </a:t>
            </a:r>
            <a:r>
              <a:rPr lang="en-GB" sz="5900" b="1" dirty="0">
                <a:latin typeface="Tw Cen MT" panose="020B0602020104020603" pitchFamily="34" charset="77"/>
              </a:rPr>
              <a:t>The ex-post evaluation of the JRC</a:t>
            </a:r>
          </a:p>
        </p:txBody>
      </p:sp>
    </p:spTree>
    <p:extLst>
      <p:ext uri="{BB962C8B-B14F-4D97-AF65-F5344CB8AC3E}">
        <p14:creationId xmlns:p14="http://schemas.microsoft.com/office/powerpoint/2010/main" val="270148487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4C9A0A74-736D-EA44-93AA-0C9FFBFF5320}"/>
              </a:ext>
            </a:extLst>
          </p:cNvPr>
          <p:cNvSpPr txBox="1">
            <a:spLocks/>
          </p:cNvSpPr>
          <p:nvPr/>
        </p:nvSpPr>
        <p:spPr>
          <a:xfrm>
            <a:off x="990600" y="19780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GB" dirty="0">
              <a:latin typeface="Tw Cen MT" panose="020B0602020104020603" pitchFamily="34" charset="77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fr-FR" sz="3200" dirty="0">
              <a:latin typeface="Tw Cen MT" panose="020B0602020104020603" pitchFamily="34" charset="77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73A8FF3-C70C-9047-BAB4-D08FFEFF23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5900" b="1" dirty="0">
                <a:latin typeface="Tw Cen MT" panose="020B0602020104020603" pitchFamily="34" charset="77"/>
              </a:rPr>
              <a:t>Open discussion</a:t>
            </a:r>
          </a:p>
        </p:txBody>
      </p:sp>
      <p:pic>
        <p:nvPicPr>
          <p:cNvPr id="4" name="Picture 2" descr="Detective ">
            <a:extLst>
              <a:ext uri="{FF2B5EF4-FFF2-40B4-BE49-F238E27FC236}">
                <a16:creationId xmlns:a16="http://schemas.microsoft.com/office/drawing/2014/main" id="{E7227962-7D2D-E443-AF7C-48E5CAFBA6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85800" y="3499928"/>
            <a:ext cx="1217940" cy="121794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128A64C2-F072-7E40-9088-B0A8AF77D5AD}"/>
              </a:ext>
            </a:extLst>
          </p:cNvPr>
          <p:cNvGrpSpPr/>
          <p:nvPr/>
        </p:nvGrpSpPr>
        <p:grpSpPr>
          <a:xfrm>
            <a:off x="1903740" y="3651539"/>
            <a:ext cx="887266" cy="962446"/>
            <a:chOff x="1201270" y="4410635"/>
            <a:chExt cx="1219201" cy="1374587"/>
          </a:xfrm>
        </p:grpSpPr>
        <p:pic>
          <p:nvPicPr>
            <p:cNvPr id="10" name="Picture 2" descr="Ghost ">
              <a:extLst>
                <a:ext uri="{FF2B5EF4-FFF2-40B4-BE49-F238E27FC236}">
                  <a16:creationId xmlns:a16="http://schemas.microsoft.com/office/drawing/2014/main" id="{8F6E0C90-79B9-5F46-AA51-3FD92B0C916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01270" y="4636244"/>
              <a:ext cx="1148978" cy="11489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00D44169-23D1-884C-BF1F-0FA59F30B324}"/>
                </a:ext>
              </a:extLst>
            </p:cNvPr>
            <p:cNvSpPr/>
            <p:nvPr/>
          </p:nvSpPr>
          <p:spPr>
            <a:xfrm>
              <a:off x="1573306" y="4410635"/>
              <a:ext cx="847165" cy="44375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15" name="Picture 2" descr="Detective ">
            <a:extLst>
              <a:ext uri="{FF2B5EF4-FFF2-40B4-BE49-F238E27FC236}">
                <a16:creationId xmlns:a16="http://schemas.microsoft.com/office/drawing/2014/main" id="{653B2149-0A3E-D944-A2E9-A5D8CD41C0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908986" y="3469341"/>
            <a:ext cx="1217940" cy="121794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6F9A24F1-A981-3A47-BAE2-7929350C7862}"/>
              </a:ext>
            </a:extLst>
          </p:cNvPr>
          <p:cNvGrpSpPr/>
          <p:nvPr/>
        </p:nvGrpSpPr>
        <p:grpSpPr>
          <a:xfrm>
            <a:off x="4126926" y="3620952"/>
            <a:ext cx="887266" cy="962446"/>
            <a:chOff x="1201270" y="4410635"/>
            <a:chExt cx="1219201" cy="1374587"/>
          </a:xfrm>
        </p:grpSpPr>
        <p:pic>
          <p:nvPicPr>
            <p:cNvPr id="17" name="Picture 2" descr="Ghost ">
              <a:extLst>
                <a:ext uri="{FF2B5EF4-FFF2-40B4-BE49-F238E27FC236}">
                  <a16:creationId xmlns:a16="http://schemas.microsoft.com/office/drawing/2014/main" id="{9A542854-6713-AB40-8F5F-AFC80A3E8DF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01270" y="4636244"/>
              <a:ext cx="1148978" cy="11489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7C0BFE31-1A6F-5548-A173-C62866A7725E}"/>
                </a:ext>
              </a:extLst>
            </p:cNvPr>
            <p:cNvSpPr/>
            <p:nvPr/>
          </p:nvSpPr>
          <p:spPr>
            <a:xfrm>
              <a:off x="1573306" y="4410635"/>
              <a:ext cx="847165" cy="44375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19" name="Picture 2" descr="Detective ">
            <a:extLst>
              <a:ext uri="{FF2B5EF4-FFF2-40B4-BE49-F238E27FC236}">
                <a16:creationId xmlns:a16="http://schemas.microsoft.com/office/drawing/2014/main" id="{DA3006D9-7118-244D-8D00-D470720C45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020082" y="3499928"/>
            <a:ext cx="1217940" cy="121794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34DD05DB-9622-EE49-BDD7-CB12135134DA}"/>
              </a:ext>
            </a:extLst>
          </p:cNvPr>
          <p:cNvGrpSpPr/>
          <p:nvPr/>
        </p:nvGrpSpPr>
        <p:grpSpPr>
          <a:xfrm>
            <a:off x="6238022" y="3651539"/>
            <a:ext cx="887266" cy="962446"/>
            <a:chOff x="1201270" y="4410635"/>
            <a:chExt cx="1219201" cy="1374587"/>
          </a:xfrm>
        </p:grpSpPr>
        <p:pic>
          <p:nvPicPr>
            <p:cNvPr id="21" name="Picture 2" descr="Ghost ">
              <a:extLst>
                <a:ext uri="{FF2B5EF4-FFF2-40B4-BE49-F238E27FC236}">
                  <a16:creationId xmlns:a16="http://schemas.microsoft.com/office/drawing/2014/main" id="{22A150E0-9F78-2C4C-AFBE-DDF85812F17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01270" y="4636244"/>
              <a:ext cx="1148978" cy="11489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3B39B80F-691C-DE4C-B484-9E943EA1D354}"/>
                </a:ext>
              </a:extLst>
            </p:cNvPr>
            <p:cNvSpPr/>
            <p:nvPr/>
          </p:nvSpPr>
          <p:spPr>
            <a:xfrm>
              <a:off x="1573306" y="4410635"/>
              <a:ext cx="847165" cy="44375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23" name="Picture 2" descr="Detective ">
            <a:extLst>
              <a:ext uri="{FF2B5EF4-FFF2-40B4-BE49-F238E27FC236}">
                <a16:creationId xmlns:a16="http://schemas.microsoft.com/office/drawing/2014/main" id="{25920F0B-C234-F849-B135-4F7DF4D8BD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079862" y="3499928"/>
            <a:ext cx="1217940" cy="121794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4" name="Group 23">
            <a:extLst>
              <a:ext uri="{FF2B5EF4-FFF2-40B4-BE49-F238E27FC236}">
                <a16:creationId xmlns:a16="http://schemas.microsoft.com/office/drawing/2014/main" id="{53A7554B-2748-DE4D-8351-C122B67BDBA0}"/>
              </a:ext>
            </a:extLst>
          </p:cNvPr>
          <p:cNvGrpSpPr/>
          <p:nvPr/>
        </p:nvGrpSpPr>
        <p:grpSpPr>
          <a:xfrm>
            <a:off x="8297802" y="3651539"/>
            <a:ext cx="887266" cy="962446"/>
            <a:chOff x="1201270" y="4410635"/>
            <a:chExt cx="1219201" cy="1374587"/>
          </a:xfrm>
        </p:grpSpPr>
        <p:pic>
          <p:nvPicPr>
            <p:cNvPr id="25" name="Picture 2" descr="Ghost ">
              <a:extLst>
                <a:ext uri="{FF2B5EF4-FFF2-40B4-BE49-F238E27FC236}">
                  <a16:creationId xmlns:a16="http://schemas.microsoft.com/office/drawing/2014/main" id="{9FF00830-7CA2-2E4A-A7F9-1DE8929B5FA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01270" y="4636244"/>
              <a:ext cx="1148978" cy="11489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04704081-1A1E-AF45-B415-6C61EF4BE060}"/>
                </a:ext>
              </a:extLst>
            </p:cNvPr>
            <p:cNvSpPr/>
            <p:nvPr/>
          </p:nvSpPr>
          <p:spPr>
            <a:xfrm>
              <a:off x="1573306" y="4410635"/>
              <a:ext cx="847165" cy="44375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27" name="Picture 2" descr="Detective ">
            <a:extLst>
              <a:ext uri="{FF2B5EF4-FFF2-40B4-BE49-F238E27FC236}">
                <a16:creationId xmlns:a16="http://schemas.microsoft.com/office/drawing/2014/main" id="{1E8E37B9-3D14-3B40-B116-8D10BAEEEB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127052" y="3499928"/>
            <a:ext cx="1217940" cy="121794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8" name="Group 27">
            <a:extLst>
              <a:ext uri="{FF2B5EF4-FFF2-40B4-BE49-F238E27FC236}">
                <a16:creationId xmlns:a16="http://schemas.microsoft.com/office/drawing/2014/main" id="{BADFB04E-E2BD-7148-9EA6-E20EF74BFECA}"/>
              </a:ext>
            </a:extLst>
          </p:cNvPr>
          <p:cNvGrpSpPr/>
          <p:nvPr/>
        </p:nvGrpSpPr>
        <p:grpSpPr>
          <a:xfrm>
            <a:off x="10344992" y="3651539"/>
            <a:ext cx="887266" cy="962446"/>
            <a:chOff x="1201270" y="4410635"/>
            <a:chExt cx="1219201" cy="1374587"/>
          </a:xfrm>
        </p:grpSpPr>
        <p:pic>
          <p:nvPicPr>
            <p:cNvPr id="29" name="Picture 2" descr="Ghost ">
              <a:extLst>
                <a:ext uri="{FF2B5EF4-FFF2-40B4-BE49-F238E27FC236}">
                  <a16:creationId xmlns:a16="http://schemas.microsoft.com/office/drawing/2014/main" id="{88DF1CF3-8CBE-5C43-A043-A39567146E2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01270" y="4636244"/>
              <a:ext cx="1148978" cy="11489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F92CC1DF-D10C-844C-BCEA-C69442518823}"/>
                </a:ext>
              </a:extLst>
            </p:cNvPr>
            <p:cNvSpPr/>
            <p:nvPr/>
          </p:nvSpPr>
          <p:spPr>
            <a:xfrm>
              <a:off x="1573306" y="4410635"/>
              <a:ext cx="847165" cy="44375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95119361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18241</TotalTime>
  <Words>858</Words>
  <Application>Microsoft Macintosh PowerPoint</Application>
  <PresentationFormat>Widescreen</PresentationFormat>
  <Paragraphs>184</Paragraphs>
  <Slides>31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6" baseType="lpstr">
      <vt:lpstr>Arial</vt:lpstr>
      <vt:lpstr>Calibri</vt:lpstr>
      <vt:lpstr>Calibri Light</vt:lpstr>
      <vt:lpstr>Tw Cen MT</vt:lpstr>
      <vt:lpstr>Thème Office</vt:lpstr>
      <vt:lpstr>Impact evaluation - challenges while talking impacts</vt:lpstr>
      <vt:lpstr>Agenda</vt:lpstr>
      <vt:lpstr>Who am I and why am I here?</vt:lpstr>
      <vt:lpstr>Who am I and why am I here?</vt:lpstr>
      <vt:lpstr>Who am I and why am I here?</vt:lpstr>
      <vt:lpstr>Who am I and why am I here?</vt:lpstr>
      <vt:lpstr>The context in which talking impacts</vt:lpstr>
      <vt:lpstr>The context in which talking impacts</vt:lpstr>
      <vt:lpstr>The context in which talking impacts</vt:lpstr>
      <vt:lpstr>The context in which talking impacts</vt:lpstr>
      <vt:lpstr>The context in which talking impacts</vt:lpstr>
      <vt:lpstr>The context in which talking impacts</vt:lpstr>
      <vt:lpstr>The context in which talking impacts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Main challenges during impact evaluation</vt:lpstr>
      <vt:lpstr>Resources constraints</vt:lpstr>
      <vt:lpstr>Bias in the evaluation</vt:lpstr>
      <vt:lpstr>Indirect impacts</vt:lpstr>
      <vt:lpstr>Let’s make it practical, shall we?</vt:lpstr>
      <vt:lpstr>Example 1: The microcredit programme</vt:lpstr>
      <vt:lpstr>Example 1: The microcredit programme</vt:lpstr>
      <vt:lpstr>Example 1: The microcredit programme</vt:lpstr>
      <vt:lpstr>Example 2: The ex-post evaluation of the JRC</vt:lpstr>
      <vt:lpstr>Example 2: The ex-post evaluation of the JRC</vt:lpstr>
      <vt:lpstr>Example 2: The ex-post evaluation of the JRC</vt:lpstr>
      <vt:lpstr>Example 2: The ex-post evaluation of the JRC</vt:lpstr>
      <vt:lpstr>Open discussion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Information Assimetry &amp; pollinators protection measures</dc:title>
  <dc:creator>Diana Borniotto</dc:creator>
  <cp:lastModifiedBy>Diana Borniotto</cp:lastModifiedBy>
  <cp:revision>105</cp:revision>
  <dcterms:created xsi:type="dcterms:W3CDTF">2021-09-16T09:32:55Z</dcterms:created>
  <dcterms:modified xsi:type="dcterms:W3CDTF">2023-05-13T06:04:27Z</dcterms:modified>
</cp:coreProperties>
</file>