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ink/ink1.xml" ContentType="application/inkml+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7" r:id="rId2"/>
    <p:sldId id="258" r:id="rId3"/>
    <p:sldId id="259" r:id="rId4"/>
    <p:sldId id="304" r:id="rId5"/>
    <p:sldId id="260" r:id="rId6"/>
    <p:sldId id="265" r:id="rId7"/>
    <p:sldId id="263" r:id="rId8"/>
    <p:sldId id="261" r:id="rId9"/>
    <p:sldId id="266" r:id="rId10"/>
    <p:sldId id="264" r:id="rId11"/>
    <p:sldId id="262" r:id="rId12"/>
    <p:sldId id="267" r:id="rId13"/>
    <p:sldId id="298" r:id="rId14"/>
    <p:sldId id="299" r:id="rId15"/>
    <p:sldId id="302" r:id="rId16"/>
    <p:sldId id="300" r:id="rId17"/>
    <p:sldId id="287" r:id="rId18"/>
    <p:sldId id="303" r:id="rId19"/>
    <p:sldId id="301" r:id="rId20"/>
    <p:sldId id="305" r:id="rId21"/>
    <p:sldId id="306" r:id="rId22"/>
    <p:sldId id="307" r:id="rId23"/>
    <p:sldId id="309"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B18B"/>
    <a:srgbClr val="D9B063"/>
    <a:srgbClr val="000000"/>
    <a:srgbClr val="2E7984"/>
    <a:srgbClr val="D5E4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031"/>
    <p:restoredTop sz="96327"/>
  </p:normalViewPr>
  <p:slideViewPr>
    <p:cSldViewPr snapToGrid="0">
      <p:cViewPr varScale="1">
        <p:scale>
          <a:sx n="97" d="100"/>
          <a:sy n="97" d="100"/>
        </p:scale>
        <p:origin x="77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9E5607-EB6C-6C43-8627-B7ABCD63558E}" type="doc">
      <dgm:prSet loTypeId="urn:microsoft.com/office/officeart/2005/8/layout/chevron1" loCatId="" qsTypeId="urn:microsoft.com/office/officeart/2005/8/quickstyle/simple1" qsCatId="simple" csTypeId="urn:microsoft.com/office/officeart/2005/8/colors/accent1_2" csCatId="accent1" phldr="1"/>
      <dgm:spPr/>
    </dgm:pt>
    <dgm:pt modelId="{67F52510-CD0A-F54B-991D-10047CAC5A62}">
      <dgm:prSet phldrT="[Texte]"/>
      <dgm:spPr>
        <a:solidFill>
          <a:srgbClr val="2E7984"/>
        </a:solidFill>
      </dgm:spPr>
      <dgm:t>
        <a:bodyPr/>
        <a:lstStyle/>
        <a:p>
          <a:r>
            <a:rPr lang="fr-FR" dirty="0">
              <a:latin typeface="Montserrat" pitchFamily="2" charset="77"/>
            </a:rPr>
            <a:t>L'administration informatique (back-office)</a:t>
          </a:r>
        </a:p>
      </dgm:t>
    </dgm:pt>
    <dgm:pt modelId="{485CD043-8815-C244-901C-44476D754D32}" type="parTrans" cxnId="{93B18FE3-8E2B-DD41-901B-D70CF7EE7F61}">
      <dgm:prSet/>
      <dgm:spPr/>
      <dgm:t>
        <a:bodyPr/>
        <a:lstStyle/>
        <a:p>
          <a:endParaRPr lang="fr-FR"/>
        </a:p>
      </dgm:t>
    </dgm:pt>
    <dgm:pt modelId="{BFB4ECE9-98DF-DE43-86C6-733E0DE6F284}" type="sibTrans" cxnId="{93B18FE3-8E2B-DD41-901B-D70CF7EE7F61}">
      <dgm:prSet/>
      <dgm:spPr/>
      <dgm:t>
        <a:bodyPr/>
        <a:lstStyle/>
        <a:p>
          <a:endParaRPr lang="fr-FR"/>
        </a:p>
      </dgm:t>
    </dgm:pt>
    <dgm:pt modelId="{C2415C7A-D654-4843-9333-874B37C7F449}">
      <dgm:prSet phldrT="[Texte]"/>
      <dgm:spPr>
        <a:solidFill>
          <a:srgbClr val="A5B18B"/>
        </a:solidFill>
      </dgm:spPr>
      <dgm:t>
        <a:bodyPr/>
        <a:lstStyle/>
        <a:p>
          <a:r>
            <a:rPr lang="fr-FR" dirty="0">
              <a:latin typeface="Montserrat" pitchFamily="2" charset="77"/>
            </a:rPr>
            <a:t>L'administration électronique (front-office)</a:t>
          </a:r>
        </a:p>
      </dgm:t>
    </dgm:pt>
    <dgm:pt modelId="{0FE5BA33-7A4E-7D44-8257-C1A9411D174F}" type="parTrans" cxnId="{0DB53BAB-FC99-DE49-A102-C6BC98371BBF}">
      <dgm:prSet/>
      <dgm:spPr/>
      <dgm:t>
        <a:bodyPr/>
        <a:lstStyle/>
        <a:p>
          <a:endParaRPr lang="fr-FR"/>
        </a:p>
      </dgm:t>
    </dgm:pt>
    <dgm:pt modelId="{959F42A4-4CEA-A545-8C50-931F8955ED43}" type="sibTrans" cxnId="{0DB53BAB-FC99-DE49-A102-C6BC98371BBF}">
      <dgm:prSet/>
      <dgm:spPr/>
      <dgm:t>
        <a:bodyPr/>
        <a:lstStyle/>
        <a:p>
          <a:endParaRPr lang="fr-FR"/>
        </a:p>
      </dgm:t>
    </dgm:pt>
    <dgm:pt modelId="{B4471DE6-33E2-8C40-B7F3-C1A4AA8BC0F4}">
      <dgm:prSet phldrT="[Texte]"/>
      <dgm:spPr>
        <a:solidFill>
          <a:srgbClr val="D9B063"/>
        </a:solidFill>
      </dgm:spPr>
      <dgm:t>
        <a:bodyPr/>
        <a:lstStyle/>
        <a:p>
          <a:r>
            <a:rPr lang="fr-FR" dirty="0">
              <a:latin typeface="Montserrat" pitchFamily="2" charset="77"/>
            </a:rPr>
            <a:t>L'administration automatique</a:t>
          </a:r>
        </a:p>
      </dgm:t>
    </dgm:pt>
    <dgm:pt modelId="{97ED0DF3-ED56-9A48-94C6-417898C88296}" type="parTrans" cxnId="{FFD0C75A-D033-B44A-B2A8-F3300C42F912}">
      <dgm:prSet/>
      <dgm:spPr/>
      <dgm:t>
        <a:bodyPr/>
        <a:lstStyle/>
        <a:p>
          <a:endParaRPr lang="fr-FR"/>
        </a:p>
      </dgm:t>
    </dgm:pt>
    <dgm:pt modelId="{B6C2D773-6184-F240-BF5E-07BB009A5268}" type="sibTrans" cxnId="{FFD0C75A-D033-B44A-B2A8-F3300C42F912}">
      <dgm:prSet/>
      <dgm:spPr/>
      <dgm:t>
        <a:bodyPr/>
        <a:lstStyle/>
        <a:p>
          <a:endParaRPr lang="fr-FR"/>
        </a:p>
      </dgm:t>
    </dgm:pt>
    <dgm:pt modelId="{FB30F4DC-F1F2-7F4F-A79B-10828B91F93C}" type="pres">
      <dgm:prSet presAssocID="{CC9E5607-EB6C-6C43-8627-B7ABCD63558E}" presName="Name0" presStyleCnt="0">
        <dgm:presLayoutVars>
          <dgm:dir/>
          <dgm:animLvl val="lvl"/>
          <dgm:resizeHandles val="exact"/>
        </dgm:presLayoutVars>
      </dgm:prSet>
      <dgm:spPr/>
    </dgm:pt>
    <dgm:pt modelId="{D0AFECF4-4AB2-B14A-BE81-B370EC7B23B8}" type="pres">
      <dgm:prSet presAssocID="{67F52510-CD0A-F54B-991D-10047CAC5A62}" presName="parTxOnly" presStyleLbl="node1" presStyleIdx="0" presStyleCnt="3">
        <dgm:presLayoutVars>
          <dgm:chMax val="0"/>
          <dgm:chPref val="0"/>
          <dgm:bulletEnabled val="1"/>
        </dgm:presLayoutVars>
      </dgm:prSet>
      <dgm:spPr/>
    </dgm:pt>
    <dgm:pt modelId="{00E4D596-7458-5643-9177-FAF58BA4929D}" type="pres">
      <dgm:prSet presAssocID="{BFB4ECE9-98DF-DE43-86C6-733E0DE6F284}" presName="parTxOnlySpace" presStyleCnt="0"/>
      <dgm:spPr/>
    </dgm:pt>
    <dgm:pt modelId="{5C066ADE-0D03-434F-A2B2-0C36186C63F9}" type="pres">
      <dgm:prSet presAssocID="{C2415C7A-D654-4843-9333-874B37C7F449}" presName="parTxOnly" presStyleLbl="node1" presStyleIdx="1" presStyleCnt="3">
        <dgm:presLayoutVars>
          <dgm:chMax val="0"/>
          <dgm:chPref val="0"/>
          <dgm:bulletEnabled val="1"/>
        </dgm:presLayoutVars>
      </dgm:prSet>
      <dgm:spPr/>
    </dgm:pt>
    <dgm:pt modelId="{586747E6-560B-F349-A1B3-FD67A5C7F895}" type="pres">
      <dgm:prSet presAssocID="{959F42A4-4CEA-A545-8C50-931F8955ED43}" presName="parTxOnlySpace" presStyleCnt="0"/>
      <dgm:spPr/>
    </dgm:pt>
    <dgm:pt modelId="{DD9A40D4-3C3B-A74D-9F99-F25B0A0AC96C}" type="pres">
      <dgm:prSet presAssocID="{B4471DE6-33E2-8C40-B7F3-C1A4AA8BC0F4}" presName="parTxOnly" presStyleLbl="node1" presStyleIdx="2" presStyleCnt="3">
        <dgm:presLayoutVars>
          <dgm:chMax val="0"/>
          <dgm:chPref val="0"/>
          <dgm:bulletEnabled val="1"/>
        </dgm:presLayoutVars>
      </dgm:prSet>
      <dgm:spPr/>
    </dgm:pt>
  </dgm:ptLst>
  <dgm:cxnLst>
    <dgm:cxn modelId="{98B63C06-BE21-3E44-895A-2E0F958A9F7D}" type="presOf" srcId="{CC9E5607-EB6C-6C43-8627-B7ABCD63558E}" destId="{FB30F4DC-F1F2-7F4F-A79B-10828B91F93C}" srcOrd="0" destOrd="0" presId="urn:microsoft.com/office/officeart/2005/8/layout/chevron1"/>
    <dgm:cxn modelId="{8EEDFB10-7F42-8844-9042-355A1DF31816}" type="presOf" srcId="{C2415C7A-D654-4843-9333-874B37C7F449}" destId="{5C066ADE-0D03-434F-A2B2-0C36186C63F9}" srcOrd="0" destOrd="0" presId="urn:microsoft.com/office/officeart/2005/8/layout/chevron1"/>
    <dgm:cxn modelId="{5041EB57-2807-C946-AB15-4E68454BC35B}" type="presOf" srcId="{67F52510-CD0A-F54B-991D-10047CAC5A62}" destId="{D0AFECF4-4AB2-B14A-BE81-B370EC7B23B8}" srcOrd="0" destOrd="0" presId="urn:microsoft.com/office/officeart/2005/8/layout/chevron1"/>
    <dgm:cxn modelId="{FFD0C75A-D033-B44A-B2A8-F3300C42F912}" srcId="{CC9E5607-EB6C-6C43-8627-B7ABCD63558E}" destId="{B4471DE6-33E2-8C40-B7F3-C1A4AA8BC0F4}" srcOrd="2" destOrd="0" parTransId="{97ED0DF3-ED56-9A48-94C6-417898C88296}" sibTransId="{B6C2D773-6184-F240-BF5E-07BB009A5268}"/>
    <dgm:cxn modelId="{0DB53BAB-FC99-DE49-A102-C6BC98371BBF}" srcId="{CC9E5607-EB6C-6C43-8627-B7ABCD63558E}" destId="{C2415C7A-D654-4843-9333-874B37C7F449}" srcOrd="1" destOrd="0" parTransId="{0FE5BA33-7A4E-7D44-8257-C1A9411D174F}" sibTransId="{959F42A4-4CEA-A545-8C50-931F8955ED43}"/>
    <dgm:cxn modelId="{93B18FE3-8E2B-DD41-901B-D70CF7EE7F61}" srcId="{CC9E5607-EB6C-6C43-8627-B7ABCD63558E}" destId="{67F52510-CD0A-F54B-991D-10047CAC5A62}" srcOrd="0" destOrd="0" parTransId="{485CD043-8815-C244-901C-44476D754D32}" sibTransId="{BFB4ECE9-98DF-DE43-86C6-733E0DE6F284}"/>
    <dgm:cxn modelId="{8DD8D6F5-9527-7E42-99BA-E0F57A293559}" type="presOf" srcId="{B4471DE6-33E2-8C40-B7F3-C1A4AA8BC0F4}" destId="{DD9A40D4-3C3B-A74D-9F99-F25B0A0AC96C}" srcOrd="0" destOrd="0" presId="urn:microsoft.com/office/officeart/2005/8/layout/chevron1"/>
    <dgm:cxn modelId="{50596B3D-580A-FD4F-9963-23BA34DFDD78}" type="presParOf" srcId="{FB30F4DC-F1F2-7F4F-A79B-10828B91F93C}" destId="{D0AFECF4-4AB2-B14A-BE81-B370EC7B23B8}" srcOrd="0" destOrd="0" presId="urn:microsoft.com/office/officeart/2005/8/layout/chevron1"/>
    <dgm:cxn modelId="{0228AAAC-38FB-4E4A-8B8D-589622953B55}" type="presParOf" srcId="{FB30F4DC-F1F2-7F4F-A79B-10828B91F93C}" destId="{00E4D596-7458-5643-9177-FAF58BA4929D}" srcOrd="1" destOrd="0" presId="urn:microsoft.com/office/officeart/2005/8/layout/chevron1"/>
    <dgm:cxn modelId="{5476D98A-73AC-F544-895A-E826D38B2672}" type="presParOf" srcId="{FB30F4DC-F1F2-7F4F-A79B-10828B91F93C}" destId="{5C066ADE-0D03-434F-A2B2-0C36186C63F9}" srcOrd="2" destOrd="0" presId="urn:microsoft.com/office/officeart/2005/8/layout/chevron1"/>
    <dgm:cxn modelId="{4DD8DDAA-7295-2F45-841D-041D5FE06D73}" type="presParOf" srcId="{FB30F4DC-F1F2-7F4F-A79B-10828B91F93C}" destId="{586747E6-560B-F349-A1B3-FD67A5C7F895}" srcOrd="3" destOrd="0" presId="urn:microsoft.com/office/officeart/2005/8/layout/chevron1"/>
    <dgm:cxn modelId="{0764F094-73F8-BA42-BAC1-CDA1BD8FCB1A}" type="presParOf" srcId="{FB30F4DC-F1F2-7F4F-A79B-10828B91F93C}" destId="{DD9A40D4-3C3B-A74D-9F99-F25B0A0AC96C}"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CC9E5607-EB6C-6C43-8627-B7ABCD63558E}" type="doc">
      <dgm:prSet loTypeId="urn:microsoft.com/office/officeart/2005/8/layout/chevron1" loCatId="" qsTypeId="urn:microsoft.com/office/officeart/2005/8/quickstyle/simple1" qsCatId="simple" csTypeId="urn:microsoft.com/office/officeart/2005/8/colors/accent1_2" csCatId="accent1" phldr="1"/>
      <dgm:spPr/>
    </dgm:pt>
    <dgm:pt modelId="{67F52510-CD0A-F54B-991D-10047CAC5A62}">
      <dgm:prSet phldrT="[Texte]"/>
      <dgm:spPr>
        <a:solidFill>
          <a:srgbClr val="2E7984"/>
        </a:solidFill>
      </dgm:spPr>
      <dgm:t>
        <a:bodyPr/>
        <a:lstStyle/>
        <a:p>
          <a:r>
            <a:rPr lang="fr-FR" dirty="0">
              <a:latin typeface="Montserrat" pitchFamily="2" charset="77"/>
            </a:rPr>
            <a:t>L'administration informatique (back-office)</a:t>
          </a:r>
        </a:p>
      </dgm:t>
    </dgm:pt>
    <dgm:pt modelId="{485CD043-8815-C244-901C-44476D754D32}" type="parTrans" cxnId="{93B18FE3-8E2B-DD41-901B-D70CF7EE7F61}">
      <dgm:prSet/>
      <dgm:spPr/>
      <dgm:t>
        <a:bodyPr/>
        <a:lstStyle/>
        <a:p>
          <a:endParaRPr lang="fr-FR"/>
        </a:p>
      </dgm:t>
    </dgm:pt>
    <dgm:pt modelId="{BFB4ECE9-98DF-DE43-86C6-733E0DE6F284}" type="sibTrans" cxnId="{93B18FE3-8E2B-DD41-901B-D70CF7EE7F61}">
      <dgm:prSet/>
      <dgm:spPr/>
      <dgm:t>
        <a:bodyPr/>
        <a:lstStyle/>
        <a:p>
          <a:endParaRPr lang="fr-FR"/>
        </a:p>
      </dgm:t>
    </dgm:pt>
    <dgm:pt modelId="{C2415C7A-D654-4843-9333-874B37C7F449}">
      <dgm:prSet phldrT="[Texte]"/>
      <dgm:spPr>
        <a:solidFill>
          <a:schemeClr val="bg2"/>
        </a:solidFill>
      </dgm:spPr>
      <dgm:t>
        <a:bodyPr/>
        <a:lstStyle/>
        <a:p>
          <a:r>
            <a:rPr lang="fr-FR" dirty="0">
              <a:solidFill>
                <a:schemeClr val="tx2"/>
              </a:solidFill>
              <a:latin typeface="Montserrat" pitchFamily="2" charset="77"/>
            </a:rPr>
            <a:t>L'administration électronique (front-office)</a:t>
          </a:r>
        </a:p>
      </dgm:t>
    </dgm:pt>
    <dgm:pt modelId="{0FE5BA33-7A4E-7D44-8257-C1A9411D174F}" type="parTrans" cxnId="{0DB53BAB-FC99-DE49-A102-C6BC98371BBF}">
      <dgm:prSet/>
      <dgm:spPr/>
      <dgm:t>
        <a:bodyPr/>
        <a:lstStyle/>
        <a:p>
          <a:endParaRPr lang="fr-FR"/>
        </a:p>
      </dgm:t>
    </dgm:pt>
    <dgm:pt modelId="{959F42A4-4CEA-A545-8C50-931F8955ED43}" type="sibTrans" cxnId="{0DB53BAB-FC99-DE49-A102-C6BC98371BBF}">
      <dgm:prSet/>
      <dgm:spPr/>
      <dgm:t>
        <a:bodyPr/>
        <a:lstStyle/>
        <a:p>
          <a:endParaRPr lang="fr-FR"/>
        </a:p>
      </dgm:t>
    </dgm:pt>
    <dgm:pt modelId="{B4471DE6-33E2-8C40-B7F3-C1A4AA8BC0F4}">
      <dgm:prSet phldrT="[Texte]"/>
      <dgm:spPr>
        <a:solidFill>
          <a:schemeClr val="bg2"/>
        </a:solidFill>
      </dgm:spPr>
      <dgm:t>
        <a:bodyPr/>
        <a:lstStyle/>
        <a:p>
          <a:r>
            <a:rPr lang="fr-FR" dirty="0">
              <a:solidFill>
                <a:schemeClr val="tx2"/>
              </a:solidFill>
              <a:latin typeface="Montserrat" pitchFamily="2" charset="77"/>
            </a:rPr>
            <a:t>L'administration automatique</a:t>
          </a:r>
        </a:p>
      </dgm:t>
    </dgm:pt>
    <dgm:pt modelId="{97ED0DF3-ED56-9A48-94C6-417898C88296}" type="parTrans" cxnId="{FFD0C75A-D033-B44A-B2A8-F3300C42F912}">
      <dgm:prSet/>
      <dgm:spPr/>
      <dgm:t>
        <a:bodyPr/>
        <a:lstStyle/>
        <a:p>
          <a:endParaRPr lang="fr-FR"/>
        </a:p>
      </dgm:t>
    </dgm:pt>
    <dgm:pt modelId="{B6C2D773-6184-F240-BF5E-07BB009A5268}" type="sibTrans" cxnId="{FFD0C75A-D033-B44A-B2A8-F3300C42F912}">
      <dgm:prSet/>
      <dgm:spPr/>
      <dgm:t>
        <a:bodyPr/>
        <a:lstStyle/>
        <a:p>
          <a:endParaRPr lang="fr-FR"/>
        </a:p>
      </dgm:t>
    </dgm:pt>
    <dgm:pt modelId="{FB30F4DC-F1F2-7F4F-A79B-10828B91F93C}" type="pres">
      <dgm:prSet presAssocID="{CC9E5607-EB6C-6C43-8627-B7ABCD63558E}" presName="Name0" presStyleCnt="0">
        <dgm:presLayoutVars>
          <dgm:dir/>
          <dgm:animLvl val="lvl"/>
          <dgm:resizeHandles val="exact"/>
        </dgm:presLayoutVars>
      </dgm:prSet>
      <dgm:spPr/>
    </dgm:pt>
    <dgm:pt modelId="{D0AFECF4-4AB2-B14A-BE81-B370EC7B23B8}" type="pres">
      <dgm:prSet presAssocID="{67F52510-CD0A-F54B-991D-10047CAC5A62}" presName="parTxOnly" presStyleLbl="node1" presStyleIdx="0" presStyleCnt="3">
        <dgm:presLayoutVars>
          <dgm:chMax val="0"/>
          <dgm:chPref val="0"/>
          <dgm:bulletEnabled val="1"/>
        </dgm:presLayoutVars>
      </dgm:prSet>
      <dgm:spPr/>
    </dgm:pt>
    <dgm:pt modelId="{00E4D596-7458-5643-9177-FAF58BA4929D}" type="pres">
      <dgm:prSet presAssocID="{BFB4ECE9-98DF-DE43-86C6-733E0DE6F284}" presName="parTxOnlySpace" presStyleCnt="0"/>
      <dgm:spPr/>
    </dgm:pt>
    <dgm:pt modelId="{5C066ADE-0D03-434F-A2B2-0C36186C63F9}" type="pres">
      <dgm:prSet presAssocID="{C2415C7A-D654-4843-9333-874B37C7F449}" presName="parTxOnly" presStyleLbl="node1" presStyleIdx="1" presStyleCnt="3">
        <dgm:presLayoutVars>
          <dgm:chMax val="0"/>
          <dgm:chPref val="0"/>
          <dgm:bulletEnabled val="1"/>
        </dgm:presLayoutVars>
      </dgm:prSet>
      <dgm:spPr/>
    </dgm:pt>
    <dgm:pt modelId="{586747E6-560B-F349-A1B3-FD67A5C7F895}" type="pres">
      <dgm:prSet presAssocID="{959F42A4-4CEA-A545-8C50-931F8955ED43}" presName="parTxOnlySpace" presStyleCnt="0"/>
      <dgm:spPr/>
    </dgm:pt>
    <dgm:pt modelId="{DD9A40D4-3C3B-A74D-9F99-F25B0A0AC96C}" type="pres">
      <dgm:prSet presAssocID="{B4471DE6-33E2-8C40-B7F3-C1A4AA8BC0F4}" presName="parTxOnly" presStyleLbl="node1" presStyleIdx="2" presStyleCnt="3">
        <dgm:presLayoutVars>
          <dgm:chMax val="0"/>
          <dgm:chPref val="0"/>
          <dgm:bulletEnabled val="1"/>
        </dgm:presLayoutVars>
      </dgm:prSet>
      <dgm:spPr/>
    </dgm:pt>
  </dgm:ptLst>
  <dgm:cxnLst>
    <dgm:cxn modelId="{98B63C06-BE21-3E44-895A-2E0F958A9F7D}" type="presOf" srcId="{CC9E5607-EB6C-6C43-8627-B7ABCD63558E}" destId="{FB30F4DC-F1F2-7F4F-A79B-10828B91F93C}" srcOrd="0" destOrd="0" presId="urn:microsoft.com/office/officeart/2005/8/layout/chevron1"/>
    <dgm:cxn modelId="{8EEDFB10-7F42-8844-9042-355A1DF31816}" type="presOf" srcId="{C2415C7A-D654-4843-9333-874B37C7F449}" destId="{5C066ADE-0D03-434F-A2B2-0C36186C63F9}" srcOrd="0" destOrd="0" presId="urn:microsoft.com/office/officeart/2005/8/layout/chevron1"/>
    <dgm:cxn modelId="{5041EB57-2807-C946-AB15-4E68454BC35B}" type="presOf" srcId="{67F52510-CD0A-F54B-991D-10047CAC5A62}" destId="{D0AFECF4-4AB2-B14A-BE81-B370EC7B23B8}" srcOrd="0" destOrd="0" presId="urn:microsoft.com/office/officeart/2005/8/layout/chevron1"/>
    <dgm:cxn modelId="{FFD0C75A-D033-B44A-B2A8-F3300C42F912}" srcId="{CC9E5607-EB6C-6C43-8627-B7ABCD63558E}" destId="{B4471DE6-33E2-8C40-B7F3-C1A4AA8BC0F4}" srcOrd="2" destOrd="0" parTransId="{97ED0DF3-ED56-9A48-94C6-417898C88296}" sibTransId="{B6C2D773-6184-F240-BF5E-07BB009A5268}"/>
    <dgm:cxn modelId="{0DB53BAB-FC99-DE49-A102-C6BC98371BBF}" srcId="{CC9E5607-EB6C-6C43-8627-B7ABCD63558E}" destId="{C2415C7A-D654-4843-9333-874B37C7F449}" srcOrd="1" destOrd="0" parTransId="{0FE5BA33-7A4E-7D44-8257-C1A9411D174F}" sibTransId="{959F42A4-4CEA-A545-8C50-931F8955ED43}"/>
    <dgm:cxn modelId="{93B18FE3-8E2B-DD41-901B-D70CF7EE7F61}" srcId="{CC9E5607-EB6C-6C43-8627-B7ABCD63558E}" destId="{67F52510-CD0A-F54B-991D-10047CAC5A62}" srcOrd="0" destOrd="0" parTransId="{485CD043-8815-C244-901C-44476D754D32}" sibTransId="{BFB4ECE9-98DF-DE43-86C6-733E0DE6F284}"/>
    <dgm:cxn modelId="{8DD8D6F5-9527-7E42-99BA-E0F57A293559}" type="presOf" srcId="{B4471DE6-33E2-8C40-B7F3-C1A4AA8BC0F4}" destId="{DD9A40D4-3C3B-A74D-9F99-F25B0A0AC96C}" srcOrd="0" destOrd="0" presId="urn:microsoft.com/office/officeart/2005/8/layout/chevron1"/>
    <dgm:cxn modelId="{50596B3D-580A-FD4F-9963-23BA34DFDD78}" type="presParOf" srcId="{FB30F4DC-F1F2-7F4F-A79B-10828B91F93C}" destId="{D0AFECF4-4AB2-B14A-BE81-B370EC7B23B8}" srcOrd="0" destOrd="0" presId="urn:microsoft.com/office/officeart/2005/8/layout/chevron1"/>
    <dgm:cxn modelId="{0228AAAC-38FB-4E4A-8B8D-589622953B55}" type="presParOf" srcId="{FB30F4DC-F1F2-7F4F-A79B-10828B91F93C}" destId="{00E4D596-7458-5643-9177-FAF58BA4929D}" srcOrd="1" destOrd="0" presId="urn:microsoft.com/office/officeart/2005/8/layout/chevron1"/>
    <dgm:cxn modelId="{5476D98A-73AC-F544-895A-E826D38B2672}" type="presParOf" srcId="{FB30F4DC-F1F2-7F4F-A79B-10828B91F93C}" destId="{5C066ADE-0D03-434F-A2B2-0C36186C63F9}" srcOrd="2" destOrd="0" presId="urn:microsoft.com/office/officeart/2005/8/layout/chevron1"/>
    <dgm:cxn modelId="{4DD8DDAA-7295-2F45-841D-041D5FE06D73}" type="presParOf" srcId="{FB30F4DC-F1F2-7F4F-A79B-10828B91F93C}" destId="{586747E6-560B-F349-A1B3-FD67A5C7F895}" srcOrd="3" destOrd="0" presId="urn:microsoft.com/office/officeart/2005/8/layout/chevron1"/>
    <dgm:cxn modelId="{0764F094-73F8-BA42-BAC1-CDA1BD8FCB1A}" type="presParOf" srcId="{FB30F4DC-F1F2-7F4F-A79B-10828B91F93C}" destId="{DD9A40D4-3C3B-A74D-9F99-F25B0A0AC96C}"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CC9E5607-EB6C-6C43-8627-B7ABCD63558E}" type="doc">
      <dgm:prSet loTypeId="urn:microsoft.com/office/officeart/2005/8/layout/chevron1" loCatId="" qsTypeId="urn:microsoft.com/office/officeart/2005/8/quickstyle/simple1" qsCatId="simple" csTypeId="urn:microsoft.com/office/officeart/2005/8/colors/accent1_2" csCatId="accent1" phldr="1"/>
      <dgm:spPr/>
    </dgm:pt>
    <dgm:pt modelId="{67F52510-CD0A-F54B-991D-10047CAC5A62}">
      <dgm:prSet phldrT="[Texte]"/>
      <dgm:spPr>
        <a:solidFill>
          <a:schemeClr val="bg2"/>
        </a:solidFill>
      </dgm:spPr>
      <dgm:t>
        <a:bodyPr/>
        <a:lstStyle/>
        <a:p>
          <a:r>
            <a:rPr lang="fr-FR" dirty="0">
              <a:solidFill>
                <a:schemeClr val="tx2"/>
              </a:solidFill>
              <a:latin typeface="Montserrat" pitchFamily="2" charset="77"/>
            </a:rPr>
            <a:t>L'administration informatique (back-office)</a:t>
          </a:r>
        </a:p>
      </dgm:t>
    </dgm:pt>
    <dgm:pt modelId="{485CD043-8815-C244-901C-44476D754D32}" type="parTrans" cxnId="{93B18FE3-8E2B-DD41-901B-D70CF7EE7F61}">
      <dgm:prSet/>
      <dgm:spPr/>
      <dgm:t>
        <a:bodyPr/>
        <a:lstStyle/>
        <a:p>
          <a:endParaRPr lang="fr-FR"/>
        </a:p>
      </dgm:t>
    </dgm:pt>
    <dgm:pt modelId="{BFB4ECE9-98DF-DE43-86C6-733E0DE6F284}" type="sibTrans" cxnId="{93B18FE3-8E2B-DD41-901B-D70CF7EE7F61}">
      <dgm:prSet/>
      <dgm:spPr/>
      <dgm:t>
        <a:bodyPr/>
        <a:lstStyle/>
        <a:p>
          <a:endParaRPr lang="fr-FR"/>
        </a:p>
      </dgm:t>
    </dgm:pt>
    <dgm:pt modelId="{C2415C7A-D654-4843-9333-874B37C7F449}">
      <dgm:prSet phldrT="[Texte]"/>
      <dgm:spPr>
        <a:solidFill>
          <a:srgbClr val="A5B18B"/>
        </a:solidFill>
      </dgm:spPr>
      <dgm:t>
        <a:bodyPr/>
        <a:lstStyle/>
        <a:p>
          <a:r>
            <a:rPr lang="fr-FR" dirty="0">
              <a:latin typeface="Montserrat" pitchFamily="2" charset="77"/>
            </a:rPr>
            <a:t>L'administration électronique (front-office)</a:t>
          </a:r>
        </a:p>
      </dgm:t>
    </dgm:pt>
    <dgm:pt modelId="{0FE5BA33-7A4E-7D44-8257-C1A9411D174F}" type="parTrans" cxnId="{0DB53BAB-FC99-DE49-A102-C6BC98371BBF}">
      <dgm:prSet/>
      <dgm:spPr/>
      <dgm:t>
        <a:bodyPr/>
        <a:lstStyle/>
        <a:p>
          <a:endParaRPr lang="fr-FR"/>
        </a:p>
      </dgm:t>
    </dgm:pt>
    <dgm:pt modelId="{959F42A4-4CEA-A545-8C50-931F8955ED43}" type="sibTrans" cxnId="{0DB53BAB-FC99-DE49-A102-C6BC98371BBF}">
      <dgm:prSet/>
      <dgm:spPr/>
      <dgm:t>
        <a:bodyPr/>
        <a:lstStyle/>
        <a:p>
          <a:endParaRPr lang="fr-FR"/>
        </a:p>
      </dgm:t>
    </dgm:pt>
    <dgm:pt modelId="{B4471DE6-33E2-8C40-B7F3-C1A4AA8BC0F4}">
      <dgm:prSet phldrT="[Texte]"/>
      <dgm:spPr>
        <a:solidFill>
          <a:schemeClr val="bg2"/>
        </a:solidFill>
      </dgm:spPr>
      <dgm:t>
        <a:bodyPr/>
        <a:lstStyle/>
        <a:p>
          <a:r>
            <a:rPr lang="fr-FR" dirty="0">
              <a:solidFill>
                <a:schemeClr val="tx2"/>
              </a:solidFill>
              <a:latin typeface="Montserrat" pitchFamily="2" charset="77"/>
            </a:rPr>
            <a:t>L'administration automatique</a:t>
          </a:r>
        </a:p>
      </dgm:t>
    </dgm:pt>
    <dgm:pt modelId="{97ED0DF3-ED56-9A48-94C6-417898C88296}" type="parTrans" cxnId="{FFD0C75A-D033-B44A-B2A8-F3300C42F912}">
      <dgm:prSet/>
      <dgm:spPr/>
      <dgm:t>
        <a:bodyPr/>
        <a:lstStyle/>
        <a:p>
          <a:endParaRPr lang="fr-FR"/>
        </a:p>
      </dgm:t>
    </dgm:pt>
    <dgm:pt modelId="{B6C2D773-6184-F240-BF5E-07BB009A5268}" type="sibTrans" cxnId="{FFD0C75A-D033-B44A-B2A8-F3300C42F912}">
      <dgm:prSet/>
      <dgm:spPr/>
      <dgm:t>
        <a:bodyPr/>
        <a:lstStyle/>
        <a:p>
          <a:endParaRPr lang="fr-FR"/>
        </a:p>
      </dgm:t>
    </dgm:pt>
    <dgm:pt modelId="{FB30F4DC-F1F2-7F4F-A79B-10828B91F93C}" type="pres">
      <dgm:prSet presAssocID="{CC9E5607-EB6C-6C43-8627-B7ABCD63558E}" presName="Name0" presStyleCnt="0">
        <dgm:presLayoutVars>
          <dgm:dir/>
          <dgm:animLvl val="lvl"/>
          <dgm:resizeHandles val="exact"/>
        </dgm:presLayoutVars>
      </dgm:prSet>
      <dgm:spPr/>
    </dgm:pt>
    <dgm:pt modelId="{D0AFECF4-4AB2-B14A-BE81-B370EC7B23B8}" type="pres">
      <dgm:prSet presAssocID="{67F52510-CD0A-F54B-991D-10047CAC5A62}" presName="parTxOnly" presStyleLbl="node1" presStyleIdx="0" presStyleCnt="3">
        <dgm:presLayoutVars>
          <dgm:chMax val="0"/>
          <dgm:chPref val="0"/>
          <dgm:bulletEnabled val="1"/>
        </dgm:presLayoutVars>
      </dgm:prSet>
      <dgm:spPr/>
    </dgm:pt>
    <dgm:pt modelId="{00E4D596-7458-5643-9177-FAF58BA4929D}" type="pres">
      <dgm:prSet presAssocID="{BFB4ECE9-98DF-DE43-86C6-733E0DE6F284}" presName="parTxOnlySpace" presStyleCnt="0"/>
      <dgm:spPr/>
    </dgm:pt>
    <dgm:pt modelId="{5C066ADE-0D03-434F-A2B2-0C36186C63F9}" type="pres">
      <dgm:prSet presAssocID="{C2415C7A-D654-4843-9333-874B37C7F449}" presName="parTxOnly" presStyleLbl="node1" presStyleIdx="1" presStyleCnt="3">
        <dgm:presLayoutVars>
          <dgm:chMax val="0"/>
          <dgm:chPref val="0"/>
          <dgm:bulletEnabled val="1"/>
        </dgm:presLayoutVars>
      </dgm:prSet>
      <dgm:spPr/>
    </dgm:pt>
    <dgm:pt modelId="{586747E6-560B-F349-A1B3-FD67A5C7F895}" type="pres">
      <dgm:prSet presAssocID="{959F42A4-4CEA-A545-8C50-931F8955ED43}" presName="parTxOnlySpace" presStyleCnt="0"/>
      <dgm:spPr/>
    </dgm:pt>
    <dgm:pt modelId="{DD9A40D4-3C3B-A74D-9F99-F25B0A0AC96C}" type="pres">
      <dgm:prSet presAssocID="{B4471DE6-33E2-8C40-B7F3-C1A4AA8BC0F4}" presName="parTxOnly" presStyleLbl="node1" presStyleIdx="2" presStyleCnt="3">
        <dgm:presLayoutVars>
          <dgm:chMax val="0"/>
          <dgm:chPref val="0"/>
          <dgm:bulletEnabled val="1"/>
        </dgm:presLayoutVars>
      </dgm:prSet>
      <dgm:spPr/>
    </dgm:pt>
  </dgm:ptLst>
  <dgm:cxnLst>
    <dgm:cxn modelId="{98B63C06-BE21-3E44-895A-2E0F958A9F7D}" type="presOf" srcId="{CC9E5607-EB6C-6C43-8627-B7ABCD63558E}" destId="{FB30F4DC-F1F2-7F4F-A79B-10828B91F93C}" srcOrd="0" destOrd="0" presId="urn:microsoft.com/office/officeart/2005/8/layout/chevron1"/>
    <dgm:cxn modelId="{8EEDFB10-7F42-8844-9042-355A1DF31816}" type="presOf" srcId="{C2415C7A-D654-4843-9333-874B37C7F449}" destId="{5C066ADE-0D03-434F-A2B2-0C36186C63F9}" srcOrd="0" destOrd="0" presId="urn:microsoft.com/office/officeart/2005/8/layout/chevron1"/>
    <dgm:cxn modelId="{5041EB57-2807-C946-AB15-4E68454BC35B}" type="presOf" srcId="{67F52510-CD0A-F54B-991D-10047CAC5A62}" destId="{D0AFECF4-4AB2-B14A-BE81-B370EC7B23B8}" srcOrd="0" destOrd="0" presId="urn:microsoft.com/office/officeart/2005/8/layout/chevron1"/>
    <dgm:cxn modelId="{FFD0C75A-D033-B44A-B2A8-F3300C42F912}" srcId="{CC9E5607-EB6C-6C43-8627-B7ABCD63558E}" destId="{B4471DE6-33E2-8C40-B7F3-C1A4AA8BC0F4}" srcOrd="2" destOrd="0" parTransId="{97ED0DF3-ED56-9A48-94C6-417898C88296}" sibTransId="{B6C2D773-6184-F240-BF5E-07BB009A5268}"/>
    <dgm:cxn modelId="{0DB53BAB-FC99-DE49-A102-C6BC98371BBF}" srcId="{CC9E5607-EB6C-6C43-8627-B7ABCD63558E}" destId="{C2415C7A-D654-4843-9333-874B37C7F449}" srcOrd="1" destOrd="0" parTransId="{0FE5BA33-7A4E-7D44-8257-C1A9411D174F}" sibTransId="{959F42A4-4CEA-A545-8C50-931F8955ED43}"/>
    <dgm:cxn modelId="{93B18FE3-8E2B-DD41-901B-D70CF7EE7F61}" srcId="{CC9E5607-EB6C-6C43-8627-B7ABCD63558E}" destId="{67F52510-CD0A-F54B-991D-10047CAC5A62}" srcOrd="0" destOrd="0" parTransId="{485CD043-8815-C244-901C-44476D754D32}" sibTransId="{BFB4ECE9-98DF-DE43-86C6-733E0DE6F284}"/>
    <dgm:cxn modelId="{8DD8D6F5-9527-7E42-99BA-E0F57A293559}" type="presOf" srcId="{B4471DE6-33E2-8C40-B7F3-C1A4AA8BC0F4}" destId="{DD9A40D4-3C3B-A74D-9F99-F25B0A0AC96C}" srcOrd="0" destOrd="0" presId="urn:microsoft.com/office/officeart/2005/8/layout/chevron1"/>
    <dgm:cxn modelId="{50596B3D-580A-FD4F-9963-23BA34DFDD78}" type="presParOf" srcId="{FB30F4DC-F1F2-7F4F-A79B-10828B91F93C}" destId="{D0AFECF4-4AB2-B14A-BE81-B370EC7B23B8}" srcOrd="0" destOrd="0" presId="urn:microsoft.com/office/officeart/2005/8/layout/chevron1"/>
    <dgm:cxn modelId="{0228AAAC-38FB-4E4A-8B8D-589622953B55}" type="presParOf" srcId="{FB30F4DC-F1F2-7F4F-A79B-10828B91F93C}" destId="{00E4D596-7458-5643-9177-FAF58BA4929D}" srcOrd="1" destOrd="0" presId="urn:microsoft.com/office/officeart/2005/8/layout/chevron1"/>
    <dgm:cxn modelId="{5476D98A-73AC-F544-895A-E826D38B2672}" type="presParOf" srcId="{FB30F4DC-F1F2-7F4F-A79B-10828B91F93C}" destId="{5C066ADE-0D03-434F-A2B2-0C36186C63F9}" srcOrd="2" destOrd="0" presId="urn:microsoft.com/office/officeart/2005/8/layout/chevron1"/>
    <dgm:cxn modelId="{4DD8DDAA-7295-2F45-841D-041D5FE06D73}" type="presParOf" srcId="{FB30F4DC-F1F2-7F4F-A79B-10828B91F93C}" destId="{586747E6-560B-F349-A1B3-FD67A5C7F895}" srcOrd="3" destOrd="0" presId="urn:microsoft.com/office/officeart/2005/8/layout/chevron1"/>
    <dgm:cxn modelId="{0764F094-73F8-BA42-BAC1-CDA1BD8FCB1A}" type="presParOf" srcId="{FB30F4DC-F1F2-7F4F-A79B-10828B91F93C}" destId="{DD9A40D4-3C3B-A74D-9F99-F25B0A0AC96C}"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CC9E5607-EB6C-6C43-8627-B7ABCD63558E}" type="doc">
      <dgm:prSet loTypeId="urn:microsoft.com/office/officeart/2005/8/layout/chevron1" loCatId="" qsTypeId="urn:microsoft.com/office/officeart/2005/8/quickstyle/simple1" qsCatId="simple" csTypeId="urn:microsoft.com/office/officeart/2005/8/colors/accent1_2" csCatId="accent1" phldr="1"/>
      <dgm:spPr/>
    </dgm:pt>
    <dgm:pt modelId="{67F52510-CD0A-F54B-991D-10047CAC5A62}">
      <dgm:prSet phldrT="[Texte]"/>
      <dgm:spPr>
        <a:solidFill>
          <a:schemeClr val="bg2"/>
        </a:solidFill>
      </dgm:spPr>
      <dgm:t>
        <a:bodyPr/>
        <a:lstStyle/>
        <a:p>
          <a:r>
            <a:rPr lang="fr-FR" dirty="0">
              <a:solidFill>
                <a:schemeClr val="tx2"/>
              </a:solidFill>
              <a:latin typeface="Montserrat" pitchFamily="2" charset="77"/>
            </a:rPr>
            <a:t>L'administration informatique (back-office)</a:t>
          </a:r>
        </a:p>
      </dgm:t>
    </dgm:pt>
    <dgm:pt modelId="{485CD043-8815-C244-901C-44476D754D32}" type="parTrans" cxnId="{93B18FE3-8E2B-DD41-901B-D70CF7EE7F61}">
      <dgm:prSet/>
      <dgm:spPr/>
      <dgm:t>
        <a:bodyPr/>
        <a:lstStyle/>
        <a:p>
          <a:endParaRPr lang="fr-FR"/>
        </a:p>
      </dgm:t>
    </dgm:pt>
    <dgm:pt modelId="{BFB4ECE9-98DF-DE43-86C6-733E0DE6F284}" type="sibTrans" cxnId="{93B18FE3-8E2B-DD41-901B-D70CF7EE7F61}">
      <dgm:prSet/>
      <dgm:spPr/>
      <dgm:t>
        <a:bodyPr/>
        <a:lstStyle/>
        <a:p>
          <a:endParaRPr lang="fr-FR"/>
        </a:p>
      </dgm:t>
    </dgm:pt>
    <dgm:pt modelId="{C2415C7A-D654-4843-9333-874B37C7F449}">
      <dgm:prSet phldrT="[Texte]"/>
      <dgm:spPr>
        <a:solidFill>
          <a:schemeClr val="bg2"/>
        </a:solidFill>
      </dgm:spPr>
      <dgm:t>
        <a:bodyPr/>
        <a:lstStyle/>
        <a:p>
          <a:r>
            <a:rPr lang="fr-FR" dirty="0">
              <a:solidFill>
                <a:schemeClr val="tx2"/>
              </a:solidFill>
              <a:latin typeface="Montserrat" pitchFamily="2" charset="77"/>
            </a:rPr>
            <a:t>L'administration électronique (front-office)</a:t>
          </a:r>
        </a:p>
      </dgm:t>
    </dgm:pt>
    <dgm:pt modelId="{0FE5BA33-7A4E-7D44-8257-C1A9411D174F}" type="parTrans" cxnId="{0DB53BAB-FC99-DE49-A102-C6BC98371BBF}">
      <dgm:prSet/>
      <dgm:spPr/>
      <dgm:t>
        <a:bodyPr/>
        <a:lstStyle/>
        <a:p>
          <a:endParaRPr lang="fr-FR"/>
        </a:p>
      </dgm:t>
    </dgm:pt>
    <dgm:pt modelId="{959F42A4-4CEA-A545-8C50-931F8955ED43}" type="sibTrans" cxnId="{0DB53BAB-FC99-DE49-A102-C6BC98371BBF}">
      <dgm:prSet/>
      <dgm:spPr/>
      <dgm:t>
        <a:bodyPr/>
        <a:lstStyle/>
        <a:p>
          <a:endParaRPr lang="fr-FR"/>
        </a:p>
      </dgm:t>
    </dgm:pt>
    <dgm:pt modelId="{B4471DE6-33E2-8C40-B7F3-C1A4AA8BC0F4}">
      <dgm:prSet phldrT="[Texte]"/>
      <dgm:spPr>
        <a:solidFill>
          <a:srgbClr val="D9B063"/>
        </a:solidFill>
      </dgm:spPr>
      <dgm:t>
        <a:bodyPr/>
        <a:lstStyle/>
        <a:p>
          <a:r>
            <a:rPr lang="fr-FR" dirty="0">
              <a:latin typeface="Montserrat" pitchFamily="2" charset="77"/>
            </a:rPr>
            <a:t>L'administration automatique</a:t>
          </a:r>
        </a:p>
      </dgm:t>
    </dgm:pt>
    <dgm:pt modelId="{97ED0DF3-ED56-9A48-94C6-417898C88296}" type="parTrans" cxnId="{FFD0C75A-D033-B44A-B2A8-F3300C42F912}">
      <dgm:prSet/>
      <dgm:spPr/>
      <dgm:t>
        <a:bodyPr/>
        <a:lstStyle/>
        <a:p>
          <a:endParaRPr lang="fr-FR"/>
        </a:p>
      </dgm:t>
    </dgm:pt>
    <dgm:pt modelId="{B6C2D773-6184-F240-BF5E-07BB009A5268}" type="sibTrans" cxnId="{FFD0C75A-D033-B44A-B2A8-F3300C42F912}">
      <dgm:prSet/>
      <dgm:spPr/>
      <dgm:t>
        <a:bodyPr/>
        <a:lstStyle/>
        <a:p>
          <a:endParaRPr lang="fr-FR"/>
        </a:p>
      </dgm:t>
    </dgm:pt>
    <dgm:pt modelId="{FB30F4DC-F1F2-7F4F-A79B-10828B91F93C}" type="pres">
      <dgm:prSet presAssocID="{CC9E5607-EB6C-6C43-8627-B7ABCD63558E}" presName="Name0" presStyleCnt="0">
        <dgm:presLayoutVars>
          <dgm:dir/>
          <dgm:animLvl val="lvl"/>
          <dgm:resizeHandles val="exact"/>
        </dgm:presLayoutVars>
      </dgm:prSet>
      <dgm:spPr/>
    </dgm:pt>
    <dgm:pt modelId="{D0AFECF4-4AB2-B14A-BE81-B370EC7B23B8}" type="pres">
      <dgm:prSet presAssocID="{67F52510-CD0A-F54B-991D-10047CAC5A62}" presName="parTxOnly" presStyleLbl="node1" presStyleIdx="0" presStyleCnt="3">
        <dgm:presLayoutVars>
          <dgm:chMax val="0"/>
          <dgm:chPref val="0"/>
          <dgm:bulletEnabled val="1"/>
        </dgm:presLayoutVars>
      </dgm:prSet>
      <dgm:spPr/>
    </dgm:pt>
    <dgm:pt modelId="{00E4D596-7458-5643-9177-FAF58BA4929D}" type="pres">
      <dgm:prSet presAssocID="{BFB4ECE9-98DF-DE43-86C6-733E0DE6F284}" presName="parTxOnlySpace" presStyleCnt="0"/>
      <dgm:spPr/>
    </dgm:pt>
    <dgm:pt modelId="{5C066ADE-0D03-434F-A2B2-0C36186C63F9}" type="pres">
      <dgm:prSet presAssocID="{C2415C7A-D654-4843-9333-874B37C7F449}" presName="parTxOnly" presStyleLbl="node1" presStyleIdx="1" presStyleCnt="3">
        <dgm:presLayoutVars>
          <dgm:chMax val="0"/>
          <dgm:chPref val="0"/>
          <dgm:bulletEnabled val="1"/>
        </dgm:presLayoutVars>
      </dgm:prSet>
      <dgm:spPr/>
    </dgm:pt>
    <dgm:pt modelId="{586747E6-560B-F349-A1B3-FD67A5C7F895}" type="pres">
      <dgm:prSet presAssocID="{959F42A4-4CEA-A545-8C50-931F8955ED43}" presName="parTxOnlySpace" presStyleCnt="0"/>
      <dgm:spPr/>
    </dgm:pt>
    <dgm:pt modelId="{DD9A40D4-3C3B-A74D-9F99-F25B0A0AC96C}" type="pres">
      <dgm:prSet presAssocID="{B4471DE6-33E2-8C40-B7F3-C1A4AA8BC0F4}" presName="parTxOnly" presStyleLbl="node1" presStyleIdx="2" presStyleCnt="3">
        <dgm:presLayoutVars>
          <dgm:chMax val="0"/>
          <dgm:chPref val="0"/>
          <dgm:bulletEnabled val="1"/>
        </dgm:presLayoutVars>
      </dgm:prSet>
      <dgm:spPr/>
    </dgm:pt>
  </dgm:ptLst>
  <dgm:cxnLst>
    <dgm:cxn modelId="{98B63C06-BE21-3E44-895A-2E0F958A9F7D}" type="presOf" srcId="{CC9E5607-EB6C-6C43-8627-B7ABCD63558E}" destId="{FB30F4DC-F1F2-7F4F-A79B-10828B91F93C}" srcOrd="0" destOrd="0" presId="urn:microsoft.com/office/officeart/2005/8/layout/chevron1"/>
    <dgm:cxn modelId="{8EEDFB10-7F42-8844-9042-355A1DF31816}" type="presOf" srcId="{C2415C7A-D654-4843-9333-874B37C7F449}" destId="{5C066ADE-0D03-434F-A2B2-0C36186C63F9}" srcOrd="0" destOrd="0" presId="urn:microsoft.com/office/officeart/2005/8/layout/chevron1"/>
    <dgm:cxn modelId="{5041EB57-2807-C946-AB15-4E68454BC35B}" type="presOf" srcId="{67F52510-CD0A-F54B-991D-10047CAC5A62}" destId="{D0AFECF4-4AB2-B14A-BE81-B370EC7B23B8}" srcOrd="0" destOrd="0" presId="urn:microsoft.com/office/officeart/2005/8/layout/chevron1"/>
    <dgm:cxn modelId="{FFD0C75A-D033-B44A-B2A8-F3300C42F912}" srcId="{CC9E5607-EB6C-6C43-8627-B7ABCD63558E}" destId="{B4471DE6-33E2-8C40-B7F3-C1A4AA8BC0F4}" srcOrd="2" destOrd="0" parTransId="{97ED0DF3-ED56-9A48-94C6-417898C88296}" sibTransId="{B6C2D773-6184-F240-BF5E-07BB009A5268}"/>
    <dgm:cxn modelId="{0DB53BAB-FC99-DE49-A102-C6BC98371BBF}" srcId="{CC9E5607-EB6C-6C43-8627-B7ABCD63558E}" destId="{C2415C7A-D654-4843-9333-874B37C7F449}" srcOrd="1" destOrd="0" parTransId="{0FE5BA33-7A4E-7D44-8257-C1A9411D174F}" sibTransId="{959F42A4-4CEA-A545-8C50-931F8955ED43}"/>
    <dgm:cxn modelId="{93B18FE3-8E2B-DD41-901B-D70CF7EE7F61}" srcId="{CC9E5607-EB6C-6C43-8627-B7ABCD63558E}" destId="{67F52510-CD0A-F54B-991D-10047CAC5A62}" srcOrd="0" destOrd="0" parTransId="{485CD043-8815-C244-901C-44476D754D32}" sibTransId="{BFB4ECE9-98DF-DE43-86C6-733E0DE6F284}"/>
    <dgm:cxn modelId="{8DD8D6F5-9527-7E42-99BA-E0F57A293559}" type="presOf" srcId="{B4471DE6-33E2-8C40-B7F3-C1A4AA8BC0F4}" destId="{DD9A40D4-3C3B-A74D-9F99-F25B0A0AC96C}" srcOrd="0" destOrd="0" presId="urn:microsoft.com/office/officeart/2005/8/layout/chevron1"/>
    <dgm:cxn modelId="{50596B3D-580A-FD4F-9963-23BA34DFDD78}" type="presParOf" srcId="{FB30F4DC-F1F2-7F4F-A79B-10828B91F93C}" destId="{D0AFECF4-4AB2-B14A-BE81-B370EC7B23B8}" srcOrd="0" destOrd="0" presId="urn:microsoft.com/office/officeart/2005/8/layout/chevron1"/>
    <dgm:cxn modelId="{0228AAAC-38FB-4E4A-8B8D-589622953B55}" type="presParOf" srcId="{FB30F4DC-F1F2-7F4F-A79B-10828B91F93C}" destId="{00E4D596-7458-5643-9177-FAF58BA4929D}" srcOrd="1" destOrd="0" presId="urn:microsoft.com/office/officeart/2005/8/layout/chevron1"/>
    <dgm:cxn modelId="{5476D98A-73AC-F544-895A-E826D38B2672}" type="presParOf" srcId="{FB30F4DC-F1F2-7F4F-A79B-10828B91F93C}" destId="{5C066ADE-0D03-434F-A2B2-0C36186C63F9}" srcOrd="2" destOrd="0" presId="urn:microsoft.com/office/officeart/2005/8/layout/chevron1"/>
    <dgm:cxn modelId="{4DD8DDAA-7295-2F45-841D-041D5FE06D73}" type="presParOf" srcId="{FB30F4DC-F1F2-7F4F-A79B-10828B91F93C}" destId="{586747E6-560B-F349-A1B3-FD67A5C7F895}" srcOrd="3" destOrd="0" presId="urn:microsoft.com/office/officeart/2005/8/layout/chevron1"/>
    <dgm:cxn modelId="{0764F094-73F8-BA42-BAC1-CDA1BD8FCB1A}" type="presParOf" srcId="{FB30F4DC-F1F2-7F4F-A79B-10828B91F93C}" destId="{DD9A40D4-3C3B-A74D-9F99-F25B0A0AC96C}"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09D7876B-59E5-FF41-A4BB-15CE05716BDE}" type="doc">
      <dgm:prSet loTypeId="urn:microsoft.com/office/officeart/2005/8/layout/hierarchy4" loCatId="" qsTypeId="urn:microsoft.com/office/officeart/2005/8/quickstyle/simple1" qsCatId="simple" csTypeId="urn:microsoft.com/office/officeart/2005/8/colors/accent1_2" csCatId="accent1" phldr="1"/>
      <dgm:spPr/>
      <dgm:t>
        <a:bodyPr/>
        <a:lstStyle/>
        <a:p>
          <a:endParaRPr lang="fr-FR"/>
        </a:p>
      </dgm:t>
    </dgm:pt>
    <dgm:pt modelId="{ADF82C88-E197-064B-9E5C-2BCF660517BF}" type="asst">
      <dgm:prSet phldrT="[Texte]" custT="1"/>
      <dgm:spPr>
        <a:solidFill>
          <a:srgbClr val="A5B18B"/>
        </a:solidFill>
      </dgm:spPr>
      <dgm:t>
        <a:bodyPr/>
        <a:lstStyle/>
        <a:p>
          <a:r>
            <a:rPr lang="fr-FR" sz="2800" dirty="0">
              <a:solidFill>
                <a:schemeClr val="tx2"/>
              </a:solidFill>
              <a:latin typeface="Montserrat" pitchFamily="2" charset="77"/>
            </a:rPr>
            <a:t>La publicité de l'administration</a:t>
          </a:r>
        </a:p>
      </dgm:t>
    </dgm:pt>
    <dgm:pt modelId="{24A247DD-9DF5-8642-BF5C-CCB03F220CC9}" type="parTrans" cxnId="{00171874-A84E-2346-B5D2-ACFF47C193CB}">
      <dgm:prSet/>
      <dgm:spPr/>
      <dgm:t>
        <a:bodyPr/>
        <a:lstStyle/>
        <a:p>
          <a:endParaRPr lang="fr-FR">
            <a:solidFill>
              <a:schemeClr val="tx2"/>
            </a:solidFill>
            <a:latin typeface="+mn-lt"/>
          </a:endParaRPr>
        </a:p>
      </dgm:t>
    </dgm:pt>
    <dgm:pt modelId="{8C75E07C-815C-664A-A225-CE03AD378C56}" type="sibTrans" cxnId="{00171874-A84E-2346-B5D2-ACFF47C193CB}">
      <dgm:prSet/>
      <dgm:spPr/>
      <dgm:t>
        <a:bodyPr/>
        <a:lstStyle/>
        <a:p>
          <a:endParaRPr lang="fr-FR">
            <a:solidFill>
              <a:schemeClr val="tx2"/>
            </a:solidFill>
            <a:latin typeface="+mn-lt"/>
          </a:endParaRPr>
        </a:p>
      </dgm:t>
    </dgm:pt>
    <dgm:pt modelId="{8A7BBFC6-048A-9541-B3C4-FFD000321728}">
      <dgm:prSet phldrT="[Texte]" custT="1"/>
      <dgm:spPr>
        <a:solidFill>
          <a:srgbClr val="D9B063"/>
        </a:solidFill>
      </dgm:spPr>
      <dgm:t>
        <a:bodyPr/>
        <a:lstStyle/>
        <a:p>
          <a:r>
            <a:rPr lang="fr-FR" sz="1800" dirty="0">
              <a:solidFill>
                <a:schemeClr val="tx2"/>
              </a:solidFill>
              <a:latin typeface="Montserrat" pitchFamily="2" charset="77"/>
            </a:rPr>
            <a:t>La motivation des actes administratifs</a:t>
          </a:r>
        </a:p>
      </dgm:t>
    </dgm:pt>
    <dgm:pt modelId="{444CD602-7199-B64D-A0D7-D3EFC477E249}" type="parTrans" cxnId="{CBF8AA26-15E4-E946-A7E2-935A21D80467}">
      <dgm:prSet/>
      <dgm:spPr/>
      <dgm:t>
        <a:bodyPr/>
        <a:lstStyle/>
        <a:p>
          <a:endParaRPr lang="fr-FR">
            <a:solidFill>
              <a:schemeClr val="tx2"/>
            </a:solidFill>
            <a:latin typeface="+mn-lt"/>
          </a:endParaRPr>
        </a:p>
      </dgm:t>
    </dgm:pt>
    <dgm:pt modelId="{07D720B8-19CE-4544-A720-174A96D2F75B}" type="sibTrans" cxnId="{CBF8AA26-15E4-E946-A7E2-935A21D80467}">
      <dgm:prSet/>
      <dgm:spPr/>
      <dgm:t>
        <a:bodyPr/>
        <a:lstStyle/>
        <a:p>
          <a:endParaRPr lang="fr-FR">
            <a:solidFill>
              <a:schemeClr val="tx2"/>
            </a:solidFill>
            <a:latin typeface="+mn-lt"/>
          </a:endParaRPr>
        </a:p>
      </dgm:t>
    </dgm:pt>
    <dgm:pt modelId="{AD0CD0B9-059A-AC44-A3FA-0BE26614505A}" type="asst">
      <dgm:prSet phldrT="[Texte]" custT="1"/>
      <dgm:spPr>
        <a:solidFill>
          <a:srgbClr val="A5B18B"/>
        </a:solidFill>
      </dgm:spPr>
      <dgm:t>
        <a:bodyPr/>
        <a:lstStyle/>
        <a:p>
          <a:r>
            <a:rPr lang="fr-FR" sz="2000" dirty="0">
              <a:solidFill>
                <a:schemeClr val="tx2"/>
              </a:solidFill>
              <a:latin typeface="Montserrat" pitchFamily="2" charset="77"/>
            </a:rPr>
            <a:t>La publicité active</a:t>
          </a:r>
        </a:p>
      </dgm:t>
    </dgm:pt>
    <dgm:pt modelId="{490BEFF5-1AE3-0945-865E-5E0D7F7F41EF}" type="parTrans" cxnId="{538BCC73-CFD5-A449-B631-DBF7F6E09CA6}">
      <dgm:prSet/>
      <dgm:spPr/>
      <dgm:t>
        <a:bodyPr/>
        <a:lstStyle/>
        <a:p>
          <a:endParaRPr lang="fr-FR">
            <a:solidFill>
              <a:schemeClr val="tx2"/>
            </a:solidFill>
            <a:latin typeface="+mn-lt"/>
          </a:endParaRPr>
        </a:p>
      </dgm:t>
    </dgm:pt>
    <dgm:pt modelId="{57DA234C-2187-3A48-84C5-0E5CBE5112D4}" type="sibTrans" cxnId="{538BCC73-CFD5-A449-B631-DBF7F6E09CA6}">
      <dgm:prSet/>
      <dgm:spPr/>
      <dgm:t>
        <a:bodyPr/>
        <a:lstStyle/>
        <a:p>
          <a:endParaRPr lang="fr-FR">
            <a:solidFill>
              <a:schemeClr val="tx2"/>
            </a:solidFill>
            <a:latin typeface="+mn-lt"/>
          </a:endParaRPr>
        </a:p>
      </dgm:t>
    </dgm:pt>
    <dgm:pt modelId="{65163150-2B00-5146-841A-BAED9318E637}" type="asst">
      <dgm:prSet phldrT="[Texte]" custT="1"/>
      <dgm:spPr>
        <a:solidFill>
          <a:srgbClr val="A5B18B"/>
        </a:solidFill>
      </dgm:spPr>
      <dgm:t>
        <a:bodyPr/>
        <a:lstStyle/>
        <a:p>
          <a:r>
            <a:rPr lang="fr-FR" sz="2000" dirty="0">
              <a:solidFill>
                <a:schemeClr val="tx2"/>
              </a:solidFill>
              <a:latin typeface="Montserrat" pitchFamily="2" charset="77"/>
            </a:rPr>
            <a:t>La publicité passive</a:t>
          </a:r>
        </a:p>
      </dgm:t>
    </dgm:pt>
    <dgm:pt modelId="{033D897B-C7AB-494F-B464-72DC0ECD7B7C}" type="parTrans" cxnId="{DBA05A2E-9E84-2C42-B856-92CBA8DA88D4}">
      <dgm:prSet/>
      <dgm:spPr/>
      <dgm:t>
        <a:bodyPr/>
        <a:lstStyle/>
        <a:p>
          <a:endParaRPr lang="fr-FR">
            <a:solidFill>
              <a:schemeClr val="tx2"/>
            </a:solidFill>
            <a:latin typeface="+mn-lt"/>
          </a:endParaRPr>
        </a:p>
      </dgm:t>
    </dgm:pt>
    <dgm:pt modelId="{28996CBF-2B9D-8E43-9C86-1DAFE0997CC1}" type="sibTrans" cxnId="{DBA05A2E-9E84-2C42-B856-92CBA8DA88D4}">
      <dgm:prSet/>
      <dgm:spPr/>
      <dgm:t>
        <a:bodyPr/>
        <a:lstStyle/>
        <a:p>
          <a:endParaRPr lang="fr-FR">
            <a:solidFill>
              <a:schemeClr val="tx2"/>
            </a:solidFill>
            <a:latin typeface="+mn-lt"/>
          </a:endParaRPr>
        </a:p>
      </dgm:t>
    </dgm:pt>
    <dgm:pt modelId="{46CEB738-F71A-C24A-A07B-0243552AFDDE}">
      <dgm:prSet phldrT="[Texte]" custT="1"/>
      <dgm:spPr>
        <a:solidFill>
          <a:srgbClr val="2E7984"/>
        </a:solidFill>
      </dgm:spPr>
      <dgm:t>
        <a:bodyPr/>
        <a:lstStyle/>
        <a:p>
          <a:r>
            <a:rPr lang="fr-FR" sz="4400" dirty="0">
              <a:solidFill>
                <a:schemeClr val="bg2"/>
              </a:solidFill>
              <a:latin typeface="Montserrat" pitchFamily="2" charset="77"/>
            </a:rPr>
            <a:t>La transparence administrative</a:t>
          </a:r>
        </a:p>
      </dgm:t>
    </dgm:pt>
    <dgm:pt modelId="{152430A5-128C-DC49-8D63-368C60FC4B03}" type="sibTrans" cxnId="{9E3FBF56-E06E-F642-BE5D-1F0A6B76AFFC}">
      <dgm:prSet/>
      <dgm:spPr/>
      <dgm:t>
        <a:bodyPr/>
        <a:lstStyle/>
        <a:p>
          <a:endParaRPr lang="fr-FR">
            <a:solidFill>
              <a:schemeClr val="tx2"/>
            </a:solidFill>
            <a:latin typeface="+mn-lt"/>
          </a:endParaRPr>
        </a:p>
      </dgm:t>
    </dgm:pt>
    <dgm:pt modelId="{40A0D726-D099-0542-9809-FF2A840CD135}" type="parTrans" cxnId="{9E3FBF56-E06E-F642-BE5D-1F0A6B76AFFC}">
      <dgm:prSet/>
      <dgm:spPr/>
      <dgm:t>
        <a:bodyPr/>
        <a:lstStyle/>
        <a:p>
          <a:endParaRPr lang="fr-FR">
            <a:solidFill>
              <a:schemeClr val="tx2"/>
            </a:solidFill>
            <a:latin typeface="+mn-lt"/>
          </a:endParaRPr>
        </a:p>
      </dgm:t>
    </dgm:pt>
    <dgm:pt modelId="{B912AFBE-5642-0648-9075-75307AE2EDA3}">
      <dgm:prSet phldrT="[Texte]" custT="1"/>
      <dgm:spPr>
        <a:solidFill>
          <a:srgbClr val="D9B063"/>
        </a:solidFill>
      </dgm:spPr>
      <dgm:t>
        <a:bodyPr/>
        <a:lstStyle/>
        <a:p>
          <a:r>
            <a:rPr lang="fr-FR" sz="1800" dirty="0">
              <a:solidFill>
                <a:schemeClr val="tx2"/>
              </a:solidFill>
              <a:latin typeface="Montserrat" pitchFamily="2" charset="77"/>
            </a:rPr>
            <a:t>AAU </a:t>
          </a:r>
          <a:r>
            <a:rPr lang="fr-FR" sz="1800" dirty="0" err="1">
              <a:solidFill>
                <a:schemeClr val="tx2"/>
              </a:solidFill>
              <a:latin typeface="Montserrat" pitchFamily="2" charset="77"/>
            </a:rPr>
            <a:t>ind</a:t>
          </a:r>
          <a:r>
            <a:rPr lang="fr-FR" sz="1800" dirty="0">
              <a:solidFill>
                <a:schemeClr val="tx2"/>
              </a:solidFill>
              <a:latin typeface="Montserrat" pitchFamily="2" charset="77"/>
            </a:rPr>
            <a:t>.</a:t>
          </a:r>
        </a:p>
      </dgm:t>
    </dgm:pt>
    <dgm:pt modelId="{8D561AA6-AEC9-2F47-B0B1-AE04DCAF7A9F}" type="parTrans" cxnId="{CF23A46F-8B1B-E549-B9DC-FC4750221853}">
      <dgm:prSet/>
      <dgm:spPr/>
      <dgm:t>
        <a:bodyPr/>
        <a:lstStyle/>
        <a:p>
          <a:endParaRPr lang="fr-FR"/>
        </a:p>
      </dgm:t>
    </dgm:pt>
    <dgm:pt modelId="{E5E1FA54-76BC-FB40-8F98-4A2223E99D57}" type="sibTrans" cxnId="{CF23A46F-8B1B-E549-B9DC-FC4750221853}">
      <dgm:prSet/>
      <dgm:spPr/>
      <dgm:t>
        <a:bodyPr/>
        <a:lstStyle/>
        <a:p>
          <a:endParaRPr lang="fr-FR"/>
        </a:p>
      </dgm:t>
    </dgm:pt>
    <dgm:pt modelId="{BA260EAF-D1F3-7D49-BDEF-28A63530C78A}">
      <dgm:prSet phldrT="[Texte]" custT="1"/>
      <dgm:spPr>
        <a:solidFill>
          <a:srgbClr val="D9B063"/>
        </a:solidFill>
      </dgm:spPr>
      <dgm:t>
        <a:bodyPr/>
        <a:lstStyle/>
        <a:p>
          <a:r>
            <a:rPr lang="fr-FR" sz="1800" dirty="0">
              <a:solidFill>
                <a:schemeClr val="tx2"/>
              </a:solidFill>
              <a:latin typeface="Montserrat" pitchFamily="2" charset="77"/>
            </a:rPr>
            <a:t>AAU </a:t>
          </a:r>
          <a:r>
            <a:rPr lang="fr-FR" sz="1800" dirty="0" err="1">
              <a:solidFill>
                <a:schemeClr val="tx2"/>
              </a:solidFill>
              <a:latin typeface="Montserrat" pitchFamily="2" charset="77"/>
            </a:rPr>
            <a:t>régl</a:t>
          </a:r>
          <a:r>
            <a:rPr lang="fr-FR" sz="1800" dirty="0">
              <a:solidFill>
                <a:schemeClr val="tx2"/>
              </a:solidFill>
              <a:latin typeface="Montserrat" pitchFamily="2" charset="77"/>
            </a:rPr>
            <a:t>.</a:t>
          </a:r>
        </a:p>
      </dgm:t>
    </dgm:pt>
    <dgm:pt modelId="{38AC4F7D-58F9-9C41-B8BB-7156060FAD1B}" type="parTrans" cxnId="{BC052553-C1BD-7146-92E0-D449AAE4ACDF}">
      <dgm:prSet/>
      <dgm:spPr/>
      <dgm:t>
        <a:bodyPr/>
        <a:lstStyle/>
        <a:p>
          <a:endParaRPr lang="fr-FR"/>
        </a:p>
      </dgm:t>
    </dgm:pt>
    <dgm:pt modelId="{19E79547-5AE0-6D4B-80B7-21B0234EF1E1}" type="sibTrans" cxnId="{BC052553-C1BD-7146-92E0-D449AAE4ACDF}">
      <dgm:prSet/>
      <dgm:spPr/>
      <dgm:t>
        <a:bodyPr/>
        <a:lstStyle/>
        <a:p>
          <a:endParaRPr lang="fr-FR"/>
        </a:p>
      </dgm:t>
    </dgm:pt>
    <dgm:pt modelId="{A2B4CF20-2ACA-754C-8202-EB2DAD88B53A}" type="pres">
      <dgm:prSet presAssocID="{09D7876B-59E5-FF41-A4BB-15CE05716BDE}" presName="Name0" presStyleCnt="0">
        <dgm:presLayoutVars>
          <dgm:chPref val="1"/>
          <dgm:dir/>
          <dgm:animOne val="branch"/>
          <dgm:animLvl val="lvl"/>
          <dgm:resizeHandles/>
        </dgm:presLayoutVars>
      </dgm:prSet>
      <dgm:spPr/>
    </dgm:pt>
    <dgm:pt modelId="{09FA4DA3-6A9D-B940-99A1-6230F4E43147}" type="pres">
      <dgm:prSet presAssocID="{46CEB738-F71A-C24A-A07B-0243552AFDDE}" presName="vertOne" presStyleCnt="0"/>
      <dgm:spPr/>
    </dgm:pt>
    <dgm:pt modelId="{0D134D0B-B427-A241-B295-05D8A16DCE4C}" type="pres">
      <dgm:prSet presAssocID="{46CEB738-F71A-C24A-A07B-0243552AFDDE}" presName="txOne" presStyleLbl="node0" presStyleIdx="0" presStyleCnt="1">
        <dgm:presLayoutVars>
          <dgm:chPref val="3"/>
        </dgm:presLayoutVars>
      </dgm:prSet>
      <dgm:spPr/>
    </dgm:pt>
    <dgm:pt modelId="{0122E870-7B0A-5840-AD7C-890B8E2F470D}" type="pres">
      <dgm:prSet presAssocID="{46CEB738-F71A-C24A-A07B-0243552AFDDE}" presName="parTransOne" presStyleCnt="0"/>
      <dgm:spPr/>
    </dgm:pt>
    <dgm:pt modelId="{5F7B847B-6F19-424D-ACD3-FC528172540F}" type="pres">
      <dgm:prSet presAssocID="{46CEB738-F71A-C24A-A07B-0243552AFDDE}" presName="horzOne" presStyleCnt="0"/>
      <dgm:spPr/>
    </dgm:pt>
    <dgm:pt modelId="{F698D355-43C8-CA4B-B7E9-81A65A09B7D1}" type="pres">
      <dgm:prSet presAssocID="{ADF82C88-E197-064B-9E5C-2BCF660517BF}" presName="vertTwo" presStyleCnt="0"/>
      <dgm:spPr/>
    </dgm:pt>
    <dgm:pt modelId="{D03BF6BF-76BC-A648-8158-FEE3EC87725C}" type="pres">
      <dgm:prSet presAssocID="{ADF82C88-E197-064B-9E5C-2BCF660517BF}" presName="txTwo" presStyleLbl="asst1" presStyleIdx="0" presStyleCnt="3">
        <dgm:presLayoutVars>
          <dgm:chPref val="3"/>
        </dgm:presLayoutVars>
      </dgm:prSet>
      <dgm:spPr/>
    </dgm:pt>
    <dgm:pt modelId="{C035C141-85EE-544A-890A-EDD2E2F1FC1C}" type="pres">
      <dgm:prSet presAssocID="{ADF82C88-E197-064B-9E5C-2BCF660517BF}" presName="parTransTwo" presStyleCnt="0"/>
      <dgm:spPr/>
    </dgm:pt>
    <dgm:pt modelId="{12C3EEA0-FDB4-4649-990E-DA109D90C759}" type="pres">
      <dgm:prSet presAssocID="{ADF82C88-E197-064B-9E5C-2BCF660517BF}" presName="horzTwo" presStyleCnt="0"/>
      <dgm:spPr/>
    </dgm:pt>
    <dgm:pt modelId="{55038DEF-8E37-9C46-8B31-9ED7C7504E00}" type="pres">
      <dgm:prSet presAssocID="{AD0CD0B9-059A-AC44-A3FA-0BE26614505A}" presName="vertThree" presStyleCnt="0"/>
      <dgm:spPr/>
    </dgm:pt>
    <dgm:pt modelId="{4534A9DF-165F-EF4B-8C7B-2CB69B8CED17}" type="pres">
      <dgm:prSet presAssocID="{AD0CD0B9-059A-AC44-A3FA-0BE26614505A}" presName="txThree" presStyleLbl="asst1" presStyleIdx="1" presStyleCnt="3">
        <dgm:presLayoutVars>
          <dgm:chPref val="3"/>
        </dgm:presLayoutVars>
      </dgm:prSet>
      <dgm:spPr/>
    </dgm:pt>
    <dgm:pt modelId="{ED822711-34F3-664D-8C2D-622A6EC52EC7}" type="pres">
      <dgm:prSet presAssocID="{AD0CD0B9-059A-AC44-A3FA-0BE26614505A}" presName="horzThree" presStyleCnt="0"/>
      <dgm:spPr/>
    </dgm:pt>
    <dgm:pt modelId="{EF62FFE5-2787-9940-89CA-D6DCA97CAA0C}" type="pres">
      <dgm:prSet presAssocID="{57DA234C-2187-3A48-84C5-0E5CBE5112D4}" presName="sibSpaceThree" presStyleCnt="0"/>
      <dgm:spPr/>
    </dgm:pt>
    <dgm:pt modelId="{09A05D04-46AF-354C-8B20-B044CE88DC72}" type="pres">
      <dgm:prSet presAssocID="{65163150-2B00-5146-841A-BAED9318E637}" presName="vertThree" presStyleCnt="0"/>
      <dgm:spPr/>
    </dgm:pt>
    <dgm:pt modelId="{0782C6BA-8057-1A4B-B9FF-6EA1C47EC15B}" type="pres">
      <dgm:prSet presAssocID="{65163150-2B00-5146-841A-BAED9318E637}" presName="txThree" presStyleLbl="asst1" presStyleIdx="2" presStyleCnt="3">
        <dgm:presLayoutVars>
          <dgm:chPref val="3"/>
        </dgm:presLayoutVars>
      </dgm:prSet>
      <dgm:spPr/>
    </dgm:pt>
    <dgm:pt modelId="{D6F01960-5639-2D47-A838-C3D7AAFB3681}" type="pres">
      <dgm:prSet presAssocID="{65163150-2B00-5146-841A-BAED9318E637}" presName="horzThree" presStyleCnt="0"/>
      <dgm:spPr/>
    </dgm:pt>
    <dgm:pt modelId="{53A97398-7205-3946-AEA7-790A246BA5BB}" type="pres">
      <dgm:prSet presAssocID="{8C75E07C-815C-664A-A225-CE03AD378C56}" presName="sibSpaceTwo" presStyleCnt="0"/>
      <dgm:spPr/>
    </dgm:pt>
    <dgm:pt modelId="{9136070A-CB53-ED42-8CFC-F8447E345900}" type="pres">
      <dgm:prSet presAssocID="{8A7BBFC6-048A-9541-B3C4-FFD000321728}" presName="vertTwo" presStyleCnt="0"/>
      <dgm:spPr/>
    </dgm:pt>
    <dgm:pt modelId="{5D5D7A8F-4D77-784F-9C44-B58ED53F1DFC}" type="pres">
      <dgm:prSet presAssocID="{8A7BBFC6-048A-9541-B3C4-FFD000321728}" presName="txTwo" presStyleLbl="node2" presStyleIdx="0" presStyleCnt="1">
        <dgm:presLayoutVars>
          <dgm:chPref val="3"/>
        </dgm:presLayoutVars>
      </dgm:prSet>
      <dgm:spPr/>
    </dgm:pt>
    <dgm:pt modelId="{5FC03AC6-0A8B-3640-8D94-49237DBC9B6C}" type="pres">
      <dgm:prSet presAssocID="{8A7BBFC6-048A-9541-B3C4-FFD000321728}" presName="parTransTwo" presStyleCnt="0"/>
      <dgm:spPr/>
    </dgm:pt>
    <dgm:pt modelId="{11CD8161-E674-8A46-8C11-886D181A5612}" type="pres">
      <dgm:prSet presAssocID="{8A7BBFC6-048A-9541-B3C4-FFD000321728}" presName="horzTwo" presStyleCnt="0"/>
      <dgm:spPr/>
    </dgm:pt>
    <dgm:pt modelId="{6CCAA030-4618-7A42-AEA7-265F28A5A00A}" type="pres">
      <dgm:prSet presAssocID="{B912AFBE-5642-0648-9075-75307AE2EDA3}" presName="vertThree" presStyleCnt="0"/>
      <dgm:spPr/>
    </dgm:pt>
    <dgm:pt modelId="{2C922E91-80C4-8F4C-BC94-B2B617561D1B}" type="pres">
      <dgm:prSet presAssocID="{B912AFBE-5642-0648-9075-75307AE2EDA3}" presName="txThree" presStyleLbl="node3" presStyleIdx="0" presStyleCnt="2">
        <dgm:presLayoutVars>
          <dgm:chPref val="3"/>
        </dgm:presLayoutVars>
      </dgm:prSet>
      <dgm:spPr/>
    </dgm:pt>
    <dgm:pt modelId="{CEE0E7AD-E66B-374B-A936-95C9794699A4}" type="pres">
      <dgm:prSet presAssocID="{B912AFBE-5642-0648-9075-75307AE2EDA3}" presName="horzThree" presStyleCnt="0"/>
      <dgm:spPr/>
    </dgm:pt>
    <dgm:pt modelId="{E9B3FB44-F380-3F4D-8D59-DEF6FB348B64}" type="pres">
      <dgm:prSet presAssocID="{E5E1FA54-76BC-FB40-8F98-4A2223E99D57}" presName="sibSpaceThree" presStyleCnt="0"/>
      <dgm:spPr/>
    </dgm:pt>
    <dgm:pt modelId="{E44905C5-8912-A04F-822E-913C896AE520}" type="pres">
      <dgm:prSet presAssocID="{BA260EAF-D1F3-7D49-BDEF-28A63530C78A}" presName="vertThree" presStyleCnt="0"/>
      <dgm:spPr/>
    </dgm:pt>
    <dgm:pt modelId="{892BF7C6-9838-DC44-B630-DB6FBBEC8AB8}" type="pres">
      <dgm:prSet presAssocID="{BA260EAF-D1F3-7D49-BDEF-28A63530C78A}" presName="txThree" presStyleLbl="node3" presStyleIdx="1" presStyleCnt="2">
        <dgm:presLayoutVars>
          <dgm:chPref val="3"/>
        </dgm:presLayoutVars>
      </dgm:prSet>
      <dgm:spPr/>
    </dgm:pt>
    <dgm:pt modelId="{E5C480C9-01DC-ED41-9F29-9FEED4D24FBE}" type="pres">
      <dgm:prSet presAssocID="{BA260EAF-D1F3-7D49-BDEF-28A63530C78A}" presName="horzThree" presStyleCnt="0"/>
      <dgm:spPr/>
    </dgm:pt>
  </dgm:ptLst>
  <dgm:cxnLst>
    <dgm:cxn modelId="{055F6913-C7C1-554B-A030-42C1431DA2A3}" type="presOf" srcId="{09D7876B-59E5-FF41-A4BB-15CE05716BDE}" destId="{A2B4CF20-2ACA-754C-8202-EB2DAD88B53A}" srcOrd="0" destOrd="0" presId="urn:microsoft.com/office/officeart/2005/8/layout/hierarchy4"/>
    <dgm:cxn modelId="{CBF8AA26-15E4-E946-A7E2-935A21D80467}" srcId="{46CEB738-F71A-C24A-A07B-0243552AFDDE}" destId="{8A7BBFC6-048A-9541-B3C4-FFD000321728}" srcOrd="1" destOrd="0" parTransId="{444CD602-7199-B64D-A0D7-D3EFC477E249}" sibTransId="{07D720B8-19CE-4544-A720-174A96D2F75B}"/>
    <dgm:cxn modelId="{DBA05A2E-9E84-2C42-B856-92CBA8DA88D4}" srcId="{ADF82C88-E197-064B-9E5C-2BCF660517BF}" destId="{65163150-2B00-5146-841A-BAED9318E637}" srcOrd="1" destOrd="0" parTransId="{033D897B-C7AB-494F-B464-72DC0ECD7B7C}" sibTransId="{28996CBF-2B9D-8E43-9C86-1DAFE0997CC1}"/>
    <dgm:cxn modelId="{13F8502F-FC5B-A841-971D-FD3BD7F513C9}" type="presOf" srcId="{46CEB738-F71A-C24A-A07B-0243552AFDDE}" destId="{0D134D0B-B427-A241-B295-05D8A16DCE4C}" srcOrd="0" destOrd="0" presId="urn:microsoft.com/office/officeart/2005/8/layout/hierarchy4"/>
    <dgm:cxn modelId="{AAB65148-6217-4043-9446-0FD67669D2A8}" type="presOf" srcId="{8A7BBFC6-048A-9541-B3C4-FFD000321728}" destId="{5D5D7A8F-4D77-784F-9C44-B58ED53F1DFC}" srcOrd="0" destOrd="0" presId="urn:microsoft.com/office/officeart/2005/8/layout/hierarchy4"/>
    <dgm:cxn modelId="{BC052553-C1BD-7146-92E0-D449AAE4ACDF}" srcId="{8A7BBFC6-048A-9541-B3C4-FFD000321728}" destId="{BA260EAF-D1F3-7D49-BDEF-28A63530C78A}" srcOrd="1" destOrd="0" parTransId="{38AC4F7D-58F9-9C41-B8BB-7156060FAD1B}" sibTransId="{19E79547-5AE0-6D4B-80B7-21B0234EF1E1}"/>
    <dgm:cxn modelId="{9E3FBF56-E06E-F642-BE5D-1F0A6B76AFFC}" srcId="{09D7876B-59E5-FF41-A4BB-15CE05716BDE}" destId="{46CEB738-F71A-C24A-A07B-0243552AFDDE}" srcOrd="0" destOrd="0" parTransId="{40A0D726-D099-0542-9809-FF2A840CD135}" sibTransId="{152430A5-128C-DC49-8D63-368C60FC4B03}"/>
    <dgm:cxn modelId="{CF23A46F-8B1B-E549-B9DC-FC4750221853}" srcId="{8A7BBFC6-048A-9541-B3C4-FFD000321728}" destId="{B912AFBE-5642-0648-9075-75307AE2EDA3}" srcOrd="0" destOrd="0" parTransId="{8D561AA6-AEC9-2F47-B0B1-AE04DCAF7A9F}" sibTransId="{E5E1FA54-76BC-FB40-8F98-4A2223E99D57}"/>
    <dgm:cxn modelId="{538BCC73-CFD5-A449-B631-DBF7F6E09CA6}" srcId="{ADF82C88-E197-064B-9E5C-2BCF660517BF}" destId="{AD0CD0B9-059A-AC44-A3FA-0BE26614505A}" srcOrd="0" destOrd="0" parTransId="{490BEFF5-1AE3-0945-865E-5E0D7F7F41EF}" sibTransId="{57DA234C-2187-3A48-84C5-0E5CBE5112D4}"/>
    <dgm:cxn modelId="{00171874-A84E-2346-B5D2-ACFF47C193CB}" srcId="{46CEB738-F71A-C24A-A07B-0243552AFDDE}" destId="{ADF82C88-E197-064B-9E5C-2BCF660517BF}" srcOrd="0" destOrd="0" parTransId="{24A247DD-9DF5-8642-BF5C-CCB03F220CC9}" sibTransId="{8C75E07C-815C-664A-A225-CE03AD378C56}"/>
    <dgm:cxn modelId="{7F269A91-7CA1-BE44-B0DB-7B79E8E3D400}" type="presOf" srcId="{BA260EAF-D1F3-7D49-BDEF-28A63530C78A}" destId="{892BF7C6-9838-DC44-B630-DB6FBBEC8AB8}" srcOrd="0" destOrd="0" presId="urn:microsoft.com/office/officeart/2005/8/layout/hierarchy4"/>
    <dgm:cxn modelId="{FA7209A8-E4CB-CB46-90AB-7C844820A4DD}" type="presOf" srcId="{B912AFBE-5642-0648-9075-75307AE2EDA3}" destId="{2C922E91-80C4-8F4C-BC94-B2B617561D1B}" srcOrd="0" destOrd="0" presId="urn:microsoft.com/office/officeart/2005/8/layout/hierarchy4"/>
    <dgm:cxn modelId="{3254E1B3-E4D3-CE42-B51F-001E92CE64E2}" type="presOf" srcId="{ADF82C88-E197-064B-9E5C-2BCF660517BF}" destId="{D03BF6BF-76BC-A648-8158-FEE3EC87725C}" srcOrd="0" destOrd="0" presId="urn:microsoft.com/office/officeart/2005/8/layout/hierarchy4"/>
    <dgm:cxn modelId="{950588DD-9390-3346-BDF7-39A0E1A46129}" type="presOf" srcId="{65163150-2B00-5146-841A-BAED9318E637}" destId="{0782C6BA-8057-1A4B-B9FF-6EA1C47EC15B}" srcOrd="0" destOrd="0" presId="urn:microsoft.com/office/officeart/2005/8/layout/hierarchy4"/>
    <dgm:cxn modelId="{6CE838F2-E790-9C43-BF38-A20369BD9F3B}" type="presOf" srcId="{AD0CD0B9-059A-AC44-A3FA-0BE26614505A}" destId="{4534A9DF-165F-EF4B-8C7B-2CB69B8CED17}" srcOrd="0" destOrd="0" presId="urn:microsoft.com/office/officeart/2005/8/layout/hierarchy4"/>
    <dgm:cxn modelId="{24F661C0-01A5-E644-AD95-21B3CADC8727}" type="presParOf" srcId="{A2B4CF20-2ACA-754C-8202-EB2DAD88B53A}" destId="{09FA4DA3-6A9D-B940-99A1-6230F4E43147}" srcOrd="0" destOrd="0" presId="urn:microsoft.com/office/officeart/2005/8/layout/hierarchy4"/>
    <dgm:cxn modelId="{B06AEE9F-F3D8-8344-A51B-8633EC503707}" type="presParOf" srcId="{09FA4DA3-6A9D-B940-99A1-6230F4E43147}" destId="{0D134D0B-B427-A241-B295-05D8A16DCE4C}" srcOrd="0" destOrd="0" presId="urn:microsoft.com/office/officeart/2005/8/layout/hierarchy4"/>
    <dgm:cxn modelId="{EBB8714C-3578-2F45-9985-EB78DFB0267A}" type="presParOf" srcId="{09FA4DA3-6A9D-B940-99A1-6230F4E43147}" destId="{0122E870-7B0A-5840-AD7C-890B8E2F470D}" srcOrd="1" destOrd="0" presId="urn:microsoft.com/office/officeart/2005/8/layout/hierarchy4"/>
    <dgm:cxn modelId="{DC6DDFA6-4112-B743-900D-81825BA7B683}" type="presParOf" srcId="{09FA4DA3-6A9D-B940-99A1-6230F4E43147}" destId="{5F7B847B-6F19-424D-ACD3-FC528172540F}" srcOrd="2" destOrd="0" presId="urn:microsoft.com/office/officeart/2005/8/layout/hierarchy4"/>
    <dgm:cxn modelId="{D3845E2D-7409-A84D-8B09-8237EFA39D0C}" type="presParOf" srcId="{5F7B847B-6F19-424D-ACD3-FC528172540F}" destId="{F698D355-43C8-CA4B-B7E9-81A65A09B7D1}" srcOrd="0" destOrd="0" presId="urn:microsoft.com/office/officeart/2005/8/layout/hierarchy4"/>
    <dgm:cxn modelId="{7909C6D5-3654-774B-82F6-E4294755336C}" type="presParOf" srcId="{F698D355-43C8-CA4B-B7E9-81A65A09B7D1}" destId="{D03BF6BF-76BC-A648-8158-FEE3EC87725C}" srcOrd="0" destOrd="0" presId="urn:microsoft.com/office/officeart/2005/8/layout/hierarchy4"/>
    <dgm:cxn modelId="{6CFE5A0C-E67C-1643-8196-82B7A0FC74A4}" type="presParOf" srcId="{F698D355-43C8-CA4B-B7E9-81A65A09B7D1}" destId="{C035C141-85EE-544A-890A-EDD2E2F1FC1C}" srcOrd="1" destOrd="0" presId="urn:microsoft.com/office/officeart/2005/8/layout/hierarchy4"/>
    <dgm:cxn modelId="{1675F6C0-FF65-D04D-A71F-912A1CDEF805}" type="presParOf" srcId="{F698D355-43C8-CA4B-B7E9-81A65A09B7D1}" destId="{12C3EEA0-FDB4-4649-990E-DA109D90C759}" srcOrd="2" destOrd="0" presId="urn:microsoft.com/office/officeart/2005/8/layout/hierarchy4"/>
    <dgm:cxn modelId="{D247D1B3-0E98-D947-8B38-27D96F50E264}" type="presParOf" srcId="{12C3EEA0-FDB4-4649-990E-DA109D90C759}" destId="{55038DEF-8E37-9C46-8B31-9ED7C7504E00}" srcOrd="0" destOrd="0" presId="urn:microsoft.com/office/officeart/2005/8/layout/hierarchy4"/>
    <dgm:cxn modelId="{94C5CFC4-67AF-484A-833E-9D18E5D83BE9}" type="presParOf" srcId="{55038DEF-8E37-9C46-8B31-9ED7C7504E00}" destId="{4534A9DF-165F-EF4B-8C7B-2CB69B8CED17}" srcOrd="0" destOrd="0" presId="urn:microsoft.com/office/officeart/2005/8/layout/hierarchy4"/>
    <dgm:cxn modelId="{378F0FD9-0B50-E849-AB46-EDC5AA7B06D3}" type="presParOf" srcId="{55038DEF-8E37-9C46-8B31-9ED7C7504E00}" destId="{ED822711-34F3-664D-8C2D-622A6EC52EC7}" srcOrd="1" destOrd="0" presId="urn:microsoft.com/office/officeart/2005/8/layout/hierarchy4"/>
    <dgm:cxn modelId="{1DCD2226-C1DA-7C4C-899D-C17B90AC938D}" type="presParOf" srcId="{12C3EEA0-FDB4-4649-990E-DA109D90C759}" destId="{EF62FFE5-2787-9940-89CA-D6DCA97CAA0C}" srcOrd="1" destOrd="0" presId="urn:microsoft.com/office/officeart/2005/8/layout/hierarchy4"/>
    <dgm:cxn modelId="{109A1EC9-E2C6-194E-828E-31DD80F89003}" type="presParOf" srcId="{12C3EEA0-FDB4-4649-990E-DA109D90C759}" destId="{09A05D04-46AF-354C-8B20-B044CE88DC72}" srcOrd="2" destOrd="0" presId="urn:microsoft.com/office/officeart/2005/8/layout/hierarchy4"/>
    <dgm:cxn modelId="{4E894133-A361-2940-992C-B3464BB83FAB}" type="presParOf" srcId="{09A05D04-46AF-354C-8B20-B044CE88DC72}" destId="{0782C6BA-8057-1A4B-B9FF-6EA1C47EC15B}" srcOrd="0" destOrd="0" presId="urn:microsoft.com/office/officeart/2005/8/layout/hierarchy4"/>
    <dgm:cxn modelId="{FCDC097B-78DA-1340-A945-BC89FA404275}" type="presParOf" srcId="{09A05D04-46AF-354C-8B20-B044CE88DC72}" destId="{D6F01960-5639-2D47-A838-C3D7AAFB3681}" srcOrd="1" destOrd="0" presId="urn:microsoft.com/office/officeart/2005/8/layout/hierarchy4"/>
    <dgm:cxn modelId="{D9F3FDF4-D4B5-374B-B6C1-E531B0D189D0}" type="presParOf" srcId="{5F7B847B-6F19-424D-ACD3-FC528172540F}" destId="{53A97398-7205-3946-AEA7-790A246BA5BB}" srcOrd="1" destOrd="0" presId="urn:microsoft.com/office/officeart/2005/8/layout/hierarchy4"/>
    <dgm:cxn modelId="{8A674691-A510-624A-B160-31F6D09E7BBC}" type="presParOf" srcId="{5F7B847B-6F19-424D-ACD3-FC528172540F}" destId="{9136070A-CB53-ED42-8CFC-F8447E345900}" srcOrd="2" destOrd="0" presId="urn:microsoft.com/office/officeart/2005/8/layout/hierarchy4"/>
    <dgm:cxn modelId="{D64FAC4C-CB4F-C946-95F3-8EA1D9FFE977}" type="presParOf" srcId="{9136070A-CB53-ED42-8CFC-F8447E345900}" destId="{5D5D7A8F-4D77-784F-9C44-B58ED53F1DFC}" srcOrd="0" destOrd="0" presId="urn:microsoft.com/office/officeart/2005/8/layout/hierarchy4"/>
    <dgm:cxn modelId="{22B5A879-A8FB-284E-8FDB-90DA9820A0BF}" type="presParOf" srcId="{9136070A-CB53-ED42-8CFC-F8447E345900}" destId="{5FC03AC6-0A8B-3640-8D94-49237DBC9B6C}" srcOrd="1" destOrd="0" presId="urn:microsoft.com/office/officeart/2005/8/layout/hierarchy4"/>
    <dgm:cxn modelId="{C243F610-B8CB-8C45-9EDA-7E0C2210092C}" type="presParOf" srcId="{9136070A-CB53-ED42-8CFC-F8447E345900}" destId="{11CD8161-E674-8A46-8C11-886D181A5612}" srcOrd="2" destOrd="0" presId="urn:microsoft.com/office/officeart/2005/8/layout/hierarchy4"/>
    <dgm:cxn modelId="{23BDF481-AB87-834C-B5DC-16DB65590952}" type="presParOf" srcId="{11CD8161-E674-8A46-8C11-886D181A5612}" destId="{6CCAA030-4618-7A42-AEA7-265F28A5A00A}" srcOrd="0" destOrd="0" presId="urn:microsoft.com/office/officeart/2005/8/layout/hierarchy4"/>
    <dgm:cxn modelId="{5CE2F6B3-2D9C-C148-899E-4F286FEB43E8}" type="presParOf" srcId="{6CCAA030-4618-7A42-AEA7-265F28A5A00A}" destId="{2C922E91-80C4-8F4C-BC94-B2B617561D1B}" srcOrd="0" destOrd="0" presId="urn:microsoft.com/office/officeart/2005/8/layout/hierarchy4"/>
    <dgm:cxn modelId="{9BE11BF0-8824-704D-A132-3D74CF1D7230}" type="presParOf" srcId="{6CCAA030-4618-7A42-AEA7-265F28A5A00A}" destId="{CEE0E7AD-E66B-374B-A936-95C9794699A4}" srcOrd="1" destOrd="0" presId="urn:microsoft.com/office/officeart/2005/8/layout/hierarchy4"/>
    <dgm:cxn modelId="{857EF9F9-F735-E141-BBA6-D5A100EF7178}" type="presParOf" srcId="{11CD8161-E674-8A46-8C11-886D181A5612}" destId="{E9B3FB44-F380-3F4D-8D59-DEF6FB348B64}" srcOrd="1" destOrd="0" presId="urn:microsoft.com/office/officeart/2005/8/layout/hierarchy4"/>
    <dgm:cxn modelId="{9760EE33-CD32-3C40-8DDB-F45EF6A935AA}" type="presParOf" srcId="{11CD8161-E674-8A46-8C11-886D181A5612}" destId="{E44905C5-8912-A04F-822E-913C896AE520}" srcOrd="2" destOrd="0" presId="urn:microsoft.com/office/officeart/2005/8/layout/hierarchy4"/>
    <dgm:cxn modelId="{243EE6DE-FC7C-F440-962D-1AE6D758E123}" type="presParOf" srcId="{E44905C5-8912-A04F-822E-913C896AE520}" destId="{892BF7C6-9838-DC44-B630-DB6FBBEC8AB8}" srcOrd="0" destOrd="0" presId="urn:microsoft.com/office/officeart/2005/8/layout/hierarchy4"/>
    <dgm:cxn modelId="{2E1D7A2A-EF58-A149-97F7-6E6120C345E5}" type="presParOf" srcId="{E44905C5-8912-A04F-822E-913C896AE520}" destId="{E5C480C9-01DC-ED41-9F29-9FEED4D24FBE}"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9D7876B-59E5-FF41-A4BB-15CE05716BDE}" type="doc">
      <dgm:prSet loTypeId="urn:microsoft.com/office/officeart/2005/8/layout/hierarchy4" loCatId="" qsTypeId="urn:microsoft.com/office/officeart/2005/8/quickstyle/simple1" qsCatId="simple" csTypeId="urn:microsoft.com/office/officeart/2005/8/colors/accent1_2" csCatId="accent1" phldr="1"/>
      <dgm:spPr/>
      <dgm:t>
        <a:bodyPr/>
        <a:lstStyle/>
        <a:p>
          <a:endParaRPr lang="fr-FR"/>
        </a:p>
      </dgm:t>
    </dgm:pt>
    <dgm:pt modelId="{ADF82C88-E197-064B-9E5C-2BCF660517BF}" type="asst">
      <dgm:prSet phldrT="[Texte]" custT="1"/>
      <dgm:spPr>
        <a:solidFill>
          <a:schemeClr val="bg2"/>
        </a:solidFill>
      </dgm:spPr>
      <dgm:t>
        <a:bodyPr/>
        <a:lstStyle/>
        <a:p>
          <a:r>
            <a:rPr lang="fr-FR" sz="2800" dirty="0">
              <a:solidFill>
                <a:schemeClr val="tx2"/>
              </a:solidFill>
              <a:latin typeface="Montserrat" pitchFamily="2" charset="77"/>
            </a:rPr>
            <a:t>La publicité de l'administration</a:t>
          </a:r>
        </a:p>
      </dgm:t>
    </dgm:pt>
    <dgm:pt modelId="{24A247DD-9DF5-8642-BF5C-CCB03F220CC9}" type="parTrans" cxnId="{00171874-A84E-2346-B5D2-ACFF47C193CB}">
      <dgm:prSet/>
      <dgm:spPr/>
      <dgm:t>
        <a:bodyPr/>
        <a:lstStyle/>
        <a:p>
          <a:endParaRPr lang="fr-FR">
            <a:solidFill>
              <a:schemeClr val="tx2"/>
            </a:solidFill>
            <a:latin typeface="+mn-lt"/>
          </a:endParaRPr>
        </a:p>
      </dgm:t>
    </dgm:pt>
    <dgm:pt modelId="{8C75E07C-815C-664A-A225-CE03AD378C56}" type="sibTrans" cxnId="{00171874-A84E-2346-B5D2-ACFF47C193CB}">
      <dgm:prSet/>
      <dgm:spPr/>
      <dgm:t>
        <a:bodyPr/>
        <a:lstStyle/>
        <a:p>
          <a:endParaRPr lang="fr-FR">
            <a:solidFill>
              <a:schemeClr val="tx2"/>
            </a:solidFill>
            <a:latin typeface="+mn-lt"/>
          </a:endParaRPr>
        </a:p>
      </dgm:t>
    </dgm:pt>
    <dgm:pt modelId="{8A7BBFC6-048A-9541-B3C4-FFD000321728}">
      <dgm:prSet phldrT="[Texte]" custT="1"/>
      <dgm:spPr>
        <a:solidFill>
          <a:schemeClr val="bg2"/>
        </a:solidFill>
      </dgm:spPr>
      <dgm:t>
        <a:bodyPr/>
        <a:lstStyle/>
        <a:p>
          <a:r>
            <a:rPr lang="fr-FR" sz="1800" dirty="0">
              <a:solidFill>
                <a:schemeClr val="tx2"/>
              </a:solidFill>
              <a:latin typeface="Montserrat" pitchFamily="2" charset="77"/>
            </a:rPr>
            <a:t>La motivation des actes administratifs</a:t>
          </a:r>
        </a:p>
      </dgm:t>
    </dgm:pt>
    <dgm:pt modelId="{444CD602-7199-B64D-A0D7-D3EFC477E249}" type="parTrans" cxnId="{CBF8AA26-15E4-E946-A7E2-935A21D80467}">
      <dgm:prSet/>
      <dgm:spPr/>
      <dgm:t>
        <a:bodyPr/>
        <a:lstStyle/>
        <a:p>
          <a:endParaRPr lang="fr-FR">
            <a:solidFill>
              <a:schemeClr val="tx2"/>
            </a:solidFill>
            <a:latin typeface="+mn-lt"/>
          </a:endParaRPr>
        </a:p>
      </dgm:t>
    </dgm:pt>
    <dgm:pt modelId="{07D720B8-19CE-4544-A720-174A96D2F75B}" type="sibTrans" cxnId="{CBF8AA26-15E4-E946-A7E2-935A21D80467}">
      <dgm:prSet/>
      <dgm:spPr/>
      <dgm:t>
        <a:bodyPr/>
        <a:lstStyle/>
        <a:p>
          <a:endParaRPr lang="fr-FR">
            <a:solidFill>
              <a:schemeClr val="tx2"/>
            </a:solidFill>
            <a:latin typeface="+mn-lt"/>
          </a:endParaRPr>
        </a:p>
      </dgm:t>
    </dgm:pt>
    <dgm:pt modelId="{AD0CD0B9-059A-AC44-A3FA-0BE26614505A}" type="asst">
      <dgm:prSet phldrT="[Texte]" custT="1"/>
      <dgm:spPr>
        <a:solidFill>
          <a:schemeClr val="bg2"/>
        </a:solidFill>
      </dgm:spPr>
      <dgm:t>
        <a:bodyPr/>
        <a:lstStyle/>
        <a:p>
          <a:r>
            <a:rPr lang="fr-FR" sz="2000" dirty="0">
              <a:solidFill>
                <a:schemeClr val="tx2"/>
              </a:solidFill>
              <a:latin typeface="Montserrat" pitchFamily="2" charset="77"/>
            </a:rPr>
            <a:t>La publicité active</a:t>
          </a:r>
        </a:p>
      </dgm:t>
    </dgm:pt>
    <dgm:pt modelId="{490BEFF5-1AE3-0945-865E-5E0D7F7F41EF}" type="parTrans" cxnId="{538BCC73-CFD5-A449-B631-DBF7F6E09CA6}">
      <dgm:prSet/>
      <dgm:spPr/>
      <dgm:t>
        <a:bodyPr/>
        <a:lstStyle/>
        <a:p>
          <a:endParaRPr lang="fr-FR">
            <a:solidFill>
              <a:schemeClr val="tx2"/>
            </a:solidFill>
            <a:latin typeface="+mn-lt"/>
          </a:endParaRPr>
        </a:p>
      </dgm:t>
    </dgm:pt>
    <dgm:pt modelId="{57DA234C-2187-3A48-84C5-0E5CBE5112D4}" type="sibTrans" cxnId="{538BCC73-CFD5-A449-B631-DBF7F6E09CA6}">
      <dgm:prSet/>
      <dgm:spPr/>
      <dgm:t>
        <a:bodyPr/>
        <a:lstStyle/>
        <a:p>
          <a:endParaRPr lang="fr-FR">
            <a:solidFill>
              <a:schemeClr val="tx2"/>
            </a:solidFill>
            <a:latin typeface="+mn-lt"/>
          </a:endParaRPr>
        </a:p>
      </dgm:t>
    </dgm:pt>
    <dgm:pt modelId="{65163150-2B00-5146-841A-BAED9318E637}" type="asst">
      <dgm:prSet phldrT="[Texte]" custT="1"/>
      <dgm:spPr>
        <a:solidFill>
          <a:schemeClr val="bg2"/>
        </a:solidFill>
      </dgm:spPr>
      <dgm:t>
        <a:bodyPr/>
        <a:lstStyle/>
        <a:p>
          <a:r>
            <a:rPr lang="fr-FR" sz="2000" dirty="0">
              <a:solidFill>
                <a:schemeClr val="tx2"/>
              </a:solidFill>
              <a:latin typeface="Montserrat" pitchFamily="2" charset="77"/>
            </a:rPr>
            <a:t>La publicité passive</a:t>
          </a:r>
        </a:p>
      </dgm:t>
    </dgm:pt>
    <dgm:pt modelId="{033D897B-C7AB-494F-B464-72DC0ECD7B7C}" type="parTrans" cxnId="{DBA05A2E-9E84-2C42-B856-92CBA8DA88D4}">
      <dgm:prSet/>
      <dgm:spPr/>
      <dgm:t>
        <a:bodyPr/>
        <a:lstStyle/>
        <a:p>
          <a:endParaRPr lang="fr-FR">
            <a:solidFill>
              <a:schemeClr val="tx2"/>
            </a:solidFill>
            <a:latin typeface="+mn-lt"/>
          </a:endParaRPr>
        </a:p>
      </dgm:t>
    </dgm:pt>
    <dgm:pt modelId="{28996CBF-2B9D-8E43-9C86-1DAFE0997CC1}" type="sibTrans" cxnId="{DBA05A2E-9E84-2C42-B856-92CBA8DA88D4}">
      <dgm:prSet/>
      <dgm:spPr/>
      <dgm:t>
        <a:bodyPr/>
        <a:lstStyle/>
        <a:p>
          <a:endParaRPr lang="fr-FR">
            <a:solidFill>
              <a:schemeClr val="tx2"/>
            </a:solidFill>
            <a:latin typeface="+mn-lt"/>
          </a:endParaRPr>
        </a:p>
      </dgm:t>
    </dgm:pt>
    <dgm:pt modelId="{46CEB738-F71A-C24A-A07B-0243552AFDDE}">
      <dgm:prSet phldrT="[Texte]" custT="1"/>
      <dgm:spPr>
        <a:solidFill>
          <a:srgbClr val="2E7984"/>
        </a:solidFill>
      </dgm:spPr>
      <dgm:t>
        <a:bodyPr/>
        <a:lstStyle/>
        <a:p>
          <a:r>
            <a:rPr lang="fr-FR" sz="4400" dirty="0">
              <a:solidFill>
                <a:schemeClr val="bg2"/>
              </a:solidFill>
              <a:latin typeface="Montserrat" pitchFamily="2" charset="77"/>
            </a:rPr>
            <a:t>La transparence administrative</a:t>
          </a:r>
        </a:p>
      </dgm:t>
    </dgm:pt>
    <dgm:pt modelId="{152430A5-128C-DC49-8D63-368C60FC4B03}" type="sibTrans" cxnId="{9E3FBF56-E06E-F642-BE5D-1F0A6B76AFFC}">
      <dgm:prSet/>
      <dgm:spPr/>
      <dgm:t>
        <a:bodyPr/>
        <a:lstStyle/>
        <a:p>
          <a:endParaRPr lang="fr-FR">
            <a:solidFill>
              <a:schemeClr val="tx2"/>
            </a:solidFill>
            <a:latin typeface="+mn-lt"/>
          </a:endParaRPr>
        </a:p>
      </dgm:t>
    </dgm:pt>
    <dgm:pt modelId="{40A0D726-D099-0542-9809-FF2A840CD135}" type="parTrans" cxnId="{9E3FBF56-E06E-F642-BE5D-1F0A6B76AFFC}">
      <dgm:prSet/>
      <dgm:spPr/>
      <dgm:t>
        <a:bodyPr/>
        <a:lstStyle/>
        <a:p>
          <a:endParaRPr lang="fr-FR">
            <a:solidFill>
              <a:schemeClr val="tx2"/>
            </a:solidFill>
            <a:latin typeface="+mn-lt"/>
          </a:endParaRPr>
        </a:p>
      </dgm:t>
    </dgm:pt>
    <dgm:pt modelId="{B912AFBE-5642-0648-9075-75307AE2EDA3}">
      <dgm:prSet phldrT="[Texte]" custT="1"/>
      <dgm:spPr>
        <a:solidFill>
          <a:schemeClr val="bg2"/>
        </a:solidFill>
      </dgm:spPr>
      <dgm:t>
        <a:bodyPr/>
        <a:lstStyle/>
        <a:p>
          <a:r>
            <a:rPr lang="fr-FR" sz="1800" dirty="0">
              <a:solidFill>
                <a:schemeClr val="tx2"/>
              </a:solidFill>
              <a:latin typeface="Montserrat" pitchFamily="2" charset="77"/>
            </a:rPr>
            <a:t>AAU </a:t>
          </a:r>
          <a:r>
            <a:rPr lang="fr-FR" sz="1800" dirty="0" err="1">
              <a:solidFill>
                <a:schemeClr val="tx2"/>
              </a:solidFill>
              <a:latin typeface="Montserrat" pitchFamily="2" charset="77"/>
            </a:rPr>
            <a:t>ind</a:t>
          </a:r>
          <a:r>
            <a:rPr lang="fr-FR" sz="1800" dirty="0">
              <a:solidFill>
                <a:schemeClr val="tx2"/>
              </a:solidFill>
              <a:latin typeface="Montserrat" pitchFamily="2" charset="77"/>
            </a:rPr>
            <a:t>.</a:t>
          </a:r>
        </a:p>
      </dgm:t>
    </dgm:pt>
    <dgm:pt modelId="{8D561AA6-AEC9-2F47-B0B1-AE04DCAF7A9F}" type="parTrans" cxnId="{CF23A46F-8B1B-E549-B9DC-FC4750221853}">
      <dgm:prSet/>
      <dgm:spPr/>
      <dgm:t>
        <a:bodyPr/>
        <a:lstStyle/>
        <a:p>
          <a:endParaRPr lang="fr-FR"/>
        </a:p>
      </dgm:t>
    </dgm:pt>
    <dgm:pt modelId="{E5E1FA54-76BC-FB40-8F98-4A2223E99D57}" type="sibTrans" cxnId="{CF23A46F-8B1B-E549-B9DC-FC4750221853}">
      <dgm:prSet/>
      <dgm:spPr/>
      <dgm:t>
        <a:bodyPr/>
        <a:lstStyle/>
        <a:p>
          <a:endParaRPr lang="fr-FR"/>
        </a:p>
      </dgm:t>
    </dgm:pt>
    <dgm:pt modelId="{BA260EAF-D1F3-7D49-BDEF-28A63530C78A}">
      <dgm:prSet phldrT="[Texte]" custT="1"/>
      <dgm:spPr>
        <a:solidFill>
          <a:schemeClr val="bg2"/>
        </a:solidFill>
      </dgm:spPr>
      <dgm:t>
        <a:bodyPr/>
        <a:lstStyle/>
        <a:p>
          <a:r>
            <a:rPr lang="fr-FR" sz="1800" dirty="0">
              <a:solidFill>
                <a:schemeClr val="tx2"/>
              </a:solidFill>
              <a:latin typeface="Montserrat" pitchFamily="2" charset="77"/>
            </a:rPr>
            <a:t>AAU </a:t>
          </a:r>
          <a:r>
            <a:rPr lang="fr-FR" sz="1800" dirty="0" err="1">
              <a:solidFill>
                <a:schemeClr val="tx2"/>
              </a:solidFill>
              <a:latin typeface="Montserrat" pitchFamily="2" charset="77"/>
            </a:rPr>
            <a:t>régl</a:t>
          </a:r>
          <a:r>
            <a:rPr lang="fr-FR" sz="1800" dirty="0">
              <a:solidFill>
                <a:schemeClr val="tx2"/>
              </a:solidFill>
              <a:latin typeface="Montserrat" pitchFamily="2" charset="77"/>
            </a:rPr>
            <a:t>.</a:t>
          </a:r>
        </a:p>
      </dgm:t>
    </dgm:pt>
    <dgm:pt modelId="{38AC4F7D-58F9-9C41-B8BB-7156060FAD1B}" type="parTrans" cxnId="{BC052553-C1BD-7146-92E0-D449AAE4ACDF}">
      <dgm:prSet/>
      <dgm:spPr/>
      <dgm:t>
        <a:bodyPr/>
        <a:lstStyle/>
        <a:p>
          <a:endParaRPr lang="fr-FR"/>
        </a:p>
      </dgm:t>
    </dgm:pt>
    <dgm:pt modelId="{19E79547-5AE0-6D4B-80B7-21B0234EF1E1}" type="sibTrans" cxnId="{BC052553-C1BD-7146-92E0-D449AAE4ACDF}">
      <dgm:prSet/>
      <dgm:spPr/>
      <dgm:t>
        <a:bodyPr/>
        <a:lstStyle/>
        <a:p>
          <a:endParaRPr lang="fr-FR"/>
        </a:p>
      </dgm:t>
    </dgm:pt>
    <dgm:pt modelId="{A2B4CF20-2ACA-754C-8202-EB2DAD88B53A}" type="pres">
      <dgm:prSet presAssocID="{09D7876B-59E5-FF41-A4BB-15CE05716BDE}" presName="Name0" presStyleCnt="0">
        <dgm:presLayoutVars>
          <dgm:chPref val="1"/>
          <dgm:dir/>
          <dgm:animOne val="branch"/>
          <dgm:animLvl val="lvl"/>
          <dgm:resizeHandles/>
        </dgm:presLayoutVars>
      </dgm:prSet>
      <dgm:spPr/>
    </dgm:pt>
    <dgm:pt modelId="{09FA4DA3-6A9D-B940-99A1-6230F4E43147}" type="pres">
      <dgm:prSet presAssocID="{46CEB738-F71A-C24A-A07B-0243552AFDDE}" presName="vertOne" presStyleCnt="0"/>
      <dgm:spPr/>
    </dgm:pt>
    <dgm:pt modelId="{0D134D0B-B427-A241-B295-05D8A16DCE4C}" type="pres">
      <dgm:prSet presAssocID="{46CEB738-F71A-C24A-A07B-0243552AFDDE}" presName="txOne" presStyleLbl="node0" presStyleIdx="0" presStyleCnt="1">
        <dgm:presLayoutVars>
          <dgm:chPref val="3"/>
        </dgm:presLayoutVars>
      </dgm:prSet>
      <dgm:spPr/>
    </dgm:pt>
    <dgm:pt modelId="{0122E870-7B0A-5840-AD7C-890B8E2F470D}" type="pres">
      <dgm:prSet presAssocID="{46CEB738-F71A-C24A-A07B-0243552AFDDE}" presName="parTransOne" presStyleCnt="0"/>
      <dgm:spPr/>
    </dgm:pt>
    <dgm:pt modelId="{5F7B847B-6F19-424D-ACD3-FC528172540F}" type="pres">
      <dgm:prSet presAssocID="{46CEB738-F71A-C24A-A07B-0243552AFDDE}" presName="horzOne" presStyleCnt="0"/>
      <dgm:spPr/>
    </dgm:pt>
    <dgm:pt modelId="{F698D355-43C8-CA4B-B7E9-81A65A09B7D1}" type="pres">
      <dgm:prSet presAssocID="{ADF82C88-E197-064B-9E5C-2BCF660517BF}" presName="vertTwo" presStyleCnt="0"/>
      <dgm:spPr/>
    </dgm:pt>
    <dgm:pt modelId="{D03BF6BF-76BC-A648-8158-FEE3EC87725C}" type="pres">
      <dgm:prSet presAssocID="{ADF82C88-E197-064B-9E5C-2BCF660517BF}" presName="txTwo" presStyleLbl="asst1" presStyleIdx="0" presStyleCnt="3">
        <dgm:presLayoutVars>
          <dgm:chPref val="3"/>
        </dgm:presLayoutVars>
      </dgm:prSet>
      <dgm:spPr/>
    </dgm:pt>
    <dgm:pt modelId="{C035C141-85EE-544A-890A-EDD2E2F1FC1C}" type="pres">
      <dgm:prSet presAssocID="{ADF82C88-E197-064B-9E5C-2BCF660517BF}" presName="parTransTwo" presStyleCnt="0"/>
      <dgm:spPr/>
    </dgm:pt>
    <dgm:pt modelId="{12C3EEA0-FDB4-4649-990E-DA109D90C759}" type="pres">
      <dgm:prSet presAssocID="{ADF82C88-E197-064B-9E5C-2BCF660517BF}" presName="horzTwo" presStyleCnt="0"/>
      <dgm:spPr/>
    </dgm:pt>
    <dgm:pt modelId="{55038DEF-8E37-9C46-8B31-9ED7C7504E00}" type="pres">
      <dgm:prSet presAssocID="{AD0CD0B9-059A-AC44-A3FA-0BE26614505A}" presName="vertThree" presStyleCnt="0"/>
      <dgm:spPr/>
    </dgm:pt>
    <dgm:pt modelId="{4534A9DF-165F-EF4B-8C7B-2CB69B8CED17}" type="pres">
      <dgm:prSet presAssocID="{AD0CD0B9-059A-AC44-A3FA-0BE26614505A}" presName="txThree" presStyleLbl="asst1" presStyleIdx="1" presStyleCnt="3">
        <dgm:presLayoutVars>
          <dgm:chPref val="3"/>
        </dgm:presLayoutVars>
      </dgm:prSet>
      <dgm:spPr/>
    </dgm:pt>
    <dgm:pt modelId="{ED822711-34F3-664D-8C2D-622A6EC52EC7}" type="pres">
      <dgm:prSet presAssocID="{AD0CD0B9-059A-AC44-A3FA-0BE26614505A}" presName="horzThree" presStyleCnt="0"/>
      <dgm:spPr/>
    </dgm:pt>
    <dgm:pt modelId="{EF62FFE5-2787-9940-89CA-D6DCA97CAA0C}" type="pres">
      <dgm:prSet presAssocID="{57DA234C-2187-3A48-84C5-0E5CBE5112D4}" presName="sibSpaceThree" presStyleCnt="0"/>
      <dgm:spPr/>
    </dgm:pt>
    <dgm:pt modelId="{09A05D04-46AF-354C-8B20-B044CE88DC72}" type="pres">
      <dgm:prSet presAssocID="{65163150-2B00-5146-841A-BAED9318E637}" presName="vertThree" presStyleCnt="0"/>
      <dgm:spPr/>
    </dgm:pt>
    <dgm:pt modelId="{0782C6BA-8057-1A4B-B9FF-6EA1C47EC15B}" type="pres">
      <dgm:prSet presAssocID="{65163150-2B00-5146-841A-BAED9318E637}" presName="txThree" presStyleLbl="asst1" presStyleIdx="2" presStyleCnt="3">
        <dgm:presLayoutVars>
          <dgm:chPref val="3"/>
        </dgm:presLayoutVars>
      </dgm:prSet>
      <dgm:spPr/>
    </dgm:pt>
    <dgm:pt modelId="{D6F01960-5639-2D47-A838-C3D7AAFB3681}" type="pres">
      <dgm:prSet presAssocID="{65163150-2B00-5146-841A-BAED9318E637}" presName="horzThree" presStyleCnt="0"/>
      <dgm:spPr/>
    </dgm:pt>
    <dgm:pt modelId="{53A97398-7205-3946-AEA7-790A246BA5BB}" type="pres">
      <dgm:prSet presAssocID="{8C75E07C-815C-664A-A225-CE03AD378C56}" presName="sibSpaceTwo" presStyleCnt="0"/>
      <dgm:spPr/>
    </dgm:pt>
    <dgm:pt modelId="{9136070A-CB53-ED42-8CFC-F8447E345900}" type="pres">
      <dgm:prSet presAssocID="{8A7BBFC6-048A-9541-B3C4-FFD000321728}" presName="vertTwo" presStyleCnt="0"/>
      <dgm:spPr/>
    </dgm:pt>
    <dgm:pt modelId="{5D5D7A8F-4D77-784F-9C44-B58ED53F1DFC}" type="pres">
      <dgm:prSet presAssocID="{8A7BBFC6-048A-9541-B3C4-FFD000321728}" presName="txTwo" presStyleLbl="node2" presStyleIdx="0" presStyleCnt="1">
        <dgm:presLayoutVars>
          <dgm:chPref val="3"/>
        </dgm:presLayoutVars>
      </dgm:prSet>
      <dgm:spPr/>
    </dgm:pt>
    <dgm:pt modelId="{5FC03AC6-0A8B-3640-8D94-49237DBC9B6C}" type="pres">
      <dgm:prSet presAssocID="{8A7BBFC6-048A-9541-B3C4-FFD000321728}" presName="parTransTwo" presStyleCnt="0"/>
      <dgm:spPr/>
    </dgm:pt>
    <dgm:pt modelId="{11CD8161-E674-8A46-8C11-886D181A5612}" type="pres">
      <dgm:prSet presAssocID="{8A7BBFC6-048A-9541-B3C4-FFD000321728}" presName="horzTwo" presStyleCnt="0"/>
      <dgm:spPr/>
    </dgm:pt>
    <dgm:pt modelId="{6CCAA030-4618-7A42-AEA7-265F28A5A00A}" type="pres">
      <dgm:prSet presAssocID="{B912AFBE-5642-0648-9075-75307AE2EDA3}" presName="vertThree" presStyleCnt="0"/>
      <dgm:spPr/>
    </dgm:pt>
    <dgm:pt modelId="{2C922E91-80C4-8F4C-BC94-B2B617561D1B}" type="pres">
      <dgm:prSet presAssocID="{B912AFBE-5642-0648-9075-75307AE2EDA3}" presName="txThree" presStyleLbl="node3" presStyleIdx="0" presStyleCnt="2">
        <dgm:presLayoutVars>
          <dgm:chPref val="3"/>
        </dgm:presLayoutVars>
      </dgm:prSet>
      <dgm:spPr/>
    </dgm:pt>
    <dgm:pt modelId="{CEE0E7AD-E66B-374B-A936-95C9794699A4}" type="pres">
      <dgm:prSet presAssocID="{B912AFBE-5642-0648-9075-75307AE2EDA3}" presName="horzThree" presStyleCnt="0"/>
      <dgm:spPr/>
    </dgm:pt>
    <dgm:pt modelId="{E9B3FB44-F380-3F4D-8D59-DEF6FB348B64}" type="pres">
      <dgm:prSet presAssocID="{E5E1FA54-76BC-FB40-8F98-4A2223E99D57}" presName="sibSpaceThree" presStyleCnt="0"/>
      <dgm:spPr/>
    </dgm:pt>
    <dgm:pt modelId="{E44905C5-8912-A04F-822E-913C896AE520}" type="pres">
      <dgm:prSet presAssocID="{BA260EAF-D1F3-7D49-BDEF-28A63530C78A}" presName="vertThree" presStyleCnt="0"/>
      <dgm:spPr/>
    </dgm:pt>
    <dgm:pt modelId="{892BF7C6-9838-DC44-B630-DB6FBBEC8AB8}" type="pres">
      <dgm:prSet presAssocID="{BA260EAF-D1F3-7D49-BDEF-28A63530C78A}" presName="txThree" presStyleLbl="node3" presStyleIdx="1" presStyleCnt="2">
        <dgm:presLayoutVars>
          <dgm:chPref val="3"/>
        </dgm:presLayoutVars>
      </dgm:prSet>
      <dgm:spPr/>
    </dgm:pt>
    <dgm:pt modelId="{E5C480C9-01DC-ED41-9F29-9FEED4D24FBE}" type="pres">
      <dgm:prSet presAssocID="{BA260EAF-D1F3-7D49-BDEF-28A63530C78A}" presName="horzThree" presStyleCnt="0"/>
      <dgm:spPr/>
    </dgm:pt>
  </dgm:ptLst>
  <dgm:cxnLst>
    <dgm:cxn modelId="{055F6913-C7C1-554B-A030-42C1431DA2A3}" type="presOf" srcId="{09D7876B-59E5-FF41-A4BB-15CE05716BDE}" destId="{A2B4CF20-2ACA-754C-8202-EB2DAD88B53A}" srcOrd="0" destOrd="0" presId="urn:microsoft.com/office/officeart/2005/8/layout/hierarchy4"/>
    <dgm:cxn modelId="{CBF8AA26-15E4-E946-A7E2-935A21D80467}" srcId="{46CEB738-F71A-C24A-A07B-0243552AFDDE}" destId="{8A7BBFC6-048A-9541-B3C4-FFD000321728}" srcOrd="1" destOrd="0" parTransId="{444CD602-7199-B64D-A0D7-D3EFC477E249}" sibTransId="{07D720B8-19CE-4544-A720-174A96D2F75B}"/>
    <dgm:cxn modelId="{DBA05A2E-9E84-2C42-B856-92CBA8DA88D4}" srcId="{ADF82C88-E197-064B-9E5C-2BCF660517BF}" destId="{65163150-2B00-5146-841A-BAED9318E637}" srcOrd="1" destOrd="0" parTransId="{033D897B-C7AB-494F-B464-72DC0ECD7B7C}" sibTransId="{28996CBF-2B9D-8E43-9C86-1DAFE0997CC1}"/>
    <dgm:cxn modelId="{13F8502F-FC5B-A841-971D-FD3BD7F513C9}" type="presOf" srcId="{46CEB738-F71A-C24A-A07B-0243552AFDDE}" destId="{0D134D0B-B427-A241-B295-05D8A16DCE4C}" srcOrd="0" destOrd="0" presId="urn:microsoft.com/office/officeart/2005/8/layout/hierarchy4"/>
    <dgm:cxn modelId="{AAB65148-6217-4043-9446-0FD67669D2A8}" type="presOf" srcId="{8A7BBFC6-048A-9541-B3C4-FFD000321728}" destId="{5D5D7A8F-4D77-784F-9C44-B58ED53F1DFC}" srcOrd="0" destOrd="0" presId="urn:microsoft.com/office/officeart/2005/8/layout/hierarchy4"/>
    <dgm:cxn modelId="{BC052553-C1BD-7146-92E0-D449AAE4ACDF}" srcId="{8A7BBFC6-048A-9541-B3C4-FFD000321728}" destId="{BA260EAF-D1F3-7D49-BDEF-28A63530C78A}" srcOrd="1" destOrd="0" parTransId="{38AC4F7D-58F9-9C41-B8BB-7156060FAD1B}" sibTransId="{19E79547-5AE0-6D4B-80B7-21B0234EF1E1}"/>
    <dgm:cxn modelId="{9E3FBF56-E06E-F642-BE5D-1F0A6B76AFFC}" srcId="{09D7876B-59E5-FF41-A4BB-15CE05716BDE}" destId="{46CEB738-F71A-C24A-A07B-0243552AFDDE}" srcOrd="0" destOrd="0" parTransId="{40A0D726-D099-0542-9809-FF2A840CD135}" sibTransId="{152430A5-128C-DC49-8D63-368C60FC4B03}"/>
    <dgm:cxn modelId="{CF23A46F-8B1B-E549-B9DC-FC4750221853}" srcId="{8A7BBFC6-048A-9541-B3C4-FFD000321728}" destId="{B912AFBE-5642-0648-9075-75307AE2EDA3}" srcOrd="0" destOrd="0" parTransId="{8D561AA6-AEC9-2F47-B0B1-AE04DCAF7A9F}" sibTransId="{E5E1FA54-76BC-FB40-8F98-4A2223E99D57}"/>
    <dgm:cxn modelId="{538BCC73-CFD5-A449-B631-DBF7F6E09CA6}" srcId="{ADF82C88-E197-064B-9E5C-2BCF660517BF}" destId="{AD0CD0B9-059A-AC44-A3FA-0BE26614505A}" srcOrd="0" destOrd="0" parTransId="{490BEFF5-1AE3-0945-865E-5E0D7F7F41EF}" sibTransId="{57DA234C-2187-3A48-84C5-0E5CBE5112D4}"/>
    <dgm:cxn modelId="{00171874-A84E-2346-B5D2-ACFF47C193CB}" srcId="{46CEB738-F71A-C24A-A07B-0243552AFDDE}" destId="{ADF82C88-E197-064B-9E5C-2BCF660517BF}" srcOrd="0" destOrd="0" parTransId="{24A247DD-9DF5-8642-BF5C-CCB03F220CC9}" sibTransId="{8C75E07C-815C-664A-A225-CE03AD378C56}"/>
    <dgm:cxn modelId="{7F269A91-7CA1-BE44-B0DB-7B79E8E3D400}" type="presOf" srcId="{BA260EAF-D1F3-7D49-BDEF-28A63530C78A}" destId="{892BF7C6-9838-DC44-B630-DB6FBBEC8AB8}" srcOrd="0" destOrd="0" presId="urn:microsoft.com/office/officeart/2005/8/layout/hierarchy4"/>
    <dgm:cxn modelId="{FA7209A8-E4CB-CB46-90AB-7C844820A4DD}" type="presOf" srcId="{B912AFBE-5642-0648-9075-75307AE2EDA3}" destId="{2C922E91-80C4-8F4C-BC94-B2B617561D1B}" srcOrd="0" destOrd="0" presId="urn:microsoft.com/office/officeart/2005/8/layout/hierarchy4"/>
    <dgm:cxn modelId="{3254E1B3-E4D3-CE42-B51F-001E92CE64E2}" type="presOf" srcId="{ADF82C88-E197-064B-9E5C-2BCF660517BF}" destId="{D03BF6BF-76BC-A648-8158-FEE3EC87725C}" srcOrd="0" destOrd="0" presId="urn:microsoft.com/office/officeart/2005/8/layout/hierarchy4"/>
    <dgm:cxn modelId="{950588DD-9390-3346-BDF7-39A0E1A46129}" type="presOf" srcId="{65163150-2B00-5146-841A-BAED9318E637}" destId="{0782C6BA-8057-1A4B-B9FF-6EA1C47EC15B}" srcOrd="0" destOrd="0" presId="urn:microsoft.com/office/officeart/2005/8/layout/hierarchy4"/>
    <dgm:cxn modelId="{6CE838F2-E790-9C43-BF38-A20369BD9F3B}" type="presOf" srcId="{AD0CD0B9-059A-AC44-A3FA-0BE26614505A}" destId="{4534A9DF-165F-EF4B-8C7B-2CB69B8CED17}" srcOrd="0" destOrd="0" presId="urn:microsoft.com/office/officeart/2005/8/layout/hierarchy4"/>
    <dgm:cxn modelId="{24F661C0-01A5-E644-AD95-21B3CADC8727}" type="presParOf" srcId="{A2B4CF20-2ACA-754C-8202-EB2DAD88B53A}" destId="{09FA4DA3-6A9D-B940-99A1-6230F4E43147}" srcOrd="0" destOrd="0" presId="urn:microsoft.com/office/officeart/2005/8/layout/hierarchy4"/>
    <dgm:cxn modelId="{B06AEE9F-F3D8-8344-A51B-8633EC503707}" type="presParOf" srcId="{09FA4DA3-6A9D-B940-99A1-6230F4E43147}" destId="{0D134D0B-B427-A241-B295-05D8A16DCE4C}" srcOrd="0" destOrd="0" presId="urn:microsoft.com/office/officeart/2005/8/layout/hierarchy4"/>
    <dgm:cxn modelId="{EBB8714C-3578-2F45-9985-EB78DFB0267A}" type="presParOf" srcId="{09FA4DA3-6A9D-B940-99A1-6230F4E43147}" destId="{0122E870-7B0A-5840-AD7C-890B8E2F470D}" srcOrd="1" destOrd="0" presId="urn:microsoft.com/office/officeart/2005/8/layout/hierarchy4"/>
    <dgm:cxn modelId="{DC6DDFA6-4112-B743-900D-81825BA7B683}" type="presParOf" srcId="{09FA4DA3-6A9D-B940-99A1-6230F4E43147}" destId="{5F7B847B-6F19-424D-ACD3-FC528172540F}" srcOrd="2" destOrd="0" presId="urn:microsoft.com/office/officeart/2005/8/layout/hierarchy4"/>
    <dgm:cxn modelId="{D3845E2D-7409-A84D-8B09-8237EFA39D0C}" type="presParOf" srcId="{5F7B847B-6F19-424D-ACD3-FC528172540F}" destId="{F698D355-43C8-CA4B-B7E9-81A65A09B7D1}" srcOrd="0" destOrd="0" presId="urn:microsoft.com/office/officeart/2005/8/layout/hierarchy4"/>
    <dgm:cxn modelId="{7909C6D5-3654-774B-82F6-E4294755336C}" type="presParOf" srcId="{F698D355-43C8-CA4B-B7E9-81A65A09B7D1}" destId="{D03BF6BF-76BC-A648-8158-FEE3EC87725C}" srcOrd="0" destOrd="0" presId="urn:microsoft.com/office/officeart/2005/8/layout/hierarchy4"/>
    <dgm:cxn modelId="{6CFE5A0C-E67C-1643-8196-82B7A0FC74A4}" type="presParOf" srcId="{F698D355-43C8-CA4B-B7E9-81A65A09B7D1}" destId="{C035C141-85EE-544A-890A-EDD2E2F1FC1C}" srcOrd="1" destOrd="0" presId="urn:microsoft.com/office/officeart/2005/8/layout/hierarchy4"/>
    <dgm:cxn modelId="{1675F6C0-FF65-D04D-A71F-912A1CDEF805}" type="presParOf" srcId="{F698D355-43C8-CA4B-B7E9-81A65A09B7D1}" destId="{12C3EEA0-FDB4-4649-990E-DA109D90C759}" srcOrd="2" destOrd="0" presId="urn:microsoft.com/office/officeart/2005/8/layout/hierarchy4"/>
    <dgm:cxn modelId="{D247D1B3-0E98-D947-8B38-27D96F50E264}" type="presParOf" srcId="{12C3EEA0-FDB4-4649-990E-DA109D90C759}" destId="{55038DEF-8E37-9C46-8B31-9ED7C7504E00}" srcOrd="0" destOrd="0" presId="urn:microsoft.com/office/officeart/2005/8/layout/hierarchy4"/>
    <dgm:cxn modelId="{94C5CFC4-67AF-484A-833E-9D18E5D83BE9}" type="presParOf" srcId="{55038DEF-8E37-9C46-8B31-9ED7C7504E00}" destId="{4534A9DF-165F-EF4B-8C7B-2CB69B8CED17}" srcOrd="0" destOrd="0" presId="urn:microsoft.com/office/officeart/2005/8/layout/hierarchy4"/>
    <dgm:cxn modelId="{378F0FD9-0B50-E849-AB46-EDC5AA7B06D3}" type="presParOf" srcId="{55038DEF-8E37-9C46-8B31-9ED7C7504E00}" destId="{ED822711-34F3-664D-8C2D-622A6EC52EC7}" srcOrd="1" destOrd="0" presId="urn:microsoft.com/office/officeart/2005/8/layout/hierarchy4"/>
    <dgm:cxn modelId="{1DCD2226-C1DA-7C4C-899D-C17B90AC938D}" type="presParOf" srcId="{12C3EEA0-FDB4-4649-990E-DA109D90C759}" destId="{EF62FFE5-2787-9940-89CA-D6DCA97CAA0C}" srcOrd="1" destOrd="0" presId="urn:microsoft.com/office/officeart/2005/8/layout/hierarchy4"/>
    <dgm:cxn modelId="{109A1EC9-E2C6-194E-828E-31DD80F89003}" type="presParOf" srcId="{12C3EEA0-FDB4-4649-990E-DA109D90C759}" destId="{09A05D04-46AF-354C-8B20-B044CE88DC72}" srcOrd="2" destOrd="0" presId="urn:microsoft.com/office/officeart/2005/8/layout/hierarchy4"/>
    <dgm:cxn modelId="{4E894133-A361-2940-992C-B3464BB83FAB}" type="presParOf" srcId="{09A05D04-46AF-354C-8B20-B044CE88DC72}" destId="{0782C6BA-8057-1A4B-B9FF-6EA1C47EC15B}" srcOrd="0" destOrd="0" presId="urn:microsoft.com/office/officeart/2005/8/layout/hierarchy4"/>
    <dgm:cxn modelId="{FCDC097B-78DA-1340-A945-BC89FA404275}" type="presParOf" srcId="{09A05D04-46AF-354C-8B20-B044CE88DC72}" destId="{D6F01960-5639-2D47-A838-C3D7AAFB3681}" srcOrd="1" destOrd="0" presId="urn:microsoft.com/office/officeart/2005/8/layout/hierarchy4"/>
    <dgm:cxn modelId="{D9F3FDF4-D4B5-374B-B6C1-E531B0D189D0}" type="presParOf" srcId="{5F7B847B-6F19-424D-ACD3-FC528172540F}" destId="{53A97398-7205-3946-AEA7-790A246BA5BB}" srcOrd="1" destOrd="0" presId="urn:microsoft.com/office/officeart/2005/8/layout/hierarchy4"/>
    <dgm:cxn modelId="{8A674691-A510-624A-B160-31F6D09E7BBC}" type="presParOf" srcId="{5F7B847B-6F19-424D-ACD3-FC528172540F}" destId="{9136070A-CB53-ED42-8CFC-F8447E345900}" srcOrd="2" destOrd="0" presId="urn:microsoft.com/office/officeart/2005/8/layout/hierarchy4"/>
    <dgm:cxn modelId="{D64FAC4C-CB4F-C946-95F3-8EA1D9FFE977}" type="presParOf" srcId="{9136070A-CB53-ED42-8CFC-F8447E345900}" destId="{5D5D7A8F-4D77-784F-9C44-B58ED53F1DFC}" srcOrd="0" destOrd="0" presId="urn:microsoft.com/office/officeart/2005/8/layout/hierarchy4"/>
    <dgm:cxn modelId="{22B5A879-A8FB-284E-8FDB-90DA9820A0BF}" type="presParOf" srcId="{9136070A-CB53-ED42-8CFC-F8447E345900}" destId="{5FC03AC6-0A8B-3640-8D94-49237DBC9B6C}" srcOrd="1" destOrd="0" presId="urn:microsoft.com/office/officeart/2005/8/layout/hierarchy4"/>
    <dgm:cxn modelId="{C243F610-B8CB-8C45-9EDA-7E0C2210092C}" type="presParOf" srcId="{9136070A-CB53-ED42-8CFC-F8447E345900}" destId="{11CD8161-E674-8A46-8C11-886D181A5612}" srcOrd="2" destOrd="0" presId="urn:microsoft.com/office/officeart/2005/8/layout/hierarchy4"/>
    <dgm:cxn modelId="{23BDF481-AB87-834C-B5DC-16DB65590952}" type="presParOf" srcId="{11CD8161-E674-8A46-8C11-886D181A5612}" destId="{6CCAA030-4618-7A42-AEA7-265F28A5A00A}" srcOrd="0" destOrd="0" presId="urn:microsoft.com/office/officeart/2005/8/layout/hierarchy4"/>
    <dgm:cxn modelId="{5CE2F6B3-2D9C-C148-899E-4F286FEB43E8}" type="presParOf" srcId="{6CCAA030-4618-7A42-AEA7-265F28A5A00A}" destId="{2C922E91-80C4-8F4C-BC94-B2B617561D1B}" srcOrd="0" destOrd="0" presId="urn:microsoft.com/office/officeart/2005/8/layout/hierarchy4"/>
    <dgm:cxn modelId="{9BE11BF0-8824-704D-A132-3D74CF1D7230}" type="presParOf" srcId="{6CCAA030-4618-7A42-AEA7-265F28A5A00A}" destId="{CEE0E7AD-E66B-374B-A936-95C9794699A4}" srcOrd="1" destOrd="0" presId="urn:microsoft.com/office/officeart/2005/8/layout/hierarchy4"/>
    <dgm:cxn modelId="{857EF9F9-F735-E141-BBA6-D5A100EF7178}" type="presParOf" srcId="{11CD8161-E674-8A46-8C11-886D181A5612}" destId="{E9B3FB44-F380-3F4D-8D59-DEF6FB348B64}" srcOrd="1" destOrd="0" presId="urn:microsoft.com/office/officeart/2005/8/layout/hierarchy4"/>
    <dgm:cxn modelId="{9760EE33-CD32-3C40-8DDB-F45EF6A935AA}" type="presParOf" srcId="{11CD8161-E674-8A46-8C11-886D181A5612}" destId="{E44905C5-8912-A04F-822E-913C896AE520}" srcOrd="2" destOrd="0" presId="urn:microsoft.com/office/officeart/2005/8/layout/hierarchy4"/>
    <dgm:cxn modelId="{243EE6DE-FC7C-F440-962D-1AE6D758E123}" type="presParOf" srcId="{E44905C5-8912-A04F-822E-913C896AE520}" destId="{892BF7C6-9838-DC44-B630-DB6FBBEC8AB8}" srcOrd="0" destOrd="0" presId="urn:microsoft.com/office/officeart/2005/8/layout/hierarchy4"/>
    <dgm:cxn modelId="{2E1D7A2A-EF58-A149-97F7-6E6120C345E5}" type="presParOf" srcId="{E44905C5-8912-A04F-822E-913C896AE520}" destId="{E5C480C9-01DC-ED41-9F29-9FEED4D24FBE}"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8E208FB-DE59-D94D-8E88-07FB133C006A}" type="doc">
      <dgm:prSet loTypeId="urn:microsoft.com/office/officeart/2005/8/layout/orgChart1" loCatId="" qsTypeId="urn:microsoft.com/office/officeart/2005/8/quickstyle/simple1" qsCatId="simple" csTypeId="urn:microsoft.com/office/officeart/2005/8/colors/accent1_2" csCatId="accent1" phldr="1"/>
      <dgm:spPr/>
      <dgm:t>
        <a:bodyPr/>
        <a:lstStyle/>
        <a:p>
          <a:endParaRPr lang="fr-FR"/>
        </a:p>
      </dgm:t>
    </dgm:pt>
    <dgm:pt modelId="{CEAD22B7-E640-7048-BB4A-62BD9A1F328B}">
      <dgm:prSet phldrT="[Texte]"/>
      <dgm:spPr>
        <a:solidFill>
          <a:srgbClr val="2E7984"/>
        </a:solidFill>
      </dgm:spPr>
      <dgm:t>
        <a:bodyPr/>
        <a:lstStyle/>
        <a:p>
          <a:r>
            <a:rPr lang="fr-FR" dirty="0">
              <a:latin typeface="Montserrat" pitchFamily="2" charset="77"/>
            </a:rPr>
            <a:t>Ambivalence du numérique</a:t>
          </a:r>
        </a:p>
      </dgm:t>
    </dgm:pt>
    <dgm:pt modelId="{2D82DDBC-65FC-2348-907F-2D676207F73E}" type="parTrans" cxnId="{AC4B52ED-4483-674D-8980-B67789A05EE2}">
      <dgm:prSet/>
      <dgm:spPr/>
      <dgm:t>
        <a:bodyPr/>
        <a:lstStyle/>
        <a:p>
          <a:endParaRPr lang="fr-FR">
            <a:latin typeface="Montserrat" pitchFamily="2" charset="77"/>
          </a:endParaRPr>
        </a:p>
      </dgm:t>
    </dgm:pt>
    <dgm:pt modelId="{F3452772-63B8-744F-BA5B-3DEEE76441EB}" type="sibTrans" cxnId="{AC4B52ED-4483-674D-8980-B67789A05EE2}">
      <dgm:prSet/>
      <dgm:spPr/>
      <dgm:t>
        <a:bodyPr/>
        <a:lstStyle/>
        <a:p>
          <a:endParaRPr lang="fr-FR">
            <a:latin typeface="Montserrat" pitchFamily="2" charset="77"/>
          </a:endParaRPr>
        </a:p>
      </dgm:t>
    </dgm:pt>
    <dgm:pt modelId="{C4238185-0B62-D745-AEDE-4883F04B597B}" type="asst">
      <dgm:prSet phldrT="[Texte]"/>
      <dgm:spPr>
        <a:solidFill>
          <a:srgbClr val="2E7984"/>
        </a:solidFill>
      </dgm:spPr>
      <dgm:t>
        <a:bodyPr/>
        <a:lstStyle/>
        <a:p>
          <a:r>
            <a:rPr lang="fr-FR" dirty="0">
              <a:latin typeface="Montserrat" pitchFamily="2" charset="77"/>
            </a:rPr>
            <a:t>Transparence</a:t>
          </a:r>
        </a:p>
      </dgm:t>
    </dgm:pt>
    <dgm:pt modelId="{1EFCEE5E-33F4-2E44-BEB1-DD3165DDE5FB}" type="parTrans" cxnId="{54D2E0E0-52F1-1247-BCB5-BA53C3B5F9EA}">
      <dgm:prSet/>
      <dgm:spPr/>
      <dgm:t>
        <a:bodyPr/>
        <a:lstStyle/>
        <a:p>
          <a:endParaRPr lang="fr-FR">
            <a:latin typeface="Montserrat" pitchFamily="2" charset="77"/>
          </a:endParaRPr>
        </a:p>
      </dgm:t>
    </dgm:pt>
    <dgm:pt modelId="{EEA0F2A9-DF6D-A648-B6DC-2138100ACD89}" type="sibTrans" cxnId="{54D2E0E0-52F1-1247-BCB5-BA53C3B5F9EA}">
      <dgm:prSet/>
      <dgm:spPr/>
      <dgm:t>
        <a:bodyPr/>
        <a:lstStyle/>
        <a:p>
          <a:endParaRPr lang="fr-FR">
            <a:latin typeface="Montserrat" pitchFamily="2" charset="77"/>
          </a:endParaRPr>
        </a:p>
      </dgm:t>
    </dgm:pt>
    <dgm:pt modelId="{93F52E29-A730-F54B-99DD-006725ACDAD0}" type="asst">
      <dgm:prSet phldrT="[Texte]"/>
      <dgm:spPr>
        <a:solidFill>
          <a:srgbClr val="2E7984"/>
        </a:solidFill>
      </dgm:spPr>
      <dgm:t>
        <a:bodyPr/>
        <a:lstStyle/>
        <a:p>
          <a:r>
            <a:rPr lang="fr-FR" dirty="0">
              <a:latin typeface="Montserrat" pitchFamily="2" charset="77"/>
            </a:rPr>
            <a:t>Opacité</a:t>
          </a:r>
        </a:p>
      </dgm:t>
    </dgm:pt>
    <dgm:pt modelId="{00315B19-6AE3-1048-BEE3-E94591D763D1}" type="parTrans" cxnId="{5A967B24-88A9-2143-A9DC-5082C9D05FFE}">
      <dgm:prSet/>
      <dgm:spPr/>
      <dgm:t>
        <a:bodyPr/>
        <a:lstStyle/>
        <a:p>
          <a:endParaRPr lang="fr-FR">
            <a:latin typeface="Montserrat" pitchFamily="2" charset="77"/>
          </a:endParaRPr>
        </a:p>
      </dgm:t>
    </dgm:pt>
    <dgm:pt modelId="{5D212715-4241-0049-ACB0-D6AF6D8D78CB}" type="sibTrans" cxnId="{5A967B24-88A9-2143-A9DC-5082C9D05FFE}">
      <dgm:prSet/>
      <dgm:spPr/>
      <dgm:t>
        <a:bodyPr/>
        <a:lstStyle/>
        <a:p>
          <a:endParaRPr lang="fr-FR">
            <a:latin typeface="Montserrat" pitchFamily="2" charset="77"/>
          </a:endParaRPr>
        </a:p>
      </dgm:t>
    </dgm:pt>
    <dgm:pt modelId="{EC5B016F-1F9E-0044-835D-23103016CC19}" type="pres">
      <dgm:prSet presAssocID="{D8E208FB-DE59-D94D-8E88-07FB133C006A}" presName="hierChild1" presStyleCnt="0">
        <dgm:presLayoutVars>
          <dgm:orgChart val="1"/>
          <dgm:chPref val="1"/>
          <dgm:dir/>
          <dgm:animOne val="branch"/>
          <dgm:animLvl val="lvl"/>
          <dgm:resizeHandles/>
        </dgm:presLayoutVars>
      </dgm:prSet>
      <dgm:spPr/>
    </dgm:pt>
    <dgm:pt modelId="{6C54D7AD-93C0-5948-9BBC-C26B5DCAD83F}" type="pres">
      <dgm:prSet presAssocID="{CEAD22B7-E640-7048-BB4A-62BD9A1F328B}" presName="hierRoot1" presStyleCnt="0">
        <dgm:presLayoutVars>
          <dgm:hierBranch val="init"/>
        </dgm:presLayoutVars>
      </dgm:prSet>
      <dgm:spPr/>
    </dgm:pt>
    <dgm:pt modelId="{F67CF6D4-7DC3-E747-AE2A-A324EE946495}" type="pres">
      <dgm:prSet presAssocID="{CEAD22B7-E640-7048-BB4A-62BD9A1F328B}" presName="rootComposite1" presStyleCnt="0"/>
      <dgm:spPr/>
    </dgm:pt>
    <dgm:pt modelId="{44F2E3A2-2262-F247-A50D-C99CC710EF74}" type="pres">
      <dgm:prSet presAssocID="{CEAD22B7-E640-7048-BB4A-62BD9A1F328B}" presName="rootText1" presStyleLbl="node0" presStyleIdx="0" presStyleCnt="1" custScaleY="148656">
        <dgm:presLayoutVars>
          <dgm:chPref val="3"/>
        </dgm:presLayoutVars>
      </dgm:prSet>
      <dgm:spPr/>
    </dgm:pt>
    <dgm:pt modelId="{ABEFD46D-D35B-ED4B-AD7F-D779555ABD50}" type="pres">
      <dgm:prSet presAssocID="{CEAD22B7-E640-7048-BB4A-62BD9A1F328B}" presName="rootConnector1" presStyleLbl="node1" presStyleIdx="0" presStyleCnt="0"/>
      <dgm:spPr/>
    </dgm:pt>
    <dgm:pt modelId="{176336AA-C37B-264A-8ACB-2EEC598E6DE9}" type="pres">
      <dgm:prSet presAssocID="{CEAD22B7-E640-7048-BB4A-62BD9A1F328B}" presName="hierChild2" presStyleCnt="0"/>
      <dgm:spPr/>
    </dgm:pt>
    <dgm:pt modelId="{6C0E34BD-99CA-5A40-9F6E-369B03EF0C11}" type="pres">
      <dgm:prSet presAssocID="{CEAD22B7-E640-7048-BB4A-62BD9A1F328B}" presName="hierChild3" presStyleCnt="0"/>
      <dgm:spPr/>
    </dgm:pt>
    <dgm:pt modelId="{47E621C4-5AF0-7A48-A5DE-6054E7F77B29}" type="pres">
      <dgm:prSet presAssocID="{1EFCEE5E-33F4-2E44-BEB1-DD3165DDE5FB}" presName="Name111" presStyleLbl="parChTrans1D2" presStyleIdx="0" presStyleCnt="2"/>
      <dgm:spPr/>
    </dgm:pt>
    <dgm:pt modelId="{F268F6C0-C736-3C47-91C7-A422FFB81D5F}" type="pres">
      <dgm:prSet presAssocID="{C4238185-0B62-D745-AEDE-4883F04B597B}" presName="hierRoot3" presStyleCnt="0">
        <dgm:presLayoutVars>
          <dgm:hierBranch val="init"/>
        </dgm:presLayoutVars>
      </dgm:prSet>
      <dgm:spPr/>
    </dgm:pt>
    <dgm:pt modelId="{983235C5-868D-1345-9B07-940751A78A46}" type="pres">
      <dgm:prSet presAssocID="{C4238185-0B62-D745-AEDE-4883F04B597B}" presName="rootComposite3" presStyleCnt="0"/>
      <dgm:spPr/>
    </dgm:pt>
    <dgm:pt modelId="{95D5D6FE-E508-F44B-ACA6-3E75B517BFBD}" type="pres">
      <dgm:prSet presAssocID="{C4238185-0B62-D745-AEDE-4883F04B597B}" presName="rootText3" presStyleLbl="asst1" presStyleIdx="0" presStyleCnt="2">
        <dgm:presLayoutVars>
          <dgm:chPref val="3"/>
        </dgm:presLayoutVars>
      </dgm:prSet>
      <dgm:spPr/>
    </dgm:pt>
    <dgm:pt modelId="{7FB67836-1560-BF4B-8B8F-8C0AF1653318}" type="pres">
      <dgm:prSet presAssocID="{C4238185-0B62-D745-AEDE-4883F04B597B}" presName="rootConnector3" presStyleLbl="asst1" presStyleIdx="0" presStyleCnt="2"/>
      <dgm:spPr/>
    </dgm:pt>
    <dgm:pt modelId="{D38CC00D-A553-534B-BB20-A9A271E492E5}" type="pres">
      <dgm:prSet presAssocID="{C4238185-0B62-D745-AEDE-4883F04B597B}" presName="hierChild6" presStyleCnt="0"/>
      <dgm:spPr/>
    </dgm:pt>
    <dgm:pt modelId="{23A7FB94-E4A5-9949-AF09-7F97F01696D9}" type="pres">
      <dgm:prSet presAssocID="{C4238185-0B62-D745-AEDE-4883F04B597B}" presName="hierChild7" presStyleCnt="0"/>
      <dgm:spPr/>
    </dgm:pt>
    <dgm:pt modelId="{6FE7DFAC-EDB7-894E-8EF2-544F7607D2EF}" type="pres">
      <dgm:prSet presAssocID="{00315B19-6AE3-1048-BEE3-E94591D763D1}" presName="Name111" presStyleLbl="parChTrans1D2" presStyleIdx="1" presStyleCnt="2"/>
      <dgm:spPr/>
    </dgm:pt>
    <dgm:pt modelId="{77EACCB9-6258-5940-A59A-28CC9D5ECD93}" type="pres">
      <dgm:prSet presAssocID="{93F52E29-A730-F54B-99DD-006725ACDAD0}" presName="hierRoot3" presStyleCnt="0">
        <dgm:presLayoutVars>
          <dgm:hierBranch val="init"/>
        </dgm:presLayoutVars>
      </dgm:prSet>
      <dgm:spPr/>
    </dgm:pt>
    <dgm:pt modelId="{A303E0EF-C96F-404F-AB4C-B93A8B3C8E2A}" type="pres">
      <dgm:prSet presAssocID="{93F52E29-A730-F54B-99DD-006725ACDAD0}" presName="rootComposite3" presStyleCnt="0"/>
      <dgm:spPr/>
    </dgm:pt>
    <dgm:pt modelId="{CF9A9D6A-DD94-B647-9F2B-BBA0C3AF1349}" type="pres">
      <dgm:prSet presAssocID="{93F52E29-A730-F54B-99DD-006725ACDAD0}" presName="rootText3" presStyleLbl="asst1" presStyleIdx="1" presStyleCnt="2">
        <dgm:presLayoutVars>
          <dgm:chPref val="3"/>
        </dgm:presLayoutVars>
      </dgm:prSet>
      <dgm:spPr/>
    </dgm:pt>
    <dgm:pt modelId="{02F9541B-24C5-1547-A591-F84A32E10171}" type="pres">
      <dgm:prSet presAssocID="{93F52E29-A730-F54B-99DD-006725ACDAD0}" presName="rootConnector3" presStyleLbl="asst1" presStyleIdx="1" presStyleCnt="2"/>
      <dgm:spPr/>
    </dgm:pt>
    <dgm:pt modelId="{D094F2D0-E93F-E44E-9545-01A41080765E}" type="pres">
      <dgm:prSet presAssocID="{93F52E29-A730-F54B-99DD-006725ACDAD0}" presName="hierChild6" presStyleCnt="0"/>
      <dgm:spPr/>
    </dgm:pt>
    <dgm:pt modelId="{5A38C30D-44B6-5F43-81AA-84F9A3896FAF}" type="pres">
      <dgm:prSet presAssocID="{93F52E29-A730-F54B-99DD-006725ACDAD0}" presName="hierChild7" presStyleCnt="0"/>
      <dgm:spPr/>
    </dgm:pt>
  </dgm:ptLst>
  <dgm:cxnLst>
    <dgm:cxn modelId="{5A967B24-88A9-2143-A9DC-5082C9D05FFE}" srcId="{CEAD22B7-E640-7048-BB4A-62BD9A1F328B}" destId="{93F52E29-A730-F54B-99DD-006725ACDAD0}" srcOrd="1" destOrd="0" parTransId="{00315B19-6AE3-1048-BEE3-E94591D763D1}" sibTransId="{5D212715-4241-0049-ACB0-D6AF6D8D78CB}"/>
    <dgm:cxn modelId="{F3A1A634-EC5D-C74B-BB0A-F747A2E7BB5B}" type="presOf" srcId="{1EFCEE5E-33F4-2E44-BEB1-DD3165DDE5FB}" destId="{47E621C4-5AF0-7A48-A5DE-6054E7F77B29}" srcOrd="0" destOrd="0" presId="urn:microsoft.com/office/officeart/2005/8/layout/orgChart1"/>
    <dgm:cxn modelId="{36C3CE4D-A18C-F445-9833-7F434E01853C}" type="presOf" srcId="{C4238185-0B62-D745-AEDE-4883F04B597B}" destId="{95D5D6FE-E508-F44B-ACA6-3E75B517BFBD}" srcOrd="0" destOrd="0" presId="urn:microsoft.com/office/officeart/2005/8/layout/orgChart1"/>
    <dgm:cxn modelId="{46E6B36F-7A9B-1047-ACF1-3F5480DB1FB4}" type="presOf" srcId="{93F52E29-A730-F54B-99DD-006725ACDAD0}" destId="{02F9541B-24C5-1547-A591-F84A32E10171}" srcOrd="1" destOrd="0" presId="urn:microsoft.com/office/officeart/2005/8/layout/orgChart1"/>
    <dgm:cxn modelId="{BDED3895-807E-4D4D-A0B2-F82470A7EF83}" type="presOf" srcId="{CEAD22B7-E640-7048-BB4A-62BD9A1F328B}" destId="{44F2E3A2-2262-F247-A50D-C99CC710EF74}" srcOrd="0" destOrd="0" presId="urn:microsoft.com/office/officeart/2005/8/layout/orgChart1"/>
    <dgm:cxn modelId="{7E1E66A1-D760-2649-A0B4-2184A5527551}" type="presOf" srcId="{D8E208FB-DE59-D94D-8E88-07FB133C006A}" destId="{EC5B016F-1F9E-0044-835D-23103016CC19}" srcOrd="0" destOrd="0" presId="urn:microsoft.com/office/officeart/2005/8/layout/orgChart1"/>
    <dgm:cxn modelId="{C3E12BA9-2B5E-1241-9678-8EE5AA748796}" type="presOf" srcId="{C4238185-0B62-D745-AEDE-4883F04B597B}" destId="{7FB67836-1560-BF4B-8B8F-8C0AF1653318}" srcOrd="1" destOrd="0" presId="urn:microsoft.com/office/officeart/2005/8/layout/orgChart1"/>
    <dgm:cxn modelId="{85D25CB1-2387-5342-99EA-49B2502B4C43}" type="presOf" srcId="{93F52E29-A730-F54B-99DD-006725ACDAD0}" destId="{CF9A9D6A-DD94-B647-9F2B-BBA0C3AF1349}" srcOrd="0" destOrd="0" presId="urn:microsoft.com/office/officeart/2005/8/layout/orgChart1"/>
    <dgm:cxn modelId="{54D2E0E0-52F1-1247-BCB5-BA53C3B5F9EA}" srcId="{CEAD22B7-E640-7048-BB4A-62BD9A1F328B}" destId="{C4238185-0B62-D745-AEDE-4883F04B597B}" srcOrd="0" destOrd="0" parTransId="{1EFCEE5E-33F4-2E44-BEB1-DD3165DDE5FB}" sibTransId="{EEA0F2A9-DF6D-A648-B6DC-2138100ACD89}"/>
    <dgm:cxn modelId="{AC4B52ED-4483-674D-8980-B67789A05EE2}" srcId="{D8E208FB-DE59-D94D-8E88-07FB133C006A}" destId="{CEAD22B7-E640-7048-BB4A-62BD9A1F328B}" srcOrd="0" destOrd="0" parTransId="{2D82DDBC-65FC-2348-907F-2D676207F73E}" sibTransId="{F3452772-63B8-744F-BA5B-3DEEE76441EB}"/>
    <dgm:cxn modelId="{5BE899EE-A2BF-7646-8BCE-63AFCA960B06}" type="presOf" srcId="{CEAD22B7-E640-7048-BB4A-62BD9A1F328B}" destId="{ABEFD46D-D35B-ED4B-AD7F-D779555ABD50}" srcOrd="1" destOrd="0" presId="urn:microsoft.com/office/officeart/2005/8/layout/orgChart1"/>
    <dgm:cxn modelId="{0AB5DCF6-80D8-9641-8F2A-A64A71D435CA}" type="presOf" srcId="{00315B19-6AE3-1048-BEE3-E94591D763D1}" destId="{6FE7DFAC-EDB7-894E-8EF2-544F7607D2EF}" srcOrd="0" destOrd="0" presId="urn:microsoft.com/office/officeart/2005/8/layout/orgChart1"/>
    <dgm:cxn modelId="{166382E8-0DB4-D34B-A67B-F191612459C8}" type="presParOf" srcId="{EC5B016F-1F9E-0044-835D-23103016CC19}" destId="{6C54D7AD-93C0-5948-9BBC-C26B5DCAD83F}" srcOrd="0" destOrd="0" presId="urn:microsoft.com/office/officeart/2005/8/layout/orgChart1"/>
    <dgm:cxn modelId="{07307673-AFAB-5548-9DBA-2593487EAF40}" type="presParOf" srcId="{6C54D7AD-93C0-5948-9BBC-C26B5DCAD83F}" destId="{F67CF6D4-7DC3-E747-AE2A-A324EE946495}" srcOrd="0" destOrd="0" presId="urn:microsoft.com/office/officeart/2005/8/layout/orgChart1"/>
    <dgm:cxn modelId="{B9C3473A-45AE-4545-9E95-5BF75A050392}" type="presParOf" srcId="{F67CF6D4-7DC3-E747-AE2A-A324EE946495}" destId="{44F2E3A2-2262-F247-A50D-C99CC710EF74}" srcOrd="0" destOrd="0" presId="urn:microsoft.com/office/officeart/2005/8/layout/orgChart1"/>
    <dgm:cxn modelId="{E7C6BAA6-C6FB-7C48-AB25-4C45304E10AC}" type="presParOf" srcId="{F67CF6D4-7DC3-E747-AE2A-A324EE946495}" destId="{ABEFD46D-D35B-ED4B-AD7F-D779555ABD50}" srcOrd="1" destOrd="0" presId="urn:microsoft.com/office/officeart/2005/8/layout/orgChart1"/>
    <dgm:cxn modelId="{BFBE4A34-CB6E-414E-8FF5-1083AB038520}" type="presParOf" srcId="{6C54D7AD-93C0-5948-9BBC-C26B5DCAD83F}" destId="{176336AA-C37B-264A-8ACB-2EEC598E6DE9}" srcOrd="1" destOrd="0" presId="urn:microsoft.com/office/officeart/2005/8/layout/orgChart1"/>
    <dgm:cxn modelId="{A3B0E718-0FC4-E741-95BA-71F897AADA4E}" type="presParOf" srcId="{6C54D7AD-93C0-5948-9BBC-C26B5DCAD83F}" destId="{6C0E34BD-99CA-5A40-9F6E-369B03EF0C11}" srcOrd="2" destOrd="0" presId="urn:microsoft.com/office/officeart/2005/8/layout/orgChart1"/>
    <dgm:cxn modelId="{25113F70-0443-494C-A6FD-CD3505EBD038}" type="presParOf" srcId="{6C0E34BD-99CA-5A40-9F6E-369B03EF0C11}" destId="{47E621C4-5AF0-7A48-A5DE-6054E7F77B29}" srcOrd="0" destOrd="0" presId="urn:microsoft.com/office/officeart/2005/8/layout/orgChart1"/>
    <dgm:cxn modelId="{3B9CF556-116A-614C-8481-5E0FA7897F0E}" type="presParOf" srcId="{6C0E34BD-99CA-5A40-9F6E-369B03EF0C11}" destId="{F268F6C0-C736-3C47-91C7-A422FFB81D5F}" srcOrd="1" destOrd="0" presId="urn:microsoft.com/office/officeart/2005/8/layout/orgChart1"/>
    <dgm:cxn modelId="{5A2D3533-3AFF-6047-8618-BAB185DD50B8}" type="presParOf" srcId="{F268F6C0-C736-3C47-91C7-A422FFB81D5F}" destId="{983235C5-868D-1345-9B07-940751A78A46}" srcOrd="0" destOrd="0" presId="urn:microsoft.com/office/officeart/2005/8/layout/orgChart1"/>
    <dgm:cxn modelId="{5319FDB0-1EB7-EA4D-9C78-2F6479A0BFFB}" type="presParOf" srcId="{983235C5-868D-1345-9B07-940751A78A46}" destId="{95D5D6FE-E508-F44B-ACA6-3E75B517BFBD}" srcOrd="0" destOrd="0" presId="urn:microsoft.com/office/officeart/2005/8/layout/orgChart1"/>
    <dgm:cxn modelId="{3B67F33B-0524-BC4E-8810-74A508A58665}" type="presParOf" srcId="{983235C5-868D-1345-9B07-940751A78A46}" destId="{7FB67836-1560-BF4B-8B8F-8C0AF1653318}" srcOrd="1" destOrd="0" presId="urn:microsoft.com/office/officeart/2005/8/layout/orgChart1"/>
    <dgm:cxn modelId="{89F6F823-958E-2D4B-8217-B7CCE01CBE33}" type="presParOf" srcId="{F268F6C0-C736-3C47-91C7-A422FFB81D5F}" destId="{D38CC00D-A553-534B-BB20-A9A271E492E5}" srcOrd="1" destOrd="0" presId="urn:microsoft.com/office/officeart/2005/8/layout/orgChart1"/>
    <dgm:cxn modelId="{B02827FE-C67E-964C-951D-5C4E30A76641}" type="presParOf" srcId="{F268F6C0-C736-3C47-91C7-A422FFB81D5F}" destId="{23A7FB94-E4A5-9949-AF09-7F97F01696D9}" srcOrd="2" destOrd="0" presId="urn:microsoft.com/office/officeart/2005/8/layout/orgChart1"/>
    <dgm:cxn modelId="{3F7080AA-E795-FA47-A3F9-996DCDA1980A}" type="presParOf" srcId="{6C0E34BD-99CA-5A40-9F6E-369B03EF0C11}" destId="{6FE7DFAC-EDB7-894E-8EF2-544F7607D2EF}" srcOrd="2" destOrd="0" presId="urn:microsoft.com/office/officeart/2005/8/layout/orgChart1"/>
    <dgm:cxn modelId="{36C7C9A0-1771-0840-A2BF-BA3B96F99B24}" type="presParOf" srcId="{6C0E34BD-99CA-5A40-9F6E-369B03EF0C11}" destId="{77EACCB9-6258-5940-A59A-28CC9D5ECD93}" srcOrd="3" destOrd="0" presId="urn:microsoft.com/office/officeart/2005/8/layout/orgChart1"/>
    <dgm:cxn modelId="{A4397990-B6FC-A340-BDEA-4B773F343E7B}" type="presParOf" srcId="{77EACCB9-6258-5940-A59A-28CC9D5ECD93}" destId="{A303E0EF-C96F-404F-AB4C-B93A8B3C8E2A}" srcOrd="0" destOrd="0" presId="urn:microsoft.com/office/officeart/2005/8/layout/orgChart1"/>
    <dgm:cxn modelId="{7CA93F78-245D-5C4B-9A7B-E45DC4FF39D3}" type="presParOf" srcId="{A303E0EF-C96F-404F-AB4C-B93A8B3C8E2A}" destId="{CF9A9D6A-DD94-B647-9F2B-BBA0C3AF1349}" srcOrd="0" destOrd="0" presId="urn:microsoft.com/office/officeart/2005/8/layout/orgChart1"/>
    <dgm:cxn modelId="{6D945A6E-44EB-6E48-AAC5-5FBFF6C915B4}" type="presParOf" srcId="{A303E0EF-C96F-404F-AB4C-B93A8B3C8E2A}" destId="{02F9541B-24C5-1547-A591-F84A32E10171}" srcOrd="1" destOrd="0" presId="urn:microsoft.com/office/officeart/2005/8/layout/orgChart1"/>
    <dgm:cxn modelId="{666F502B-0981-DA49-877B-FBED0274C1DF}" type="presParOf" srcId="{77EACCB9-6258-5940-A59A-28CC9D5ECD93}" destId="{D094F2D0-E93F-E44E-9545-01A41080765E}" srcOrd="1" destOrd="0" presId="urn:microsoft.com/office/officeart/2005/8/layout/orgChart1"/>
    <dgm:cxn modelId="{A9AC6310-DC05-0D4D-BB3E-41DAD83401C3}" type="presParOf" srcId="{77EACCB9-6258-5940-A59A-28CC9D5ECD93}" destId="{5A38C30D-44B6-5F43-81AA-84F9A3896FA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9D7876B-59E5-FF41-A4BB-15CE05716BDE}" type="doc">
      <dgm:prSet loTypeId="urn:microsoft.com/office/officeart/2005/8/layout/hierarchy4" loCatId="" qsTypeId="urn:microsoft.com/office/officeart/2005/8/quickstyle/simple1" qsCatId="simple" csTypeId="urn:microsoft.com/office/officeart/2005/8/colors/accent1_2" csCatId="accent1" phldr="1"/>
      <dgm:spPr/>
      <dgm:t>
        <a:bodyPr/>
        <a:lstStyle/>
        <a:p>
          <a:endParaRPr lang="fr-FR"/>
        </a:p>
      </dgm:t>
    </dgm:pt>
    <dgm:pt modelId="{ADF82C88-E197-064B-9E5C-2BCF660517BF}" type="asst">
      <dgm:prSet phldrT="[Texte]" custT="1"/>
      <dgm:spPr>
        <a:solidFill>
          <a:srgbClr val="A5B18B"/>
        </a:solidFill>
      </dgm:spPr>
      <dgm:t>
        <a:bodyPr/>
        <a:lstStyle/>
        <a:p>
          <a:r>
            <a:rPr lang="fr-FR" sz="2800" dirty="0">
              <a:solidFill>
                <a:schemeClr val="tx2"/>
              </a:solidFill>
              <a:latin typeface="Montserrat" pitchFamily="2" charset="77"/>
            </a:rPr>
            <a:t>La publicité de l'administration</a:t>
          </a:r>
        </a:p>
      </dgm:t>
    </dgm:pt>
    <dgm:pt modelId="{24A247DD-9DF5-8642-BF5C-CCB03F220CC9}" type="parTrans" cxnId="{00171874-A84E-2346-B5D2-ACFF47C193CB}">
      <dgm:prSet/>
      <dgm:spPr/>
      <dgm:t>
        <a:bodyPr/>
        <a:lstStyle/>
        <a:p>
          <a:endParaRPr lang="fr-FR">
            <a:solidFill>
              <a:schemeClr val="tx2"/>
            </a:solidFill>
            <a:latin typeface="+mn-lt"/>
          </a:endParaRPr>
        </a:p>
      </dgm:t>
    </dgm:pt>
    <dgm:pt modelId="{8C75E07C-815C-664A-A225-CE03AD378C56}" type="sibTrans" cxnId="{00171874-A84E-2346-B5D2-ACFF47C193CB}">
      <dgm:prSet/>
      <dgm:spPr/>
      <dgm:t>
        <a:bodyPr/>
        <a:lstStyle/>
        <a:p>
          <a:endParaRPr lang="fr-FR">
            <a:solidFill>
              <a:schemeClr val="tx2"/>
            </a:solidFill>
            <a:latin typeface="+mn-lt"/>
          </a:endParaRPr>
        </a:p>
      </dgm:t>
    </dgm:pt>
    <dgm:pt modelId="{8A7BBFC6-048A-9541-B3C4-FFD000321728}">
      <dgm:prSet phldrT="[Texte]" custT="1"/>
      <dgm:spPr>
        <a:solidFill>
          <a:schemeClr val="bg2"/>
        </a:solidFill>
      </dgm:spPr>
      <dgm:t>
        <a:bodyPr/>
        <a:lstStyle/>
        <a:p>
          <a:r>
            <a:rPr lang="fr-FR" sz="1800" dirty="0">
              <a:solidFill>
                <a:schemeClr val="tx2"/>
              </a:solidFill>
              <a:latin typeface="Montserrat" pitchFamily="2" charset="77"/>
            </a:rPr>
            <a:t>La motivation des actes administratifs</a:t>
          </a:r>
        </a:p>
      </dgm:t>
    </dgm:pt>
    <dgm:pt modelId="{444CD602-7199-B64D-A0D7-D3EFC477E249}" type="parTrans" cxnId="{CBF8AA26-15E4-E946-A7E2-935A21D80467}">
      <dgm:prSet/>
      <dgm:spPr/>
      <dgm:t>
        <a:bodyPr/>
        <a:lstStyle/>
        <a:p>
          <a:endParaRPr lang="fr-FR">
            <a:solidFill>
              <a:schemeClr val="tx2"/>
            </a:solidFill>
            <a:latin typeface="+mn-lt"/>
          </a:endParaRPr>
        </a:p>
      </dgm:t>
    </dgm:pt>
    <dgm:pt modelId="{07D720B8-19CE-4544-A720-174A96D2F75B}" type="sibTrans" cxnId="{CBF8AA26-15E4-E946-A7E2-935A21D80467}">
      <dgm:prSet/>
      <dgm:spPr/>
      <dgm:t>
        <a:bodyPr/>
        <a:lstStyle/>
        <a:p>
          <a:endParaRPr lang="fr-FR">
            <a:solidFill>
              <a:schemeClr val="tx2"/>
            </a:solidFill>
            <a:latin typeface="+mn-lt"/>
          </a:endParaRPr>
        </a:p>
      </dgm:t>
    </dgm:pt>
    <dgm:pt modelId="{AD0CD0B9-059A-AC44-A3FA-0BE26614505A}" type="asst">
      <dgm:prSet phldrT="[Texte]" custT="1"/>
      <dgm:spPr>
        <a:solidFill>
          <a:srgbClr val="A5B18B"/>
        </a:solidFill>
      </dgm:spPr>
      <dgm:t>
        <a:bodyPr/>
        <a:lstStyle/>
        <a:p>
          <a:r>
            <a:rPr lang="fr-FR" sz="2000" dirty="0">
              <a:solidFill>
                <a:schemeClr val="tx2"/>
              </a:solidFill>
              <a:latin typeface="Montserrat" pitchFamily="2" charset="77"/>
            </a:rPr>
            <a:t>La publicité active</a:t>
          </a:r>
        </a:p>
      </dgm:t>
    </dgm:pt>
    <dgm:pt modelId="{490BEFF5-1AE3-0945-865E-5E0D7F7F41EF}" type="parTrans" cxnId="{538BCC73-CFD5-A449-B631-DBF7F6E09CA6}">
      <dgm:prSet/>
      <dgm:spPr/>
      <dgm:t>
        <a:bodyPr/>
        <a:lstStyle/>
        <a:p>
          <a:endParaRPr lang="fr-FR">
            <a:solidFill>
              <a:schemeClr val="tx2"/>
            </a:solidFill>
            <a:latin typeface="+mn-lt"/>
          </a:endParaRPr>
        </a:p>
      </dgm:t>
    </dgm:pt>
    <dgm:pt modelId="{57DA234C-2187-3A48-84C5-0E5CBE5112D4}" type="sibTrans" cxnId="{538BCC73-CFD5-A449-B631-DBF7F6E09CA6}">
      <dgm:prSet/>
      <dgm:spPr/>
      <dgm:t>
        <a:bodyPr/>
        <a:lstStyle/>
        <a:p>
          <a:endParaRPr lang="fr-FR">
            <a:solidFill>
              <a:schemeClr val="tx2"/>
            </a:solidFill>
            <a:latin typeface="+mn-lt"/>
          </a:endParaRPr>
        </a:p>
      </dgm:t>
    </dgm:pt>
    <dgm:pt modelId="{65163150-2B00-5146-841A-BAED9318E637}" type="asst">
      <dgm:prSet phldrT="[Texte]" custT="1"/>
      <dgm:spPr>
        <a:solidFill>
          <a:srgbClr val="A5B18B"/>
        </a:solidFill>
      </dgm:spPr>
      <dgm:t>
        <a:bodyPr/>
        <a:lstStyle/>
        <a:p>
          <a:r>
            <a:rPr lang="fr-FR" sz="2000" dirty="0">
              <a:solidFill>
                <a:schemeClr val="tx2"/>
              </a:solidFill>
              <a:latin typeface="Montserrat" pitchFamily="2" charset="77"/>
            </a:rPr>
            <a:t>La publicité passive</a:t>
          </a:r>
        </a:p>
      </dgm:t>
    </dgm:pt>
    <dgm:pt modelId="{033D897B-C7AB-494F-B464-72DC0ECD7B7C}" type="parTrans" cxnId="{DBA05A2E-9E84-2C42-B856-92CBA8DA88D4}">
      <dgm:prSet/>
      <dgm:spPr/>
      <dgm:t>
        <a:bodyPr/>
        <a:lstStyle/>
        <a:p>
          <a:endParaRPr lang="fr-FR">
            <a:solidFill>
              <a:schemeClr val="tx2"/>
            </a:solidFill>
            <a:latin typeface="+mn-lt"/>
          </a:endParaRPr>
        </a:p>
      </dgm:t>
    </dgm:pt>
    <dgm:pt modelId="{28996CBF-2B9D-8E43-9C86-1DAFE0997CC1}" type="sibTrans" cxnId="{DBA05A2E-9E84-2C42-B856-92CBA8DA88D4}">
      <dgm:prSet/>
      <dgm:spPr/>
      <dgm:t>
        <a:bodyPr/>
        <a:lstStyle/>
        <a:p>
          <a:endParaRPr lang="fr-FR">
            <a:solidFill>
              <a:schemeClr val="tx2"/>
            </a:solidFill>
            <a:latin typeface="+mn-lt"/>
          </a:endParaRPr>
        </a:p>
      </dgm:t>
    </dgm:pt>
    <dgm:pt modelId="{46CEB738-F71A-C24A-A07B-0243552AFDDE}">
      <dgm:prSet phldrT="[Texte]" custT="1"/>
      <dgm:spPr>
        <a:solidFill>
          <a:schemeClr val="bg2"/>
        </a:solidFill>
      </dgm:spPr>
      <dgm:t>
        <a:bodyPr/>
        <a:lstStyle/>
        <a:p>
          <a:r>
            <a:rPr lang="fr-FR" sz="4400" dirty="0">
              <a:solidFill>
                <a:schemeClr val="tx2"/>
              </a:solidFill>
              <a:latin typeface="Montserrat" pitchFamily="2" charset="77"/>
            </a:rPr>
            <a:t>La transparence administrative</a:t>
          </a:r>
        </a:p>
      </dgm:t>
    </dgm:pt>
    <dgm:pt modelId="{152430A5-128C-DC49-8D63-368C60FC4B03}" type="sibTrans" cxnId="{9E3FBF56-E06E-F642-BE5D-1F0A6B76AFFC}">
      <dgm:prSet/>
      <dgm:spPr/>
      <dgm:t>
        <a:bodyPr/>
        <a:lstStyle/>
        <a:p>
          <a:endParaRPr lang="fr-FR">
            <a:solidFill>
              <a:schemeClr val="tx2"/>
            </a:solidFill>
            <a:latin typeface="+mn-lt"/>
          </a:endParaRPr>
        </a:p>
      </dgm:t>
    </dgm:pt>
    <dgm:pt modelId="{40A0D726-D099-0542-9809-FF2A840CD135}" type="parTrans" cxnId="{9E3FBF56-E06E-F642-BE5D-1F0A6B76AFFC}">
      <dgm:prSet/>
      <dgm:spPr/>
      <dgm:t>
        <a:bodyPr/>
        <a:lstStyle/>
        <a:p>
          <a:endParaRPr lang="fr-FR">
            <a:solidFill>
              <a:schemeClr val="tx2"/>
            </a:solidFill>
            <a:latin typeface="+mn-lt"/>
          </a:endParaRPr>
        </a:p>
      </dgm:t>
    </dgm:pt>
    <dgm:pt modelId="{B912AFBE-5642-0648-9075-75307AE2EDA3}">
      <dgm:prSet phldrT="[Texte]" custT="1"/>
      <dgm:spPr>
        <a:solidFill>
          <a:schemeClr val="bg2"/>
        </a:solidFill>
      </dgm:spPr>
      <dgm:t>
        <a:bodyPr/>
        <a:lstStyle/>
        <a:p>
          <a:r>
            <a:rPr lang="fr-FR" sz="1800" dirty="0">
              <a:solidFill>
                <a:schemeClr val="tx2"/>
              </a:solidFill>
              <a:latin typeface="Montserrat" pitchFamily="2" charset="77"/>
            </a:rPr>
            <a:t>AAU </a:t>
          </a:r>
          <a:r>
            <a:rPr lang="fr-FR" sz="1800" dirty="0" err="1">
              <a:solidFill>
                <a:schemeClr val="tx2"/>
              </a:solidFill>
              <a:latin typeface="Montserrat" pitchFamily="2" charset="77"/>
            </a:rPr>
            <a:t>ind</a:t>
          </a:r>
          <a:r>
            <a:rPr lang="fr-FR" sz="1800" dirty="0">
              <a:solidFill>
                <a:schemeClr val="tx2"/>
              </a:solidFill>
              <a:latin typeface="Montserrat" pitchFamily="2" charset="77"/>
            </a:rPr>
            <a:t>.</a:t>
          </a:r>
        </a:p>
      </dgm:t>
    </dgm:pt>
    <dgm:pt modelId="{8D561AA6-AEC9-2F47-B0B1-AE04DCAF7A9F}" type="parTrans" cxnId="{CF23A46F-8B1B-E549-B9DC-FC4750221853}">
      <dgm:prSet/>
      <dgm:spPr/>
      <dgm:t>
        <a:bodyPr/>
        <a:lstStyle/>
        <a:p>
          <a:endParaRPr lang="fr-FR"/>
        </a:p>
      </dgm:t>
    </dgm:pt>
    <dgm:pt modelId="{E5E1FA54-76BC-FB40-8F98-4A2223E99D57}" type="sibTrans" cxnId="{CF23A46F-8B1B-E549-B9DC-FC4750221853}">
      <dgm:prSet/>
      <dgm:spPr/>
      <dgm:t>
        <a:bodyPr/>
        <a:lstStyle/>
        <a:p>
          <a:endParaRPr lang="fr-FR"/>
        </a:p>
      </dgm:t>
    </dgm:pt>
    <dgm:pt modelId="{BA260EAF-D1F3-7D49-BDEF-28A63530C78A}">
      <dgm:prSet phldrT="[Texte]" custT="1"/>
      <dgm:spPr>
        <a:solidFill>
          <a:schemeClr val="bg2"/>
        </a:solidFill>
      </dgm:spPr>
      <dgm:t>
        <a:bodyPr/>
        <a:lstStyle/>
        <a:p>
          <a:r>
            <a:rPr lang="fr-FR" sz="1800" dirty="0">
              <a:solidFill>
                <a:schemeClr val="tx2"/>
              </a:solidFill>
              <a:latin typeface="Montserrat" pitchFamily="2" charset="77"/>
            </a:rPr>
            <a:t>AAU </a:t>
          </a:r>
          <a:r>
            <a:rPr lang="fr-FR" sz="1800" dirty="0" err="1">
              <a:solidFill>
                <a:schemeClr val="tx2"/>
              </a:solidFill>
              <a:latin typeface="Montserrat" pitchFamily="2" charset="77"/>
            </a:rPr>
            <a:t>régl</a:t>
          </a:r>
          <a:r>
            <a:rPr lang="fr-FR" sz="1800" dirty="0">
              <a:solidFill>
                <a:schemeClr val="tx2"/>
              </a:solidFill>
              <a:latin typeface="Montserrat" pitchFamily="2" charset="77"/>
            </a:rPr>
            <a:t>.</a:t>
          </a:r>
        </a:p>
      </dgm:t>
    </dgm:pt>
    <dgm:pt modelId="{38AC4F7D-58F9-9C41-B8BB-7156060FAD1B}" type="parTrans" cxnId="{BC052553-C1BD-7146-92E0-D449AAE4ACDF}">
      <dgm:prSet/>
      <dgm:spPr/>
      <dgm:t>
        <a:bodyPr/>
        <a:lstStyle/>
        <a:p>
          <a:endParaRPr lang="fr-FR"/>
        </a:p>
      </dgm:t>
    </dgm:pt>
    <dgm:pt modelId="{19E79547-5AE0-6D4B-80B7-21B0234EF1E1}" type="sibTrans" cxnId="{BC052553-C1BD-7146-92E0-D449AAE4ACDF}">
      <dgm:prSet/>
      <dgm:spPr/>
      <dgm:t>
        <a:bodyPr/>
        <a:lstStyle/>
        <a:p>
          <a:endParaRPr lang="fr-FR"/>
        </a:p>
      </dgm:t>
    </dgm:pt>
    <dgm:pt modelId="{A2B4CF20-2ACA-754C-8202-EB2DAD88B53A}" type="pres">
      <dgm:prSet presAssocID="{09D7876B-59E5-FF41-A4BB-15CE05716BDE}" presName="Name0" presStyleCnt="0">
        <dgm:presLayoutVars>
          <dgm:chPref val="1"/>
          <dgm:dir/>
          <dgm:animOne val="branch"/>
          <dgm:animLvl val="lvl"/>
          <dgm:resizeHandles/>
        </dgm:presLayoutVars>
      </dgm:prSet>
      <dgm:spPr/>
    </dgm:pt>
    <dgm:pt modelId="{09FA4DA3-6A9D-B940-99A1-6230F4E43147}" type="pres">
      <dgm:prSet presAssocID="{46CEB738-F71A-C24A-A07B-0243552AFDDE}" presName="vertOne" presStyleCnt="0"/>
      <dgm:spPr/>
    </dgm:pt>
    <dgm:pt modelId="{0D134D0B-B427-A241-B295-05D8A16DCE4C}" type="pres">
      <dgm:prSet presAssocID="{46CEB738-F71A-C24A-A07B-0243552AFDDE}" presName="txOne" presStyleLbl="node0" presStyleIdx="0" presStyleCnt="1">
        <dgm:presLayoutVars>
          <dgm:chPref val="3"/>
        </dgm:presLayoutVars>
      </dgm:prSet>
      <dgm:spPr/>
    </dgm:pt>
    <dgm:pt modelId="{0122E870-7B0A-5840-AD7C-890B8E2F470D}" type="pres">
      <dgm:prSet presAssocID="{46CEB738-F71A-C24A-A07B-0243552AFDDE}" presName="parTransOne" presStyleCnt="0"/>
      <dgm:spPr/>
    </dgm:pt>
    <dgm:pt modelId="{5F7B847B-6F19-424D-ACD3-FC528172540F}" type="pres">
      <dgm:prSet presAssocID="{46CEB738-F71A-C24A-A07B-0243552AFDDE}" presName="horzOne" presStyleCnt="0"/>
      <dgm:spPr/>
    </dgm:pt>
    <dgm:pt modelId="{F698D355-43C8-CA4B-B7E9-81A65A09B7D1}" type="pres">
      <dgm:prSet presAssocID="{ADF82C88-E197-064B-9E5C-2BCF660517BF}" presName="vertTwo" presStyleCnt="0"/>
      <dgm:spPr/>
    </dgm:pt>
    <dgm:pt modelId="{D03BF6BF-76BC-A648-8158-FEE3EC87725C}" type="pres">
      <dgm:prSet presAssocID="{ADF82C88-E197-064B-9E5C-2BCF660517BF}" presName="txTwo" presStyleLbl="asst1" presStyleIdx="0" presStyleCnt="3">
        <dgm:presLayoutVars>
          <dgm:chPref val="3"/>
        </dgm:presLayoutVars>
      </dgm:prSet>
      <dgm:spPr/>
    </dgm:pt>
    <dgm:pt modelId="{C035C141-85EE-544A-890A-EDD2E2F1FC1C}" type="pres">
      <dgm:prSet presAssocID="{ADF82C88-E197-064B-9E5C-2BCF660517BF}" presName="parTransTwo" presStyleCnt="0"/>
      <dgm:spPr/>
    </dgm:pt>
    <dgm:pt modelId="{12C3EEA0-FDB4-4649-990E-DA109D90C759}" type="pres">
      <dgm:prSet presAssocID="{ADF82C88-E197-064B-9E5C-2BCF660517BF}" presName="horzTwo" presStyleCnt="0"/>
      <dgm:spPr/>
    </dgm:pt>
    <dgm:pt modelId="{55038DEF-8E37-9C46-8B31-9ED7C7504E00}" type="pres">
      <dgm:prSet presAssocID="{AD0CD0B9-059A-AC44-A3FA-0BE26614505A}" presName="vertThree" presStyleCnt="0"/>
      <dgm:spPr/>
    </dgm:pt>
    <dgm:pt modelId="{4534A9DF-165F-EF4B-8C7B-2CB69B8CED17}" type="pres">
      <dgm:prSet presAssocID="{AD0CD0B9-059A-AC44-A3FA-0BE26614505A}" presName="txThree" presStyleLbl="asst1" presStyleIdx="1" presStyleCnt="3">
        <dgm:presLayoutVars>
          <dgm:chPref val="3"/>
        </dgm:presLayoutVars>
      </dgm:prSet>
      <dgm:spPr/>
    </dgm:pt>
    <dgm:pt modelId="{ED822711-34F3-664D-8C2D-622A6EC52EC7}" type="pres">
      <dgm:prSet presAssocID="{AD0CD0B9-059A-AC44-A3FA-0BE26614505A}" presName="horzThree" presStyleCnt="0"/>
      <dgm:spPr/>
    </dgm:pt>
    <dgm:pt modelId="{EF62FFE5-2787-9940-89CA-D6DCA97CAA0C}" type="pres">
      <dgm:prSet presAssocID="{57DA234C-2187-3A48-84C5-0E5CBE5112D4}" presName="sibSpaceThree" presStyleCnt="0"/>
      <dgm:spPr/>
    </dgm:pt>
    <dgm:pt modelId="{09A05D04-46AF-354C-8B20-B044CE88DC72}" type="pres">
      <dgm:prSet presAssocID="{65163150-2B00-5146-841A-BAED9318E637}" presName="vertThree" presStyleCnt="0"/>
      <dgm:spPr/>
    </dgm:pt>
    <dgm:pt modelId="{0782C6BA-8057-1A4B-B9FF-6EA1C47EC15B}" type="pres">
      <dgm:prSet presAssocID="{65163150-2B00-5146-841A-BAED9318E637}" presName="txThree" presStyleLbl="asst1" presStyleIdx="2" presStyleCnt="3">
        <dgm:presLayoutVars>
          <dgm:chPref val="3"/>
        </dgm:presLayoutVars>
      </dgm:prSet>
      <dgm:spPr/>
    </dgm:pt>
    <dgm:pt modelId="{D6F01960-5639-2D47-A838-C3D7AAFB3681}" type="pres">
      <dgm:prSet presAssocID="{65163150-2B00-5146-841A-BAED9318E637}" presName="horzThree" presStyleCnt="0"/>
      <dgm:spPr/>
    </dgm:pt>
    <dgm:pt modelId="{53A97398-7205-3946-AEA7-790A246BA5BB}" type="pres">
      <dgm:prSet presAssocID="{8C75E07C-815C-664A-A225-CE03AD378C56}" presName="sibSpaceTwo" presStyleCnt="0"/>
      <dgm:spPr/>
    </dgm:pt>
    <dgm:pt modelId="{9136070A-CB53-ED42-8CFC-F8447E345900}" type="pres">
      <dgm:prSet presAssocID="{8A7BBFC6-048A-9541-B3C4-FFD000321728}" presName="vertTwo" presStyleCnt="0"/>
      <dgm:spPr/>
    </dgm:pt>
    <dgm:pt modelId="{5D5D7A8F-4D77-784F-9C44-B58ED53F1DFC}" type="pres">
      <dgm:prSet presAssocID="{8A7BBFC6-048A-9541-B3C4-FFD000321728}" presName="txTwo" presStyleLbl="node2" presStyleIdx="0" presStyleCnt="1">
        <dgm:presLayoutVars>
          <dgm:chPref val="3"/>
        </dgm:presLayoutVars>
      </dgm:prSet>
      <dgm:spPr/>
    </dgm:pt>
    <dgm:pt modelId="{5FC03AC6-0A8B-3640-8D94-49237DBC9B6C}" type="pres">
      <dgm:prSet presAssocID="{8A7BBFC6-048A-9541-B3C4-FFD000321728}" presName="parTransTwo" presStyleCnt="0"/>
      <dgm:spPr/>
    </dgm:pt>
    <dgm:pt modelId="{11CD8161-E674-8A46-8C11-886D181A5612}" type="pres">
      <dgm:prSet presAssocID="{8A7BBFC6-048A-9541-B3C4-FFD000321728}" presName="horzTwo" presStyleCnt="0"/>
      <dgm:spPr/>
    </dgm:pt>
    <dgm:pt modelId="{6CCAA030-4618-7A42-AEA7-265F28A5A00A}" type="pres">
      <dgm:prSet presAssocID="{B912AFBE-5642-0648-9075-75307AE2EDA3}" presName="vertThree" presStyleCnt="0"/>
      <dgm:spPr/>
    </dgm:pt>
    <dgm:pt modelId="{2C922E91-80C4-8F4C-BC94-B2B617561D1B}" type="pres">
      <dgm:prSet presAssocID="{B912AFBE-5642-0648-9075-75307AE2EDA3}" presName="txThree" presStyleLbl="node3" presStyleIdx="0" presStyleCnt="2">
        <dgm:presLayoutVars>
          <dgm:chPref val="3"/>
        </dgm:presLayoutVars>
      </dgm:prSet>
      <dgm:spPr/>
    </dgm:pt>
    <dgm:pt modelId="{CEE0E7AD-E66B-374B-A936-95C9794699A4}" type="pres">
      <dgm:prSet presAssocID="{B912AFBE-5642-0648-9075-75307AE2EDA3}" presName="horzThree" presStyleCnt="0"/>
      <dgm:spPr/>
    </dgm:pt>
    <dgm:pt modelId="{E9B3FB44-F380-3F4D-8D59-DEF6FB348B64}" type="pres">
      <dgm:prSet presAssocID="{E5E1FA54-76BC-FB40-8F98-4A2223E99D57}" presName="sibSpaceThree" presStyleCnt="0"/>
      <dgm:spPr/>
    </dgm:pt>
    <dgm:pt modelId="{E44905C5-8912-A04F-822E-913C896AE520}" type="pres">
      <dgm:prSet presAssocID="{BA260EAF-D1F3-7D49-BDEF-28A63530C78A}" presName="vertThree" presStyleCnt="0"/>
      <dgm:spPr/>
    </dgm:pt>
    <dgm:pt modelId="{892BF7C6-9838-DC44-B630-DB6FBBEC8AB8}" type="pres">
      <dgm:prSet presAssocID="{BA260EAF-D1F3-7D49-BDEF-28A63530C78A}" presName="txThree" presStyleLbl="node3" presStyleIdx="1" presStyleCnt="2">
        <dgm:presLayoutVars>
          <dgm:chPref val="3"/>
        </dgm:presLayoutVars>
      </dgm:prSet>
      <dgm:spPr/>
    </dgm:pt>
    <dgm:pt modelId="{E5C480C9-01DC-ED41-9F29-9FEED4D24FBE}" type="pres">
      <dgm:prSet presAssocID="{BA260EAF-D1F3-7D49-BDEF-28A63530C78A}" presName="horzThree" presStyleCnt="0"/>
      <dgm:spPr/>
    </dgm:pt>
  </dgm:ptLst>
  <dgm:cxnLst>
    <dgm:cxn modelId="{055F6913-C7C1-554B-A030-42C1431DA2A3}" type="presOf" srcId="{09D7876B-59E5-FF41-A4BB-15CE05716BDE}" destId="{A2B4CF20-2ACA-754C-8202-EB2DAD88B53A}" srcOrd="0" destOrd="0" presId="urn:microsoft.com/office/officeart/2005/8/layout/hierarchy4"/>
    <dgm:cxn modelId="{CBF8AA26-15E4-E946-A7E2-935A21D80467}" srcId="{46CEB738-F71A-C24A-A07B-0243552AFDDE}" destId="{8A7BBFC6-048A-9541-B3C4-FFD000321728}" srcOrd="1" destOrd="0" parTransId="{444CD602-7199-B64D-A0D7-D3EFC477E249}" sibTransId="{07D720B8-19CE-4544-A720-174A96D2F75B}"/>
    <dgm:cxn modelId="{DBA05A2E-9E84-2C42-B856-92CBA8DA88D4}" srcId="{ADF82C88-E197-064B-9E5C-2BCF660517BF}" destId="{65163150-2B00-5146-841A-BAED9318E637}" srcOrd="1" destOrd="0" parTransId="{033D897B-C7AB-494F-B464-72DC0ECD7B7C}" sibTransId="{28996CBF-2B9D-8E43-9C86-1DAFE0997CC1}"/>
    <dgm:cxn modelId="{13F8502F-FC5B-A841-971D-FD3BD7F513C9}" type="presOf" srcId="{46CEB738-F71A-C24A-A07B-0243552AFDDE}" destId="{0D134D0B-B427-A241-B295-05D8A16DCE4C}" srcOrd="0" destOrd="0" presId="urn:microsoft.com/office/officeart/2005/8/layout/hierarchy4"/>
    <dgm:cxn modelId="{AAB65148-6217-4043-9446-0FD67669D2A8}" type="presOf" srcId="{8A7BBFC6-048A-9541-B3C4-FFD000321728}" destId="{5D5D7A8F-4D77-784F-9C44-B58ED53F1DFC}" srcOrd="0" destOrd="0" presId="urn:microsoft.com/office/officeart/2005/8/layout/hierarchy4"/>
    <dgm:cxn modelId="{BC052553-C1BD-7146-92E0-D449AAE4ACDF}" srcId="{8A7BBFC6-048A-9541-B3C4-FFD000321728}" destId="{BA260EAF-D1F3-7D49-BDEF-28A63530C78A}" srcOrd="1" destOrd="0" parTransId="{38AC4F7D-58F9-9C41-B8BB-7156060FAD1B}" sibTransId="{19E79547-5AE0-6D4B-80B7-21B0234EF1E1}"/>
    <dgm:cxn modelId="{9E3FBF56-E06E-F642-BE5D-1F0A6B76AFFC}" srcId="{09D7876B-59E5-FF41-A4BB-15CE05716BDE}" destId="{46CEB738-F71A-C24A-A07B-0243552AFDDE}" srcOrd="0" destOrd="0" parTransId="{40A0D726-D099-0542-9809-FF2A840CD135}" sibTransId="{152430A5-128C-DC49-8D63-368C60FC4B03}"/>
    <dgm:cxn modelId="{CF23A46F-8B1B-E549-B9DC-FC4750221853}" srcId="{8A7BBFC6-048A-9541-B3C4-FFD000321728}" destId="{B912AFBE-5642-0648-9075-75307AE2EDA3}" srcOrd="0" destOrd="0" parTransId="{8D561AA6-AEC9-2F47-B0B1-AE04DCAF7A9F}" sibTransId="{E5E1FA54-76BC-FB40-8F98-4A2223E99D57}"/>
    <dgm:cxn modelId="{538BCC73-CFD5-A449-B631-DBF7F6E09CA6}" srcId="{ADF82C88-E197-064B-9E5C-2BCF660517BF}" destId="{AD0CD0B9-059A-AC44-A3FA-0BE26614505A}" srcOrd="0" destOrd="0" parTransId="{490BEFF5-1AE3-0945-865E-5E0D7F7F41EF}" sibTransId="{57DA234C-2187-3A48-84C5-0E5CBE5112D4}"/>
    <dgm:cxn modelId="{00171874-A84E-2346-B5D2-ACFF47C193CB}" srcId="{46CEB738-F71A-C24A-A07B-0243552AFDDE}" destId="{ADF82C88-E197-064B-9E5C-2BCF660517BF}" srcOrd="0" destOrd="0" parTransId="{24A247DD-9DF5-8642-BF5C-CCB03F220CC9}" sibTransId="{8C75E07C-815C-664A-A225-CE03AD378C56}"/>
    <dgm:cxn modelId="{7F269A91-7CA1-BE44-B0DB-7B79E8E3D400}" type="presOf" srcId="{BA260EAF-D1F3-7D49-BDEF-28A63530C78A}" destId="{892BF7C6-9838-DC44-B630-DB6FBBEC8AB8}" srcOrd="0" destOrd="0" presId="urn:microsoft.com/office/officeart/2005/8/layout/hierarchy4"/>
    <dgm:cxn modelId="{FA7209A8-E4CB-CB46-90AB-7C844820A4DD}" type="presOf" srcId="{B912AFBE-5642-0648-9075-75307AE2EDA3}" destId="{2C922E91-80C4-8F4C-BC94-B2B617561D1B}" srcOrd="0" destOrd="0" presId="urn:microsoft.com/office/officeart/2005/8/layout/hierarchy4"/>
    <dgm:cxn modelId="{3254E1B3-E4D3-CE42-B51F-001E92CE64E2}" type="presOf" srcId="{ADF82C88-E197-064B-9E5C-2BCF660517BF}" destId="{D03BF6BF-76BC-A648-8158-FEE3EC87725C}" srcOrd="0" destOrd="0" presId="urn:microsoft.com/office/officeart/2005/8/layout/hierarchy4"/>
    <dgm:cxn modelId="{950588DD-9390-3346-BDF7-39A0E1A46129}" type="presOf" srcId="{65163150-2B00-5146-841A-BAED9318E637}" destId="{0782C6BA-8057-1A4B-B9FF-6EA1C47EC15B}" srcOrd="0" destOrd="0" presId="urn:microsoft.com/office/officeart/2005/8/layout/hierarchy4"/>
    <dgm:cxn modelId="{6CE838F2-E790-9C43-BF38-A20369BD9F3B}" type="presOf" srcId="{AD0CD0B9-059A-AC44-A3FA-0BE26614505A}" destId="{4534A9DF-165F-EF4B-8C7B-2CB69B8CED17}" srcOrd="0" destOrd="0" presId="urn:microsoft.com/office/officeart/2005/8/layout/hierarchy4"/>
    <dgm:cxn modelId="{24F661C0-01A5-E644-AD95-21B3CADC8727}" type="presParOf" srcId="{A2B4CF20-2ACA-754C-8202-EB2DAD88B53A}" destId="{09FA4DA3-6A9D-B940-99A1-6230F4E43147}" srcOrd="0" destOrd="0" presId="urn:microsoft.com/office/officeart/2005/8/layout/hierarchy4"/>
    <dgm:cxn modelId="{B06AEE9F-F3D8-8344-A51B-8633EC503707}" type="presParOf" srcId="{09FA4DA3-6A9D-B940-99A1-6230F4E43147}" destId="{0D134D0B-B427-A241-B295-05D8A16DCE4C}" srcOrd="0" destOrd="0" presId="urn:microsoft.com/office/officeart/2005/8/layout/hierarchy4"/>
    <dgm:cxn modelId="{EBB8714C-3578-2F45-9985-EB78DFB0267A}" type="presParOf" srcId="{09FA4DA3-6A9D-B940-99A1-6230F4E43147}" destId="{0122E870-7B0A-5840-AD7C-890B8E2F470D}" srcOrd="1" destOrd="0" presId="urn:microsoft.com/office/officeart/2005/8/layout/hierarchy4"/>
    <dgm:cxn modelId="{DC6DDFA6-4112-B743-900D-81825BA7B683}" type="presParOf" srcId="{09FA4DA3-6A9D-B940-99A1-6230F4E43147}" destId="{5F7B847B-6F19-424D-ACD3-FC528172540F}" srcOrd="2" destOrd="0" presId="urn:microsoft.com/office/officeart/2005/8/layout/hierarchy4"/>
    <dgm:cxn modelId="{D3845E2D-7409-A84D-8B09-8237EFA39D0C}" type="presParOf" srcId="{5F7B847B-6F19-424D-ACD3-FC528172540F}" destId="{F698D355-43C8-CA4B-B7E9-81A65A09B7D1}" srcOrd="0" destOrd="0" presId="urn:microsoft.com/office/officeart/2005/8/layout/hierarchy4"/>
    <dgm:cxn modelId="{7909C6D5-3654-774B-82F6-E4294755336C}" type="presParOf" srcId="{F698D355-43C8-CA4B-B7E9-81A65A09B7D1}" destId="{D03BF6BF-76BC-A648-8158-FEE3EC87725C}" srcOrd="0" destOrd="0" presId="urn:microsoft.com/office/officeart/2005/8/layout/hierarchy4"/>
    <dgm:cxn modelId="{6CFE5A0C-E67C-1643-8196-82B7A0FC74A4}" type="presParOf" srcId="{F698D355-43C8-CA4B-B7E9-81A65A09B7D1}" destId="{C035C141-85EE-544A-890A-EDD2E2F1FC1C}" srcOrd="1" destOrd="0" presId="urn:microsoft.com/office/officeart/2005/8/layout/hierarchy4"/>
    <dgm:cxn modelId="{1675F6C0-FF65-D04D-A71F-912A1CDEF805}" type="presParOf" srcId="{F698D355-43C8-CA4B-B7E9-81A65A09B7D1}" destId="{12C3EEA0-FDB4-4649-990E-DA109D90C759}" srcOrd="2" destOrd="0" presId="urn:microsoft.com/office/officeart/2005/8/layout/hierarchy4"/>
    <dgm:cxn modelId="{D247D1B3-0E98-D947-8B38-27D96F50E264}" type="presParOf" srcId="{12C3EEA0-FDB4-4649-990E-DA109D90C759}" destId="{55038DEF-8E37-9C46-8B31-9ED7C7504E00}" srcOrd="0" destOrd="0" presId="urn:microsoft.com/office/officeart/2005/8/layout/hierarchy4"/>
    <dgm:cxn modelId="{94C5CFC4-67AF-484A-833E-9D18E5D83BE9}" type="presParOf" srcId="{55038DEF-8E37-9C46-8B31-9ED7C7504E00}" destId="{4534A9DF-165F-EF4B-8C7B-2CB69B8CED17}" srcOrd="0" destOrd="0" presId="urn:microsoft.com/office/officeart/2005/8/layout/hierarchy4"/>
    <dgm:cxn modelId="{378F0FD9-0B50-E849-AB46-EDC5AA7B06D3}" type="presParOf" srcId="{55038DEF-8E37-9C46-8B31-9ED7C7504E00}" destId="{ED822711-34F3-664D-8C2D-622A6EC52EC7}" srcOrd="1" destOrd="0" presId="urn:microsoft.com/office/officeart/2005/8/layout/hierarchy4"/>
    <dgm:cxn modelId="{1DCD2226-C1DA-7C4C-899D-C17B90AC938D}" type="presParOf" srcId="{12C3EEA0-FDB4-4649-990E-DA109D90C759}" destId="{EF62FFE5-2787-9940-89CA-D6DCA97CAA0C}" srcOrd="1" destOrd="0" presId="urn:microsoft.com/office/officeart/2005/8/layout/hierarchy4"/>
    <dgm:cxn modelId="{109A1EC9-E2C6-194E-828E-31DD80F89003}" type="presParOf" srcId="{12C3EEA0-FDB4-4649-990E-DA109D90C759}" destId="{09A05D04-46AF-354C-8B20-B044CE88DC72}" srcOrd="2" destOrd="0" presId="urn:microsoft.com/office/officeart/2005/8/layout/hierarchy4"/>
    <dgm:cxn modelId="{4E894133-A361-2940-992C-B3464BB83FAB}" type="presParOf" srcId="{09A05D04-46AF-354C-8B20-B044CE88DC72}" destId="{0782C6BA-8057-1A4B-B9FF-6EA1C47EC15B}" srcOrd="0" destOrd="0" presId="urn:microsoft.com/office/officeart/2005/8/layout/hierarchy4"/>
    <dgm:cxn modelId="{FCDC097B-78DA-1340-A945-BC89FA404275}" type="presParOf" srcId="{09A05D04-46AF-354C-8B20-B044CE88DC72}" destId="{D6F01960-5639-2D47-A838-C3D7AAFB3681}" srcOrd="1" destOrd="0" presId="urn:microsoft.com/office/officeart/2005/8/layout/hierarchy4"/>
    <dgm:cxn modelId="{D9F3FDF4-D4B5-374B-B6C1-E531B0D189D0}" type="presParOf" srcId="{5F7B847B-6F19-424D-ACD3-FC528172540F}" destId="{53A97398-7205-3946-AEA7-790A246BA5BB}" srcOrd="1" destOrd="0" presId="urn:microsoft.com/office/officeart/2005/8/layout/hierarchy4"/>
    <dgm:cxn modelId="{8A674691-A510-624A-B160-31F6D09E7BBC}" type="presParOf" srcId="{5F7B847B-6F19-424D-ACD3-FC528172540F}" destId="{9136070A-CB53-ED42-8CFC-F8447E345900}" srcOrd="2" destOrd="0" presId="urn:microsoft.com/office/officeart/2005/8/layout/hierarchy4"/>
    <dgm:cxn modelId="{D64FAC4C-CB4F-C946-95F3-8EA1D9FFE977}" type="presParOf" srcId="{9136070A-CB53-ED42-8CFC-F8447E345900}" destId="{5D5D7A8F-4D77-784F-9C44-B58ED53F1DFC}" srcOrd="0" destOrd="0" presId="urn:microsoft.com/office/officeart/2005/8/layout/hierarchy4"/>
    <dgm:cxn modelId="{22B5A879-A8FB-284E-8FDB-90DA9820A0BF}" type="presParOf" srcId="{9136070A-CB53-ED42-8CFC-F8447E345900}" destId="{5FC03AC6-0A8B-3640-8D94-49237DBC9B6C}" srcOrd="1" destOrd="0" presId="urn:microsoft.com/office/officeart/2005/8/layout/hierarchy4"/>
    <dgm:cxn modelId="{C243F610-B8CB-8C45-9EDA-7E0C2210092C}" type="presParOf" srcId="{9136070A-CB53-ED42-8CFC-F8447E345900}" destId="{11CD8161-E674-8A46-8C11-886D181A5612}" srcOrd="2" destOrd="0" presId="urn:microsoft.com/office/officeart/2005/8/layout/hierarchy4"/>
    <dgm:cxn modelId="{23BDF481-AB87-834C-B5DC-16DB65590952}" type="presParOf" srcId="{11CD8161-E674-8A46-8C11-886D181A5612}" destId="{6CCAA030-4618-7A42-AEA7-265F28A5A00A}" srcOrd="0" destOrd="0" presId="urn:microsoft.com/office/officeart/2005/8/layout/hierarchy4"/>
    <dgm:cxn modelId="{5CE2F6B3-2D9C-C148-899E-4F286FEB43E8}" type="presParOf" srcId="{6CCAA030-4618-7A42-AEA7-265F28A5A00A}" destId="{2C922E91-80C4-8F4C-BC94-B2B617561D1B}" srcOrd="0" destOrd="0" presId="urn:microsoft.com/office/officeart/2005/8/layout/hierarchy4"/>
    <dgm:cxn modelId="{9BE11BF0-8824-704D-A132-3D74CF1D7230}" type="presParOf" srcId="{6CCAA030-4618-7A42-AEA7-265F28A5A00A}" destId="{CEE0E7AD-E66B-374B-A936-95C9794699A4}" srcOrd="1" destOrd="0" presId="urn:microsoft.com/office/officeart/2005/8/layout/hierarchy4"/>
    <dgm:cxn modelId="{857EF9F9-F735-E141-BBA6-D5A100EF7178}" type="presParOf" srcId="{11CD8161-E674-8A46-8C11-886D181A5612}" destId="{E9B3FB44-F380-3F4D-8D59-DEF6FB348B64}" srcOrd="1" destOrd="0" presId="urn:microsoft.com/office/officeart/2005/8/layout/hierarchy4"/>
    <dgm:cxn modelId="{9760EE33-CD32-3C40-8DDB-F45EF6A935AA}" type="presParOf" srcId="{11CD8161-E674-8A46-8C11-886D181A5612}" destId="{E44905C5-8912-A04F-822E-913C896AE520}" srcOrd="2" destOrd="0" presId="urn:microsoft.com/office/officeart/2005/8/layout/hierarchy4"/>
    <dgm:cxn modelId="{243EE6DE-FC7C-F440-962D-1AE6D758E123}" type="presParOf" srcId="{E44905C5-8912-A04F-822E-913C896AE520}" destId="{892BF7C6-9838-DC44-B630-DB6FBBEC8AB8}" srcOrd="0" destOrd="0" presId="urn:microsoft.com/office/officeart/2005/8/layout/hierarchy4"/>
    <dgm:cxn modelId="{2E1D7A2A-EF58-A149-97F7-6E6120C345E5}" type="presParOf" srcId="{E44905C5-8912-A04F-822E-913C896AE520}" destId="{E5C480C9-01DC-ED41-9F29-9FEED4D24FBE}"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9D7876B-59E5-FF41-A4BB-15CE05716BDE}" type="doc">
      <dgm:prSet loTypeId="urn:microsoft.com/office/officeart/2005/8/layout/hierarchy4" loCatId="" qsTypeId="urn:microsoft.com/office/officeart/2005/8/quickstyle/simple1" qsCatId="simple" csTypeId="urn:microsoft.com/office/officeart/2005/8/colors/accent1_2" csCatId="accent1" phldr="1"/>
      <dgm:spPr/>
      <dgm:t>
        <a:bodyPr/>
        <a:lstStyle/>
        <a:p>
          <a:endParaRPr lang="fr-FR"/>
        </a:p>
      </dgm:t>
    </dgm:pt>
    <dgm:pt modelId="{ADF82C88-E197-064B-9E5C-2BCF660517BF}" type="asst">
      <dgm:prSet phldrT="[Texte]" custT="1"/>
      <dgm:spPr>
        <a:solidFill>
          <a:schemeClr val="bg2"/>
        </a:solidFill>
      </dgm:spPr>
      <dgm:t>
        <a:bodyPr/>
        <a:lstStyle/>
        <a:p>
          <a:r>
            <a:rPr lang="fr-FR" sz="2800" dirty="0">
              <a:solidFill>
                <a:schemeClr val="tx2"/>
              </a:solidFill>
              <a:latin typeface="Montserrat" pitchFamily="2" charset="77"/>
            </a:rPr>
            <a:t>La publicité de l'administration</a:t>
          </a:r>
        </a:p>
      </dgm:t>
    </dgm:pt>
    <dgm:pt modelId="{24A247DD-9DF5-8642-BF5C-CCB03F220CC9}" type="parTrans" cxnId="{00171874-A84E-2346-B5D2-ACFF47C193CB}">
      <dgm:prSet/>
      <dgm:spPr/>
      <dgm:t>
        <a:bodyPr/>
        <a:lstStyle/>
        <a:p>
          <a:endParaRPr lang="fr-FR">
            <a:solidFill>
              <a:schemeClr val="tx2"/>
            </a:solidFill>
            <a:latin typeface="+mn-lt"/>
          </a:endParaRPr>
        </a:p>
      </dgm:t>
    </dgm:pt>
    <dgm:pt modelId="{8C75E07C-815C-664A-A225-CE03AD378C56}" type="sibTrans" cxnId="{00171874-A84E-2346-B5D2-ACFF47C193CB}">
      <dgm:prSet/>
      <dgm:spPr/>
      <dgm:t>
        <a:bodyPr/>
        <a:lstStyle/>
        <a:p>
          <a:endParaRPr lang="fr-FR">
            <a:solidFill>
              <a:schemeClr val="tx2"/>
            </a:solidFill>
            <a:latin typeface="+mn-lt"/>
          </a:endParaRPr>
        </a:p>
      </dgm:t>
    </dgm:pt>
    <dgm:pt modelId="{8A7BBFC6-048A-9541-B3C4-FFD000321728}">
      <dgm:prSet phldrT="[Texte]" custT="1"/>
      <dgm:spPr>
        <a:solidFill>
          <a:srgbClr val="D9B063"/>
        </a:solidFill>
      </dgm:spPr>
      <dgm:t>
        <a:bodyPr/>
        <a:lstStyle/>
        <a:p>
          <a:r>
            <a:rPr lang="fr-FR" sz="1800" dirty="0">
              <a:solidFill>
                <a:schemeClr val="tx2"/>
              </a:solidFill>
              <a:latin typeface="Montserrat" pitchFamily="2" charset="77"/>
            </a:rPr>
            <a:t>La motivation des actes administratifs</a:t>
          </a:r>
        </a:p>
      </dgm:t>
    </dgm:pt>
    <dgm:pt modelId="{444CD602-7199-B64D-A0D7-D3EFC477E249}" type="parTrans" cxnId="{CBF8AA26-15E4-E946-A7E2-935A21D80467}">
      <dgm:prSet/>
      <dgm:spPr/>
      <dgm:t>
        <a:bodyPr/>
        <a:lstStyle/>
        <a:p>
          <a:endParaRPr lang="fr-FR">
            <a:solidFill>
              <a:schemeClr val="tx2"/>
            </a:solidFill>
            <a:latin typeface="+mn-lt"/>
          </a:endParaRPr>
        </a:p>
      </dgm:t>
    </dgm:pt>
    <dgm:pt modelId="{07D720B8-19CE-4544-A720-174A96D2F75B}" type="sibTrans" cxnId="{CBF8AA26-15E4-E946-A7E2-935A21D80467}">
      <dgm:prSet/>
      <dgm:spPr/>
      <dgm:t>
        <a:bodyPr/>
        <a:lstStyle/>
        <a:p>
          <a:endParaRPr lang="fr-FR">
            <a:solidFill>
              <a:schemeClr val="tx2"/>
            </a:solidFill>
            <a:latin typeface="+mn-lt"/>
          </a:endParaRPr>
        </a:p>
      </dgm:t>
    </dgm:pt>
    <dgm:pt modelId="{AD0CD0B9-059A-AC44-A3FA-0BE26614505A}" type="asst">
      <dgm:prSet phldrT="[Texte]" custT="1"/>
      <dgm:spPr>
        <a:solidFill>
          <a:schemeClr val="bg2"/>
        </a:solidFill>
      </dgm:spPr>
      <dgm:t>
        <a:bodyPr/>
        <a:lstStyle/>
        <a:p>
          <a:r>
            <a:rPr lang="fr-FR" sz="2000" dirty="0">
              <a:solidFill>
                <a:schemeClr val="tx2"/>
              </a:solidFill>
              <a:latin typeface="Montserrat" pitchFamily="2" charset="77"/>
            </a:rPr>
            <a:t>La publicité active</a:t>
          </a:r>
        </a:p>
      </dgm:t>
    </dgm:pt>
    <dgm:pt modelId="{490BEFF5-1AE3-0945-865E-5E0D7F7F41EF}" type="parTrans" cxnId="{538BCC73-CFD5-A449-B631-DBF7F6E09CA6}">
      <dgm:prSet/>
      <dgm:spPr/>
      <dgm:t>
        <a:bodyPr/>
        <a:lstStyle/>
        <a:p>
          <a:endParaRPr lang="fr-FR">
            <a:solidFill>
              <a:schemeClr val="tx2"/>
            </a:solidFill>
            <a:latin typeface="+mn-lt"/>
          </a:endParaRPr>
        </a:p>
      </dgm:t>
    </dgm:pt>
    <dgm:pt modelId="{57DA234C-2187-3A48-84C5-0E5CBE5112D4}" type="sibTrans" cxnId="{538BCC73-CFD5-A449-B631-DBF7F6E09CA6}">
      <dgm:prSet/>
      <dgm:spPr/>
      <dgm:t>
        <a:bodyPr/>
        <a:lstStyle/>
        <a:p>
          <a:endParaRPr lang="fr-FR">
            <a:solidFill>
              <a:schemeClr val="tx2"/>
            </a:solidFill>
            <a:latin typeface="+mn-lt"/>
          </a:endParaRPr>
        </a:p>
      </dgm:t>
    </dgm:pt>
    <dgm:pt modelId="{65163150-2B00-5146-841A-BAED9318E637}" type="asst">
      <dgm:prSet phldrT="[Texte]" custT="1"/>
      <dgm:spPr>
        <a:solidFill>
          <a:schemeClr val="bg2"/>
        </a:solidFill>
      </dgm:spPr>
      <dgm:t>
        <a:bodyPr/>
        <a:lstStyle/>
        <a:p>
          <a:r>
            <a:rPr lang="fr-FR" sz="2000" dirty="0">
              <a:solidFill>
                <a:schemeClr val="tx2"/>
              </a:solidFill>
              <a:latin typeface="Montserrat" pitchFamily="2" charset="77"/>
            </a:rPr>
            <a:t>La publicité passive</a:t>
          </a:r>
        </a:p>
      </dgm:t>
    </dgm:pt>
    <dgm:pt modelId="{033D897B-C7AB-494F-B464-72DC0ECD7B7C}" type="parTrans" cxnId="{DBA05A2E-9E84-2C42-B856-92CBA8DA88D4}">
      <dgm:prSet/>
      <dgm:spPr/>
      <dgm:t>
        <a:bodyPr/>
        <a:lstStyle/>
        <a:p>
          <a:endParaRPr lang="fr-FR">
            <a:solidFill>
              <a:schemeClr val="tx2"/>
            </a:solidFill>
            <a:latin typeface="+mn-lt"/>
          </a:endParaRPr>
        </a:p>
      </dgm:t>
    </dgm:pt>
    <dgm:pt modelId="{28996CBF-2B9D-8E43-9C86-1DAFE0997CC1}" type="sibTrans" cxnId="{DBA05A2E-9E84-2C42-B856-92CBA8DA88D4}">
      <dgm:prSet/>
      <dgm:spPr/>
      <dgm:t>
        <a:bodyPr/>
        <a:lstStyle/>
        <a:p>
          <a:endParaRPr lang="fr-FR">
            <a:solidFill>
              <a:schemeClr val="tx2"/>
            </a:solidFill>
            <a:latin typeface="+mn-lt"/>
          </a:endParaRPr>
        </a:p>
      </dgm:t>
    </dgm:pt>
    <dgm:pt modelId="{46CEB738-F71A-C24A-A07B-0243552AFDDE}">
      <dgm:prSet phldrT="[Texte]" custT="1"/>
      <dgm:spPr>
        <a:solidFill>
          <a:schemeClr val="bg2"/>
        </a:solidFill>
      </dgm:spPr>
      <dgm:t>
        <a:bodyPr/>
        <a:lstStyle/>
        <a:p>
          <a:r>
            <a:rPr lang="fr-FR" sz="4400" dirty="0">
              <a:solidFill>
                <a:schemeClr val="tx2"/>
              </a:solidFill>
              <a:latin typeface="Montserrat" pitchFamily="2" charset="77"/>
            </a:rPr>
            <a:t>La transparence administrative</a:t>
          </a:r>
        </a:p>
      </dgm:t>
    </dgm:pt>
    <dgm:pt modelId="{152430A5-128C-DC49-8D63-368C60FC4B03}" type="sibTrans" cxnId="{9E3FBF56-E06E-F642-BE5D-1F0A6B76AFFC}">
      <dgm:prSet/>
      <dgm:spPr/>
      <dgm:t>
        <a:bodyPr/>
        <a:lstStyle/>
        <a:p>
          <a:endParaRPr lang="fr-FR">
            <a:solidFill>
              <a:schemeClr val="tx2"/>
            </a:solidFill>
            <a:latin typeface="+mn-lt"/>
          </a:endParaRPr>
        </a:p>
      </dgm:t>
    </dgm:pt>
    <dgm:pt modelId="{40A0D726-D099-0542-9809-FF2A840CD135}" type="parTrans" cxnId="{9E3FBF56-E06E-F642-BE5D-1F0A6B76AFFC}">
      <dgm:prSet/>
      <dgm:spPr/>
      <dgm:t>
        <a:bodyPr/>
        <a:lstStyle/>
        <a:p>
          <a:endParaRPr lang="fr-FR">
            <a:solidFill>
              <a:schemeClr val="tx2"/>
            </a:solidFill>
            <a:latin typeface="+mn-lt"/>
          </a:endParaRPr>
        </a:p>
      </dgm:t>
    </dgm:pt>
    <dgm:pt modelId="{B912AFBE-5642-0648-9075-75307AE2EDA3}">
      <dgm:prSet phldrT="[Texte]" custT="1"/>
      <dgm:spPr>
        <a:solidFill>
          <a:srgbClr val="D9B063"/>
        </a:solidFill>
      </dgm:spPr>
      <dgm:t>
        <a:bodyPr/>
        <a:lstStyle/>
        <a:p>
          <a:r>
            <a:rPr lang="fr-FR" sz="1800" dirty="0">
              <a:solidFill>
                <a:schemeClr val="tx2"/>
              </a:solidFill>
              <a:latin typeface="Montserrat" pitchFamily="2" charset="77"/>
            </a:rPr>
            <a:t>AAU </a:t>
          </a:r>
          <a:r>
            <a:rPr lang="fr-FR" sz="1800" dirty="0" err="1">
              <a:solidFill>
                <a:schemeClr val="tx2"/>
              </a:solidFill>
              <a:latin typeface="Montserrat" pitchFamily="2" charset="77"/>
            </a:rPr>
            <a:t>ind</a:t>
          </a:r>
          <a:r>
            <a:rPr lang="fr-FR" sz="1800" dirty="0">
              <a:solidFill>
                <a:schemeClr val="tx2"/>
              </a:solidFill>
              <a:latin typeface="Montserrat" pitchFamily="2" charset="77"/>
            </a:rPr>
            <a:t>.</a:t>
          </a:r>
        </a:p>
      </dgm:t>
    </dgm:pt>
    <dgm:pt modelId="{8D561AA6-AEC9-2F47-B0B1-AE04DCAF7A9F}" type="parTrans" cxnId="{CF23A46F-8B1B-E549-B9DC-FC4750221853}">
      <dgm:prSet/>
      <dgm:spPr/>
      <dgm:t>
        <a:bodyPr/>
        <a:lstStyle/>
        <a:p>
          <a:endParaRPr lang="fr-FR"/>
        </a:p>
      </dgm:t>
    </dgm:pt>
    <dgm:pt modelId="{E5E1FA54-76BC-FB40-8F98-4A2223E99D57}" type="sibTrans" cxnId="{CF23A46F-8B1B-E549-B9DC-FC4750221853}">
      <dgm:prSet/>
      <dgm:spPr/>
      <dgm:t>
        <a:bodyPr/>
        <a:lstStyle/>
        <a:p>
          <a:endParaRPr lang="fr-FR"/>
        </a:p>
      </dgm:t>
    </dgm:pt>
    <dgm:pt modelId="{BA260EAF-D1F3-7D49-BDEF-28A63530C78A}">
      <dgm:prSet phldrT="[Texte]" custT="1"/>
      <dgm:spPr>
        <a:solidFill>
          <a:srgbClr val="D9B063"/>
        </a:solidFill>
      </dgm:spPr>
      <dgm:t>
        <a:bodyPr/>
        <a:lstStyle/>
        <a:p>
          <a:r>
            <a:rPr lang="fr-FR" sz="1800" dirty="0">
              <a:solidFill>
                <a:schemeClr val="tx2"/>
              </a:solidFill>
              <a:latin typeface="Montserrat" pitchFamily="2" charset="77"/>
            </a:rPr>
            <a:t>AAU </a:t>
          </a:r>
          <a:r>
            <a:rPr lang="fr-FR" sz="1800" dirty="0" err="1">
              <a:solidFill>
                <a:schemeClr val="tx2"/>
              </a:solidFill>
              <a:latin typeface="Montserrat" pitchFamily="2" charset="77"/>
            </a:rPr>
            <a:t>régl</a:t>
          </a:r>
          <a:r>
            <a:rPr lang="fr-FR" sz="1800" dirty="0">
              <a:solidFill>
                <a:schemeClr val="tx2"/>
              </a:solidFill>
              <a:latin typeface="Montserrat" pitchFamily="2" charset="77"/>
            </a:rPr>
            <a:t>.</a:t>
          </a:r>
        </a:p>
      </dgm:t>
    </dgm:pt>
    <dgm:pt modelId="{38AC4F7D-58F9-9C41-B8BB-7156060FAD1B}" type="parTrans" cxnId="{BC052553-C1BD-7146-92E0-D449AAE4ACDF}">
      <dgm:prSet/>
      <dgm:spPr/>
      <dgm:t>
        <a:bodyPr/>
        <a:lstStyle/>
        <a:p>
          <a:endParaRPr lang="fr-FR"/>
        </a:p>
      </dgm:t>
    </dgm:pt>
    <dgm:pt modelId="{19E79547-5AE0-6D4B-80B7-21B0234EF1E1}" type="sibTrans" cxnId="{BC052553-C1BD-7146-92E0-D449AAE4ACDF}">
      <dgm:prSet/>
      <dgm:spPr/>
      <dgm:t>
        <a:bodyPr/>
        <a:lstStyle/>
        <a:p>
          <a:endParaRPr lang="fr-FR"/>
        </a:p>
      </dgm:t>
    </dgm:pt>
    <dgm:pt modelId="{A2B4CF20-2ACA-754C-8202-EB2DAD88B53A}" type="pres">
      <dgm:prSet presAssocID="{09D7876B-59E5-FF41-A4BB-15CE05716BDE}" presName="Name0" presStyleCnt="0">
        <dgm:presLayoutVars>
          <dgm:chPref val="1"/>
          <dgm:dir/>
          <dgm:animOne val="branch"/>
          <dgm:animLvl val="lvl"/>
          <dgm:resizeHandles/>
        </dgm:presLayoutVars>
      </dgm:prSet>
      <dgm:spPr/>
    </dgm:pt>
    <dgm:pt modelId="{09FA4DA3-6A9D-B940-99A1-6230F4E43147}" type="pres">
      <dgm:prSet presAssocID="{46CEB738-F71A-C24A-A07B-0243552AFDDE}" presName="vertOne" presStyleCnt="0"/>
      <dgm:spPr/>
    </dgm:pt>
    <dgm:pt modelId="{0D134D0B-B427-A241-B295-05D8A16DCE4C}" type="pres">
      <dgm:prSet presAssocID="{46CEB738-F71A-C24A-A07B-0243552AFDDE}" presName="txOne" presStyleLbl="node0" presStyleIdx="0" presStyleCnt="1">
        <dgm:presLayoutVars>
          <dgm:chPref val="3"/>
        </dgm:presLayoutVars>
      </dgm:prSet>
      <dgm:spPr/>
    </dgm:pt>
    <dgm:pt modelId="{0122E870-7B0A-5840-AD7C-890B8E2F470D}" type="pres">
      <dgm:prSet presAssocID="{46CEB738-F71A-C24A-A07B-0243552AFDDE}" presName="parTransOne" presStyleCnt="0"/>
      <dgm:spPr/>
    </dgm:pt>
    <dgm:pt modelId="{5F7B847B-6F19-424D-ACD3-FC528172540F}" type="pres">
      <dgm:prSet presAssocID="{46CEB738-F71A-C24A-A07B-0243552AFDDE}" presName="horzOne" presStyleCnt="0"/>
      <dgm:spPr/>
    </dgm:pt>
    <dgm:pt modelId="{F698D355-43C8-CA4B-B7E9-81A65A09B7D1}" type="pres">
      <dgm:prSet presAssocID="{ADF82C88-E197-064B-9E5C-2BCF660517BF}" presName="vertTwo" presStyleCnt="0"/>
      <dgm:spPr/>
    </dgm:pt>
    <dgm:pt modelId="{D03BF6BF-76BC-A648-8158-FEE3EC87725C}" type="pres">
      <dgm:prSet presAssocID="{ADF82C88-E197-064B-9E5C-2BCF660517BF}" presName="txTwo" presStyleLbl="asst1" presStyleIdx="0" presStyleCnt="3">
        <dgm:presLayoutVars>
          <dgm:chPref val="3"/>
        </dgm:presLayoutVars>
      </dgm:prSet>
      <dgm:spPr/>
    </dgm:pt>
    <dgm:pt modelId="{C035C141-85EE-544A-890A-EDD2E2F1FC1C}" type="pres">
      <dgm:prSet presAssocID="{ADF82C88-E197-064B-9E5C-2BCF660517BF}" presName="parTransTwo" presStyleCnt="0"/>
      <dgm:spPr/>
    </dgm:pt>
    <dgm:pt modelId="{12C3EEA0-FDB4-4649-990E-DA109D90C759}" type="pres">
      <dgm:prSet presAssocID="{ADF82C88-E197-064B-9E5C-2BCF660517BF}" presName="horzTwo" presStyleCnt="0"/>
      <dgm:spPr/>
    </dgm:pt>
    <dgm:pt modelId="{55038DEF-8E37-9C46-8B31-9ED7C7504E00}" type="pres">
      <dgm:prSet presAssocID="{AD0CD0B9-059A-AC44-A3FA-0BE26614505A}" presName="vertThree" presStyleCnt="0"/>
      <dgm:spPr/>
    </dgm:pt>
    <dgm:pt modelId="{4534A9DF-165F-EF4B-8C7B-2CB69B8CED17}" type="pres">
      <dgm:prSet presAssocID="{AD0CD0B9-059A-AC44-A3FA-0BE26614505A}" presName="txThree" presStyleLbl="asst1" presStyleIdx="1" presStyleCnt="3">
        <dgm:presLayoutVars>
          <dgm:chPref val="3"/>
        </dgm:presLayoutVars>
      </dgm:prSet>
      <dgm:spPr/>
    </dgm:pt>
    <dgm:pt modelId="{ED822711-34F3-664D-8C2D-622A6EC52EC7}" type="pres">
      <dgm:prSet presAssocID="{AD0CD0B9-059A-AC44-A3FA-0BE26614505A}" presName="horzThree" presStyleCnt="0"/>
      <dgm:spPr/>
    </dgm:pt>
    <dgm:pt modelId="{EF62FFE5-2787-9940-89CA-D6DCA97CAA0C}" type="pres">
      <dgm:prSet presAssocID="{57DA234C-2187-3A48-84C5-0E5CBE5112D4}" presName="sibSpaceThree" presStyleCnt="0"/>
      <dgm:spPr/>
    </dgm:pt>
    <dgm:pt modelId="{09A05D04-46AF-354C-8B20-B044CE88DC72}" type="pres">
      <dgm:prSet presAssocID="{65163150-2B00-5146-841A-BAED9318E637}" presName="vertThree" presStyleCnt="0"/>
      <dgm:spPr/>
    </dgm:pt>
    <dgm:pt modelId="{0782C6BA-8057-1A4B-B9FF-6EA1C47EC15B}" type="pres">
      <dgm:prSet presAssocID="{65163150-2B00-5146-841A-BAED9318E637}" presName="txThree" presStyleLbl="asst1" presStyleIdx="2" presStyleCnt="3">
        <dgm:presLayoutVars>
          <dgm:chPref val="3"/>
        </dgm:presLayoutVars>
      </dgm:prSet>
      <dgm:spPr/>
    </dgm:pt>
    <dgm:pt modelId="{D6F01960-5639-2D47-A838-C3D7AAFB3681}" type="pres">
      <dgm:prSet presAssocID="{65163150-2B00-5146-841A-BAED9318E637}" presName="horzThree" presStyleCnt="0"/>
      <dgm:spPr/>
    </dgm:pt>
    <dgm:pt modelId="{53A97398-7205-3946-AEA7-790A246BA5BB}" type="pres">
      <dgm:prSet presAssocID="{8C75E07C-815C-664A-A225-CE03AD378C56}" presName="sibSpaceTwo" presStyleCnt="0"/>
      <dgm:spPr/>
    </dgm:pt>
    <dgm:pt modelId="{9136070A-CB53-ED42-8CFC-F8447E345900}" type="pres">
      <dgm:prSet presAssocID="{8A7BBFC6-048A-9541-B3C4-FFD000321728}" presName="vertTwo" presStyleCnt="0"/>
      <dgm:spPr/>
    </dgm:pt>
    <dgm:pt modelId="{5D5D7A8F-4D77-784F-9C44-B58ED53F1DFC}" type="pres">
      <dgm:prSet presAssocID="{8A7BBFC6-048A-9541-B3C4-FFD000321728}" presName="txTwo" presStyleLbl="node2" presStyleIdx="0" presStyleCnt="1">
        <dgm:presLayoutVars>
          <dgm:chPref val="3"/>
        </dgm:presLayoutVars>
      </dgm:prSet>
      <dgm:spPr/>
    </dgm:pt>
    <dgm:pt modelId="{5FC03AC6-0A8B-3640-8D94-49237DBC9B6C}" type="pres">
      <dgm:prSet presAssocID="{8A7BBFC6-048A-9541-B3C4-FFD000321728}" presName="parTransTwo" presStyleCnt="0"/>
      <dgm:spPr/>
    </dgm:pt>
    <dgm:pt modelId="{11CD8161-E674-8A46-8C11-886D181A5612}" type="pres">
      <dgm:prSet presAssocID="{8A7BBFC6-048A-9541-B3C4-FFD000321728}" presName="horzTwo" presStyleCnt="0"/>
      <dgm:spPr/>
    </dgm:pt>
    <dgm:pt modelId="{6CCAA030-4618-7A42-AEA7-265F28A5A00A}" type="pres">
      <dgm:prSet presAssocID="{B912AFBE-5642-0648-9075-75307AE2EDA3}" presName="vertThree" presStyleCnt="0"/>
      <dgm:spPr/>
    </dgm:pt>
    <dgm:pt modelId="{2C922E91-80C4-8F4C-BC94-B2B617561D1B}" type="pres">
      <dgm:prSet presAssocID="{B912AFBE-5642-0648-9075-75307AE2EDA3}" presName="txThree" presStyleLbl="node3" presStyleIdx="0" presStyleCnt="2">
        <dgm:presLayoutVars>
          <dgm:chPref val="3"/>
        </dgm:presLayoutVars>
      </dgm:prSet>
      <dgm:spPr/>
    </dgm:pt>
    <dgm:pt modelId="{CEE0E7AD-E66B-374B-A936-95C9794699A4}" type="pres">
      <dgm:prSet presAssocID="{B912AFBE-5642-0648-9075-75307AE2EDA3}" presName="horzThree" presStyleCnt="0"/>
      <dgm:spPr/>
    </dgm:pt>
    <dgm:pt modelId="{E9B3FB44-F380-3F4D-8D59-DEF6FB348B64}" type="pres">
      <dgm:prSet presAssocID="{E5E1FA54-76BC-FB40-8F98-4A2223E99D57}" presName="sibSpaceThree" presStyleCnt="0"/>
      <dgm:spPr/>
    </dgm:pt>
    <dgm:pt modelId="{E44905C5-8912-A04F-822E-913C896AE520}" type="pres">
      <dgm:prSet presAssocID="{BA260EAF-D1F3-7D49-BDEF-28A63530C78A}" presName="vertThree" presStyleCnt="0"/>
      <dgm:spPr/>
    </dgm:pt>
    <dgm:pt modelId="{892BF7C6-9838-DC44-B630-DB6FBBEC8AB8}" type="pres">
      <dgm:prSet presAssocID="{BA260EAF-D1F3-7D49-BDEF-28A63530C78A}" presName="txThree" presStyleLbl="node3" presStyleIdx="1" presStyleCnt="2">
        <dgm:presLayoutVars>
          <dgm:chPref val="3"/>
        </dgm:presLayoutVars>
      </dgm:prSet>
      <dgm:spPr/>
    </dgm:pt>
    <dgm:pt modelId="{E5C480C9-01DC-ED41-9F29-9FEED4D24FBE}" type="pres">
      <dgm:prSet presAssocID="{BA260EAF-D1F3-7D49-BDEF-28A63530C78A}" presName="horzThree" presStyleCnt="0"/>
      <dgm:spPr/>
    </dgm:pt>
  </dgm:ptLst>
  <dgm:cxnLst>
    <dgm:cxn modelId="{055F6913-C7C1-554B-A030-42C1431DA2A3}" type="presOf" srcId="{09D7876B-59E5-FF41-A4BB-15CE05716BDE}" destId="{A2B4CF20-2ACA-754C-8202-EB2DAD88B53A}" srcOrd="0" destOrd="0" presId="urn:microsoft.com/office/officeart/2005/8/layout/hierarchy4"/>
    <dgm:cxn modelId="{CBF8AA26-15E4-E946-A7E2-935A21D80467}" srcId="{46CEB738-F71A-C24A-A07B-0243552AFDDE}" destId="{8A7BBFC6-048A-9541-B3C4-FFD000321728}" srcOrd="1" destOrd="0" parTransId="{444CD602-7199-B64D-A0D7-D3EFC477E249}" sibTransId="{07D720B8-19CE-4544-A720-174A96D2F75B}"/>
    <dgm:cxn modelId="{DBA05A2E-9E84-2C42-B856-92CBA8DA88D4}" srcId="{ADF82C88-E197-064B-9E5C-2BCF660517BF}" destId="{65163150-2B00-5146-841A-BAED9318E637}" srcOrd="1" destOrd="0" parTransId="{033D897B-C7AB-494F-B464-72DC0ECD7B7C}" sibTransId="{28996CBF-2B9D-8E43-9C86-1DAFE0997CC1}"/>
    <dgm:cxn modelId="{13F8502F-FC5B-A841-971D-FD3BD7F513C9}" type="presOf" srcId="{46CEB738-F71A-C24A-A07B-0243552AFDDE}" destId="{0D134D0B-B427-A241-B295-05D8A16DCE4C}" srcOrd="0" destOrd="0" presId="urn:microsoft.com/office/officeart/2005/8/layout/hierarchy4"/>
    <dgm:cxn modelId="{AAB65148-6217-4043-9446-0FD67669D2A8}" type="presOf" srcId="{8A7BBFC6-048A-9541-B3C4-FFD000321728}" destId="{5D5D7A8F-4D77-784F-9C44-B58ED53F1DFC}" srcOrd="0" destOrd="0" presId="urn:microsoft.com/office/officeart/2005/8/layout/hierarchy4"/>
    <dgm:cxn modelId="{BC052553-C1BD-7146-92E0-D449AAE4ACDF}" srcId="{8A7BBFC6-048A-9541-B3C4-FFD000321728}" destId="{BA260EAF-D1F3-7D49-BDEF-28A63530C78A}" srcOrd="1" destOrd="0" parTransId="{38AC4F7D-58F9-9C41-B8BB-7156060FAD1B}" sibTransId="{19E79547-5AE0-6D4B-80B7-21B0234EF1E1}"/>
    <dgm:cxn modelId="{9E3FBF56-E06E-F642-BE5D-1F0A6B76AFFC}" srcId="{09D7876B-59E5-FF41-A4BB-15CE05716BDE}" destId="{46CEB738-F71A-C24A-A07B-0243552AFDDE}" srcOrd="0" destOrd="0" parTransId="{40A0D726-D099-0542-9809-FF2A840CD135}" sibTransId="{152430A5-128C-DC49-8D63-368C60FC4B03}"/>
    <dgm:cxn modelId="{CF23A46F-8B1B-E549-B9DC-FC4750221853}" srcId="{8A7BBFC6-048A-9541-B3C4-FFD000321728}" destId="{B912AFBE-5642-0648-9075-75307AE2EDA3}" srcOrd="0" destOrd="0" parTransId="{8D561AA6-AEC9-2F47-B0B1-AE04DCAF7A9F}" sibTransId="{E5E1FA54-76BC-FB40-8F98-4A2223E99D57}"/>
    <dgm:cxn modelId="{538BCC73-CFD5-A449-B631-DBF7F6E09CA6}" srcId="{ADF82C88-E197-064B-9E5C-2BCF660517BF}" destId="{AD0CD0B9-059A-AC44-A3FA-0BE26614505A}" srcOrd="0" destOrd="0" parTransId="{490BEFF5-1AE3-0945-865E-5E0D7F7F41EF}" sibTransId="{57DA234C-2187-3A48-84C5-0E5CBE5112D4}"/>
    <dgm:cxn modelId="{00171874-A84E-2346-B5D2-ACFF47C193CB}" srcId="{46CEB738-F71A-C24A-A07B-0243552AFDDE}" destId="{ADF82C88-E197-064B-9E5C-2BCF660517BF}" srcOrd="0" destOrd="0" parTransId="{24A247DD-9DF5-8642-BF5C-CCB03F220CC9}" sibTransId="{8C75E07C-815C-664A-A225-CE03AD378C56}"/>
    <dgm:cxn modelId="{7F269A91-7CA1-BE44-B0DB-7B79E8E3D400}" type="presOf" srcId="{BA260EAF-D1F3-7D49-BDEF-28A63530C78A}" destId="{892BF7C6-9838-DC44-B630-DB6FBBEC8AB8}" srcOrd="0" destOrd="0" presId="urn:microsoft.com/office/officeart/2005/8/layout/hierarchy4"/>
    <dgm:cxn modelId="{FA7209A8-E4CB-CB46-90AB-7C844820A4DD}" type="presOf" srcId="{B912AFBE-5642-0648-9075-75307AE2EDA3}" destId="{2C922E91-80C4-8F4C-BC94-B2B617561D1B}" srcOrd="0" destOrd="0" presId="urn:microsoft.com/office/officeart/2005/8/layout/hierarchy4"/>
    <dgm:cxn modelId="{3254E1B3-E4D3-CE42-B51F-001E92CE64E2}" type="presOf" srcId="{ADF82C88-E197-064B-9E5C-2BCF660517BF}" destId="{D03BF6BF-76BC-A648-8158-FEE3EC87725C}" srcOrd="0" destOrd="0" presId="urn:microsoft.com/office/officeart/2005/8/layout/hierarchy4"/>
    <dgm:cxn modelId="{950588DD-9390-3346-BDF7-39A0E1A46129}" type="presOf" srcId="{65163150-2B00-5146-841A-BAED9318E637}" destId="{0782C6BA-8057-1A4B-B9FF-6EA1C47EC15B}" srcOrd="0" destOrd="0" presId="urn:microsoft.com/office/officeart/2005/8/layout/hierarchy4"/>
    <dgm:cxn modelId="{6CE838F2-E790-9C43-BF38-A20369BD9F3B}" type="presOf" srcId="{AD0CD0B9-059A-AC44-A3FA-0BE26614505A}" destId="{4534A9DF-165F-EF4B-8C7B-2CB69B8CED17}" srcOrd="0" destOrd="0" presId="urn:microsoft.com/office/officeart/2005/8/layout/hierarchy4"/>
    <dgm:cxn modelId="{24F661C0-01A5-E644-AD95-21B3CADC8727}" type="presParOf" srcId="{A2B4CF20-2ACA-754C-8202-EB2DAD88B53A}" destId="{09FA4DA3-6A9D-B940-99A1-6230F4E43147}" srcOrd="0" destOrd="0" presId="urn:microsoft.com/office/officeart/2005/8/layout/hierarchy4"/>
    <dgm:cxn modelId="{B06AEE9F-F3D8-8344-A51B-8633EC503707}" type="presParOf" srcId="{09FA4DA3-6A9D-B940-99A1-6230F4E43147}" destId="{0D134D0B-B427-A241-B295-05D8A16DCE4C}" srcOrd="0" destOrd="0" presId="urn:microsoft.com/office/officeart/2005/8/layout/hierarchy4"/>
    <dgm:cxn modelId="{EBB8714C-3578-2F45-9985-EB78DFB0267A}" type="presParOf" srcId="{09FA4DA3-6A9D-B940-99A1-6230F4E43147}" destId="{0122E870-7B0A-5840-AD7C-890B8E2F470D}" srcOrd="1" destOrd="0" presId="urn:microsoft.com/office/officeart/2005/8/layout/hierarchy4"/>
    <dgm:cxn modelId="{DC6DDFA6-4112-B743-900D-81825BA7B683}" type="presParOf" srcId="{09FA4DA3-6A9D-B940-99A1-6230F4E43147}" destId="{5F7B847B-6F19-424D-ACD3-FC528172540F}" srcOrd="2" destOrd="0" presId="urn:microsoft.com/office/officeart/2005/8/layout/hierarchy4"/>
    <dgm:cxn modelId="{D3845E2D-7409-A84D-8B09-8237EFA39D0C}" type="presParOf" srcId="{5F7B847B-6F19-424D-ACD3-FC528172540F}" destId="{F698D355-43C8-CA4B-B7E9-81A65A09B7D1}" srcOrd="0" destOrd="0" presId="urn:microsoft.com/office/officeart/2005/8/layout/hierarchy4"/>
    <dgm:cxn modelId="{7909C6D5-3654-774B-82F6-E4294755336C}" type="presParOf" srcId="{F698D355-43C8-CA4B-B7E9-81A65A09B7D1}" destId="{D03BF6BF-76BC-A648-8158-FEE3EC87725C}" srcOrd="0" destOrd="0" presId="urn:microsoft.com/office/officeart/2005/8/layout/hierarchy4"/>
    <dgm:cxn modelId="{6CFE5A0C-E67C-1643-8196-82B7A0FC74A4}" type="presParOf" srcId="{F698D355-43C8-CA4B-B7E9-81A65A09B7D1}" destId="{C035C141-85EE-544A-890A-EDD2E2F1FC1C}" srcOrd="1" destOrd="0" presId="urn:microsoft.com/office/officeart/2005/8/layout/hierarchy4"/>
    <dgm:cxn modelId="{1675F6C0-FF65-D04D-A71F-912A1CDEF805}" type="presParOf" srcId="{F698D355-43C8-CA4B-B7E9-81A65A09B7D1}" destId="{12C3EEA0-FDB4-4649-990E-DA109D90C759}" srcOrd="2" destOrd="0" presId="urn:microsoft.com/office/officeart/2005/8/layout/hierarchy4"/>
    <dgm:cxn modelId="{D247D1B3-0E98-D947-8B38-27D96F50E264}" type="presParOf" srcId="{12C3EEA0-FDB4-4649-990E-DA109D90C759}" destId="{55038DEF-8E37-9C46-8B31-9ED7C7504E00}" srcOrd="0" destOrd="0" presId="urn:microsoft.com/office/officeart/2005/8/layout/hierarchy4"/>
    <dgm:cxn modelId="{94C5CFC4-67AF-484A-833E-9D18E5D83BE9}" type="presParOf" srcId="{55038DEF-8E37-9C46-8B31-9ED7C7504E00}" destId="{4534A9DF-165F-EF4B-8C7B-2CB69B8CED17}" srcOrd="0" destOrd="0" presId="urn:microsoft.com/office/officeart/2005/8/layout/hierarchy4"/>
    <dgm:cxn modelId="{378F0FD9-0B50-E849-AB46-EDC5AA7B06D3}" type="presParOf" srcId="{55038DEF-8E37-9C46-8B31-9ED7C7504E00}" destId="{ED822711-34F3-664D-8C2D-622A6EC52EC7}" srcOrd="1" destOrd="0" presId="urn:microsoft.com/office/officeart/2005/8/layout/hierarchy4"/>
    <dgm:cxn modelId="{1DCD2226-C1DA-7C4C-899D-C17B90AC938D}" type="presParOf" srcId="{12C3EEA0-FDB4-4649-990E-DA109D90C759}" destId="{EF62FFE5-2787-9940-89CA-D6DCA97CAA0C}" srcOrd="1" destOrd="0" presId="urn:microsoft.com/office/officeart/2005/8/layout/hierarchy4"/>
    <dgm:cxn modelId="{109A1EC9-E2C6-194E-828E-31DD80F89003}" type="presParOf" srcId="{12C3EEA0-FDB4-4649-990E-DA109D90C759}" destId="{09A05D04-46AF-354C-8B20-B044CE88DC72}" srcOrd="2" destOrd="0" presId="urn:microsoft.com/office/officeart/2005/8/layout/hierarchy4"/>
    <dgm:cxn modelId="{4E894133-A361-2940-992C-B3464BB83FAB}" type="presParOf" srcId="{09A05D04-46AF-354C-8B20-B044CE88DC72}" destId="{0782C6BA-8057-1A4B-B9FF-6EA1C47EC15B}" srcOrd="0" destOrd="0" presId="urn:microsoft.com/office/officeart/2005/8/layout/hierarchy4"/>
    <dgm:cxn modelId="{FCDC097B-78DA-1340-A945-BC89FA404275}" type="presParOf" srcId="{09A05D04-46AF-354C-8B20-B044CE88DC72}" destId="{D6F01960-5639-2D47-A838-C3D7AAFB3681}" srcOrd="1" destOrd="0" presId="urn:microsoft.com/office/officeart/2005/8/layout/hierarchy4"/>
    <dgm:cxn modelId="{D9F3FDF4-D4B5-374B-B6C1-E531B0D189D0}" type="presParOf" srcId="{5F7B847B-6F19-424D-ACD3-FC528172540F}" destId="{53A97398-7205-3946-AEA7-790A246BA5BB}" srcOrd="1" destOrd="0" presId="urn:microsoft.com/office/officeart/2005/8/layout/hierarchy4"/>
    <dgm:cxn modelId="{8A674691-A510-624A-B160-31F6D09E7BBC}" type="presParOf" srcId="{5F7B847B-6F19-424D-ACD3-FC528172540F}" destId="{9136070A-CB53-ED42-8CFC-F8447E345900}" srcOrd="2" destOrd="0" presId="urn:microsoft.com/office/officeart/2005/8/layout/hierarchy4"/>
    <dgm:cxn modelId="{D64FAC4C-CB4F-C946-95F3-8EA1D9FFE977}" type="presParOf" srcId="{9136070A-CB53-ED42-8CFC-F8447E345900}" destId="{5D5D7A8F-4D77-784F-9C44-B58ED53F1DFC}" srcOrd="0" destOrd="0" presId="urn:microsoft.com/office/officeart/2005/8/layout/hierarchy4"/>
    <dgm:cxn modelId="{22B5A879-A8FB-284E-8FDB-90DA9820A0BF}" type="presParOf" srcId="{9136070A-CB53-ED42-8CFC-F8447E345900}" destId="{5FC03AC6-0A8B-3640-8D94-49237DBC9B6C}" srcOrd="1" destOrd="0" presId="urn:microsoft.com/office/officeart/2005/8/layout/hierarchy4"/>
    <dgm:cxn modelId="{C243F610-B8CB-8C45-9EDA-7E0C2210092C}" type="presParOf" srcId="{9136070A-CB53-ED42-8CFC-F8447E345900}" destId="{11CD8161-E674-8A46-8C11-886D181A5612}" srcOrd="2" destOrd="0" presId="urn:microsoft.com/office/officeart/2005/8/layout/hierarchy4"/>
    <dgm:cxn modelId="{23BDF481-AB87-834C-B5DC-16DB65590952}" type="presParOf" srcId="{11CD8161-E674-8A46-8C11-886D181A5612}" destId="{6CCAA030-4618-7A42-AEA7-265F28A5A00A}" srcOrd="0" destOrd="0" presId="urn:microsoft.com/office/officeart/2005/8/layout/hierarchy4"/>
    <dgm:cxn modelId="{5CE2F6B3-2D9C-C148-899E-4F286FEB43E8}" type="presParOf" srcId="{6CCAA030-4618-7A42-AEA7-265F28A5A00A}" destId="{2C922E91-80C4-8F4C-BC94-B2B617561D1B}" srcOrd="0" destOrd="0" presId="urn:microsoft.com/office/officeart/2005/8/layout/hierarchy4"/>
    <dgm:cxn modelId="{9BE11BF0-8824-704D-A132-3D74CF1D7230}" type="presParOf" srcId="{6CCAA030-4618-7A42-AEA7-265F28A5A00A}" destId="{CEE0E7AD-E66B-374B-A936-95C9794699A4}" srcOrd="1" destOrd="0" presId="urn:microsoft.com/office/officeart/2005/8/layout/hierarchy4"/>
    <dgm:cxn modelId="{857EF9F9-F735-E141-BBA6-D5A100EF7178}" type="presParOf" srcId="{11CD8161-E674-8A46-8C11-886D181A5612}" destId="{E9B3FB44-F380-3F4D-8D59-DEF6FB348B64}" srcOrd="1" destOrd="0" presId="urn:microsoft.com/office/officeart/2005/8/layout/hierarchy4"/>
    <dgm:cxn modelId="{9760EE33-CD32-3C40-8DDB-F45EF6A935AA}" type="presParOf" srcId="{11CD8161-E674-8A46-8C11-886D181A5612}" destId="{E44905C5-8912-A04F-822E-913C896AE520}" srcOrd="2" destOrd="0" presId="urn:microsoft.com/office/officeart/2005/8/layout/hierarchy4"/>
    <dgm:cxn modelId="{243EE6DE-FC7C-F440-962D-1AE6D758E123}" type="presParOf" srcId="{E44905C5-8912-A04F-822E-913C896AE520}" destId="{892BF7C6-9838-DC44-B630-DB6FBBEC8AB8}" srcOrd="0" destOrd="0" presId="urn:microsoft.com/office/officeart/2005/8/layout/hierarchy4"/>
    <dgm:cxn modelId="{2E1D7A2A-EF58-A149-97F7-6E6120C345E5}" type="presParOf" srcId="{E44905C5-8912-A04F-822E-913C896AE520}" destId="{E5C480C9-01DC-ED41-9F29-9FEED4D24FBE}"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AFECF4-4AB2-B14A-BE81-B370EC7B23B8}">
      <dsp:nvSpPr>
        <dsp:cNvPr id="0" name=""/>
        <dsp:cNvSpPr/>
      </dsp:nvSpPr>
      <dsp:spPr>
        <a:xfrm>
          <a:off x="3080" y="556379"/>
          <a:ext cx="3753370" cy="1501348"/>
        </a:xfrm>
        <a:prstGeom prst="chevron">
          <a:avLst/>
        </a:prstGeom>
        <a:solidFill>
          <a:srgbClr val="2E798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Montserrat" pitchFamily="2" charset="77"/>
            </a:rPr>
            <a:t>L'administration informatique (back-office)</a:t>
          </a:r>
        </a:p>
      </dsp:txBody>
      <dsp:txXfrm>
        <a:off x="753754" y="556379"/>
        <a:ext cx="2252022" cy="1501348"/>
      </dsp:txXfrm>
    </dsp:sp>
    <dsp:sp modelId="{5C066ADE-0D03-434F-A2B2-0C36186C63F9}">
      <dsp:nvSpPr>
        <dsp:cNvPr id="0" name=""/>
        <dsp:cNvSpPr/>
      </dsp:nvSpPr>
      <dsp:spPr>
        <a:xfrm>
          <a:off x="3381114" y="556379"/>
          <a:ext cx="3753370" cy="1501348"/>
        </a:xfrm>
        <a:prstGeom prst="chevron">
          <a:avLst/>
        </a:prstGeom>
        <a:solidFill>
          <a:srgbClr val="A5B18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Montserrat" pitchFamily="2" charset="77"/>
            </a:rPr>
            <a:t>L'administration électronique (front-office)</a:t>
          </a:r>
        </a:p>
      </dsp:txBody>
      <dsp:txXfrm>
        <a:off x="4131788" y="556379"/>
        <a:ext cx="2252022" cy="1501348"/>
      </dsp:txXfrm>
    </dsp:sp>
    <dsp:sp modelId="{DD9A40D4-3C3B-A74D-9F99-F25B0A0AC96C}">
      <dsp:nvSpPr>
        <dsp:cNvPr id="0" name=""/>
        <dsp:cNvSpPr/>
      </dsp:nvSpPr>
      <dsp:spPr>
        <a:xfrm>
          <a:off x="6759148" y="556379"/>
          <a:ext cx="3753370" cy="1501348"/>
        </a:xfrm>
        <a:prstGeom prst="chevron">
          <a:avLst/>
        </a:prstGeom>
        <a:solidFill>
          <a:srgbClr val="D9B06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Montserrat" pitchFamily="2" charset="77"/>
            </a:rPr>
            <a:t>L'administration automatique</a:t>
          </a:r>
        </a:p>
      </dsp:txBody>
      <dsp:txXfrm>
        <a:off x="7509822" y="556379"/>
        <a:ext cx="2252022" cy="15013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AFECF4-4AB2-B14A-BE81-B370EC7B23B8}">
      <dsp:nvSpPr>
        <dsp:cNvPr id="0" name=""/>
        <dsp:cNvSpPr/>
      </dsp:nvSpPr>
      <dsp:spPr>
        <a:xfrm>
          <a:off x="3080" y="556379"/>
          <a:ext cx="3753370" cy="1501348"/>
        </a:xfrm>
        <a:prstGeom prst="chevron">
          <a:avLst/>
        </a:prstGeom>
        <a:solidFill>
          <a:srgbClr val="2E798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Montserrat" pitchFamily="2" charset="77"/>
            </a:rPr>
            <a:t>L'administration informatique (back-office)</a:t>
          </a:r>
        </a:p>
      </dsp:txBody>
      <dsp:txXfrm>
        <a:off x="753754" y="556379"/>
        <a:ext cx="2252022" cy="1501348"/>
      </dsp:txXfrm>
    </dsp:sp>
    <dsp:sp modelId="{5C066ADE-0D03-434F-A2B2-0C36186C63F9}">
      <dsp:nvSpPr>
        <dsp:cNvPr id="0" name=""/>
        <dsp:cNvSpPr/>
      </dsp:nvSpPr>
      <dsp:spPr>
        <a:xfrm>
          <a:off x="3381114" y="556379"/>
          <a:ext cx="3753370" cy="1501348"/>
        </a:xfrm>
        <a:prstGeom prst="chevron">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2"/>
              </a:solidFill>
              <a:latin typeface="Montserrat" pitchFamily="2" charset="77"/>
            </a:rPr>
            <a:t>L'administration électronique (front-office)</a:t>
          </a:r>
        </a:p>
      </dsp:txBody>
      <dsp:txXfrm>
        <a:off x="4131788" y="556379"/>
        <a:ext cx="2252022" cy="1501348"/>
      </dsp:txXfrm>
    </dsp:sp>
    <dsp:sp modelId="{DD9A40D4-3C3B-A74D-9F99-F25B0A0AC96C}">
      <dsp:nvSpPr>
        <dsp:cNvPr id="0" name=""/>
        <dsp:cNvSpPr/>
      </dsp:nvSpPr>
      <dsp:spPr>
        <a:xfrm>
          <a:off x="6759148" y="556379"/>
          <a:ext cx="3753370" cy="1501348"/>
        </a:xfrm>
        <a:prstGeom prst="chevron">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2"/>
              </a:solidFill>
              <a:latin typeface="Montserrat" pitchFamily="2" charset="77"/>
            </a:rPr>
            <a:t>L'administration automatique</a:t>
          </a:r>
        </a:p>
      </dsp:txBody>
      <dsp:txXfrm>
        <a:off x="7509822" y="556379"/>
        <a:ext cx="2252022" cy="15013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AFECF4-4AB2-B14A-BE81-B370EC7B23B8}">
      <dsp:nvSpPr>
        <dsp:cNvPr id="0" name=""/>
        <dsp:cNvSpPr/>
      </dsp:nvSpPr>
      <dsp:spPr>
        <a:xfrm>
          <a:off x="3080" y="346723"/>
          <a:ext cx="3753370" cy="1501348"/>
        </a:xfrm>
        <a:prstGeom prst="chevron">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2"/>
              </a:solidFill>
              <a:latin typeface="Montserrat" pitchFamily="2" charset="77"/>
            </a:rPr>
            <a:t>L'administration informatique (back-office)</a:t>
          </a:r>
        </a:p>
      </dsp:txBody>
      <dsp:txXfrm>
        <a:off x="753754" y="346723"/>
        <a:ext cx="2252022" cy="1501348"/>
      </dsp:txXfrm>
    </dsp:sp>
    <dsp:sp modelId="{5C066ADE-0D03-434F-A2B2-0C36186C63F9}">
      <dsp:nvSpPr>
        <dsp:cNvPr id="0" name=""/>
        <dsp:cNvSpPr/>
      </dsp:nvSpPr>
      <dsp:spPr>
        <a:xfrm>
          <a:off x="3381114" y="346723"/>
          <a:ext cx="3753370" cy="1501348"/>
        </a:xfrm>
        <a:prstGeom prst="chevron">
          <a:avLst/>
        </a:prstGeom>
        <a:solidFill>
          <a:srgbClr val="A5B18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Montserrat" pitchFamily="2" charset="77"/>
            </a:rPr>
            <a:t>L'administration électronique (front-office)</a:t>
          </a:r>
        </a:p>
      </dsp:txBody>
      <dsp:txXfrm>
        <a:off x="4131788" y="346723"/>
        <a:ext cx="2252022" cy="1501348"/>
      </dsp:txXfrm>
    </dsp:sp>
    <dsp:sp modelId="{DD9A40D4-3C3B-A74D-9F99-F25B0A0AC96C}">
      <dsp:nvSpPr>
        <dsp:cNvPr id="0" name=""/>
        <dsp:cNvSpPr/>
      </dsp:nvSpPr>
      <dsp:spPr>
        <a:xfrm>
          <a:off x="6759148" y="346723"/>
          <a:ext cx="3753370" cy="1501348"/>
        </a:xfrm>
        <a:prstGeom prst="chevron">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2"/>
              </a:solidFill>
              <a:latin typeface="Montserrat" pitchFamily="2" charset="77"/>
            </a:rPr>
            <a:t>L'administration automatique</a:t>
          </a:r>
        </a:p>
      </dsp:txBody>
      <dsp:txXfrm>
        <a:off x="7509822" y="346723"/>
        <a:ext cx="2252022" cy="15013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AFECF4-4AB2-B14A-BE81-B370EC7B23B8}">
      <dsp:nvSpPr>
        <dsp:cNvPr id="0" name=""/>
        <dsp:cNvSpPr/>
      </dsp:nvSpPr>
      <dsp:spPr>
        <a:xfrm>
          <a:off x="3080" y="556379"/>
          <a:ext cx="3753370" cy="1501348"/>
        </a:xfrm>
        <a:prstGeom prst="chevron">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2"/>
              </a:solidFill>
              <a:latin typeface="Montserrat" pitchFamily="2" charset="77"/>
            </a:rPr>
            <a:t>L'administration informatique (back-office)</a:t>
          </a:r>
        </a:p>
      </dsp:txBody>
      <dsp:txXfrm>
        <a:off x="753754" y="556379"/>
        <a:ext cx="2252022" cy="1501348"/>
      </dsp:txXfrm>
    </dsp:sp>
    <dsp:sp modelId="{5C066ADE-0D03-434F-A2B2-0C36186C63F9}">
      <dsp:nvSpPr>
        <dsp:cNvPr id="0" name=""/>
        <dsp:cNvSpPr/>
      </dsp:nvSpPr>
      <dsp:spPr>
        <a:xfrm>
          <a:off x="3381114" y="556379"/>
          <a:ext cx="3753370" cy="1501348"/>
        </a:xfrm>
        <a:prstGeom prst="chevron">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2"/>
              </a:solidFill>
              <a:latin typeface="Montserrat" pitchFamily="2" charset="77"/>
            </a:rPr>
            <a:t>L'administration électronique (front-office)</a:t>
          </a:r>
        </a:p>
      </dsp:txBody>
      <dsp:txXfrm>
        <a:off x="4131788" y="556379"/>
        <a:ext cx="2252022" cy="1501348"/>
      </dsp:txXfrm>
    </dsp:sp>
    <dsp:sp modelId="{DD9A40D4-3C3B-A74D-9F99-F25B0A0AC96C}">
      <dsp:nvSpPr>
        <dsp:cNvPr id="0" name=""/>
        <dsp:cNvSpPr/>
      </dsp:nvSpPr>
      <dsp:spPr>
        <a:xfrm>
          <a:off x="6759148" y="556379"/>
          <a:ext cx="3753370" cy="1501348"/>
        </a:xfrm>
        <a:prstGeom prst="chevron">
          <a:avLst/>
        </a:prstGeom>
        <a:solidFill>
          <a:srgbClr val="D9B06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Montserrat" pitchFamily="2" charset="77"/>
            </a:rPr>
            <a:t>L'administration automatique</a:t>
          </a:r>
        </a:p>
      </dsp:txBody>
      <dsp:txXfrm>
        <a:off x="7509822" y="556379"/>
        <a:ext cx="2252022" cy="15013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134D0B-B427-A241-B295-05D8A16DCE4C}">
      <dsp:nvSpPr>
        <dsp:cNvPr id="0" name=""/>
        <dsp:cNvSpPr/>
      </dsp:nvSpPr>
      <dsp:spPr>
        <a:xfrm>
          <a:off x="3000" y="696"/>
          <a:ext cx="8121999" cy="1551882"/>
        </a:xfrm>
        <a:prstGeom prst="roundRect">
          <a:avLst>
            <a:gd name="adj" fmla="val 10000"/>
          </a:avLst>
        </a:prstGeom>
        <a:solidFill>
          <a:srgbClr val="2E798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fr-FR" sz="4400" kern="1200" dirty="0">
              <a:solidFill>
                <a:schemeClr val="bg2"/>
              </a:solidFill>
              <a:latin typeface="Montserrat" pitchFamily="2" charset="77"/>
            </a:rPr>
            <a:t>La transparence administrative</a:t>
          </a:r>
        </a:p>
      </dsp:txBody>
      <dsp:txXfrm>
        <a:off x="48453" y="46149"/>
        <a:ext cx="8031093" cy="1460976"/>
      </dsp:txXfrm>
    </dsp:sp>
    <dsp:sp modelId="{D03BF6BF-76BC-A648-8158-FEE3EC87725C}">
      <dsp:nvSpPr>
        <dsp:cNvPr id="0" name=""/>
        <dsp:cNvSpPr/>
      </dsp:nvSpPr>
      <dsp:spPr>
        <a:xfrm>
          <a:off x="3000" y="1695486"/>
          <a:ext cx="3979156" cy="1551882"/>
        </a:xfrm>
        <a:prstGeom prst="roundRect">
          <a:avLst>
            <a:gd name="adj" fmla="val 10000"/>
          </a:avLst>
        </a:prstGeom>
        <a:solidFill>
          <a:srgbClr val="A5B18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r-FR" sz="2800" kern="1200" dirty="0">
              <a:solidFill>
                <a:schemeClr val="tx2"/>
              </a:solidFill>
              <a:latin typeface="Montserrat" pitchFamily="2" charset="77"/>
            </a:rPr>
            <a:t>La publicité de l'administration</a:t>
          </a:r>
        </a:p>
      </dsp:txBody>
      <dsp:txXfrm>
        <a:off x="48453" y="1740939"/>
        <a:ext cx="3888250" cy="1460976"/>
      </dsp:txXfrm>
    </dsp:sp>
    <dsp:sp modelId="{4534A9DF-165F-EF4B-8C7B-2CB69B8CED17}">
      <dsp:nvSpPr>
        <dsp:cNvPr id="0" name=""/>
        <dsp:cNvSpPr/>
      </dsp:nvSpPr>
      <dsp:spPr>
        <a:xfrm>
          <a:off x="3000" y="3390275"/>
          <a:ext cx="1948656" cy="1551882"/>
        </a:xfrm>
        <a:prstGeom prst="roundRect">
          <a:avLst>
            <a:gd name="adj" fmla="val 10000"/>
          </a:avLst>
        </a:prstGeom>
        <a:solidFill>
          <a:srgbClr val="A5B18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2"/>
              </a:solidFill>
              <a:latin typeface="Montserrat" pitchFamily="2" charset="77"/>
            </a:rPr>
            <a:t>La publicité active</a:t>
          </a:r>
        </a:p>
      </dsp:txBody>
      <dsp:txXfrm>
        <a:off x="48453" y="3435728"/>
        <a:ext cx="1857750" cy="1460976"/>
      </dsp:txXfrm>
    </dsp:sp>
    <dsp:sp modelId="{0782C6BA-8057-1A4B-B9FF-6EA1C47EC15B}">
      <dsp:nvSpPr>
        <dsp:cNvPr id="0" name=""/>
        <dsp:cNvSpPr/>
      </dsp:nvSpPr>
      <dsp:spPr>
        <a:xfrm>
          <a:off x="2033500" y="3390275"/>
          <a:ext cx="1948656" cy="1551882"/>
        </a:xfrm>
        <a:prstGeom prst="roundRect">
          <a:avLst>
            <a:gd name="adj" fmla="val 10000"/>
          </a:avLst>
        </a:prstGeom>
        <a:solidFill>
          <a:srgbClr val="A5B18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2"/>
              </a:solidFill>
              <a:latin typeface="Montserrat" pitchFamily="2" charset="77"/>
            </a:rPr>
            <a:t>La publicité passive</a:t>
          </a:r>
        </a:p>
      </dsp:txBody>
      <dsp:txXfrm>
        <a:off x="2078953" y="3435728"/>
        <a:ext cx="1857750" cy="1460976"/>
      </dsp:txXfrm>
    </dsp:sp>
    <dsp:sp modelId="{5D5D7A8F-4D77-784F-9C44-B58ED53F1DFC}">
      <dsp:nvSpPr>
        <dsp:cNvPr id="0" name=""/>
        <dsp:cNvSpPr/>
      </dsp:nvSpPr>
      <dsp:spPr>
        <a:xfrm>
          <a:off x="4145843" y="1695486"/>
          <a:ext cx="3979156" cy="1551882"/>
        </a:xfrm>
        <a:prstGeom prst="roundRect">
          <a:avLst>
            <a:gd name="adj" fmla="val 10000"/>
          </a:avLst>
        </a:prstGeom>
        <a:solidFill>
          <a:srgbClr val="D9B06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2"/>
              </a:solidFill>
              <a:latin typeface="Montserrat" pitchFamily="2" charset="77"/>
            </a:rPr>
            <a:t>La motivation des actes administratifs</a:t>
          </a:r>
        </a:p>
      </dsp:txBody>
      <dsp:txXfrm>
        <a:off x="4191296" y="1740939"/>
        <a:ext cx="3888250" cy="1460976"/>
      </dsp:txXfrm>
    </dsp:sp>
    <dsp:sp modelId="{2C922E91-80C4-8F4C-BC94-B2B617561D1B}">
      <dsp:nvSpPr>
        <dsp:cNvPr id="0" name=""/>
        <dsp:cNvSpPr/>
      </dsp:nvSpPr>
      <dsp:spPr>
        <a:xfrm>
          <a:off x="4145843" y="3390275"/>
          <a:ext cx="1948656" cy="1551882"/>
        </a:xfrm>
        <a:prstGeom prst="roundRect">
          <a:avLst>
            <a:gd name="adj" fmla="val 10000"/>
          </a:avLst>
        </a:prstGeom>
        <a:solidFill>
          <a:srgbClr val="D9B06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2"/>
              </a:solidFill>
              <a:latin typeface="Montserrat" pitchFamily="2" charset="77"/>
            </a:rPr>
            <a:t>AAU </a:t>
          </a:r>
          <a:r>
            <a:rPr lang="fr-FR" sz="1800" kern="1200" dirty="0" err="1">
              <a:solidFill>
                <a:schemeClr val="tx2"/>
              </a:solidFill>
              <a:latin typeface="Montserrat" pitchFamily="2" charset="77"/>
            </a:rPr>
            <a:t>ind</a:t>
          </a:r>
          <a:r>
            <a:rPr lang="fr-FR" sz="1800" kern="1200" dirty="0">
              <a:solidFill>
                <a:schemeClr val="tx2"/>
              </a:solidFill>
              <a:latin typeface="Montserrat" pitchFamily="2" charset="77"/>
            </a:rPr>
            <a:t>.</a:t>
          </a:r>
        </a:p>
      </dsp:txBody>
      <dsp:txXfrm>
        <a:off x="4191296" y="3435728"/>
        <a:ext cx="1857750" cy="1460976"/>
      </dsp:txXfrm>
    </dsp:sp>
    <dsp:sp modelId="{892BF7C6-9838-DC44-B630-DB6FBBEC8AB8}">
      <dsp:nvSpPr>
        <dsp:cNvPr id="0" name=""/>
        <dsp:cNvSpPr/>
      </dsp:nvSpPr>
      <dsp:spPr>
        <a:xfrm>
          <a:off x="6176343" y="3390275"/>
          <a:ext cx="1948656" cy="1551882"/>
        </a:xfrm>
        <a:prstGeom prst="roundRect">
          <a:avLst>
            <a:gd name="adj" fmla="val 10000"/>
          </a:avLst>
        </a:prstGeom>
        <a:solidFill>
          <a:srgbClr val="D9B06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2"/>
              </a:solidFill>
              <a:latin typeface="Montserrat" pitchFamily="2" charset="77"/>
            </a:rPr>
            <a:t>AAU </a:t>
          </a:r>
          <a:r>
            <a:rPr lang="fr-FR" sz="1800" kern="1200" dirty="0" err="1">
              <a:solidFill>
                <a:schemeClr val="tx2"/>
              </a:solidFill>
              <a:latin typeface="Montserrat" pitchFamily="2" charset="77"/>
            </a:rPr>
            <a:t>régl</a:t>
          </a:r>
          <a:r>
            <a:rPr lang="fr-FR" sz="1800" kern="1200" dirty="0">
              <a:solidFill>
                <a:schemeClr val="tx2"/>
              </a:solidFill>
              <a:latin typeface="Montserrat" pitchFamily="2" charset="77"/>
            </a:rPr>
            <a:t>.</a:t>
          </a:r>
        </a:p>
      </dsp:txBody>
      <dsp:txXfrm>
        <a:off x="6221796" y="3435728"/>
        <a:ext cx="1857750" cy="146097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134D0B-B427-A241-B295-05D8A16DCE4C}">
      <dsp:nvSpPr>
        <dsp:cNvPr id="0" name=""/>
        <dsp:cNvSpPr/>
      </dsp:nvSpPr>
      <dsp:spPr>
        <a:xfrm>
          <a:off x="3000" y="696"/>
          <a:ext cx="8121999" cy="1551882"/>
        </a:xfrm>
        <a:prstGeom prst="roundRect">
          <a:avLst>
            <a:gd name="adj" fmla="val 10000"/>
          </a:avLst>
        </a:prstGeom>
        <a:solidFill>
          <a:srgbClr val="2E798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fr-FR" sz="4400" kern="1200" dirty="0">
              <a:solidFill>
                <a:schemeClr val="bg2"/>
              </a:solidFill>
              <a:latin typeface="Montserrat" pitchFamily="2" charset="77"/>
            </a:rPr>
            <a:t>La transparence administrative</a:t>
          </a:r>
        </a:p>
      </dsp:txBody>
      <dsp:txXfrm>
        <a:off x="48453" y="46149"/>
        <a:ext cx="8031093" cy="1460976"/>
      </dsp:txXfrm>
    </dsp:sp>
    <dsp:sp modelId="{D03BF6BF-76BC-A648-8158-FEE3EC87725C}">
      <dsp:nvSpPr>
        <dsp:cNvPr id="0" name=""/>
        <dsp:cNvSpPr/>
      </dsp:nvSpPr>
      <dsp:spPr>
        <a:xfrm>
          <a:off x="3000" y="1695486"/>
          <a:ext cx="3979156" cy="1551882"/>
        </a:xfrm>
        <a:prstGeom prst="roundRect">
          <a:avLst>
            <a:gd name="adj" fmla="val 10000"/>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r-FR" sz="2800" kern="1200" dirty="0">
              <a:solidFill>
                <a:schemeClr val="tx2"/>
              </a:solidFill>
              <a:latin typeface="Montserrat" pitchFamily="2" charset="77"/>
            </a:rPr>
            <a:t>La publicité de l'administration</a:t>
          </a:r>
        </a:p>
      </dsp:txBody>
      <dsp:txXfrm>
        <a:off x="48453" y="1740939"/>
        <a:ext cx="3888250" cy="1460976"/>
      </dsp:txXfrm>
    </dsp:sp>
    <dsp:sp modelId="{4534A9DF-165F-EF4B-8C7B-2CB69B8CED17}">
      <dsp:nvSpPr>
        <dsp:cNvPr id="0" name=""/>
        <dsp:cNvSpPr/>
      </dsp:nvSpPr>
      <dsp:spPr>
        <a:xfrm>
          <a:off x="3000" y="3390275"/>
          <a:ext cx="1948656" cy="1551882"/>
        </a:xfrm>
        <a:prstGeom prst="roundRect">
          <a:avLst>
            <a:gd name="adj" fmla="val 10000"/>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2"/>
              </a:solidFill>
              <a:latin typeface="Montserrat" pitchFamily="2" charset="77"/>
            </a:rPr>
            <a:t>La publicité active</a:t>
          </a:r>
        </a:p>
      </dsp:txBody>
      <dsp:txXfrm>
        <a:off x="48453" y="3435728"/>
        <a:ext cx="1857750" cy="1460976"/>
      </dsp:txXfrm>
    </dsp:sp>
    <dsp:sp modelId="{0782C6BA-8057-1A4B-B9FF-6EA1C47EC15B}">
      <dsp:nvSpPr>
        <dsp:cNvPr id="0" name=""/>
        <dsp:cNvSpPr/>
      </dsp:nvSpPr>
      <dsp:spPr>
        <a:xfrm>
          <a:off x="2033500" y="3390275"/>
          <a:ext cx="1948656" cy="1551882"/>
        </a:xfrm>
        <a:prstGeom prst="roundRect">
          <a:avLst>
            <a:gd name="adj" fmla="val 10000"/>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2"/>
              </a:solidFill>
              <a:latin typeface="Montserrat" pitchFamily="2" charset="77"/>
            </a:rPr>
            <a:t>La publicité passive</a:t>
          </a:r>
        </a:p>
      </dsp:txBody>
      <dsp:txXfrm>
        <a:off x="2078953" y="3435728"/>
        <a:ext cx="1857750" cy="1460976"/>
      </dsp:txXfrm>
    </dsp:sp>
    <dsp:sp modelId="{5D5D7A8F-4D77-784F-9C44-B58ED53F1DFC}">
      <dsp:nvSpPr>
        <dsp:cNvPr id="0" name=""/>
        <dsp:cNvSpPr/>
      </dsp:nvSpPr>
      <dsp:spPr>
        <a:xfrm>
          <a:off x="4145843" y="1695486"/>
          <a:ext cx="3979156" cy="1551882"/>
        </a:xfrm>
        <a:prstGeom prst="roundRect">
          <a:avLst>
            <a:gd name="adj" fmla="val 10000"/>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2"/>
              </a:solidFill>
              <a:latin typeface="Montserrat" pitchFamily="2" charset="77"/>
            </a:rPr>
            <a:t>La motivation des actes administratifs</a:t>
          </a:r>
        </a:p>
      </dsp:txBody>
      <dsp:txXfrm>
        <a:off x="4191296" y="1740939"/>
        <a:ext cx="3888250" cy="1460976"/>
      </dsp:txXfrm>
    </dsp:sp>
    <dsp:sp modelId="{2C922E91-80C4-8F4C-BC94-B2B617561D1B}">
      <dsp:nvSpPr>
        <dsp:cNvPr id="0" name=""/>
        <dsp:cNvSpPr/>
      </dsp:nvSpPr>
      <dsp:spPr>
        <a:xfrm>
          <a:off x="4145843" y="3390275"/>
          <a:ext cx="1948656" cy="1551882"/>
        </a:xfrm>
        <a:prstGeom prst="roundRect">
          <a:avLst>
            <a:gd name="adj" fmla="val 10000"/>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2"/>
              </a:solidFill>
              <a:latin typeface="Montserrat" pitchFamily="2" charset="77"/>
            </a:rPr>
            <a:t>AAU </a:t>
          </a:r>
          <a:r>
            <a:rPr lang="fr-FR" sz="1800" kern="1200" dirty="0" err="1">
              <a:solidFill>
                <a:schemeClr val="tx2"/>
              </a:solidFill>
              <a:latin typeface="Montserrat" pitchFamily="2" charset="77"/>
            </a:rPr>
            <a:t>ind</a:t>
          </a:r>
          <a:r>
            <a:rPr lang="fr-FR" sz="1800" kern="1200" dirty="0">
              <a:solidFill>
                <a:schemeClr val="tx2"/>
              </a:solidFill>
              <a:latin typeface="Montserrat" pitchFamily="2" charset="77"/>
            </a:rPr>
            <a:t>.</a:t>
          </a:r>
        </a:p>
      </dsp:txBody>
      <dsp:txXfrm>
        <a:off x="4191296" y="3435728"/>
        <a:ext cx="1857750" cy="1460976"/>
      </dsp:txXfrm>
    </dsp:sp>
    <dsp:sp modelId="{892BF7C6-9838-DC44-B630-DB6FBBEC8AB8}">
      <dsp:nvSpPr>
        <dsp:cNvPr id="0" name=""/>
        <dsp:cNvSpPr/>
      </dsp:nvSpPr>
      <dsp:spPr>
        <a:xfrm>
          <a:off x="6176343" y="3390275"/>
          <a:ext cx="1948656" cy="1551882"/>
        </a:xfrm>
        <a:prstGeom prst="roundRect">
          <a:avLst>
            <a:gd name="adj" fmla="val 10000"/>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2"/>
              </a:solidFill>
              <a:latin typeface="Montserrat" pitchFamily="2" charset="77"/>
            </a:rPr>
            <a:t>AAU </a:t>
          </a:r>
          <a:r>
            <a:rPr lang="fr-FR" sz="1800" kern="1200" dirty="0" err="1">
              <a:solidFill>
                <a:schemeClr val="tx2"/>
              </a:solidFill>
              <a:latin typeface="Montserrat" pitchFamily="2" charset="77"/>
            </a:rPr>
            <a:t>régl</a:t>
          </a:r>
          <a:r>
            <a:rPr lang="fr-FR" sz="1800" kern="1200" dirty="0">
              <a:solidFill>
                <a:schemeClr val="tx2"/>
              </a:solidFill>
              <a:latin typeface="Montserrat" pitchFamily="2" charset="77"/>
            </a:rPr>
            <a:t>.</a:t>
          </a:r>
        </a:p>
      </dsp:txBody>
      <dsp:txXfrm>
        <a:off x="6221796" y="3435728"/>
        <a:ext cx="1857750" cy="14609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7DFAC-EDB7-894E-8EF2-544F7607D2EF}">
      <dsp:nvSpPr>
        <dsp:cNvPr id="0" name=""/>
        <dsp:cNvSpPr/>
      </dsp:nvSpPr>
      <dsp:spPr>
        <a:xfrm>
          <a:off x="1463451" y="1679247"/>
          <a:ext cx="138993" cy="608925"/>
        </a:xfrm>
        <a:custGeom>
          <a:avLst/>
          <a:gdLst/>
          <a:ahLst/>
          <a:cxnLst/>
          <a:rect l="0" t="0" r="0" b="0"/>
          <a:pathLst>
            <a:path>
              <a:moveTo>
                <a:pt x="0" y="0"/>
              </a:moveTo>
              <a:lnTo>
                <a:pt x="0" y="608925"/>
              </a:lnTo>
              <a:lnTo>
                <a:pt x="138993" y="60892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E621C4-5AF0-7A48-A5DE-6054E7F77B29}">
      <dsp:nvSpPr>
        <dsp:cNvPr id="0" name=""/>
        <dsp:cNvSpPr/>
      </dsp:nvSpPr>
      <dsp:spPr>
        <a:xfrm>
          <a:off x="1324457" y="1679247"/>
          <a:ext cx="138993" cy="608925"/>
        </a:xfrm>
        <a:custGeom>
          <a:avLst/>
          <a:gdLst/>
          <a:ahLst/>
          <a:cxnLst/>
          <a:rect l="0" t="0" r="0" b="0"/>
          <a:pathLst>
            <a:path>
              <a:moveTo>
                <a:pt x="138993" y="0"/>
              </a:moveTo>
              <a:lnTo>
                <a:pt x="138993" y="608925"/>
              </a:lnTo>
              <a:lnTo>
                <a:pt x="0" y="60892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F2E3A2-2262-F247-A50D-C99CC710EF74}">
      <dsp:nvSpPr>
        <dsp:cNvPr id="0" name=""/>
        <dsp:cNvSpPr/>
      </dsp:nvSpPr>
      <dsp:spPr>
        <a:xfrm>
          <a:off x="801575" y="695329"/>
          <a:ext cx="1323751" cy="983918"/>
        </a:xfrm>
        <a:prstGeom prst="rect">
          <a:avLst/>
        </a:prstGeom>
        <a:solidFill>
          <a:srgbClr val="2E798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fr-FR" sz="1500" kern="1200" dirty="0">
              <a:latin typeface="Montserrat" pitchFamily="2" charset="77"/>
            </a:rPr>
            <a:t>Ambivalence du numérique</a:t>
          </a:r>
        </a:p>
      </dsp:txBody>
      <dsp:txXfrm>
        <a:off x="801575" y="695329"/>
        <a:ext cx="1323751" cy="983918"/>
      </dsp:txXfrm>
    </dsp:sp>
    <dsp:sp modelId="{95D5D6FE-E508-F44B-ACA6-3E75B517BFBD}">
      <dsp:nvSpPr>
        <dsp:cNvPr id="0" name=""/>
        <dsp:cNvSpPr/>
      </dsp:nvSpPr>
      <dsp:spPr>
        <a:xfrm>
          <a:off x="705" y="1957235"/>
          <a:ext cx="1323751" cy="661875"/>
        </a:xfrm>
        <a:prstGeom prst="rect">
          <a:avLst/>
        </a:prstGeom>
        <a:solidFill>
          <a:srgbClr val="2E798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fr-FR" sz="1500" kern="1200" dirty="0">
              <a:latin typeface="Montserrat" pitchFamily="2" charset="77"/>
            </a:rPr>
            <a:t>Transparence</a:t>
          </a:r>
        </a:p>
      </dsp:txBody>
      <dsp:txXfrm>
        <a:off x="705" y="1957235"/>
        <a:ext cx="1323751" cy="661875"/>
      </dsp:txXfrm>
    </dsp:sp>
    <dsp:sp modelId="{CF9A9D6A-DD94-B647-9F2B-BBA0C3AF1349}">
      <dsp:nvSpPr>
        <dsp:cNvPr id="0" name=""/>
        <dsp:cNvSpPr/>
      </dsp:nvSpPr>
      <dsp:spPr>
        <a:xfrm>
          <a:off x="1602445" y="1957235"/>
          <a:ext cx="1323751" cy="661875"/>
        </a:xfrm>
        <a:prstGeom prst="rect">
          <a:avLst/>
        </a:prstGeom>
        <a:solidFill>
          <a:srgbClr val="2E798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fr-FR" sz="1500" kern="1200" dirty="0">
              <a:latin typeface="Montserrat" pitchFamily="2" charset="77"/>
            </a:rPr>
            <a:t>Opacité</a:t>
          </a:r>
        </a:p>
      </dsp:txBody>
      <dsp:txXfrm>
        <a:off x="1602445" y="1957235"/>
        <a:ext cx="1323751" cy="6618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134D0B-B427-A241-B295-05D8A16DCE4C}">
      <dsp:nvSpPr>
        <dsp:cNvPr id="0" name=""/>
        <dsp:cNvSpPr/>
      </dsp:nvSpPr>
      <dsp:spPr>
        <a:xfrm>
          <a:off x="3000" y="696"/>
          <a:ext cx="8121999" cy="1551882"/>
        </a:xfrm>
        <a:prstGeom prst="roundRect">
          <a:avLst>
            <a:gd name="adj" fmla="val 10000"/>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fr-FR" sz="4400" kern="1200" dirty="0">
              <a:solidFill>
                <a:schemeClr val="tx2"/>
              </a:solidFill>
              <a:latin typeface="Montserrat" pitchFamily="2" charset="77"/>
            </a:rPr>
            <a:t>La transparence administrative</a:t>
          </a:r>
        </a:p>
      </dsp:txBody>
      <dsp:txXfrm>
        <a:off x="48453" y="46149"/>
        <a:ext cx="8031093" cy="1460976"/>
      </dsp:txXfrm>
    </dsp:sp>
    <dsp:sp modelId="{D03BF6BF-76BC-A648-8158-FEE3EC87725C}">
      <dsp:nvSpPr>
        <dsp:cNvPr id="0" name=""/>
        <dsp:cNvSpPr/>
      </dsp:nvSpPr>
      <dsp:spPr>
        <a:xfrm>
          <a:off x="3000" y="1695486"/>
          <a:ext cx="3979156" cy="1551882"/>
        </a:xfrm>
        <a:prstGeom prst="roundRect">
          <a:avLst>
            <a:gd name="adj" fmla="val 10000"/>
          </a:avLst>
        </a:prstGeom>
        <a:solidFill>
          <a:srgbClr val="A5B18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r-FR" sz="2800" kern="1200" dirty="0">
              <a:solidFill>
                <a:schemeClr val="tx2"/>
              </a:solidFill>
              <a:latin typeface="Montserrat" pitchFamily="2" charset="77"/>
            </a:rPr>
            <a:t>La publicité de l'administration</a:t>
          </a:r>
        </a:p>
      </dsp:txBody>
      <dsp:txXfrm>
        <a:off x="48453" y="1740939"/>
        <a:ext cx="3888250" cy="1460976"/>
      </dsp:txXfrm>
    </dsp:sp>
    <dsp:sp modelId="{4534A9DF-165F-EF4B-8C7B-2CB69B8CED17}">
      <dsp:nvSpPr>
        <dsp:cNvPr id="0" name=""/>
        <dsp:cNvSpPr/>
      </dsp:nvSpPr>
      <dsp:spPr>
        <a:xfrm>
          <a:off x="3000" y="3390275"/>
          <a:ext cx="1948656" cy="1551882"/>
        </a:xfrm>
        <a:prstGeom prst="roundRect">
          <a:avLst>
            <a:gd name="adj" fmla="val 10000"/>
          </a:avLst>
        </a:prstGeom>
        <a:solidFill>
          <a:srgbClr val="A5B18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2"/>
              </a:solidFill>
              <a:latin typeface="Montserrat" pitchFamily="2" charset="77"/>
            </a:rPr>
            <a:t>La publicité active</a:t>
          </a:r>
        </a:p>
      </dsp:txBody>
      <dsp:txXfrm>
        <a:off x="48453" y="3435728"/>
        <a:ext cx="1857750" cy="1460976"/>
      </dsp:txXfrm>
    </dsp:sp>
    <dsp:sp modelId="{0782C6BA-8057-1A4B-B9FF-6EA1C47EC15B}">
      <dsp:nvSpPr>
        <dsp:cNvPr id="0" name=""/>
        <dsp:cNvSpPr/>
      </dsp:nvSpPr>
      <dsp:spPr>
        <a:xfrm>
          <a:off x="2033500" y="3390275"/>
          <a:ext cx="1948656" cy="1551882"/>
        </a:xfrm>
        <a:prstGeom prst="roundRect">
          <a:avLst>
            <a:gd name="adj" fmla="val 10000"/>
          </a:avLst>
        </a:prstGeom>
        <a:solidFill>
          <a:srgbClr val="A5B18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2"/>
              </a:solidFill>
              <a:latin typeface="Montserrat" pitchFamily="2" charset="77"/>
            </a:rPr>
            <a:t>La publicité passive</a:t>
          </a:r>
        </a:p>
      </dsp:txBody>
      <dsp:txXfrm>
        <a:off x="2078953" y="3435728"/>
        <a:ext cx="1857750" cy="1460976"/>
      </dsp:txXfrm>
    </dsp:sp>
    <dsp:sp modelId="{5D5D7A8F-4D77-784F-9C44-B58ED53F1DFC}">
      <dsp:nvSpPr>
        <dsp:cNvPr id="0" name=""/>
        <dsp:cNvSpPr/>
      </dsp:nvSpPr>
      <dsp:spPr>
        <a:xfrm>
          <a:off x="4145843" y="1695486"/>
          <a:ext cx="3979156" cy="1551882"/>
        </a:xfrm>
        <a:prstGeom prst="roundRect">
          <a:avLst>
            <a:gd name="adj" fmla="val 10000"/>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2"/>
              </a:solidFill>
              <a:latin typeface="Montserrat" pitchFamily="2" charset="77"/>
            </a:rPr>
            <a:t>La motivation des actes administratifs</a:t>
          </a:r>
        </a:p>
      </dsp:txBody>
      <dsp:txXfrm>
        <a:off x="4191296" y="1740939"/>
        <a:ext cx="3888250" cy="1460976"/>
      </dsp:txXfrm>
    </dsp:sp>
    <dsp:sp modelId="{2C922E91-80C4-8F4C-BC94-B2B617561D1B}">
      <dsp:nvSpPr>
        <dsp:cNvPr id="0" name=""/>
        <dsp:cNvSpPr/>
      </dsp:nvSpPr>
      <dsp:spPr>
        <a:xfrm>
          <a:off x="4145843" y="3390275"/>
          <a:ext cx="1948656" cy="1551882"/>
        </a:xfrm>
        <a:prstGeom prst="roundRect">
          <a:avLst>
            <a:gd name="adj" fmla="val 10000"/>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2"/>
              </a:solidFill>
              <a:latin typeface="Montserrat" pitchFamily="2" charset="77"/>
            </a:rPr>
            <a:t>AAU </a:t>
          </a:r>
          <a:r>
            <a:rPr lang="fr-FR" sz="1800" kern="1200" dirty="0" err="1">
              <a:solidFill>
                <a:schemeClr val="tx2"/>
              </a:solidFill>
              <a:latin typeface="Montserrat" pitchFamily="2" charset="77"/>
            </a:rPr>
            <a:t>ind</a:t>
          </a:r>
          <a:r>
            <a:rPr lang="fr-FR" sz="1800" kern="1200" dirty="0">
              <a:solidFill>
                <a:schemeClr val="tx2"/>
              </a:solidFill>
              <a:latin typeface="Montserrat" pitchFamily="2" charset="77"/>
            </a:rPr>
            <a:t>.</a:t>
          </a:r>
        </a:p>
      </dsp:txBody>
      <dsp:txXfrm>
        <a:off x="4191296" y="3435728"/>
        <a:ext cx="1857750" cy="1460976"/>
      </dsp:txXfrm>
    </dsp:sp>
    <dsp:sp modelId="{892BF7C6-9838-DC44-B630-DB6FBBEC8AB8}">
      <dsp:nvSpPr>
        <dsp:cNvPr id="0" name=""/>
        <dsp:cNvSpPr/>
      </dsp:nvSpPr>
      <dsp:spPr>
        <a:xfrm>
          <a:off x="6176343" y="3390275"/>
          <a:ext cx="1948656" cy="1551882"/>
        </a:xfrm>
        <a:prstGeom prst="roundRect">
          <a:avLst>
            <a:gd name="adj" fmla="val 10000"/>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2"/>
              </a:solidFill>
              <a:latin typeface="Montserrat" pitchFamily="2" charset="77"/>
            </a:rPr>
            <a:t>AAU </a:t>
          </a:r>
          <a:r>
            <a:rPr lang="fr-FR" sz="1800" kern="1200" dirty="0" err="1">
              <a:solidFill>
                <a:schemeClr val="tx2"/>
              </a:solidFill>
              <a:latin typeface="Montserrat" pitchFamily="2" charset="77"/>
            </a:rPr>
            <a:t>régl</a:t>
          </a:r>
          <a:r>
            <a:rPr lang="fr-FR" sz="1800" kern="1200" dirty="0">
              <a:solidFill>
                <a:schemeClr val="tx2"/>
              </a:solidFill>
              <a:latin typeface="Montserrat" pitchFamily="2" charset="77"/>
            </a:rPr>
            <a:t>.</a:t>
          </a:r>
        </a:p>
      </dsp:txBody>
      <dsp:txXfrm>
        <a:off x="6221796" y="3435728"/>
        <a:ext cx="1857750" cy="14609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134D0B-B427-A241-B295-05D8A16DCE4C}">
      <dsp:nvSpPr>
        <dsp:cNvPr id="0" name=""/>
        <dsp:cNvSpPr/>
      </dsp:nvSpPr>
      <dsp:spPr>
        <a:xfrm>
          <a:off x="3000" y="696"/>
          <a:ext cx="8121999" cy="1551882"/>
        </a:xfrm>
        <a:prstGeom prst="roundRect">
          <a:avLst>
            <a:gd name="adj" fmla="val 10000"/>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fr-FR" sz="4400" kern="1200" dirty="0">
              <a:solidFill>
                <a:schemeClr val="tx2"/>
              </a:solidFill>
              <a:latin typeface="Montserrat" pitchFamily="2" charset="77"/>
            </a:rPr>
            <a:t>La transparence administrative</a:t>
          </a:r>
        </a:p>
      </dsp:txBody>
      <dsp:txXfrm>
        <a:off x="48453" y="46149"/>
        <a:ext cx="8031093" cy="1460976"/>
      </dsp:txXfrm>
    </dsp:sp>
    <dsp:sp modelId="{D03BF6BF-76BC-A648-8158-FEE3EC87725C}">
      <dsp:nvSpPr>
        <dsp:cNvPr id="0" name=""/>
        <dsp:cNvSpPr/>
      </dsp:nvSpPr>
      <dsp:spPr>
        <a:xfrm>
          <a:off x="3000" y="1695486"/>
          <a:ext cx="3979156" cy="1551882"/>
        </a:xfrm>
        <a:prstGeom prst="roundRect">
          <a:avLst>
            <a:gd name="adj" fmla="val 10000"/>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r-FR" sz="2800" kern="1200" dirty="0">
              <a:solidFill>
                <a:schemeClr val="tx2"/>
              </a:solidFill>
              <a:latin typeface="Montserrat" pitchFamily="2" charset="77"/>
            </a:rPr>
            <a:t>La publicité de l'administration</a:t>
          </a:r>
        </a:p>
      </dsp:txBody>
      <dsp:txXfrm>
        <a:off x="48453" y="1740939"/>
        <a:ext cx="3888250" cy="1460976"/>
      </dsp:txXfrm>
    </dsp:sp>
    <dsp:sp modelId="{4534A9DF-165F-EF4B-8C7B-2CB69B8CED17}">
      <dsp:nvSpPr>
        <dsp:cNvPr id="0" name=""/>
        <dsp:cNvSpPr/>
      </dsp:nvSpPr>
      <dsp:spPr>
        <a:xfrm>
          <a:off x="3000" y="3390275"/>
          <a:ext cx="1948656" cy="1551882"/>
        </a:xfrm>
        <a:prstGeom prst="roundRect">
          <a:avLst>
            <a:gd name="adj" fmla="val 10000"/>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2"/>
              </a:solidFill>
              <a:latin typeface="Montserrat" pitchFamily="2" charset="77"/>
            </a:rPr>
            <a:t>La publicité active</a:t>
          </a:r>
        </a:p>
      </dsp:txBody>
      <dsp:txXfrm>
        <a:off x="48453" y="3435728"/>
        <a:ext cx="1857750" cy="1460976"/>
      </dsp:txXfrm>
    </dsp:sp>
    <dsp:sp modelId="{0782C6BA-8057-1A4B-B9FF-6EA1C47EC15B}">
      <dsp:nvSpPr>
        <dsp:cNvPr id="0" name=""/>
        <dsp:cNvSpPr/>
      </dsp:nvSpPr>
      <dsp:spPr>
        <a:xfrm>
          <a:off x="2033500" y="3390275"/>
          <a:ext cx="1948656" cy="1551882"/>
        </a:xfrm>
        <a:prstGeom prst="roundRect">
          <a:avLst>
            <a:gd name="adj" fmla="val 10000"/>
          </a:avLst>
        </a:prstGeom>
        <a:solidFill>
          <a:schemeClr val="bg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2"/>
              </a:solidFill>
              <a:latin typeface="Montserrat" pitchFamily="2" charset="77"/>
            </a:rPr>
            <a:t>La publicité passive</a:t>
          </a:r>
        </a:p>
      </dsp:txBody>
      <dsp:txXfrm>
        <a:off x="2078953" y="3435728"/>
        <a:ext cx="1857750" cy="1460976"/>
      </dsp:txXfrm>
    </dsp:sp>
    <dsp:sp modelId="{5D5D7A8F-4D77-784F-9C44-B58ED53F1DFC}">
      <dsp:nvSpPr>
        <dsp:cNvPr id="0" name=""/>
        <dsp:cNvSpPr/>
      </dsp:nvSpPr>
      <dsp:spPr>
        <a:xfrm>
          <a:off x="4145843" y="1695486"/>
          <a:ext cx="3979156" cy="1551882"/>
        </a:xfrm>
        <a:prstGeom prst="roundRect">
          <a:avLst>
            <a:gd name="adj" fmla="val 10000"/>
          </a:avLst>
        </a:prstGeom>
        <a:solidFill>
          <a:srgbClr val="D9B06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2"/>
              </a:solidFill>
              <a:latin typeface="Montserrat" pitchFamily="2" charset="77"/>
            </a:rPr>
            <a:t>La motivation des actes administratifs</a:t>
          </a:r>
        </a:p>
      </dsp:txBody>
      <dsp:txXfrm>
        <a:off x="4191296" y="1740939"/>
        <a:ext cx="3888250" cy="1460976"/>
      </dsp:txXfrm>
    </dsp:sp>
    <dsp:sp modelId="{2C922E91-80C4-8F4C-BC94-B2B617561D1B}">
      <dsp:nvSpPr>
        <dsp:cNvPr id="0" name=""/>
        <dsp:cNvSpPr/>
      </dsp:nvSpPr>
      <dsp:spPr>
        <a:xfrm>
          <a:off x="4145843" y="3390275"/>
          <a:ext cx="1948656" cy="1551882"/>
        </a:xfrm>
        <a:prstGeom prst="roundRect">
          <a:avLst>
            <a:gd name="adj" fmla="val 10000"/>
          </a:avLst>
        </a:prstGeom>
        <a:solidFill>
          <a:srgbClr val="D9B06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2"/>
              </a:solidFill>
              <a:latin typeface="Montserrat" pitchFamily="2" charset="77"/>
            </a:rPr>
            <a:t>AAU </a:t>
          </a:r>
          <a:r>
            <a:rPr lang="fr-FR" sz="1800" kern="1200" dirty="0" err="1">
              <a:solidFill>
                <a:schemeClr val="tx2"/>
              </a:solidFill>
              <a:latin typeface="Montserrat" pitchFamily="2" charset="77"/>
            </a:rPr>
            <a:t>ind</a:t>
          </a:r>
          <a:r>
            <a:rPr lang="fr-FR" sz="1800" kern="1200" dirty="0">
              <a:solidFill>
                <a:schemeClr val="tx2"/>
              </a:solidFill>
              <a:latin typeface="Montserrat" pitchFamily="2" charset="77"/>
            </a:rPr>
            <a:t>.</a:t>
          </a:r>
        </a:p>
      </dsp:txBody>
      <dsp:txXfrm>
        <a:off x="4191296" y="3435728"/>
        <a:ext cx="1857750" cy="1460976"/>
      </dsp:txXfrm>
    </dsp:sp>
    <dsp:sp modelId="{892BF7C6-9838-DC44-B630-DB6FBBEC8AB8}">
      <dsp:nvSpPr>
        <dsp:cNvPr id="0" name=""/>
        <dsp:cNvSpPr/>
      </dsp:nvSpPr>
      <dsp:spPr>
        <a:xfrm>
          <a:off x="6176343" y="3390275"/>
          <a:ext cx="1948656" cy="1551882"/>
        </a:xfrm>
        <a:prstGeom prst="roundRect">
          <a:avLst>
            <a:gd name="adj" fmla="val 10000"/>
          </a:avLst>
        </a:prstGeom>
        <a:solidFill>
          <a:srgbClr val="D9B06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2"/>
              </a:solidFill>
              <a:latin typeface="Montserrat" pitchFamily="2" charset="77"/>
            </a:rPr>
            <a:t>AAU </a:t>
          </a:r>
          <a:r>
            <a:rPr lang="fr-FR" sz="1800" kern="1200" dirty="0" err="1">
              <a:solidFill>
                <a:schemeClr val="tx2"/>
              </a:solidFill>
              <a:latin typeface="Montserrat" pitchFamily="2" charset="77"/>
            </a:rPr>
            <a:t>régl</a:t>
          </a:r>
          <a:r>
            <a:rPr lang="fr-FR" sz="1800" kern="1200" dirty="0">
              <a:solidFill>
                <a:schemeClr val="tx2"/>
              </a:solidFill>
              <a:latin typeface="Montserrat" pitchFamily="2" charset="77"/>
            </a:rPr>
            <a:t>.</a:t>
          </a:r>
        </a:p>
      </dsp:txBody>
      <dsp:txXfrm>
        <a:off x="6221796" y="3435728"/>
        <a:ext cx="1857750" cy="146097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8T15:42:40.033"/>
    </inkml:context>
    <inkml:brush xml:id="br0">
      <inkml:brushProperty name="width" value="0.1" units="cm"/>
      <inkml:brushProperty name="height" value="0.1" units="cm"/>
      <inkml:brushProperty name="color" value="#004F8B"/>
    </inkml:brush>
  </inkml:definitions>
  <inkml:trace contextRef="#ctx0" brushRef="#br0">125 192 24575,'30'0'0,"-9"0"0,15 0 0,-15-5 0,8 4 0,-13-3 0,8 4 0,-14 0 0,19 0 0,-12-4 0,9 2 0,-8-2 0,-8 4 0,8 0 0,-8 0 0,4 0 0,-5 0 0,-1 0 0,-3-4 0,3 3 0,-3-3 0,8 4 0,-3 0 0,8 0 0,-8-4 0,4 3 0,-5-3 0,-1 4 0,1 0 0,0 0 0,0 0 0,4 0 0,-3 0 0,4 0 0,-1 0 0,2 0 0,4-4 0,6 3 0,-5-4 0,10 5 0,-14 0 0,7 0 0,3 0 0,-4 0 0,4 0 0,-8 0 0,8 0 0,1 0 0,1 0 0,-10 0 0,-4 0 0,-4 0 0,3 0 0,-4 0 0,0 0 0,4 0 0,2 0 0,-1 0 0,10 0 0,-8 0 0,8 0 0,7 0 0,9 0 0,20 0 0,-17 0 0,19 0 0,-43 0 0,28 0 0,-24 0 0,4 0 0,-8 0 0,-10 0 0,-1 0 0,1 0 0,0 0 0,4 0 0,-3 0 0,4 0 0,-1 0 0,-3 0 0,4 0 0,-6 0 0,1-4 0,0 4 0,0-4 0,0 4 0,-1 0 0,1 0 0,0 0 0,4 0 0,-3 0 0,8 0 0,2 0 0,-4 0 0,3 0 0,-10 0 0,0 0 0,-1 0 0,1 0 0,0 0 0,0 0 0,-1 0 0,1 0 0,5 0 0,-4 0 0,3 0 0,-4 0 0,0 0 0,0-4 0,-1 3 0,1-3 0,0 4 0,0 0 0,-1 0 0,6-5 0,1 4 0,4-3 0,0-1 0,-17 4 0,1-3 0,-22 4 0,5 0 0,-31 6 0,2-5 0,-31 5 0,25-6 0,-2 0 0,30 0 0,2 0 0,0 0 0,3 0 0,-14 0 0,4 4 0,4-3 0,-1 4 0,-3-5 0,4 0 0,-9 0 0,16 0 0,-8 0 0,7 0 0,-9 0 0,-25 0 0,-2 0 0,12 0 0,-13 0 0,4 0 0,30 0 0,-1 0 0,1 0 0,0 0 0,4 0 0,1 0 0,1 0 0,2 0 0,-2 0 0,-1 0 0,4 0 0,-8 0 0,3 0 0,-4 0 0,4 0 0,-3 0 0,-8 0 0,-2 0 0,-4 0 0,8 0 0,4 0 0,5 4 0,-14-3 0,11 3 0,-12-4 0,15 0 0,1 0 0,5 0 0,1 0 0,-6 0 0,4 0 0,-4 0 0,-5 0 0,3 4 0,-8-3 0,4 3 0,1-4 0,4 0 0,1 0 0,1 0 0,-7 0 0,4 0 0,-3 0 0,10 0 0,0 0 0,0 0 0,-5 0 0,4 0 0,-3 0 0,4 0 0,0 0 0,0 0 0,0 0 0,-5 0 0,0 0 0,-1 0 0,1-4 0,5 3 0,0-3 0,1 4 0,-6 0 0,4 0 0,-4 0 0,5 0 0,0 0 0,-4 0 0,3 0 0,-4 0 0,5 0 0,0 0 0,0 0 0,0 0 0,0 0 0,1 0 0,-1 0 0,0 0 0,0 0 0,0 0 0,0 0 0,-5 0 0,8-4 0,1 3 0,10-7 0,4 7 0,0-2 0,4 3 0,-3 0 0,8 0 0,-3 0 0,10 0 0,-5 0 0,10 0 0,-14 0 0,19 0 0,-13 0 0,15 4 0,-5-3 0,-1 8 0,20-7 0,-20 2 0,13-4 0,-25 0 0,0 0 0,6 0 0,-4 0 0,14 0 0,20 0 0,-16 0 0,19 0 0,-27-5 0,-3 4 0,-2-4 0,-8 5 0,-4 0 0,6 0 0,-6 0 0,4 0 0,-3 0 0,4 0 0,18 0 0,-18 0 0,17 0 0,-21 0 0,15 0 0,-12 0 0,11 0 0,-14 0 0,4 0 0,6 0 0,13 0 0,16 0 0,7 0 0,-17 0 0,-8 0 0,-21 0 0,4 0 0,-5 0 0,22 0 0,-17 0 0,14 0 0,-20 0 0,1 0 0,-4 0 0,8 0 0,-8 0 0,3 0 0,-4 0 0,0 0 0,4 0 0,-3 0 0,13 0 0,-11 0 0,6 0 0,-9 0 0,0 4 0,0-3 0,0 3 0,4-4 0,2 0 0,4 0 0,0 0 0,6 0 0,-9 4 0,3-3 0,-11 3 0,1-4 0,0 3 0,4-2 0,-3 3 0,0 0 0,-2-3 0,-3 3 0,3-4 0,1 0 0,5 0 0,0 4 0,5-2 0,-4 2 0,-2 0 0,-4-3 0,0 3 0,-4-1 0,3-2 0,-7 7 0,3-3 0,-4 4 0,-4 0 0,-6 0 0,-10-4 0,-1-1 0,-3 0 0,9-2 0,-3 6 0,7-7 0,-12 3 0,7-4 0,-14 0 0,-32 0 0,-15 0 0,0 0 0,4 0-319,16 4 0,4 0 319,6-2 0,-7 2 0,8-1 0,36-3 0,-4 0 0,5 0 0,-5 0 0,4 0 638,-3 0-638,-19 0 0,13 0 0,-18 0 0,12 0 0,-1 0 0,-5 0 0,5 0 0,6 0 0,6 0 0,1 0 0,3 0 0,-9 0 0,9 0 0,-13 0 0,-5 0 0,1 0 0,-4 0 0,16 0 0,-3 0 0,8 0 0,-8 0 0,3 5 0,-4-4 0,-1 3 0,6-4 0,-10 0 0,13 0 0,-18 0 0,13 0 0,-20 0 0,13 0 0,-12-5 0,18 4 0,-6-3 0,8 4 0,0 0 0,-3 0 0,8 0 0,-8 4 0,8-3 0,-9 3 0,5-4 0,-6 0 0,6 0 0,0 0 0,5 0 0,-5 0 0,4 0 0,-3 0 0,4 0 0,0 0 0,-5 0 0,4 0 0,-3 0 0,-1 0 0,-1 0 0,1 0 0,0 0 0,5 0 0,0 0 0,0 0 0,0 0 0,0 0 0,0 0 0,0 0 0,0 0 0,1 0 0,-1 0 0,0 0 0,0-4 0,0 3 0,0-3 0,0 4 0,4-4 0,-3 3 0,3-3 0,0 0 0,-3 3 0,3-3 0,-4 4 0,4-4 0,-3 3 0,7-6 0,-7 6 0,8-7 0,-8 7 0,7-7 0,-3 3 0,0-4 0,3 0 0,-3 0 0,4 0 0,0 0 0,0 0 0,0 0 0,0 0 0,4 4 0,-3-3 0,6 7 0,-2-7 0,9 3 0,-4-4 0,3 4 0,-4-3 0,0 7 0,-1-7 0,1 3 0,0 0 0,0 1 0,-4 0 0,3 3 0,-4-3 0,5 4 0,0 0 0,10-5 0,-8 4 0,18-3 0,-13 4 0,4 0 0,23-6 0,3 5 0,4-5 0,0 6 0,-30 0 0,0 0 0,-2 0 0,-8 0 0,4 0 0,-1 0 0,13 0 0,-9-4 0,13 3 0,-20-3 0,3 4 0,1 0 0,-4 0 0,8 0 0,7 0 0,3 0 0,4 0 0,-12 0 0,-2 0 0,-4 0 0,1 0 0,-2 0 0,6 0 0,-3-4 0,9 3 0,-6-4 0,0 5 0,0 0 0,-4 0 0,-2 0 0,1 0 0,1 0 0,4 0 0,18-5 0,-13 4 0,13-5 0,-13 6 0,-3 0 0,3 0 0,-9 0 0,3 0 0,-3 0 0,-1 0 0,0 0 0,-1 0 0,2 0 0,9 0 0,-8 0 0,41-6 0,-39 5 0,28-5 0,-32 6 0,-4 0 0,8 0 0,-4 0 0,6 0 0,-1 0 0,0 0 0,12 0 0,-14 0 0,18 0 0,-24 0 0,8 0 0,-10 0 0,-1 0 0,6 0 0,-4 0 0,3 0 0,-4 0 0,0 0 0,0 0 0,-1 0 0,6 0 0,-4 0 0,3 4 0,12-3 0,-8 3 0,9 0 0,-12-3 0,-6 2 0,1-3 0,0 0 0,0 0 0,-1 0 0,1 4 0,5-3 0,0 3 0,1 0 0,-2-3 0,-4 3 0,0-4 0,0 0 0,-4 4 0,2-3 0,-2 3 0,4 0 0,5-3 0,-8 7 0,6-8 0,-7 4 0,4-4 0,0 4 0,-1-3 0,1 3 0,-4 0 0,3-3 0,-7 7 0,7-7 0,-3 3 0,-1 0 0,0 1 0,0-1 0,-3 4 0,3-3 0,-4 4 0,0 0 0,0-1 0,-4-3 0,-1 8 0,0-7 0,-4 7 0,4-4 0,-3-4 0,-1 3 0,0-3 0,0 3 0,-5-3 0,-1 4 0,1-4 0,-5 0 0,9-1 0,-19 1 0,11 0 0,-18 6 0,20-6 0,-7 0 0,3-5 0,-1 0 0,-9 4 0,-9-3 0,-15 10 0,0-5 0,6 1 0,22-2 0,-17-5 0,22 0 0,-19 0 0,17 0 0,-26 6 0,20-5 0,-22 5 0,25-6 0,9 0 0,-13 0 0,16 4 0,-1-3 0,-3 8 0,3-8 0,0 3 0,1-4 0,5 0 0,-4 0 0,3 0 0,-8 0 0,-2 0 0,-1 0 0,-4 0 0,10 0 0,2 0 0,-1 0 0,4 0 0,-8 0 0,8 0 0,-9 0 0,5 0 0,-1 0 0,-3 0 0,8 0 0,-9 0 0,5 0 0,-6 0 0,1 0 0,-1 0 0,-10 0 0,7 0 0,-7 0 0,-1 0 0,14 0 0,-13 0 0,15 0 0,-4 0 0,0 0 0,-1 0 0,5 0 0,2 0 0,4 0 0,-5 0 0,0 0 0,-1 0 0,-4 0 0,9 0 0,-3 0 0,-1 0 0,4 0 0,-3-4 0,4 3 0,0-3 0,0 4 0,-10 0 0,7 0 0,-11 0 0,8 0 0,0 0 0,2 0 0,8-4 0,-3 3 0,3-3 0,-4 4 0,0 0 0,0 0 0,0-4 0,0 3 0,0-3 0,0 4 0,0 0 0,1 0 0,-1 0 0,0 0 0,0 0 0,0 0 0,0 0 0,0 0 0,0 0 0,0 0 0,0 0 0,0 0 0,0 0 0,0 0 0,0 0 0,5 0 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59FCFC-E7FA-C94A-A289-47F1EBB8D3AE}" type="datetimeFigureOut">
              <a:rPr lang="fr-FR" smtClean="0"/>
              <a:t>13/03/2025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8DC68-41F1-F645-B9EA-9529D2C36EC0}" type="slidenum">
              <a:rPr lang="fr-FR" smtClean="0"/>
              <a:t>‹N°›</a:t>
            </a:fld>
            <a:endParaRPr lang="fr-FR"/>
          </a:p>
        </p:txBody>
      </p:sp>
    </p:spTree>
    <p:extLst>
      <p:ext uri="{BB962C8B-B14F-4D97-AF65-F5344CB8AC3E}">
        <p14:creationId xmlns:p14="http://schemas.microsoft.com/office/powerpoint/2010/main" val="4057051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800" kern="100" dirty="0">
                <a:effectLst/>
                <a:latin typeface="Arial" panose="020B0604020202020204" pitchFamily="34" charset="0"/>
                <a:ea typeface="Calibri" panose="020F0502020204030204" pitchFamily="34" charset="0"/>
                <a:cs typeface="Times New Roman" panose="02020603050405020304" pitchFamily="18" charset="0"/>
              </a:rPr>
              <a:t>L’on a cependant un système organisé par une 13 MAI 2016. - Loi modifiant la loi-programme (I) du 29 mars 2012 concernant le contrôle de l'abus d'adresses fictives par les bénéficiaires de prestations sociales, en vue d'introduire la transmission systématique de certaines données de consommation de sociétés de distribution et de gestionnaire de réseaux de distribution vers la BCSS améliorant le datamining et le </a:t>
            </a:r>
            <a:r>
              <a:rPr lang="fr-BE" sz="1800" kern="100" dirty="0" err="1">
                <a:effectLst/>
                <a:latin typeface="Arial" panose="020B0604020202020204" pitchFamily="34" charset="0"/>
                <a:ea typeface="Calibri" panose="020F0502020204030204" pitchFamily="34" charset="0"/>
                <a:cs typeface="Times New Roman" panose="02020603050405020304" pitchFamily="18" charset="0"/>
              </a:rPr>
              <a:t>datamatching</a:t>
            </a:r>
            <a:r>
              <a:rPr lang="fr-BE" sz="1800" kern="100" dirty="0">
                <a:effectLst/>
                <a:latin typeface="Arial" panose="020B0604020202020204" pitchFamily="34" charset="0"/>
                <a:ea typeface="Calibri" panose="020F0502020204030204" pitchFamily="34" charset="0"/>
                <a:cs typeface="Times New Roman" panose="02020603050405020304" pitchFamily="18" charset="0"/>
              </a:rPr>
              <a:t> dans la lutte contre la fraude sociale afin de lutter contre les fausses domiciliation par une analyse automatique des consommations d’eau et d’électricité.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1C011B5B-2D37-2D47-B49A-4353BE95360E}" type="slidenum">
              <a:rPr lang="fr-FR" smtClean="0"/>
              <a:t>13</a:t>
            </a:fld>
            <a:endParaRPr lang="fr-FR"/>
          </a:p>
        </p:txBody>
      </p:sp>
    </p:spTree>
    <p:extLst>
      <p:ext uri="{BB962C8B-B14F-4D97-AF65-F5344CB8AC3E}">
        <p14:creationId xmlns:p14="http://schemas.microsoft.com/office/powerpoint/2010/main" val="2750235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DDD194-71A9-89DE-1294-D4482A3C042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8DC71F4-D1F7-2C5E-4E09-0F1F7FDB27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C87E273-E2DA-F2DA-3FDE-FE33A694FE37}"/>
              </a:ext>
            </a:extLst>
          </p:cNvPr>
          <p:cNvSpPr>
            <a:spLocks noGrp="1"/>
          </p:cNvSpPr>
          <p:nvPr>
            <p:ph type="dt" sz="half" idx="10"/>
          </p:nvPr>
        </p:nvSpPr>
        <p:spPr/>
        <p:txBody>
          <a:bodyPr/>
          <a:lstStyle/>
          <a:p>
            <a:fld id="{F39A9212-26B9-FC46-956A-AB63D2B3FE2C}" type="datetimeFigureOut">
              <a:rPr lang="fr-FR" smtClean="0"/>
              <a:t>13/03/2025</a:t>
            </a:fld>
            <a:endParaRPr lang="fr-FR"/>
          </a:p>
        </p:txBody>
      </p:sp>
      <p:sp>
        <p:nvSpPr>
          <p:cNvPr id="5" name="Espace réservé du pied de page 4">
            <a:extLst>
              <a:ext uri="{FF2B5EF4-FFF2-40B4-BE49-F238E27FC236}">
                <a16:creationId xmlns:a16="http://schemas.microsoft.com/office/drawing/2014/main" id="{938F5D65-DA03-1C6F-8030-AC9B45F26BB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29639F2-0298-D0CD-FA9E-EEB8F30295A3}"/>
              </a:ext>
            </a:extLst>
          </p:cNvPr>
          <p:cNvSpPr>
            <a:spLocks noGrp="1"/>
          </p:cNvSpPr>
          <p:nvPr>
            <p:ph type="sldNum" sz="quarter" idx="12"/>
          </p:nvPr>
        </p:nvSpPr>
        <p:spPr/>
        <p:txBody>
          <a:bodyPr/>
          <a:lstStyle/>
          <a:p>
            <a:fld id="{937B3D4F-3CAB-CF48-BD95-5529115AE5F2}" type="slidenum">
              <a:rPr lang="fr-FR" smtClean="0"/>
              <a:t>‹N°›</a:t>
            </a:fld>
            <a:endParaRPr lang="fr-FR"/>
          </a:p>
        </p:txBody>
      </p:sp>
    </p:spTree>
    <p:extLst>
      <p:ext uri="{BB962C8B-B14F-4D97-AF65-F5344CB8AC3E}">
        <p14:creationId xmlns:p14="http://schemas.microsoft.com/office/powerpoint/2010/main" val="4224480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A55406-8257-69E1-FF97-D9B1A1FA8B1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0525E56-4359-DA96-C811-46265D15F60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0C90B81-993D-04E1-910A-C3718AD9084D}"/>
              </a:ext>
            </a:extLst>
          </p:cNvPr>
          <p:cNvSpPr>
            <a:spLocks noGrp="1"/>
          </p:cNvSpPr>
          <p:nvPr>
            <p:ph type="dt" sz="half" idx="10"/>
          </p:nvPr>
        </p:nvSpPr>
        <p:spPr/>
        <p:txBody>
          <a:bodyPr/>
          <a:lstStyle/>
          <a:p>
            <a:fld id="{F39A9212-26B9-FC46-956A-AB63D2B3FE2C}" type="datetimeFigureOut">
              <a:rPr lang="fr-FR" smtClean="0"/>
              <a:t>13/03/2025</a:t>
            </a:fld>
            <a:endParaRPr lang="fr-FR"/>
          </a:p>
        </p:txBody>
      </p:sp>
      <p:sp>
        <p:nvSpPr>
          <p:cNvPr id="5" name="Espace réservé du pied de page 4">
            <a:extLst>
              <a:ext uri="{FF2B5EF4-FFF2-40B4-BE49-F238E27FC236}">
                <a16:creationId xmlns:a16="http://schemas.microsoft.com/office/drawing/2014/main" id="{60D11D5A-FD6F-29C9-AB84-2F7789FF46D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6FA55AD-4800-EEDA-B957-A1C095C161A2}"/>
              </a:ext>
            </a:extLst>
          </p:cNvPr>
          <p:cNvSpPr>
            <a:spLocks noGrp="1"/>
          </p:cNvSpPr>
          <p:nvPr>
            <p:ph type="sldNum" sz="quarter" idx="12"/>
          </p:nvPr>
        </p:nvSpPr>
        <p:spPr/>
        <p:txBody>
          <a:bodyPr/>
          <a:lstStyle/>
          <a:p>
            <a:fld id="{937B3D4F-3CAB-CF48-BD95-5529115AE5F2}" type="slidenum">
              <a:rPr lang="fr-FR" smtClean="0"/>
              <a:t>‹N°›</a:t>
            </a:fld>
            <a:endParaRPr lang="fr-FR"/>
          </a:p>
        </p:txBody>
      </p:sp>
    </p:spTree>
    <p:extLst>
      <p:ext uri="{BB962C8B-B14F-4D97-AF65-F5344CB8AC3E}">
        <p14:creationId xmlns:p14="http://schemas.microsoft.com/office/powerpoint/2010/main" val="413979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862E9F6-5414-9608-91C2-4430F340093A}"/>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8AC9AE7-60A2-8D37-0611-C10B4FB444F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D227153-F7A8-EE9B-FD89-887A4719F4B7}"/>
              </a:ext>
            </a:extLst>
          </p:cNvPr>
          <p:cNvSpPr>
            <a:spLocks noGrp="1"/>
          </p:cNvSpPr>
          <p:nvPr>
            <p:ph type="dt" sz="half" idx="10"/>
          </p:nvPr>
        </p:nvSpPr>
        <p:spPr/>
        <p:txBody>
          <a:bodyPr/>
          <a:lstStyle/>
          <a:p>
            <a:fld id="{F39A9212-26B9-FC46-956A-AB63D2B3FE2C}" type="datetimeFigureOut">
              <a:rPr lang="fr-FR" smtClean="0"/>
              <a:t>13/03/2025</a:t>
            </a:fld>
            <a:endParaRPr lang="fr-FR"/>
          </a:p>
        </p:txBody>
      </p:sp>
      <p:sp>
        <p:nvSpPr>
          <p:cNvPr id="5" name="Espace réservé du pied de page 4">
            <a:extLst>
              <a:ext uri="{FF2B5EF4-FFF2-40B4-BE49-F238E27FC236}">
                <a16:creationId xmlns:a16="http://schemas.microsoft.com/office/drawing/2014/main" id="{08B0B115-C501-E6B4-D5A1-63E4E03FAE4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A03D825-9A1B-7F23-AC38-5DC4BAFC8367}"/>
              </a:ext>
            </a:extLst>
          </p:cNvPr>
          <p:cNvSpPr>
            <a:spLocks noGrp="1"/>
          </p:cNvSpPr>
          <p:nvPr>
            <p:ph type="sldNum" sz="quarter" idx="12"/>
          </p:nvPr>
        </p:nvSpPr>
        <p:spPr/>
        <p:txBody>
          <a:bodyPr/>
          <a:lstStyle/>
          <a:p>
            <a:fld id="{937B3D4F-3CAB-CF48-BD95-5529115AE5F2}" type="slidenum">
              <a:rPr lang="fr-FR" smtClean="0"/>
              <a:t>‹N°›</a:t>
            </a:fld>
            <a:endParaRPr lang="fr-FR"/>
          </a:p>
        </p:txBody>
      </p:sp>
    </p:spTree>
    <p:extLst>
      <p:ext uri="{BB962C8B-B14F-4D97-AF65-F5344CB8AC3E}">
        <p14:creationId xmlns:p14="http://schemas.microsoft.com/office/powerpoint/2010/main" val="1039386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F0410D-32EF-5EC6-A503-13DF351D343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F25CB4F-54D1-D3A4-575F-3322B1FCEB6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034C86E-77F9-D577-0DFB-FF280F1A5D57}"/>
              </a:ext>
            </a:extLst>
          </p:cNvPr>
          <p:cNvSpPr>
            <a:spLocks noGrp="1"/>
          </p:cNvSpPr>
          <p:nvPr>
            <p:ph type="dt" sz="half" idx="10"/>
          </p:nvPr>
        </p:nvSpPr>
        <p:spPr/>
        <p:txBody>
          <a:bodyPr/>
          <a:lstStyle/>
          <a:p>
            <a:fld id="{F39A9212-26B9-FC46-956A-AB63D2B3FE2C}" type="datetimeFigureOut">
              <a:rPr lang="fr-FR" smtClean="0"/>
              <a:t>13/03/2025</a:t>
            </a:fld>
            <a:endParaRPr lang="fr-FR"/>
          </a:p>
        </p:txBody>
      </p:sp>
      <p:sp>
        <p:nvSpPr>
          <p:cNvPr id="5" name="Espace réservé du pied de page 4">
            <a:extLst>
              <a:ext uri="{FF2B5EF4-FFF2-40B4-BE49-F238E27FC236}">
                <a16:creationId xmlns:a16="http://schemas.microsoft.com/office/drawing/2014/main" id="{B9958307-EDCE-C7B8-3CD7-A81DB4D0126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64A2B53-D17C-80B7-1D0D-835734DD1FE1}"/>
              </a:ext>
            </a:extLst>
          </p:cNvPr>
          <p:cNvSpPr>
            <a:spLocks noGrp="1"/>
          </p:cNvSpPr>
          <p:nvPr>
            <p:ph type="sldNum" sz="quarter" idx="12"/>
          </p:nvPr>
        </p:nvSpPr>
        <p:spPr/>
        <p:txBody>
          <a:bodyPr/>
          <a:lstStyle/>
          <a:p>
            <a:fld id="{937B3D4F-3CAB-CF48-BD95-5529115AE5F2}" type="slidenum">
              <a:rPr lang="fr-FR" smtClean="0"/>
              <a:t>‹N°›</a:t>
            </a:fld>
            <a:endParaRPr lang="fr-FR"/>
          </a:p>
        </p:txBody>
      </p:sp>
    </p:spTree>
    <p:extLst>
      <p:ext uri="{BB962C8B-B14F-4D97-AF65-F5344CB8AC3E}">
        <p14:creationId xmlns:p14="http://schemas.microsoft.com/office/powerpoint/2010/main" val="4176679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9E772C-49D0-A3C0-E190-D229DA6BE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18B559E-999B-BFDC-09A8-AA453241734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2115D1C-BC87-0F0D-F67A-18C7CA17720E}"/>
              </a:ext>
            </a:extLst>
          </p:cNvPr>
          <p:cNvSpPr>
            <a:spLocks noGrp="1"/>
          </p:cNvSpPr>
          <p:nvPr>
            <p:ph type="dt" sz="half" idx="10"/>
          </p:nvPr>
        </p:nvSpPr>
        <p:spPr/>
        <p:txBody>
          <a:bodyPr/>
          <a:lstStyle/>
          <a:p>
            <a:fld id="{F39A9212-26B9-FC46-956A-AB63D2B3FE2C}" type="datetimeFigureOut">
              <a:rPr lang="fr-FR" smtClean="0"/>
              <a:t>13/03/2025</a:t>
            </a:fld>
            <a:endParaRPr lang="fr-FR"/>
          </a:p>
        </p:txBody>
      </p:sp>
      <p:sp>
        <p:nvSpPr>
          <p:cNvPr id="5" name="Espace réservé du pied de page 4">
            <a:extLst>
              <a:ext uri="{FF2B5EF4-FFF2-40B4-BE49-F238E27FC236}">
                <a16:creationId xmlns:a16="http://schemas.microsoft.com/office/drawing/2014/main" id="{C467D0E9-ECD8-5ECD-DBF4-33401D38DEA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22AA99F-072D-5A9A-1768-6D686F1FB00F}"/>
              </a:ext>
            </a:extLst>
          </p:cNvPr>
          <p:cNvSpPr>
            <a:spLocks noGrp="1"/>
          </p:cNvSpPr>
          <p:nvPr>
            <p:ph type="sldNum" sz="quarter" idx="12"/>
          </p:nvPr>
        </p:nvSpPr>
        <p:spPr/>
        <p:txBody>
          <a:bodyPr/>
          <a:lstStyle/>
          <a:p>
            <a:fld id="{937B3D4F-3CAB-CF48-BD95-5529115AE5F2}" type="slidenum">
              <a:rPr lang="fr-FR" smtClean="0"/>
              <a:t>‹N°›</a:t>
            </a:fld>
            <a:endParaRPr lang="fr-FR"/>
          </a:p>
        </p:txBody>
      </p:sp>
    </p:spTree>
    <p:extLst>
      <p:ext uri="{BB962C8B-B14F-4D97-AF65-F5344CB8AC3E}">
        <p14:creationId xmlns:p14="http://schemas.microsoft.com/office/powerpoint/2010/main" val="1497843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F34CB8-DD14-8A5D-3761-A83F4AE2CC3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8891C1D-5992-E567-AB05-8E279594FE3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A067ADA-9297-53DA-215F-A9DBD6FF22D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8BA2781-6B54-A645-98B2-CB95CCB4146D}"/>
              </a:ext>
            </a:extLst>
          </p:cNvPr>
          <p:cNvSpPr>
            <a:spLocks noGrp="1"/>
          </p:cNvSpPr>
          <p:nvPr>
            <p:ph type="dt" sz="half" idx="10"/>
          </p:nvPr>
        </p:nvSpPr>
        <p:spPr/>
        <p:txBody>
          <a:bodyPr/>
          <a:lstStyle/>
          <a:p>
            <a:fld id="{F39A9212-26B9-FC46-956A-AB63D2B3FE2C}" type="datetimeFigureOut">
              <a:rPr lang="fr-FR" smtClean="0"/>
              <a:t>13/03/2025</a:t>
            </a:fld>
            <a:endParaRPr lang="fr-FR"/>
          </a:p>
        </p:txBody>
      </p:sp>
      <p:sp>
        <p:nvSpPr>
          <p:cNvPr id="6" name="Espace réservé du pied de page 5">
            <a:extLst>
              <a:ext uri="{FF2B5EF4-FFF2-40B4-BE49-F238E27FC236}">
                <a16:creationId xmlns:a16="http://schemas.microsoft.com/office/drawing/2014/main" id="{0786F03C-E9D0-BE1D-C635-F8A6B0AB8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89DEAF9-188B-9F9E-52B4-B67381D90B65}"/>
              </a:ext>
            </a:extLst>
          </p:cNvPr>
          <p:cNvSpPr>
            <a:spLocks noGrp="1"/>
          </p:cNvSpPr>
          <p:nvPr>
            <p:ph type="sldNum" sz="quarter" idx="12"/>
          </p:nvPr>
        </p:nvSpPr>
        <p:spPr/>
        <p:txBody>
          <a:bodyPr/>
          <a:lstStyle/>
          <a:p>
            <a:fld id="{937B3D4F-3CAB-CF48-BD95-5529115AE5F2}" type="slidenum">
              <a:rPr lang="fr-FR" smtClean="0"/>
              <a:t>‹N°›</a:t>
            </a:fld>
            <a:endParaRPr lang="fr-FR"/>
          </a:p>
        </p:txBody>
      </p:sp>
    </p:spTree>
    <p:extLst>
      <p:ext uri="{BB962C8B-B14F-4D97-AF65-F5344CB8AC3E}">
        <p14:creationId xmlns:p14="http://schemas.microsoft.com/office/powerpoint/2010/main" val="1242690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D97AB4-07DB-E752-C634-BDE741B908E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D60EFD9-9410-E44E-4090-49A73221EF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7571F0E-10CB-7D20-A40D-C06FCB6D4540}"/>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261F3F6-ACDF-8436-8D5E-232AD43AAC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6B5FDF0-79CD-53D2-E860-03738AF949B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5EB575D-8F4E-CD70-27D3-3BEDEEC51253}"/>
              </a:ext>
            </a:extLst>
          </p:cNvPr>
          <p:cNvSpPr>
            <a:spLocks noGrp="1"/>
          </p:cNvSpPr>
          <p:nvPr>
            <p:ph type="dt" sz="half" idx="10"/>
          </p:nvPr>
        </p:nvSpPr>
        <p:spPr/>
        <p:txBody>
          <a:bodyPr/>
          <a:lstStyle/>
          <a:p>
            <a:fld id="{F39A9212-26B9-FC46-956A-AB63D2B3FE2C}" type="datetimeFigureOut">
              <a:rPr lang="fr-FR" smtClean="0"/>
              <a:t>13/03/2025</a:t>
            </a:fld>
            <a:endParaRPr lang="fr-FR"/>
          </a:p>
        </p:txBody>
      </p:sp>
      <p:sp>
        <p:nvSpPr>
          <p:cNvPr id="8" name="Espace réservé du pied de page 7">
            <a:extLst>
              <a:ext uri="{FF2B5EF4-FFF2-40B4-BE49-F238E27FC236}">
                <a16:creationId xmlns:a16="http://schemas.microsoft.com/office/drawing/2014/main" id="{80BFC45F-A2AB-02C9-B035-E170D7018FC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0284705A-02E5-6E4B-227B-9872592579E7}"/>
              </a:ext>
            </a:extLst>
          </p:cNvPr>
          <p:cNvSpPr>
            <a:spLocks noGrp="1"/>
          </p:cNvSpPr>
          <p:nvPr>
            <p:ph type="sldNum" sz="quarter" idx="12"/>
          </p:nvPr>
        </p:nvSpPr>
        <p:spPr/>
        <p:txBody>
          <a:bodyPr/>
          <a:lstStyle/>
          <a:p>
            <a:fld id="{937B3D4F-3CAB-CF48-BD95-5529115AE5F2}" type="slidenum">
              <a:rPr lang="fr-FR" smtClean="0"/>
              <a:t>‹N°›</a:t>
            </a:fld>
            <a:endParaRPr lang="fr-FR"/>
          </a:p>
        </p:txBody>
      </p:sp>
    </p:spTree>
    <p:extLst>
      <p:ext uri="{BB962C8B-B14F-4D97-AF65-F5344CB8AC3E}">
        <p14:creationId xmlns:p14="http://schemas.microsoft.com/office/powerpoint/2010/main" val="1204736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0968AD-4B89-463D-E55D-96617389850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2DA9D4B-21F5-1ECB-6334-F3D07EA73AFE}"/>
              </a:ext>
            </a:extLst>
          </p:cNvPr>
          <p:cNvSpPr>
            <a:spLocks noGrp="1"/>
          </p:cNvSpPr>
          <p:nvPr>
            <p:ph type="dt" sz="half" idx="10"/>
          </p:nvPr>
        </p:nvSpPr>
        <p:spPr/>
        <p:txBody>
          <a:bodyPr/>
          <a:lstStyle/>
          <a:p>
            <a:fld id="{F39A9212-26B9-FC46-956A-AB63D2B3FE2C}" type="datetimeFigureOut">
              <a:rPr lang="fr-FR" smtClean="0"/>
              <a:t>13/03/2025</a:t>
            </a:fld>
            <a:endParaRPr lang="fr-FR"/>
          </a:p>
        </p:txBody>
      </p:sp>
      <p:sp>
        <p:nvSpPr>
          <p:cNvPr id="4" name="Espace réservé du pied de page 3">
            <a:extLst>
              <a:ext uri="{FF2B5EF4-FFF2-40B4-BE49-F238E27FC236}">
                <a16:creationId xmlns:a16="http://schemas.microsoft.com/office/drawing/2014/main" id="{7112B2E7-F784-6A0B-E3C7-AD5BF621E13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9C43A77-4DDA-7742-151D-E1D38D851A41}"/>
              </a:ext>
            </a:extLst>
          </p:cNvPr>
          <p:cNvSpPr>
            <a:spLocks noGrp="1"/>
          </p:cNvSpPr>
          <p:nvPr>
            <p:ph type="sldNum" sz="quarter" idx="12"/>
          </p:nvPr>
        </p:nvSpPr>
        <p:spPr/>
        <p:txBody>
          <a:bodyPr/>
          <a:lstStyle/>
          <a:p>
            <a:fld id="{937B3D4F-3CAB-CF48-BD95-5529115AE5F2}" type="slidenum">
              <a:rPr lang="fr-FR" smtClean="0"/>
              <a:t>‹N°›</a:t>
            </a:fld>
            <a:endParaRPr lang="fr-FR"/>
          </a:p>
        </p:txBody>
      </p:sp>
    </p:spTree>
    <p:extLst>
      <p:ext uri="{BB962C8B-B14F-4D97-AF65-F5344CB8AC3E}">
        <p14:creationId xmlns:p14="http://schemas.microsoft.com/office/powerpoint/2010/main" val="2388647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9BFF1C2-85E8-D17A-4384-8732EE87449E}"/>
              </a:ext>
            </a:extLst>
          </p:cNvPr>
          <p:cNvSpPr>
            <a:spLocks noGrp="1"/>
          </p:cNvSpPr>
          <p:nvPr>
            <p:ph type="dt" sz="half" idx="10"/>
          </p:nvPr>
        </p:nvSpPr>
        <p:spPr/>
        <p:txBody>
          <a:bodyPr/>
          <a:lstStyle/>
          <a:p>
            <a:fld id="{F39A9212-26B9-FC46-956A-AB63D2B3FE2C}" type="datetimeFigureOut">
              <a:rPr lang="fr-FR" smtClean="0"/>
              <a:t>13/03/2025</a:t>
            </a:fld>
            <a:endParaRPr lang="fr-FR"/>
          </a:p>
        </p:txBody>
      </p:sp>
      <p:sp>
        <p:nvSpPr>
          <p:cNvPr id="3" name="Espace réservé du pied de page 2">
            <a:extLst>
              <a:ext uri="{FF2B5EF4-FFF2-40B4-BE49-F238E27FC236}">
                <a16:creationId xmlns:a16="http://schemas.microsoft.com/office/drawing/2014/main" id="{79FEB73D-4AD1-3501-44D3-D6A9532C9396}"/>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1A9D761-3ABB-E481-EB6B-782F1D3102EB}"/>
              </a:ext>
            </a:extLst>
          </p:cNvPr>
          <p:cNvSpPr>
            <a:spLocks noGrp="1"/>
          </p:cNvSpPr>
          <p:nvPr>
            <p:ph type="sldNum" sz="quarter" idx="12"/>
          </p:nvPr>
        </p:nvSpPr>
        <p:spPr/>
        <p:txBody>
          <a:bodyPr/>
          <a:lstStyle/>
          <a:p>
            <a:fld id="{937B3D4F-3CAB-CF48-BD95-5529115AE5F2}" type="slidenum">
              <a:rPr lang="fr-FR" smtClean="0"/>
              <a:t>‹N°›</a:t>
            </a:fld>
            <a:endParaRPr lang="fr-FR"/>
          </a:p>
        </p:txBody>
      </p:sp>
    </p:spTree>
    <p:extLst>
      <p:ext uri="{BB962C8B-B14F-4D97-AF65-F5344CB8AC3E}">
        <p14:creationId xmlns:p14="http://schemas.microsoft.com/office/powerpoint/2010/main" val="2285333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C25059-A282-52EC-7B77-2ADA23DC70B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5BAAC98-57B9-01D1-6D62-FA2BE10FA3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B693CAD-E321-E5AE-773D-3B1D08835D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3FABD24-F845-C66C-9251-374E12B91D11}"/>
              </a:ext>
            </a:extLst>
          </p:cNvPr>
          <p:cNvSpPr>
            <a:spLocks noGrp="1"/>
          </p:cNvSpPr>
          <p:nvPr>
            <p:ph type="dt" sz="half" idx="10"/>
          </p:nvPr>
        </p:nvSpPr>
        <p:spPr/>
        <p:txBody>
          <a:bodyPr/>
          <a:lstStyle/>
          <a:p>
            <a:fld id="{F39A9212-26B9-FC46-956A-AB63D2B3FE2C}" type="datetimeFigureOut">
              <a:rPr lang="fr-FR" smtClean="0"/>
              <a:t>13/03/2025</a:t>
            </a:fld>
            <a:endParaRPr lang="fr-FR"/>
          </a:p>
        </p:txBody>
      </p:sp>
      <p:sp>
        <p:nvSpPr>
          <p:cNvPr id="6" name="Espace réservé du pied de page 5">
            <a:extLst>
              <a:ext uri="{FF2B5EF4-FFF2-40B4-BE49-F238E27FC236}">
                <a16:creationId xmlns:a16="http://schemas.microsoft.com/office/drawing/2014/main" id="{7793E8DB-284C-1892-7A15-117D9A2635C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61620F1-920E-F9DA-8651-9FE82F43C15E}"/>
              </a:ext>
            </a:extLst>
          </p:cNvPr>
          <p:cNvSpPr>
            <a:spLocks noGrp="1"/>
          </p:cNvSpPr>
          <p:nvPr>
            <p:ph type="sldNum" sz="quarter" idx="12"/>
          </p:nvPr>
        </p:nvSpPr>
        <p:spPr/>
        <p:txBody>
          <a:bodyPr/>
          <a:lstStyle/>
          <a:p>
            <a:fld id="{937B3D4F-3CAB-CF48-BD95-5529115AE5F2}" type="slidenum">
              <a:rPr lang="fr-FR" smtClean="0"/>
              <a:t>‹N°›</a:t>
            </a:fld>
            <a:endParaRPr lang="fr-FR"/>
          </a:p>
        </p:txBody>
      </p:sp>
    </p:spTree>
    <p:extLst>
      <p:ext uri="{BB962C8B-B14F-4D97-AF65-F5344CB8AC3E}">
        <p14:creationId xmlns:p14="http://schemas.microsoft.com/office/powerpoint/2010/main" val="525294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427457-A7A0-08C1-A688-5E7146B01AE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7A76F02-D574-D38C-575D-47A07A9B77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73DF76A-AC8C-DAF0-F106-4E834FCD6C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3D802D1-800E-959C-C8EC-1B9B9870F3A9}"/>
              </a:ext>
            </a:extLst>
          </p:cNvPr>
          <p:cNvSpPr>
            <a:spLocks noGrp="1"/>
          </p:cNvSpPr>
          <p:nvPr>
            <p:ph type="dt" sz="half" idx="10"/>
          </p:nvPr>
        </p:nvSpPr>
        <p:spPr/>
        <p:txBody>
          <a:bodyPr/>
          <a:lstStyle/>
          <a:p>
            <a:fld id="{F39A9212-26B9-FC46-956A-AB63D2B3FE2C}" type="datetimeFigureOut">
              <a:rPr lang="fr-FR" smtClean="0"/>
              <a:t>13/03/2025</a:t>
            </a:fld>
            <a:endParaRPr lang="fr-FR"/>
          </a:p>
        </p:txBody>
      </p:sp>
      <p:sp>
        <p:nvSpPr>
          <p:cNvPr id="6" name="Espace réservé du pied de page 5">
            <a:extLst>
              <a:ext uri="{FF2B5EF4-FFF2-40B4-BE49-F238E27FC236}">
                <a16:creationId xmlns:a16="http://schemas.microsoft.com/office/drawing/2014/main" id="{52E2159E-F04B-4370-C805-5B66E50F544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B59D3A6-9FC2-1ED9-A3BC-E3BA4ACC3C3B}"/>
              </a:ext>
            </a:extLst>
          </p:cNvPr>
          <p:cNvSpPr>
            <a:spLocks noGrp="1"/>
          </p:cNvSpPr>
          <p:nvPr>
            <p:ph type="sldNum" sz="quarter" idx="12"/>
          </p:nvPr>
        </p:nvSpPr>
        <p:spPr/>
        <p:txBody>
          <a:bodyPr/>
          <a:lstStyle/>
          <a:p>
            <a:fld id="{937B3D4F-3CAB-CF48-BD95-5529115AE5F2}" type="slidenum">
              <a:rPr lang="fr-FR" smtClean="0"/>
              <a:t>‹N°›</a:t>
            </a:fld>
            <a:endParaRPr lang="fr-FR"/>
          </a:p>
        </p:txBody>
      </p:sp>
    </p:spTree>
    <p:extLst>
      <p:ext uri="{BB962C8B-B14F-4D97-AF65-F5344CB8AC3E}">
        <p14:creationId xmlns:p14="http://schemas.microsoft.com/office/powerpoint/2010/main" val="1376779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5C83651-7F59-E08E-34B8-6C5FA05086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7309C1C-706C-2859-DF79-E58C16A80E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F9F9973-024B-5486-8F3C-7BF7362722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39A9212-26B9-FC46-956A-AB63D2B3FE2C}" type="datetimeFigureOut">
              <a:rPr lang="fr-FR" smtClean="0"/>
              <a:t>13/03/2025</a:t>
            </a:fld>
            <a:endParaRPr lang="fr-FR"/>
          </a:p>
        </p:txBody>
      </p:sp>
      <p:sp>
        <p:nvSpPr>
          <p:cNvPr id="5" name="Espace réservé du pied de page 4">
            <a:extLst>
              <a:ext uri="{FF2B5EF4-FFF2-40B4-BE49-F238E27FC236}">
                <a16:creationId xmlns:a16="http://schemas.microsoft.com/office/drawing/2014/main" id="{71645E46-C574-64A6-721F-3B94281931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C186D67-F55E-03D4-0B6E-432450193C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37B3D4F-3CAB-CF48-BD95-5529115AE5F2}" type="slidenum">
              <a:rPr lang="fr-FR" smtClean="0"/>
              <a:t>‹N°›</a:t>
            </a:fld>
            <a:endParaRPr lang="fr-FR"/>
          </a:p>
        </p:txBody>
      </p:sp>
    </p:spTree>
    <p:extLst>
      <p:ext uri="{BB962C8B-B14F-4D97-AF65-F5344CB8AC3E}">
        <p14:creationId xmlns:p14="http://schemas.microsoft.com/office/powerpoint/2010/main" val="201346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Layout" Target="../diagrams/layout4.xml"/><Relationship Id="rId7" Type="http://schemas.openxmlformats.org/officeDocument/2006/relationships/image" Target="../media/image7.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Layout" Target="../diagrams/layout7.xml"/><Relationship Id="rId7" Type="http://schemas.openxmlformats.org/officeDocument/2006/relationships/image" Target="../media/image15.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openxmlformats.org/officeDocument/2006/relationships/image" Target="../media/image19.png"/><Relationship Id="rId5" Type="http://schemas.openxmlformats.org/officeDocument/2006/relationships/diagramColors" Target="../diagrams/colors7.xml"/><Relationship Id="rId10" Type="http://schemas.openxmlformats.org/officeDocument/2006/relationships/image" Target="../media/image18.jpg"/><Relationship Id="rId4" Type="http://schemas.openxmlformats.org/officeDocument/2006/relationships/diagramQuickStyle" Target="../diagrams/quickStyle7.xml"/><Relationship Id="rId9"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hyperlink" Target="mailto:edwina.taylor@uclouvain.be"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Layout" Target="../diagrams/layout2.xml"/><Relationship Id="rId7" Type="http://schemas.openxmlformats.org/officeDocument/2006/relationships/image" Target="../media/image7.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Layout" Target="../diagrams/layout3.xml"/><Relationship Id="rId7" Type="http://schemas.openxmlformats.org/officeDocument/2006/relationships/image" Target="../media/image7.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Police, capture d’écran, logo&#10;&#10;Description générée automatiquement">
            <a:extLst>
              <a:ext uri="{FF2B5EF4-FFF2-40B4-BE49-F238E27FC236}">
                <a16:creationId xmlns:a16="http://schemas.microsoft.com/office/drawing/2014/main" id="{19338A61-7068-46A6-819D-DFF8B1198609}"/>
              </a:ext>
            </a:extLst>
          </p:cNvPr>
          <p:cNvPicPr>
            <a:picLocks noChangeAspect="1"/>
          </p:cNvPicPr>
          <p:nvPr/>
        </p:nvPicPr>
        <p:blipFill>
          <a:blip r:embed="rId2"/>
          <a:stretch>
            <a:fillRect/>
          </a:stretch>
        </p:blipFill>
        <p:spPr>
          <a:xfrm>
            <a:off x="146754" y="126743"/>
            <a:ext cx="2417542" cy="966304"/>
          </a:xfrm>
          <a:prstGeom prst="rect">
            <a:avLst/>
          </a:prstGeom>
        </p:spPr>
      </p:pic>
      <p:pic>
        <p:nvPicPr>
          <p:cNvPr id="9" name="Image 8" descr="Une image contenant texte, Police, capture d’écran, logo&#10;&#10;Description générée automatiquement">
            <a:extLst>
              <a:ext uri="{FF2B5EF4-FFF2-40B4-BE49-F238E27FC236}">
                <a16:creationId xmlns:a16="http://schemas.microsoft.com/office/drawing/2014/main" id="{C87B3EBB-2A00-0F7E-F4FA-F5762FEA6998}"/>
              </a:ext>
            </a:extLst>
          </p:cNvPr>
          <p:cNvPicPr>
            <a:picLocks noChangeAspect="1"/>
          </p:cNvPicPr>
          <p:nvPr/>
        </p:nvPicPr>
        <p:blipFill>
          <a:blip r:embed="rId3"/>
          <a:stretch>
            <a:fillRect/>
          </a:stretch>
        </p:blipFill>
        <p:spPr>
          <a:xfrm>
            <a:off x="0" y="6049190"/>
            <a:ext cx="3151951" cy="808810"/>
          </a:xfrm>
          <a:prstGeom prst="rect">
            <a:avLst/>
          </a:prstGeom>
        </p:spPr>
      </p:pic>
      <p:sp>
        <p:nvSpPr>
          <p:cNvPr id="2" name="ZoneTexte 1">
            <a:extLst>
              <a:ext uri="{FF2B5EF4-FFF2-40B4-BE49-F238E27FC236}">
                <a16:creationId xmlns:a16="http://schemas.microsoft.com/office/drawing/2014/main" id="{D4649D3F-9C08-CC0C-67F2-0DD33C8BB736}"/>
              </a:ext>
            </a:extLst>
          </p:cNvPr>
          <p:cNvSpPr txBox="1"/>
          <p:nvPr/>
        </p:nvSpPr>
        <p:spPr>
          <a:xfrm>
            <a:off x="567777" y="1705451"/>
            <a:ext cx="4849235" cy="3170099"/>
          </a:xfrm>
          <a:prstGeom prst="rect">
            <a:avLst/>
          </a:prstGeom>
          <a:noFill/>
        </p:spPr>
        <p:txBody>
          <a:bodyPr wrap="square" rtlCol="0">
            <a:spAutoFit/>
          </a:bodyPr>
          <a:lstStyle/>
          <a:p>
            <a:pPr algn="ctr"/>
            <a:r>
              <a:rPr lang="fr-BE" sz="3200" b="1" dirty="0">
                <a:solidFill>
                  <a:schemeClr val="tx2">
                    <a:lumMod val="75000"/>
                  </a:schemeClr>
                </a:solidFill>
                <a:latin typeface="Montserrat" pitchFamily="2" charset="77"/>
              </a:rPr>
              <a:t>Redéfinir </a:t>
            </a:r>
          </a:p>
          <a:p>
            <a:pPr algn="ctr"/>
            <a:r>
              <a:rPr lang="fr-BE" sz="3200" b="1" dirty="0">
                <a:solidFill>
                  <a:schemeClr val="tx2">
                    <a:lumMod val="75000"/>
                  </a:schemeClr>
                </a:solidFill>
                <a:latin typeface="Montserrat" pitchFamily="2" charset="77"/>
              </a:rPr>
              <a:t>la transparence administrative </a:t>
            </a:r>
          </a:p>
          <a:p>
            <a:pPr algn="ctr"/>
            <a:r>
              <a:rPr lang="fr-BE" sz="3200" b="1" dirty="0">
                <a:solidFill>
                  <a:schemeClr val="tx2">
                    <a:lumMod val="75000"/>
                  </a:schemeClr>
                </a:solidFill>
                <a:latin typeface="Montserrat" pitchFamily="2" charset="77"/>
              </a:rPr>
              <a:t>à l’ère numérique</a:t>
            </a:r>
            <a:endParaRPr lang="fr-BE" b="1" dirty="0">
              <a:solidFill>
                <a:schemeClr val="tx2">
                  <a:lumMod val="75000"/>
                </a:schemeClr>
              </a:solidFill>
              <a:latin typeface="Montserrat" pitchFamily="2" charset="77"/>
            </a:endParaRPr>
          </a:p>
          <a:p>
            <a:pPr algn="ctr"/>
            <a:endParaRPr lang="fr-BE" dirty="0">
              <a:solidFill>
                <a:schemeClr val="tx2">
                  <a:lumMod val="75000"/>
                </a:schemeClr>
              </a:solidFill>
              <a:latin typeface="Montserrat" pitchFamily="2" charset="77"/>
            </a:endParaRPr>
          </a:p>
          <a:p>
            <a:pPr algn="ctr"/>
            <a:endParaRPr lang="fr-BE" dirty="0">
              <a:solidFill>
                <a:schemeClr val="tx2">
                  <a:lumMod val="75000"/>
                </a:schemeClr>
              </a:solidFill>
              <a:latin typeface="Montserrat" pitchFamily="2" charset="77"/>
            </a:endParaRPr>
          </a:p>
          <a:p>
            <a:pPr algn="ctr"/>
            <a:r>
              <a:rPr lang="fr-BE" dirty="0">
                <a:solidFill>
                  <a:schemeClr val="tx2">
                    <a:lumMod val="75000"/>
                  </a:schemeClr>
                </a:solidFill>
                <a:latin typeface="Montserrat" pitchFamily="2" charset="77"/>
              </a:rPr>
              <a:t>Présentation par Edwina TAYLOR, </a:t>
            </a:r>
          </a:p>
          <a:p>
            <a:pPr algn="ctr"/>
            <a:r>
              <a:rPr lang="fr-BE" dirty="0">
                <a:solidFill>
                  <a:schemeClr val="tx2">
                    <a:lumMod val="75000"/>
                  </a:schemeClr>
                </a:solidFill>
                <a:latin typeface="Montserrat" pitchFamily="2" charset="77"/>
              </a:rPr>
              <a:t>Doctorante en droit administratif</a:t>
            </a:r>
            <a:endParaRPr lang="fr-FR" dirty="0">
              <a:solidFill>
                <a:schemeClr val="tx2">
                  <a:lumMod val="75000"/>
                </a:schemeClr>
              </a:solidFill>
              <a:latin typeface="Montserrat" pitchFamily="2" charset="77"/>
            </a:endParaRPr>
          </a:p>
        </p:txBody>
      </p:sp>
      <p:pic>
        <p:nvPicPr>
          <p:cNvPr id="8" name="Image 7" descr="Une image contenant bâtiment, habits, rue, homme&#10;&#10;Description générée automatiquement">
            <a:extLst>
              <a:ext uri="{FF2B5EF4-FFF2-40B4-BE49-F238E27FC236}">
                <a16:creationId xmlns:a16="http://schemas.microsoft.com/office/drawing/2014/main" id="{088BEC9E-6A97-0DDE-F465-6135475D9A98}"/>
              </a:ext>
            </a:extLst>
          </p:cNvPr>
          <p:cNvPicPr>
            <a:picLocks noChangeAspect="1"/>
          </p:cNvPicPr>
          <p:nvPr/>
        </p:nvPicPr>
        <p:blipFill>
          <a:blip r:embed="rId4"/>
          <a:stretch>
            <a:fillRect/>
          </a:stretch>
        </p:blipFill>
        <p:spPr>
          <a:xfrm>
            <a:off x="6096000" y="0"/>
            <a:ext cx="6858000" cy="6858000"/>
          </a:xfrm>
          <a:prstGeom prst="rect">
            <a:avLst/>
          </a:prstGeom>
        </p:spPr>
      </p:pic>
      <p:pic>
        <p:nvPicPr>
          <p:cNvPr id="13" name="Image 12" descr="Une image contenant texte, Police, capture d’écran, Graphique&#10;&#10;Description générée automatiquement">
            <a:extLst>
              <a:ext uri="{FF2B5EF4-FFF2-40B4-BE49-F238E27FC236}">
                <a16:creationId xmlns:a16="http://schemas.microsoft.com/office/drawing/2014/main" id="{16BFD7D6-2DAC-65C4-C2BA-B97CF48760DE}"/>
              </a:ext>
            </a:extLst>
          </p:cNvPr>
          <p:cNvPicPr>
            <a:picLocks noChangeAspect="1"/>
          </p:cNvPicPr>
          <p:nvPr/>
        </p:nvPicPr>
        <p:blipFill rotWithShape="1">
          <a:blip r:embed="rId5"/>
          <a:srcRect r="36093" b="35440"/>
          <a:stretch/>
        </p:blipFill>
        <p:spPr>
          <a:xfrm>
            <a:off x="3407180" y="6009756"/>
            <a:ext cx="740262" cy="739133"/>
          </a:xfrm>
          <a:prstGeom prst="rect">
            <a:avLst/>
          </a:prstGeom>
        </p:spPr>
      </p:pic>
      <p:pic>
        <p:nvPicPr>
          <p:cNvPr id="17" name="Image 16" descr="Une image contenant texte, Police, capture d’écran, Graphique&#10;&#10;Description générée automatiquement">
            <a:extLst>
              <a:ext uri="{FF2B5EF4-FFF2-40B4-BE49-F238E27FC236}">
                <a16:creationId xmlns:a16="http://schemas.microsoft.com/office/drawing/2014/main" id="{F501B142-DFB8-5B3E-7509-37D83C32BCAF}"/>
              </a:ext>
            </a:extLst>
          </p:cNvPr>
          <p:cNvPicPr>
            <a:picLocks noChangeAspect="1"/>
          </p:cNvPicPr>
          <p:nvPr/>
        </p:nvPicPr>
        <p:blipFill rotWithShape="1">
          <a:blip r:embed="rId5"/>
          <a:srcRect t="68415" r="57"/>
          <a:stretch/>
        </p:blipFill>
        <p:spPr>
          <a:xfrm>
            <a:off x="4267692" y="6112563"/>
            <a:ext cx="1708058" cy="533517"/>
          </a:xfrm>
          <a:prstGeom prst="rect">
            <a:avLst/>
          </a:prstGeom>
        </p:spPr>
      </p:pic>
      <p:pic>
        <p:nvPicPr>
          <p:cNvPr id="5" name="Image 4" descr="Une image contenant Graphique, Police, graphisme, capture d’écran&#10;&#10;Le contenu généré par l’IA peut être incorrect.">
            <a:extLst>
              <a:ext uri="{FF2B5EF4-FFF2-40B4-BE49-F238E27FC236}">
                <a16:creationId xmlns:a16="http://schemas.microsoft.com/office/drawing/2014/main" id="{2DD41CFB-58EB-BAC1-8286-CED7FBBED9B4}"/>
              </a:ext>
            </a:extLst>
          </p:cNvPr>
          <p:cNvPicPr>
            <a:picLocks noChangeAspect="1"/>
          </p:cNvPicPr>
          <p:nvPr/>
        </p:nvPicPr>
        <p:blipFill>
          <a:blip r:embed="rId6"/>
          <a:stretch>
            <a:fillRect/>
          </a:stretch>
        </p:blipFill>
        <p:spPr>
          <a:xfrm>
            <a:off x="3769972" y="0"/>
            <a:ext cx="2205778" cy="1260445"/>
          </a:xfrm>
          <a:prstGeom prst="rect">
            <a:avLst/>
          </a:prstGeom>
        </p:spPr>
      </p:pic>
    </p:spTree>
    <p:extLst>
      <p:ext uri="{BB962C8B-B14F-4D97-AF65-F5344CB8AC3E}">
        <p14:creationId xmlns:p14="http://schemas.microsoft.com/office/powerpoint/2010/main" val="3765533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E0644-7E50-5B4C-424A-DE671102C05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E33D22-1BA9-D218-025E-0E7FB3CEEFB3}"/>
              </a:ext>
            </a:extLst>
          </p:cNvPr>
          <p:cNvSpPr>
            <a:spLocks noGrp="1"/>
          </p:cNvSpPr>
          <p:nvPr>
            <p:ph type="title"/>
          </p:nvPr>
        </p:nvSpPr>
        <p:spPr>
          <a:xfrm>
            <a:off x="838200" y="365125"/>
            <a:ext cx="10515600" cy="662781"/>
          </a:xfrm>
        </p:spPr>
        <p:txBody>
          <a:bodyPr>
            <a:normAutofit/>
          </a:bodyPr>
          <a:lstStyle/>
          <a:p>
            <a:r>
              <a:rPr lang="fr-FR" sz="3200" b="1" dirty="0">
                <a:solidFill>
                  <a:schemeClr val="tx2"/>
                </a:solidFill>
                <a:latin typeface="Montserrat" pitchFamily="2" charset="77"/>
              </a:rPr>
              <a:t>Contexte : la numérisation des services publics</a:t>
            </a:r>
          </a:p>
        </p:txBody>
      </p:sp>
      <p:graphicFrame>
        <p:nvGraphicFramePr>
          <p:cNvPr id="4" name="Espace réservé du contenu 3">
            <a:extLst>
              <a:ext uri="{FF2B5EF4-FFF2-40B4-BE49-F238E27FC236}">
                <a16:creationId xmlns:a16="http://schemas.microsoft.com/office/drawing/2014/main" id="{0159594C-C826-25E1-77AB-7168861B3E1A}"/>
              </a:ext>
            </a:extLst>
          </p:cNvPr>
          <p:cNvGraphicFramePr>
            <a:graphicFrameLocks noGrp="1"/>
          </p:cNvGraphicFramePr>
          <p:nvPr>
            <p:ph idx="1"/>
            <p:extLst>
              <p:ext uri="{D42A27DB-BD31-4B8C-83A1-F6EECF244321}">
                <p14:modId xmlns:p14="http://schemas.microsoft.com/office/powerpoint/2010/main" val="1064650036"/>
              </p:ext>
            </p:extLst>
          </p:nvPr>
        </p:nvGraphicFramePr>
        <p:xfrm>
          <a:off x="838200" y="839189"/>
          <a:ext cx="10515600" cy="26141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llipse 6">
            <a:extLst>
              <a:ext uri="{FF2B5EF4-FFF2-40B4-BE49-F238E27FC236}">
                <a16:creationId xmlns:a16="http://schemas.microsoft.com/office/drawing/2014/main" id="{F94A2EA7-CA85-87E8-2B0F-60E90EC20E71}"/>
              </a:ext>
            </a:extLst>
          </p:cNvPr>
          <p:cNvSpPr/>
          <p:nvPr/>
        </p:nvSpPr>
        <p:spPr>
          <a:xfrm>
            <a:off x="4560667" y="3429000"/>
            <a:ext cx="2738420" cy="2839720"/>
          </a:xfrm>
          <a:prstGeom prst="ellipse">
            <a:avLst/>
          </a:prstGeom>
          <a:blipFill>
            <a:blip r:embed="rId7">
              <a:duotone>
                <a:schemeClr val="bg2">
                  <a:shade val="45000"/>
                  <a:satMod val="135000"/>
                </a:schemeClr>
                <a:prstClr val="white"/>
              </a:duotone>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C3BCCC54-D561-E979-650E-36060E01F8BC}"/>
              </a:ext>
            </a:extLst>
          </p:cNvPr>
          <p:cNvSpPr/>
          <p:nvPr/>
        </p:nvSpPr>
        <p:spPr>
          <a:xfrm>
            <a:off x="1081040" y="3429000"/>
            <a:ext cx="2738420" cy="2839720"/>
          </a:xfrm>
          <a:prstGeom prst="ellipse">
            <a:avLst/>
          </a:prstGeom>
          <a:blipFill>
            <a:blip r:embed="rId8">
              <a:duotone>
                <a:schemeClr val="bg2">
                  <a:shade val="45000"/>
                  <a:satMod val="135000"/>
                </a:schemeClr>
                <a:prstClr val="white"/>
              </a:duotone>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7A45A514-4F81-F652-E49E-BDED98A3978C}"/>
              </a:ext>
            </a:extLst>
          </p:cNvPr>
          <p:cNvSpPr/>
          <p:nvPr/>
        </p:nvSpPr>
        <p:spPr>
          <a:xfrm>
            <a:off x="8040294" y="3416449"/>
            <a:ext cx="2738420" cy="2839720"/>
          </a:xfrm>
          <a:prstGeom prst="ellipse">
            <a:avLst/>
          </a:prstGeom>
          <a:blipFill>
            <a:blip r:embed="rId9"/>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67707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7D64E-A359-954B-8DEC-B404CE0335C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93B679F-3639-DA02-8CCE-2D5B06776212}"/>
              </a:ext>
            </a:extLst>
          </p:cNvPr>
          <p:cNvSpPr>
            <a:spLocks noGrp="1"/>
          </p:cNvSpPr>
          <p:nvPr>
            <p:ph type="title"/>
          </p:nvPr>
        </p:nvSpPr>
        <p:spPr/>
        <p:txBody>
          <a:bodyPr/>
          <a:lstStyle/>
          <a:p>
            <a:r>
              <a:rPr lang="fr-FR" b="1" dirty="0">
                <a:solidFill>
                  <a:srgbClr val="D9B063"/>
                </a:solidFill>
                <a:latin typeface="Montserrat" pitchFamily="2" charset="77"/>
              </a:rPr>
              <a:t>L'administration automatique</a:t>
            </a:r>
          </a:p>
        </p:txBody>
      </p:sp>
      <p:sp>
        <p:nvSpPr>
          <p:cNvPr id="3" name="Espace réservé du contenu 2">
            <a:extLst>
              <a:ext uri="{FF2B5EF4-FFF2-40B4-BE49-F238E27FC236}">
                <a16:creationId xmlns:a16="http://schemas.microsoft.com/office/drawing/2014/main" id="{7A8F593D-5402-2D68-602D-C73AE18A173A}"/>
              </a:ext>
            </a:extLst>
          </p:cNvPr>
          <p:cNvSpPr>
            <a:spLocks noGrp="1"/>
          </p:cNvSpPr>
          <p:nvPr>
            <p:ph idx="1"/>
          </p:nvPr>
        </p:nvSpPr>
        <p:spPr>
          <a:xfrm>
            <a:off x="838200" y="1825625"/>
            <a:ext cx="6027295" cy="4351338"/>
          </a:xfrm>
        </p:spPr>
        <p:txBody>
          <a:bodyPr>
            <a:normAutofit fontScale="92500"/>
          </a:bodyPr>
          <a:lstStyle/>
          <a:p>
            <a:r>
              <a:rPr lang="fr-FR" dirty="0">
                <a:latin typeface="Montserrat" pitchFamily="2" charset="77"/>
              </a:rPr>
              <a:t>= automatiser le processus de prise de décision</a:t>
            </a:r>
          </a:p>
          <a:p>
            <a:pPr lvl="1"/>
            <a:r>
              <a:rPr lang="fr-FR" dirty="0">
                <a:latin typeface="Montserrat" pitchFamily="2" charset="77"/>
              </a:rPr>
              <a:t>Automatisation partielle (</a:t>
            </a:r>
            <a:r>
              <a:rPr lang="fr-FR" i="1" dirty="0" err="1">
                <a:latin typeface="Montserrat" pitchFamily="2" charset="77"/>
              </a:rPr>
              <a:t>human</a:t>
            </a:r>
            <a:r>
              <a:rPr lang="fr-FR" i="1" dirty="0">
                <a:latin typeface="Montserrat" pitchFamily="2" charset="77"/>
              </a:rPr>
              <a:t> in the </a:t>
            </a:r>
            <a:r>
              <a:rPr lang="fr-FR" i="1" dirty="0" err="1">
                <a:latin typeface="Montserrat" pitchFamily="2" charset="77"/>
              </a:rPr>
              <a:t>loop</a:t>
            </a:r>
            <a:r>
              <a:rPr lang="fr-FR" dirty="0">
                <a:latin typeface="Montserrat" pitchFamily="2" charset="77"/>
              </a:rPr>
              <a:t>)</a:t>
            </a:r>
          </a:p>
          <a:p>
            <a:pPr lvl="1"/>
            <a:r>
              <a:rPr lang="fr-FR" dirty="0">
                <a:latin typeface="Montserrat" pitchFamily="2" charset="77"/>
              </a:rPr>
              <a:t>Automatisation totale (art. 22 du RGPD)</a:t>
            </a:r>
          </a:p>
          <a:p>
            <a:r>
              <a:rPr lang="fr-FR" dirty="0">
                <a:latin typeface="Montserrat" pitchFamily="2" charset="77"/>
              </a:rPr>
              <a:t>IA classique vs. Apprentissage automatique (</a:t>
            </a:r>
            <a:r>
              <a:rPr lang="fr-FR" i="1" dirty="0">
                <a:latin typeface="Montserrat" pitchFamily="2" charset="77"/>
              </a:rPr>
              <a:t>machine </a:t>
            </a:r>
            <a:r>
              <a:rPr lang="fr-FR" i="1" dirty="0" err="1">
                <a:latin typeface="Montserrat" pitchFamily="2" charset="77"/>
              </a:rPr>
              <a:t>learning</a:t>
            </a:r>
            <a:r>
              <a:rPr lang="fr-FR" dirty="0">
                <a:latin typeface="Montserrat" pitchFamily="2" charset="77"/>
              </a:rPr>
              <a:t>)</a:t>
            </a:r>
          </a:p>
          <a:p>
            <a:r>
              <a:rPr lang="fr-FR" dirty="0">
                <a:latin typeface="Montserrat" pitchFamily="2" charset="77"/>
              </a:rPr>
              <a:t>Usages : octroi proactif d’allocations sociales, lutte contre la fraude, etc. </a:t>
            </a:r>
          </a:p>
          <a:p>
            <a:pPr marL="457200" lvl="1" indent="0">
              <a:buNone/>
            </a:pPr>
            <a:endParaRPr lang="fr-FR" dirty="0">
              <a:latin typeface="Montserrat" pitchFamily="2" charset="77"/>
            </a:endParaRPr>
          </a:p>
        </p:txBody>
      </p:sp>
      <p:sp>
        <p:nvSpPr>
          <p:cNvPr id="4" name="Ellipse 3">
            <a:extLst>
              <a:ext uri="{FF2B5EF4-FFF2-40B4-BE49-F238E27FC236}">
                <a16:creationId xmlns:a16="http://schemas.microsoft.com/office/drawing/2014/main" id="{742C58E0-9EBC-8A57-5D7A-F00682A4387D}"/>
              </a:ext>
            </a:extLst>
          </p:cNvPr>
          <p:cNvSpPr/>
          <p:nvPr/>
        </p:nvSpPr>
        <p:spPr>
          <a:xfrm>
            <a:off x="7223759" y="2072640"/>
            <a:ext cx="3914887" cy="3870927"/>
          </a:xfrm>
          <a:prstGeom prst="ellipse">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68844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rose, menu&#10;&#10;Description générée automatiquement">
            <a:extLst>
              <a:ext uri="{FF2B5EF4-FFF2-40B4-BE49-F238E27FC236}">
                <a16:creationId xmlns:a16="http://schemas.microsoft.com/office/drawing/2014/main" id="{50DF84B1-E1D4-4E19-456F-A6E54B761AF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400000"/>
                    </a14:imgEffect>
                  </a14:imgLayer>
                </a14:imgProps>
              </a:ext>
            </a:extLst>
          </a:blip>
          <a:srcRect b="70592"/>
          <a:stretch/>
        </p:blipFill>
        <p:spPr>
          <a:xfrm>
            <a:off x="277269" y="328064"/>
            <a:ext cx="11637460" cy="1090611"/>
          </a:xfrm>
          <a:prstGeom prst="rect">
            <a:avLst/>
          </a:prstGeom>
        </p:spPr>
      </p:pic>
      <p:pic>
        <p:nvPicPr>
          <p:cNvPr id="2" name="Image 1" descr="Une image contenant texte, capture d’écran, rose, menu&#10;&#10;Description générée automatiquement">
            <a:extLst>
              <a:ext uri="{FF2B5EF4-FFF2-40B4-BE49-F238E27FC236}">
                <a16:creationId xmlns:a16="http://schemas.microsoft.com/office/drawing/2014/main" id="{F3DC02A1-C683-04BD-0F7E-7447B07FDB4D}"/>
              </a:ext>
            </a:extLst>
          </p:cNvPr>
          <p:cNvPicPr>
            <a:picLocks noChangeAspect="1"/>
          </p:cNvPicPr>
          <p:nvPr/>
        </p:nvPicPr>
        <p:blipFill rotWithShape="1">
          <a:blip r:embed="rId2">
            <a:extLst>
              <a:ext uri="{BEBA8EAE-BF5A-486C-A8C5-ECC9F3942E4B}">
                <a14:imgProps xmlns:a14="http://schemas.microsoft.com/office/drawing/2010/main">
                  <a14:imgLayer r:embed="rId4">
                    <a14:imgEffect>
                      <a14:saturation sat="400000"/>
                    </a14:imgEffect>
                  </a14:imgLayer>
                </a14:imgProps>
              </a:ext>
            </a:extLst>
          </a:blip>
          <a:srcRect l="50000" t="30021"/>
          <a:stretch/>
        </p:blipFill>
        <p:spPr>
          <a:xfrm>
            <a:off x="277269" y="1418675"/>
            <a:ext cx="11637460" cy="5190351"/>
          </a:xfrm>
          <a:prstGeom prst="rect">
            <a:avLst/>
          </a:prstGeom>
        </p:spPr>
      </p:pic>
    </p:spTree>
    <p:extLst>
      <p:ext uri="{BB962C8B-B14F-4D97-AF65-F5344CB8AC3E}">
        <p14:creationId xmlns:p14="http://schemas.microsoft.com/office/powerpoint/2010/main" val="217091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Une image contenant texte, Police, capture d’écran, blanc&#10;&#10;Description générée automatiquement">
            <a:extLst>
              <a:ext uri="{FF2B5EF4-FFF2-40B4-BE49-F238E27FC236}">
                <a16:creationId xmlns:a16="http://schemas.microsoft.com/office/drawing/2014/main" id="{4735B76C-A4FE-15A7-991C-BCA95141D8E6}"/>
              </a:ext>
            </a:extLst>
          </p:cNvPr>
          <p:cNvPicPr>
            <a:picLocks noGrp="1" noChangeAspect="1"/>
          </p:cNvPicPr>
          <p:nvPr>
            <p:ph idx="1"/>
          </p:nvPr>
        </p:nvPicPr>
        <p:blipFill>
          <a:blip r:embed="rId3"/>
          <a:stretch>
            <a:fillRect/>
          </a:stretch>
        </p:blipFill>
        <p:spPr>
          <a:xfrm>
            <a:off x="643467" y="1084411"/>
            <a:ext cx="10905066" cy="4689176"/>
          </a:xfrm>
          <a:prstGeom prst="rect">
            <a:avLst/>
          </a:prstGeom>
        </p:spPr>
      </p:pic>
    </p:spTree>
    <p:extLst>
      <p:ext uri="{BB962C8B-B14F-4D97-AF65-F5344CB8AC3E}">
        <p14:creationId xmlns:p14="http://schemas.microsoft.com/office/powerpoint/2010/main" val="3519647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DEEF43BB-C10D-17D0-FFD7-01CFC38F5470}"/>
              </a:ext>
            </a:extLst>
          </p:cNvPr>
          <p:cNvSpPr>
            <a:spLocks noGrp="1"/>
          </p:cNvSpPr>
          <p:nvPr>
            <p:ph type="title"/>
          </p:nvPr>
        </p:nvSpPr>
        <p:spPr>
          <a:xfrm>
            <a:off x="838200" y="365125"/>
            <a:ext cx="10515600" cy="685199"/>
          </a:xfrm>
        </p:spPr>
        <p:txBody>
          <a:bodyPr>
            <a:noAutofit/>
          </a:bodyPr>
          <a:lstStyle/>
          <a:p>
            <a:r>
              <a:rPr lang="fr-FR" b="1" dirty="0">
                <a:solidFill>
                  <a:schemeClr val="tx2"/>
                </a:solidFill>
                <a:latin typeface="Montserrat" pitchFamily="2" charset="77"/>
              </a:rPr>
              <a:t>La transparence administrative</a:t>
            </a:r>
          </a:p>
        </p:txBody>
      </p:sp>
      <p:graphicFrame>
        <p:nvGraphicFramePr>
          <p:cNvPr id="7" name="Diagramme 6">
            <a:extLst>
              <a:ext uri="{FF2B5EF4-FFF2-40B4-BE49-F238E27FC236}">
                <a16:creationId xmlns:a16="http://schemas.microsoft.com/office/drawing/2014/main" id="{98C6A72E-B9FF-E29F-59A9-76235EA4C933}"/>
              </a:ext>
            </a:extLst>
          </p:cNvPr>
          <p:cNvGraphicFramePr/>
          <p:nvPr>
            <p:extLst>
              <p:ext uri="{D42A27DB-BD31-4B8C-83A1-F6EECF244321}">
                <p14:modId xmlns:p14="http://schemas.microsoft.com/office/powerpoint/2010/main" val="2538488864"/>
              </p:ext>
            </p:extLst>
          </p:nvPr>
        </p:nvGraphicFramePr>
        <p:xfrm>
          <a:off x="2032000" y="1349298"/>
          <a:ext cx="8128000" cy="49428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1660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82E6E-A130-8C96-B9A1-8A0972D3E4DD}"/>
            </a:ext>
          </a:extLst>
        </p:cNvPr>
        <p:cNvGrpSpPr/>
        <p:nvPr/>
      </p:nvGrpSpPr>
      <p:grpSpPr>
        <a:xfrm>
          <a:off x="0" y="0"/>
          <a:ext cx="0" cy="0"/>
          <a:chOff x="0" y="0"/>
          <a:chExt cx="0" cy="0"/>
        </a:xfrm>
      </p:grpSpPr>
      <p:graphicFrame>
        <p:nvGraphicFramePr>
          <p:cNvPr id="7" name="Diagramme 6">
            <a:extLst>
              <a:ext uri="{FF2B5EF4-FFF2-40B4-BE49-F238E27FC236}">
                <a16:creationId xmlns:a16="http://schemas.microsoft.com/office/drawing/2014/main" id="{1998E910-0E40-538F-F7ED-C088639CF72B}"/>
              </a:ext>
            </a:extLst>
          </p:cNvPr>
          <p:cNvGraphicFramePr/>
          <p:nvPr>
            <p:extLst>
              <p:ext uri="{D42A27DB-BD31-4B8C-83A1-F6EECF244321}">
                <p14:modId xmlns:p14="http://schemas.microsoft.com/office/powerpoint/2010/main" val="1598694631"/>
              </p:ext>
            </p:extLst>
          </p:nvPr>
        </p:nvGraphicFramePr>
        <p:xfrm>
          <a:off x="2032000" y="957572"/>
          <a:ext cx="8128000" cy="49428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5347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0CD6E2CD-D0E9-433E-EE05-9F83394381C7}"/>
              </a:ext>
            </a:extLst>
          </p:cNvPr>
          <p:cNvSpPr>
            <a:spLocks noGrp="1"/>
          </p:cNvSpPr>
          <p:nvPr>
            <p:ph type="title"/>
          </p:nvPr>
        </p:nvSpPr>
        <p:spPr>
          <a:xfrm>
            <a:off x="838200" y="278609"/>
            <a:ext cx="10515600" cy="705392"/>
          </a:xfrm>
        </p:spPr>
        <p:txBody>
          <a:bodyPr>
            <a:normAutofit/>
          </a:bodyPr>
          <a:lstStyle/>
          <a:p>
            <a:r>
              <a:rPr lang="fr-FR" sz="3200" b="1" dirty="0">
                <a:solidFill>
                  <a:srgbClr val="2E7984"/>
                </a:solidFill>
                <a:latin typeface="Montserrat" pitchFamily="2" charset="77"/>
              </a:rPr>
              <a:t>Pourquoi parler de transparence ? </a:t>
            </a:r>
          </a:p>
        </p:txBody>
      </p:sp>
      <p:graphicFrame>
        <p:nvGraphicFramePr>
          <p:cNvPr id="5" name="Diagramme 4">
            <a:extLst>
              <a:ext uri="{FF2B5EF4-FFF2-40B4-BE49-F238E27FC236}">
                <a16:creationId xmlns:a16="http://schemas.microsoft.com/office/drawing/2014/main" id="{580FB65A-A595-5A09-AB08-8F97AFEA6B2A}"/>
              </a:ext>
            </a:extLst>
          </p:cNvPr>
          <p:cNvGraphicFramePr/>
          <p:nvPr>
            <p:extLst>
              <p:ext uri="{D42A27DB-BD31-4B8C-83A1-F6EECF244321}">
                <p14:modId xmlns:p14="http://schemas.microsoft.com/office/powerpoint/2010/main" val="2366601484"/>
              </p:ext>
            </p:extLst>
          </p:nvPr>
        </p:nvGraphicFramePr>
        <p:xfrm>
          <a:off x="838200" y="510699"/>
          <a:ext cx="2926903" cy="33144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 5" descr="Une image contenant texte, capture d’écran, Police, document&#10;&#10;Description générée automatiquement">
            <a:extLst>
              <a:ext uri="{FF2B5EF4-FFF2-40B4-BE49-F238E27FC236}">
                <a16:creationId xmlns:a16="http://schemas.microsoft.com/office/drawing/2014/main" id="{044D9873-0F42-12C0-C50E-5C8E829D4929}"/>
              </a:ext>
            </a:extLst>
          </p:cNvPr>
          <p:cNvPicPr>
            <a:picLocks noChangeAspect="1"/>
          </p:cNvPicPr>
          <p:nvPr/>
        </p:nvPicPr>
        <p:blipFill>
          <a:blip r:embed="rId7"/>
          <a:stretch>
            <a:fillRect/>
          </a:stretch>
        </p:blipFill>
        <p:spPr>
          <a:xfrm>
            <a:off x="4718334" y="968217"/>
            <a:ext cx="3790046" cy="2460783"/>
          </a:xfrm>
          <a:prstGeom prst="rect">
            <a:avLst/>
          </a:prstGeom>
        </p:spPr>
      </p:pic>
      <p:pic>
        <p:nvPicPr>
          <p:cNvPr id="11" name="Image 10" descr="Une image contenant texte, capture d’écran, Police, nombre&#10;&#10;Le contenu généré par l’IA peut être incorrect.">
            <a:extLst>
              <a:ext uri="{FF2B5EF4-FFF2-40B4-BE49-F238E27FC236}">
                <a16:creationId xmlns:a16="http://schemas.microsoft.com/office/drawing/2014/main" id="{DD97FFE4-B47A-1383-1B32-AF2728EEF784}"/>
              </a:ext>
            </a:extLst>
          </p:cNvPr>
          <p:cNvPicPr>
            <a:picLocks noChangeAspect="1"/>
          </p:cNvPicPr>
          <p:nvPr/>
        </p:nvPicPr>
        <p:blipFill>
          <a:blip r:embed="rId8"/>
          <a:stretch>
            <a:fillRect/>
          </a:stretch>
        </p:blipFill>
        <p:spPr>
          <a:xfrm>
            <a:off x="7035636" y="3658252"/>
            <a:ext cx="4847475" cy="2719592"/>
          </a:xfrm>
          <a:prstGeom prst="rect">
            <a:avLst/>
          </a:prstGeom>
        </p:spPr>
      </p:pic>
      <p:pic>
        <p:nvPicPr>
          <p:cNvPr id="12" name="Espace réservé du contenu 4" descr="Une image contenant texte, capture d’écran, Police&#10;&#10;Description générée automatiquement">
            <a:extLst>
              <a:ext uri="{FF2B5EF4-FFF2-40B4-BE49-F238E27FC236}">
                <a16:creationId xmlns:a16="http://schemas.microsoft.com/office/drawing/2014/main" id="{C0931A52-F931-2100-78DA-E746EDEFA539}"/>
              </a:ext>
            </a:extLst>
          </p:cNvPr>
          <p:cNvPicPr>
            <a:picLocks noGrp="1" noChangeAspect="1"/>
          </p:cNvPicPr>
          <p:nvPr>
            <p:ph idx="1"/>
          </p:nvPr>
        </p:nvPicPr>
        <p:blipFill>
          <a:blip r:embed="rId9"/>
          <a:stretch>
            <a:fillRect/>
          </a:stretch>
        </p:blipFill>
        <p:spPr>
          <a:xfrm>
            <a:off x="838200" y="3592680"/>
            <a:ext cx="5657190" cy="2194802"/>
          </a:xfrm>
        </p:spPr>
      </p:pic>
      <p:pic>
        <p:nvPicPr>
          <p:cNvPr id="13" name="Image 12" descr="Une image contenant croquis, dessin, ordinateur, dessin humoristique&#10;&#10;Description générée automatiquement">
            <a:extLst>
              <a:ext uri="{FF2B5EF4-FFF2-40B4-BE49-F238E27FC236}">
                <a16:creationId xmlns:a16="http://schemas.microsoft.com/office/drawing/2014/main" id="{0D374196-2010-E1E0-CA4E-36C3FECC5132}"/>
              </a:ext>
            </a:extLst>
          </p:cNvPr>
          <p:cNvPicPr>
            <a:picLocks noChangeAspect="1"/>
          </p:cNvPicPr>
          <p:nvPr/>
        </p:nvPicPr>
        <p:blipFill>
          <a:blip r:embed="rId10"/>
          <a:stretch>
            <a:fillRect/>
          </a:stretch>
        </p:blipFill>
        <p:spPr>
          <a:xfrm>
            <a:off x="3956823" y="5018049"/>
            <a:ext cx="2644699" cy="1763132"/>
          </a:xfrm>
          <a:prstGeom prst="rect">
            <a:avLst/>
          </a:prstGeom>
        </p:spPr>
      </p:pic>
      <p:pic>
        <p:nvPicPr>
          <p:cNvPr id="16" name="Image 15" descr="Une image contenant texte, capture d’écran, Police, Site web&#10;&#10;Le contenu généré par l’IA peut être incorrect.">
            <a:extLst>
              <a:ext uri="{FF2B5EF4-FFF2-40B4-BE49-F238E27FC236}">
                <a16:creationId xmlns:a16="http://schemas.microsoft.com/office/drawing/2014/main" id="{EBDF989F-7096-1312-46BC-42CB2D7068C1}"/>
              </a:ext>
            </a:extLst>
          </p:cNvPr>
          <p:cNvPicPr>
            <a:picLocks noChangeAspect="1"/>
          </p:cNvPicPr>
          <p:nvPr/>
        </p:nvPicPr>
        <p:blipFill>
          <a:blip r:embed="rId11"/>
          <a:stretch>
            <a:fillRect/>
          </a:stretch>
        </p:blipFill>
        <p:spPr>
          <a:xfrm>
            <a:off x="8773716" y="278609"/>
            <a:ext cx="3056699" cy="3150391"/>
          </a:xfrm>
          <a:prstGeom prst="rect">
            <a:avLst/>
          </a:prstGeom>
        </p:spPr>
      </p:pic>
    </p:spTree>
    <p:extLst>
      <p:ext uri="{BB962C8B-B14F-4D97-AF65-F5344CB8AC3E}">
        <p14:creationId xmlns:p14="http://schemas.microsoft.com/office/powerpoint/2010/main" val="2510637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77F0C-AE77-6995-8ACF-FDFA4B5D040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F77B406-3F82-389D-A69D-A1717ED65BC2}"/>
              </a:ext>
            </a:extLst>
          </p:cNvPr>
          <p:cNvSpPr>
            <a:spLocks noGrp="1"/>
          </p:cNvSpPr>
          <p:nvPr>
            <p:ph type="title"/>
          </p:nvPr>
        </p:nvSpPr>
        <p:spPr>
          <a:xfrm>
            <a:off x="838200" y="365125"/>
            <a:ext cx="10515600" cy="708301"/>
          </a:xfrm>
        </p:spPr>
        <p:txBody>
          <a:bodyPr/>
          <a:lstStyle/>
          <a:p>
            <a:r>
              <a:rPr lang="fr-FR" b="1" dirty="0">
                <a:solidFill>
                  <a:srgbClr val="2E7984"/>
                </a:solidFill>
                <a:latin typeface="Montserrat" pitchFamily="2" charset="77"/>
              </a:rPr>
              <a:t>L’opacité algorithmique</a:t>
            </a:r>
          </a:p>
        </p:txBody>
      </p:sp>
      <p:pic>
        <p:nvPicPr>
          <p:cNvPr id="6" name="Image 5" descr="Une image contenant croquis, texte, dessin, illustration&#10;&#10;Description générée automatiquement">
            <a:extLst>
              <a:ext uri="{FF2B5EF4-FFF2-40B4-BE49-F238E27FC236}">
                <a16:creationId xmlns:a16="http://schemas.microsoft.com/office/drawing/2014/main" id="{D301F4CB-D16E-1F85-1B96-FDC638DE36FD}"/>
              </a:ext>
            </a:extLst>
          </p:cNvPr>
          <p:cNvPicPr>
            <a:picLocks noChangeAspect="1"/>
          </p:cNvPicPr>
          <p:nvPr/>
        </p:nvPicPr>
        <p:blipFill rotWithShape="1">
          <a:blip r:embed="rId2"/>
          <a:srcRect t="12537" b="16424"/>
          <a:stretch/>
        </p:blipFill>
        <p:spPr bwMode="auto">
          <a:xfrm>
            <a:off x="838200" y="3691173"/>
            <a:ext cx="10905066" cy="2943803"/>
          </a:xfrm>
          <a:prstGeom prst="rect">
            <a:avLst/>
          </a:prstGeom>
          <a:extLst>
            <a:ext uri="{53640926-AAD7-44D8-BBD7-CCE9431645EC}">
              <a14:shadowObscured xmlns:a14="http://schemas.microsoft.com/office/drawing/2010/main"/>
            </a:ext>
          </a:extLst>
        </p:spPr>
      </p:pic>
      <p:pic>
        <p:nvPicPr>
          <p:cNvPr id="10" name="Graphique 9" descr="Verrou avec un remplissage uni">
            <a:extLst>
              <a:ext uri="{FF2B5EF4-FFF2-40B4-BE49-F238E27FC236}">
                <a16:creationId xmlns:a16="http://schemas.microsoft.com/office/drawing/2014/main" id="{5E2F55CE-4B13-287A-601C-C1591DF795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62795" y="4689795"/>
            <a:ext cx="860603" cy="860603"/>
          </a:xfrm>
          <a:prstGeom prst="rect">
            <a:avLst/>
          </a:prstGeom>
        </p:spPr>
      </p:pic>
      <p:sp>
        <p:nvSpPr>
          <p:cNvPr id="11" name="ZoneTexte 10">
            <a:extLst>
              <a:ext uri="{FF2B5EF4-FFF2-40B4-BE49-F238E27FC236}">
                <a16:creationId xmlns:a16="http://schemas.microsoft.com/office/drawing/2014/main" id="{5F8253F0-A6D1-836E-A5F3-CF48A6EE19E6}"/>
              </a:ext>
            </a:extLst>
          </p:cNvPr>
          <p:cNvSpPr txBox="1"/>
          <p:nvPr/>
        </p:nvSpPr>
        <p:spPr>
          <a:xfrm>
            <a:off x="838200" y="1163502"/>
            <a:ext cx="10515600" cy="224580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fr-FR" sz="2400" dirty="0">
                <a:solidFill>
                  <a:schemeClr val="tx2"/>
                </a:solidFill>
                <a:latin typeface="Montserrat" pitchFamily="2" charset="77"/>
              </a:rPr>
              <a:t>L’opacité intentionnelle</a:t>
            </a:r>
          </a:p>
          <a:p>
            <a:pPr marL="285750" indent="-285750">
              <a:lnSpc>
                <a:spcPct val="150000"/>
              </a:lnSpc>
              <a:buFont typeface="Arial" panose="020B0604020202020204" pitchFamily="34" charset="0"/>
              <a:buChar char="•"/>
            </a:pPr>
            <a:r>
              <a:rPr lang="fr-FR" sz="2400" dirty="0">
                <a:solidFill>
                  <a:schemeClr val="tx2"/>
                </a:solidFill>
                <a:latin typeface="Montserrat" pitchFamily="2" charset="77"/>
              </a:rPr>
              <a:t>L’opacité due à un illectronisme</a:t>
            </a:r>
          </a:p>
          <a:p>
            <a:pPr marL="285750" indent="-285750">
              <a:lnSpc>
                <a:spcPct val="150000"/>
              </a:lnSpc>
              <a:buFont typeface="Arial" panose="020B0604020202020204" pitchFamily="34" charset="0"/>
              <a:buChar char="•"/>
            </a:pPr>
            <a:r>
              <a:rPr lang="fr-FR" sz="2400" dirty="0">
                <a:solidFill>
                  <a:schemeClr val="tx2"/>
                </a:solidFill>
                <a:latin typeface="Montserrat" pitchFamily="2" charset="77"/>
              </a:rPr>
              <a:t>L’opacité intrinsèque</a:t>
            </a:r>
          </a:p>
          <a:p>
            <a:pPr marL="285750" indent="-285750">
              <a:lnSpc>
                <a:spcPct val="150000"/>
              </a:lnSpc>
              <a:buFont typeface="Arial" panose="020B0604020202020204" pitchFamily="34" charset="0"/>
              <a:buChar char="•"/>
            </a:pPr>
            <a:r>
              <a:rPr lang="fr-FR" sz="2400" dirty="0">
                <a:solidFill>
                  <a:schemeClr val="tx2"/>
                </a:solidFill>
                <a:latin typeface="Montserrat" pitchFamily="2" charset="77"/>
              </a:rPr>
              <a:t>L’opacité stratégique</a:t>
            </a:r>
          </a:p>
        </p:txBody>
      </p:sp>
    </p:spTree>
    <p:extLst>
      <p:ext uri="{BB962C8B-B14F-4D97-AF65-F5344CB8AC3E}">
        <p14:creationId xmlns:p14="http://schemas.microsoft.com/office/powerpoint/2010/main" val="1587939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00E02-6C35-73E5-1CC4-7446822B653C}"/>
            </a:ext>
          </a:extLst>
        </p:cNvPr>
        <p:cNvGrpSpPr/>
        <p:nvPr/>
      </p:nvGrpSpPr>
      <p:grpSpPr>
        <a:xfrm>
          <a:off x="0" y="0"/>
          <a:ext cx="0" cy="0"/>
          <a:chOff x="0" y="0"/>
          <a:chExt cx="0" cy="0"/>
        </a:xfrm>
      </p:grpSpPr>
      <p:graphicFrame>
        <p:nvGraphicFramePr>
          <p:cNvPr id="7" name="Diagramme 6">
            <a:extLst>
              <a:ext uri="{FF2B5EF4-FFF2-40B4-BE49-F238E27FC236}">
                <a16:creationId xmlns:a16="http://schemas.microsoft.com/office/drawing/2014/main" id="{C9B33E72-C6EA-9624-38BF-3B97A2A9D5F9}"/>
              </a:ext>
            </a:extLst>
          </p:cNvPr>
          <p:cNvGraphicFramePr/>
          <p:nvPr>
            <p:extLst>
              <p:ext uri="{D42A27DB-BD31-4B8C-83A1-F6EECF244321}">
                <p14:modId xmlns:p14="http://schemas.microsoft.com/office/powerpoint/2010/main" val="180978066"/>
              </p:ext>
            </p:extLst>
          </p:nvPr>
        </p:nvGraphicFramePr>
        <p:xfrm>
          <a:off x="2032000" y="957572"/>
          <a:ext cx="8128000" cy="49428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86755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E52BA0BC-BF97-022B-31B8-F911143847F1}"/>
              </a:ext>
            </a:extLst>
          </p:cNvPr>
          <p:cNvSpPr>
            <a:spLocks noGrp="1"/>
          </p:cNvSpPr>
          <p:nvPr>
            <p:ph type="title"/>
          </p:nvPr>
        </p:nvSpPr>
        <p:spPr>
          <a:xfrm>
            <a:off x="838200" y="365125"/>
            <a:ext cx="10515600" cy="685199"/>
          </a:xfrm>
        </p:spPr>
        <p:txBody>
          <a:bodyPr>
            <a:noAutofit/>
          </a:bodyPr>
          <a:lstStyle/>
          <a:p>
            <a:r>
              <a:rPr lang="fr-FR" b="1" dirty="0">
                <a:solidFill>
                  <a:srgbClr val="A5B18B"/>
                </a:solidFill>
                <a:latin typeface="Montserrat" pitchFamily="2" charset="77"/>
              </a:rPr>
              <a:t>La publicité de l’administration</a:t>
            </a:r>
          </a:p>
        </p:txBody>
      </p:sp>
      <p:sp>
        <p:nvSpPr>
          <p:cNvPr id="5" name="Rectangle : coins arrondis 4">
            <a:extLst>
              <a:ext uri="{FF2B5EF4-FFF2-40B4-BE49-F238E27FC236}">
                <a16:creationId xmlns:a16="http://schemas.microsoft.com/office/drawing/2014/main" id="{AFB9B13B-B107-6119-9262-4B914B1F4F79}"/>
              </a:ext>
            </a:extLst>
          </p:cNvPr>
          <p:cNvSpPr/>
          <p:nvPr/>
        </p:nvSpPr>
        <p:spPr>
          <a:xfrm>
            <a:off x="838201" y="1228896"/>
            <a:ext cx="5053914" cy="3991548"/>
          </a:xfrm>
          <a:prstGeom prst="roundRect">
            <a:avLst/>
          </a:prstGeom>
          <a:solidFill>
            <a:srgbClr val="A5B18B">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B7C172D-0D0B-0F58-9189-8BBB75172A1D}"/>
              </a:ext>
            </a:extLst>
          </p:cNvPr>
          <p:cNvSpPr/>
          <p:nvPr/>
        </p:nvSpPr>
        <p:spPr>
          <a:xfrm>
            <a:off x="6299886" y="1228896"/>
            <a:ext cx="4873636" cy="3991548"/>
          </a:xfrm>
          <a:prstGeom prst="roundRect">
            <a:avLst/>
          </a:prstGeom>
          <a:solidFill>
            <a:srgbClr val="A5B18B">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DB773790-7366-D18A-D03E-65D1888AD2CB}"/>
              </a:ext>
            </a:extLst>
          </p:cNvPr>
          <p:cNvSpPr txBox="1"/>
          <p:nvPr/>
        </p:nvSpPr>
        <p:spPr>
          <a:xfrm>
            <a:off x="1335636" y="1408772"/>
            <a:ext cx="4059044" cy="3724096"/>
          </a:xfrm>
          <a:prstGeom prst="rect">
            <a:avLst/>
          </a:prstGeom>
          <a:noFill/>
        </p:spPr>
        <p:txBody>
          <a:bodyPr wrap="square" rtlCol="0">
            <a:spAutoFit/>
          </a:bodyPr>
          <a:lstStyle/>
          <a:p>
            <a:pPr algn="ctr"/>
            <a:r>
              <a:rPr lang="fr-FR" sz="2000" b="1" u="sng" dirty="0">
                <a:solidFill>
                  <a:schemeClr val="tx2"/>
                </a:solidFill>
              </a:rPr>
              <a:t>La publicité active</a:t>
            </a:r>
          </a:p>
          <a:p>
            <a:pPr marL="285750" indent="-285750">
              <a:buFont typeface="Arial" panose="020B0604020202020204" pitchFamily="34" charset="0"/>
              <a:buChar char="•"/>
            </a:pPr>
            <a:endParaRPr lang="fr-FR" sz="1600" dirty="0">
              <a:solidFill>
                <a:schemeClr val="tx2"/>
              </a:solidFill>
            </a:endParaRPr>
          </a:p>
          <a:p>
            <a:pPr marL="285750" indent="-285750">
              <a:buFont typeface="Arial" panose="020B0604020202020204" pitchFamily="34" charset="0"/>
              <a:buChar char="•"/>
            </a:pPr>
            <a:r>
              <a:rPr lang="fr-FR" sz="1600" dirty="0">
                <a:solidFill>
                  <a:schemeClr val="tx2"/>
                </a:solidFill>
              </a:rPr>
              <a:t>Devoir d’information</a:t>
            </a:r>
          </a:p>
          <a:p>
            <a:pPr marL="285750" indent="-285750">
              <a:buFont typeface="Arial" panose="020B0604020202020204" pitchFamily="34" charset="0"/>
              <a:buChar char="•"/>
            </a:pPr>
            <a:r>
              <a:rPr lang="fr-FR" sz="1600" dirty="0">
                <a:solidFill>
                  <a:schemeClr val="tx2"/>
                </a:solidFill>
              </a:rPr>
              <a:t>Proactivité</a:t>
            </a:r>
          </a:p>
          <a:p>
            <a:pPr marL="285750" indent="-285750">
              <a:buFont typeface="Arial" panose="020B0604020202020204" pitchFamily="34" charset="0"/>
              <a:buChar char="•"/>
            </a:pPr>
            <a:r>
              <a:rPr lang="fr-FR" sz="1600" dirty="0">
                <a:solidFill>
                  <a:schemeClr val="tx2"/>
                </a:solidFill>
              </a:rPr>
              <a:t>Loi du 11 avril 1994 relative à la publicité de l’administration</a:t>
            </a:r>
          </a:p>
          <a:p>
            <a:pPr marL="285750" indent="-285750">
              <a:buFont typeface="Arial" panose="020B0604020202020204" pitchFamily="34" charset="0"/>
              <a:buChar char="•"/>
            </a:pPr>
            <a:r>
              <a:rPr lang="fr-FR" sz="1600" dirty="0">
                <a:solidFill>
                  <a:schemeClr val="tx2"/>
                </a:solidFill>
              </a:rPr>
              <a:t>Concerne 3 types d’information</a:t>
            </a:r>
          </a:p>
          <a:p>
            <a:pPr marL="800100" lvl="1" indent="-342900">
              <a:buFont typeface="+mj-lt"/>
              <a:buAutoNum type="arabicParenR"/>
            </a:pPr>
            <a:r>
              <a:rPr lang="fr-FR" sz="1600" dirty="0">
                <a:solidFill>
                  <a:schemeClr val="tx2"/>
                </a:solidFill>
              </a:rPr>
              <a:t>L’information relative au fonctionnement de l’autorité administrative</a:t>
            </a:r>
          </a:p>
          <a:p>
            <a:pPr marL="800100" lvl="1" indent="-342900">
              <a:buFont typeface="+mj-lt"/>
              <a:buAutoNum type="arabicParenR"/>
            </a:pPr>
            <a:r>
              <a:rPr lang="fr-FR" sz="1600" dirty="0">
                <a:solidFill>
                  <a:schemeClr val="tx2"/>
                </a:solidFill>
              </a:rPr>
              <a:t>L’information relative à l’agent responsable du dossier</a:t>
            </a:r>
          </a:p>
          <a:p>
            <a:pPr marL="800100" lvl="1" indent="-342900">
              <a:buFont typeface="+mj-lt"/>
              <a:buAutoNum type="arabicParenR"/>
            </a:pPr>
            <a:r>
              <a:rPr lang="fr-FR" sz="1600" dirty="0">
                <a:solidFill>
                  <a:schemeClr val="tx2"/>
                </a:solidFill>
              </a:rPr>
              <a:t>L’indication des voies de recours (art. 19 LCCE)</a:t>
            </a:r>
          </a:p>
        </p:txBody>
      </p:sp>
      <p:sp>
        <p:nvSpPr>
          <p:cNvPr id="8" name="ZoneTexte 7">
            <a:extLst>
              <a:ext uri="{FF2B5EF4-FFF2-40B4-BE49-F238E27FC236}">
                <a16:creationId xmlns:a16="http://schemas.microsoft.com/office/drawing/2014/main" id="{6DE4B282-B8AF-8CE4-4CFA-F0018B8FD4F8}"/>
              </a:ext>
            </a:extLst>
          </p:cNvPr>
          <p:cNvSpPr txBox="1"/>
          <p:nvPr/>
        </p:nvSpPr>
        <p:spPr>
          <a:xfrm>
            <a:off x="6797320" y="1347216"/>
            <a:ext cx="4059044" cy="3785652"/>
          </a:xfrm>
          <a:prstGeom prst="rect">
            <a:avLst/>
          </a:prstGeom>
          <a:noFill/>
        </p:spPr>
        <p:txBody>
          <a:bodyPr wrap="square" rtlCol="0">
            <a:spAutoFit/>
          </a:bodyPr>
          <a:lstStyle/>
          <a:p>
            <a:pPr algn="ctr"/>
            <a:r>
              <a:rPr lang="fr-FR" sz="2000" b="1" u="sng" dirty="0">
                <a:solidFill>
                  <a:schemeClr val="tx2"/>
                </a:solidFill>
              </a:rPr>
              <a:t>La publicité passive</a:t>
            </a:r>
          </a:p>
          <a:p>
            <a:endParaRPr lang="fr-FR" dirty="0">
              <a:solidFill>
                <a:schemeClr val="tx2"/>
              </a:solidFill>
            </a:endParaRPr>
          </a:p>
          <a:p>
            <a:pPr algn="just"/>
            <a:r>
              <a:rPr lang="fr-FR" sz="1400" dirty="0" err="1">
                <a:solidFill>
                  <a:schemeClr val="tx2"/>
                </a:solidFill>
              </a:rPr>
              <a:t>Const</a:t>
            </a:r>
            <a:r>
              <a:rPr lang="fr-FR" sz="1400" dirty="0">
                <a:solidFill>
                  <a:schemeClr val="tx2"/>
                </a:solidFill>
              </a:rPr>
              <a:t>., art. 32 : « </a:t>
            </a:r>
            <a:r>
              <a:rPr lang="fr-FR" sz="1400" i="1" dirty="0">
                <a:solidFill>
                  <a:schemeClr val="tx2"/>
                </a:solidFill>
              </a:rPr>
              <a:t>chacun a le droit de consulter chaque document administratif et de s’en faire remettre copie, sauf dans les cas et conditions fixés par la loi, le décret ou [l’ordonnance]</a:t>
            </a:r>
            <a:r>
              <a:rPr lang="fr-FR" sz="1400" dirty="0">
                <a:solidFill>
                  <a:schemeClr val="tx2"/>
                </a:solidFill>
              </a:rPr>
              <a:t> ». </a:t>
            </a:r>
          </a:p>
          <a:p>
            <a:endParaRPr lang="fr-FR" dirty="0">
              <a:solidFill>
                <a:schemeClr val="tx2"/>
              </a:solidFill>
            </a:endParaRPr>
          </a:p>
          <a:p>
            <a:pPr marL="285750" indent="-285750">
              <a:buFont typeface="Arial" panose="020B0604020202020204" pitchFamily="34" charset="0"/>
              <a:buChar char="•"/>
            </a:pPr>
            <a:r>
              <a:rPr lang="fr-FR" sz="1600" dirty="0">
                <a:solidFill>
                  <a:schemeClr val="tx2"/>
                </a:solidFill>
              </a:rPr>
              <a:t>= le droit d’accès aux documents administratifs</a:t>
            </a:r>
          </a:p>
          <a:p>
            <a:pPr marL="285750" indent="-285750">
              <a:buFont typeface="Arial" panose="020B0604020202020204" pitchFamily="34" charset="0"/>
              <a:buChar char="•"/>
            </a:pPr>
            <a:r>
              <a:rPr lang="fr-FR" sz="1600" dirty="0">
                <a:solidFill>
                  <a:schemeClr val="tx2"/>
                </a:solidFill>
              </a:rPr>
              <a:t>Le code source en tant que document administratif communicable</a:t>
            </a:r>
          </a:p>
          <a:p>
            <a:pPr marL="285750" indent="-285750">
              <a:buFont typeface="Arial" panose="020B0604020202020204" pitchFamily="34" charset="0"/>
              <a:buChar char="•"/>
            </a:pPr>
            <a:r>
              <a:rPr lang="fr-FR" sz="1600" dirty="0">
                <a:solidFill>
                  <a:schemeClr val="tx2"/>
                </a:solidFill>
              </a:rPr>
              <a:t>Les exceptions (mise en balance)</a:t>
            </a:r>
          </a:p>
          <a:p>
            <a:pPr marL="742950" lvl="1" indent="-285750">
              <a:buFont typeface="Arial" panose="020B0604020202020204" pitchFamily="34" charset="0"/>
              <a:buChar char="•"/>
            </a:pPr>
            <a:r>
              <a:rPr lang="fr-FR" sz="1600" dirty="0">
                <a:solidFill>
                  <a:schemeClr val="tx2"/>
                </a:solidFill>
              </a:rPr>
              <a:t>obligatoires absolues</a:t>
            </a:r>
          </a:p>
          <a:p>
            <a:pPr marL="742950" lvl="1" indent="-285750">
              <a:buFont typeface="Arial" panose="020B0604020202020204" pitchFamily="34" charset="0"/>
              <a:buChar char="•"/>
            </a:pPr>
            <a:r>
              <a:rPr lang="fr-FR" sz="1600" dirty="0">
                <a:solidFill>
                  <a:schemeClr val="tx2"/>
                </a:solidFill>
              </a:rPr>
              <a:t>obligatoires relatives</a:t>
            </a:r>
          </a:p>
          <a:p>
            <a:pPr marL="742950" lvl="1" indent="-285750">
              <a:buFont typeface="Arial" panose="020B0604020202020204" pitchFamily="34" charset="0"/>
              <a:buChar char="•"/>
            </a:pPr>
            <a:r>
              <a:rPr lang="fr-FR" sz="1600" dirty="0">
                <a:solidFill>
                  <a:schemeClr val="tx2"/>
                </a:solidFill>
              </a:rPr>
              <a:t>facultatives</a:t>
            </a:r>
          </a:p>
        </p:txBody>
      </p:sp>
      <p:sp>
        <p:nvSpPr>
          <p:cNvPr id="9" name="Rectangle : coins arrondis 8">
            <a:extLst>
              <a:ext uri="{FF2B5EF4-FFF2-40B4-BE49-F238E27FC236}">
                <a16:creationId xmlns:a16="http://schemas.microsoft.com/office/drawing/2014/main" id="{400013A9-E1D4-B53F-020F-B44C8ACF2014}"/>
              </a:ext>
            </a:extLst>
          </p:cNvPr>
          <p:cNvSpPr/>
          <p:nvPr/>
        </p:nvSpPr>
        <p:spPr>
          <a:xfrm>
            <a:off x="838199" y="5449228"/>
            <a:ext cx="10425935" cy="1148183"/>
          </a:xfrm>
          <a:prstGeom prst="roundRect">
            <a:avLst/>
          </a:prstGeom>
          <a:solidFill>
            <a:srgbClr val="A5B18B">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2"/>
                </a:solidFill>
              </a:rPr>
              <a:t>➡️ Quid en matière de numérique ?</a:t>
            </a:r>
          </a:p>
        </p:txBody>
      </p:sp>
    </p:spTree>
    <p:extLst>
      <p:ext uri="{BB962C8B-B14F-4D97-AF65-F5344CB8AC3E}">
        <p14:creationId xmlns:p14="http://schemas.microsoft.com/office/powerpoint/2010/main" val="3400526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5948AE-0201-20C2-7D68-7FA2FF47ABB9}"/>
              </a:ext>
            </a:extLst>
          </p:cNvPr>
          <p:cNvSpPr>
            <a:spLocks noGrp="1"/>
          </p:cNvSpPr>
          <p:nvPr>
            <p:ph type="title"/>
          </p:nvPr>
        </p:nvSpPr>
        <p:spPr>
          <a:xfrm>
            <a:off x="838200" y="365126"/>
            <a:ext cx="10515600" cy="738846"/>
          </a:xfrm>
        </p:spPr>
        <p:txBody>
          <a:bodyPr/>
          <a:lstStyle/>
          <a:p>
            <a:r>
              <a:rPr lang="fr-FR" b="1" dirty="0">
                <a:solidFill>
                  <a:schemeClr val="tx2"/>
                </a:solidFill>
                <a:latin typeface="Montserrat" pitchFamily="2" charset="77"/>
              </a:rPr>
              <a:t>Au programme …</a:t>
            </a:r>
          </a:p>
        </p:txBody>
      </p:sp>
      <p:sp>
        <p:nvSpPr>
          <p:cNvPr id="3" name="Espace réservé du contenu 2">
            <a:extLst>
              <a:ext uri="{FF2B5EF4-FFF2-40B4-BE49-F238E27FC236}">
                <a16:creationId xmlns:a16="http://schemas.microsoft.com/office/drawing/2014/main" id="{23551767-3059-4A63-0AFE-B5C1CE649C1E}"/>
              </a:ext>
            </a:extLst>
          </p:cNvPr>
          <p:cNvSpPr>
            <a:spLocks noGrp="1"/>
          </p:cNvSpPr>
          <p:nvPr>
            <p:ph idx="1"/>
          </p:nvPr>
        </p:nvSpPr>
        <p:spPr/>
        <p:txBody>
          <a:bodyPr/>
          <a:lstStyle/>
          <a:p>
            <a:pPr>
              <a:lnSpc>
                <a:spcPct val="150000"/>
              </a:lnSpc>
            </a:pPr>
            <a:r>
              <a:rPr lang="fr-FR" sz="2400" b="1" u="sng" dirty="0">
                <a:solidFill>
                  <a:schemeClr val="tx2"/>
                </a:solidFill>
                <a:latin typeface="Montserrat" pitchFamily="2" charset="77"/>
              </a:rPr>
              <a:t>Contexte</a:t>
            </a:r>
            <a:r>
              <a:rPr lang="fr-FR" sz="2400" dirty="0">
                <a:solidFill>
                  <a:schemeClr val="tx2"/>
                </a:solidFill>
                <a:latin typeface="Montserrat" pitchFamily="2" charset="77"/>
              </a:rPr>
              <a:t> : la numérisation des services publics</a:t>
            </a:r>
          </a:p>
          <a:p>
            <a:pPr>
              <a:lnSpc>
                <a:spcPct val="150000"/>
              </a:lnSpc>
            </a:pPr>
            <a:r>
              <a:rPr lang="fr-FR" sz="2400" b="1" u="sng" dirty="0">
                <a:solidFill>
                  <a:schemeClr val="tx2"/>
                </a:solidFill>
                <a:latin typeface="Montserrat" pitchFamily="2" charset="77"/>
              </a:rPr>
              <a:t>La transparence administrative</a:t>
            </a:r>
          </a:p>
          <a:p>
            <a:pPr lvl="1">
              <a:lnSpc>
                <a:spcPct val="150000"/>
              </a:lnSpc>
            </a:pPr>
            <a:r>
              <a:rPr lang="fr-FR" sz="2000" dirty="0">
                <a:solidFill>
                  <a:schemeClr val="tx2"/>
                </a:solidFill>
                <a:latin typeface="Montserrat" pitchFamily="2" charset="77"/>
              </a:rPr>
              <a:t>La publicité active </a:t>
            </a:r>
          </a:p>
          <a:p>
            <a:pPr lvl="1">
              <a:lnSpc>
                <a:spcPct val="150000"/>
              </a:lnSpc>
            </a:pPr>
            <a:r>
              <a:rPr lang="fr-FR" sz="2000" dirty="0">
                <a:solidFill>
                  <a:schemeClr val="tx2"/>
                </a:solidFill>
                <a:latin typeface="Montserrat" pitchFamily="2" charset="77"/>
              </a:rPr>
              <a:t>Le droit d’accès aux documents administratifs</a:t>
            </a:r>
          </a:p>
          <a:p>
            <a:pPr lvl="1">
              <a:lnSpc>
                <a:spcPct val="150000"/>
              </a:lnSpc>
            </a:pPr>
            <a:r>
              <a:rPr lang="fr-FR" sz="2000" dirty="0">
                <a:solidFill>
                  <a:schemeClr val="tx2"/>
                </a:solidFill>
                <a:latin typeface="Montserrat" pitchFamily="2" charset="77"/>
              </a:rPr>
              <a:t>La motivation des actes administratifs</a:t>
            </a:r>
          </a:p>
          <a:p>
            <a:pPr>
              <a:lnSpc>
                <a:spcPct val="150000"/>
              </a:lnSpc>
            </a:pPr>
            <a:r>
              <a:rPr lang="fr-FR" sz="2400" dirty="0">
                <a:solidFill>
                  <a:schemeClr val="tx2"/>
                </a:solidFill>
                <a:latin typeface="Montserrat" pitchFamily="2" charset="77"/>
              </a:rPr>
              <a:t>La transparence comme levier pour une </a:t>
            </a:r>
            <a:r>
              <a:rPr lang="fr-FR" sz="2400" b="1" u="sng" dirty="0">
                <a:solidFill>
                  <a:schemeClr val="tx2"/>
                </a:solidFill>
                <a:latin typeface="Montserrat" pitchFamily="2" charset="77"/>
              </a:rPr>
              <a:t>bonne administration</a:t>
            </a:r>
          </a:p>
          <a:p>
            <a:endParaRPr lang="fr-FR" dirty="0"/>
          </a:p>
        </p:txBody>
      </p:sp>
      <p:pic>
        <p:nvPicPr>
          <p:cNvPr id="5" name="Image 4" descr="Une image contenant capture d’écran, Rectangle, clavier, levier&#10;&#10;Le contenu généré par l’IA peut être incorrect.">
            <a:extLst>
              <a:ext uri="{FF2B5EF4-FFF2-40B4-BE49-F238E27FC236}">
                <a16:creationId xmlns:a16="http://schemas.microsoft.com/office/drawing/2014/main" id="{2E696057-344D-C627-1C2E-BA4863891CC1}"/>
              </a:ext>
            </a:extLst>
          </p:cNvPr>
          <p:cNvPicPr>
            <a:picLocks noChangeAspect="1"/>
          </p:cNvPicPr>
          <p:nvPr/>
        </p:nvPicPr>
        <p:blipFill>
          <a:blip r:embed="rId2"/>
          <a:stretch>
            <a:fillRect/>
          </a:stretch>
        </p:blipFill>
        <p:spPr>
          <a:xfrm>
            <a:off x="9729328" y="388243"/>
            <a:ext cx="1624472" cy="1624472"/>
          </a:xfrm>
          <a:prstGeom prst="rect">
            <a:avLst/>
          </a:prstGeom>
        </p:spPr>
      </p:pic>
    </p:spTree>
    <p:extLst>
      <p:ext uri="{BB962C8B-B14F-4D97-AF65-F5344CB8AC3E}">
        <p14:creationId xmlns:p14="http://schemas.microsoft.com/office/powerpoint/2010/main" val="4003163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2CB47-AD1D-90AA-5F2E-56191A94FFF7}"/>
            </a:ext>
          </a:extLst>
        </p:cNvPr>
        <p:cNvGrpSpPr/>
        <p:nvPr/>
      </p:nvGrpSpPr>
      <p:grpSpPr>
        <a:xfrm>
          <a:off x="0" y="0"/>
          <a:ext cx="0" cy="0"/>
          <a:chOff x="0" y="0"/>
          <a:chExt cx="0" cy="0"/>
        </a:xfrm>
      </p:grpSpPr>
      <p:graphicFrame>
        <p:nvGraphicFramePr>
          <p:cNvPr id="7" name="Diagramme 6">
            <a:extLst>
              <a:ext uri="{FF2B5EF4-FFF2-40B4-BE49-F238E27FC236}">
                <a16:creationId xmlns:a16="http://schemas.microsoft.com/office/drawing/2014/main" id="{DD2919A1-8E5A-A2D9-3F66-0A79F621B1EF}"/>
              </a:ext>
            </a:extLst>
          </p:cNvPr>
          <p:cNvGraphicFramePr/>
          <p:nvPr>
            <p:extLst>
              <p:ext uri="{D42A27DB-BD31-4B8C-83A1-F6EECF244321}">
                <p14:modId xmlns:p14="http://schemas.microsoft.com/office/powerpoint/2010/main" val="3552929685"/>
              </p:ext>
            </p:extLst>
          </p:nvPr>
        </p:nvGraphicFramePr>
        <p:xfrm>
          <a:off x="2032000" y="957572"/>
          <a:ext cx="8128000" cy="49428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18596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241AC-0DD1-A0A2-40B0-401CB68940F1}"/>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BC8C01DB-7435-1D0D-3AF3-5B4B1EDCB044}"/>
              </a:ext>
            </a:extLst>
          </p:cNvPr>
          <p:cNvSpPr>
            <a:spLocks noGrp="1"/>
          </p:cNvSpPr>
          <p:nvPr>
            <p:ph type="title"/>
          </p:nvPr>
        </p:nvSpPr>
        <p:spPr>
          <a:xfrm>
            <a:off x="838200" y="365125"/>
            <a:ext cx="10515600" cy="685199"/>
          </a:xfrm>
        </p:spPr>
        <p:txBody>
          <a:bodyPr>
            <a:noAutofit/>
          </a:bodyPr>
          <a:lstStyle/>
          <a:p>
            <a:r>
              <a:rPr lang="fr-FR" b="1" dirty="0">
                <a:solidFill>
                  <a:srgbClr val="D9B063"/>
                </a:solidFill>
                <a:latin typeface="Montserrat" pitchFamily="2" charset="77"/>
              </a:rPr>
              <a:t>La motivation des AA</a:t>
            </a:r>
          </a:p>
        </p:txBody>
      </p:sp>
      <p:sp>
        <p:nvSpPr>
          <p:cNvPr id="5" name="Rectangle : coins arrondis 4">
            <a:extLst>
              <a:ext uri="{FF2B5EF4-FFF2-40B4-BE49-F238E27FC236}">
                <a16:creationId xmlns:a16="http://schemas.microsoft.com/office/drawing/2014/main" id="{83DD0646-257D-3A4F-E43B-791E67112B8E}"/>
              </a:ext>
            </a:extLst>
          </p:cNvPr>
          <p:cNvSpPr/>
          <p:nvPr/>
        </p:nvSpPr>
        <p:spPr>
          <a:xfrm>
            <a:off x="838200" y="1128535"/>
            <a:ext cx="4964249" cy="3447098"/>
          </a:xfrm>
          <a:prstGeom prst="roundRect">
            <a:avLst/>
          </a:prstGeom>
          <a:solidFill>
            <a:srgbClr val="D9B063">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E9C88C8-5563-8202-C442-99F258F10E0B}"/>
              </a:ext>
            </a:extLst>
          </p:cNvPr>
          <p:cNvSpPr/>
          <p:nvPr/>
        </p:nvSpPr>
        <p:spPr>
          <a:xfrm>
            <a:off x="6299885" y="1128534"/>
            <a:ext cx="4964249" cy="3447099"/>
          </a:xfrm>
          <a:prstGeom prst="roundRect">
            <a:avLst/>
          </a:prstGeom>
          <a:solidFill>
            <a:srgbClr val="D9B063">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9F4DDC3E-79F8-2308-0EE4-C29F4D2EC6D8}"/>
              </a:ext>
            </a:extLst>
          </p:cNvPr>
          <p:cNvSpPr txBox="1"/>
          <p:nvPr/>
        </p:nvSpPr>
        <p:spPr>
          <a:xfrm>
            <a:off x="1335635" y="1349298"/>
            <a:ext cx="4059044" cy="2893100"/>
          </a:xfrm>
          <a:prstGeom prst="rect">
            <a:avLst/>
          </a:prstGeom>
          <a:noFill/>
        </p:spPr>
        <p:txBody>
          <a:bodyPr wrap="square" rtlCol="0">
            <a:spAutoFit/>
          </a:bodyPr>
          <a:lstStyle/>
          <a:p>
            <a:pPr algn="ctr"/>
            <a:r>
              <a:rPr lang="fr-FR" sz="2000" b="1" u="sng" dirty="0">
                <a:solidFill>
                  <a:schemeClr val="tx2"/>
                </a:solidFill>
              </a:rPr>
              <a:t>Les AAU de portée individuelle</a:t>
            </a:r>
            <a:endParaRPr lang="fr-FR" sz="1600" dirty="0">
              <a:solidFill>
                <a:schemeClr val="tx2"/>
              </a:solidFill>
            </a:endParaRPr>
          </a:p>
          <a:p>
            <a:pPr marL="285750" indent="-285750">
              <a:buFont typeface="Arial" panose="020B0604020202020204" pitchFamily="34" charset="0"/>
              <a:buChar char="•"/>
            </a:pPr>
            <a:endParaRPr lang="fr-FR" dirty="0">
              <a:solidFill>
                <a:schemeClr val="tx2"/>
              </a:solidFill>
            </a:endParaRPr>
          </a:p>
          <a:p>
            <a:pPr marL="285750" indent="-285750">
              <a:buFont typeface="Arial" panose="020B0604020202020204" pitchFamily="34" charset="0"/>
              <a:buChar char="•"/>
            </a:pPr>
            <a:r>
              <a:rPr lang="fr-FR" dirty="0">
                <a:solidFill>
                  <a:schemeClr val="tx2"/>
                </a:solidFill>
              </a:rPr>
              <a:t>Loi du 29 juillet 1991 relative à la motivation formelle des AA = indications des motifs de droit et de fait dans l’</a:t>
            </a:r>
            <a:r>
              <a:rPr lang="fr-FR" i="1" dirty="0">
                <a:solidFill>
                  <a:schemeClr val="tx2"/>
                </a:solidFill>
              </a:rPr>
              <a:t>instrumentum</a:t>
            </a:r>
            <a:r>
              <a:rPr lang="fr-FR" dirty="0">
                <a:solidFill>
                  <a:schemeClr val="tx2"/>
                </a:solidFill>
              </a:rPr>
              <a:t> de l’acte</a:t>
            </a:r>
          </a:p>
          <a:p>
            <a:pPr marL="285750" indent="-285750">
              <a:buFont typeface="Arial" panose="020B0604020202020204" pitchFamily="34" charset="0"/>
              <a:buChar char="•"/>
            </a:pPr>
            <a:r>
              <a:rPr lang="fr-FR" dirty="0">
                <a:solidFill>
                  <a:schemeClr val="tx2"/>
                </a:solidFill>
              </a:rPr>
              <a:t>Motivation claire, complète, précise et adéquate</a:t>
            </a:r>
          </a:p>
          <a:p>
            <a:pPr marL="285750" indent="-285750">
              <a:buFont typeface="Arial" panose="020B0604020202020204" pitchFamily="34" charset="0"/>
              <a:buChar char="•"/>
            </a:pPr>
            <a:r>
              <a:rPr lang="fr-FR" dirty="0">
                <a:solidFill>
                  <a:schemeClr val="tx2"/>
                </a:solidFill>
              </a:rPr>
              <a:t>Exceptions</a:t>
            </a:r>
            <a:endParaRPr lang="fr-FR" b="1" u="sng" dirty="0">
              <a:solidFill>
                <a:schemeClr val="tx2"/>
              </a:solidFill>
            </a:endParaRPr>
          </a:p>
          <a:p>
            <a:pPr marL="285750" indent="-285750">
              <a:buFont typeface="Arial" panose="020B0604020202020204" pitchFamily="34" charset="0"/>
              <a:buChar char="•"/>
            </a:pPr>
            <a:endParaRPr lang="fr-FR" dirty="0"/>
          </a:p>
        </p:txBody>
      </p:sp>
      <p:sp>
        <p:nvSpPr>
          <p:cNvPr id="8" name="ZoneTexte 7">
            <a:extLst>
              <a:ext uri="{FF2B5EF4-FFF2-40B4-BE49-F238E27FC236}">
                <a16:creationId xmlns:a16="http://schemas.microsoft.com/office/drawing/2014/main" id="{F6CA3082-3257-0E63-6E6D-C19F2811ADBC}"/>
              </a:ext>
            </a:extLst>
          </p:cNvPr>
          <p:cNvSpPr txBox="1"/>
          <p:nvPr/>
        </p:nvSpPr>
        <p:spPr>
          <a:xfrm>
            <a:off x="6797319" y="1334430"/>
            <a:ext cx="4059044" cy="1815882"/>
          </a:xfrm>
          <a:prstGeom prst="rect">
            <a:avLst/>
          </a:prstGeom>
          <a:noFill/>
        </p:spPr>
        <p:txBody>
          <a:bodyPr wrap="square" rtlCol="0">
            <a:spAutoFit/>
          </a:bodyPr>
          <a:lstStyle/>
          <a:p>
            <a:pPr algn="ctr"/>
            <a:r>
              <a:rPr lang="fr-FR" sz="2000" b="1" u="sng" dirty="0">
                <a:solidFill>
                  <a:schemeClr val="tx2"/>
                </a:solidFill>
              </a:rPr>
              <a:t>Les AAU de portée réglementaire</a:t>
            </a:r>
          </a:p>
          <a:p>
            <a:endParaRPr lang="fr-FR" dirty="0">
              <a:solidFill>
                <a:schemeClr val="tx2"/>
              </a:solidFill>
            </a:endParaRPr>
          </a:p>
          <a:p>
            <a:pPr marL="285750" indent="-285750">
              <a:buFont typeface="Arial" panose="020B0604020202020204" pitchFamily="34" charset="0"/>
              <a:buChar char="•"/>
            </a:pPr>
            <a:r>
              <a:rPr lang="fr-FR" dirty="0">
                <a:solidFill>
                  <a:schemeClr val="tx2"/>
                </a:solidFill>
              </a:rPr>
              <a:t>Dossier administratif</a:t>
            </a:r>
          </a:p>
          <a:p>
            <a:pPr marL="285750" indent="-285750">
              <a:buFont typeface="Arial" panose="020B0604020202020204" pitchFamily="34" charset="0"/>
              <a:buChar char="•"/>
            </a:pPr>
            <a:r>
              <a:rPr lang="fr-FR" dirty="0">
                <a:solidFill>
                  <a:schemeClr val="tx2"/>
                </a:solidFill>
              </a:rPr>
              <a:t>Rapport au Roi (avis SLCE publié au MB)</a:t>
            </a:r>
          </a:p>
          <a:p>
            <a:endParaRPr lang="fr-FR" sz="2000" b="1" u="sng" dirty="0">
              <a:solidFill>
                <a:schemeClr val="tx2"/>
              </a:solidFill>
            </a:endParaRPr>
          </a:p>
        </p:txBody>
      </p:sp>
      <p:sp>
        <p:nvSpPr>
          <p:cNvPr id="2" name="Rectangle : coins arrondis 1">
            <a:extLst>
              <a:ext uri="{FF2B5EF4-FFF2-40B4-BE49-F238E27FC236}">
                <a16:creationId xmlns:a16="http://schemas.microsoft.com/office/drawing/2014/main" id="{2EDB85DB-206F-3676-3A8B-70F20C3D37B2}"/>
              </a:ext>
            </a:extLst>
          </p:cNvPr>
          <p:cNvSpPr/>
          <p:nvPr/>
        </p:nvSpPr>
        <p:spPr>
          <a:xfrm>
            <a:off x="838199" y="4796396"/>
            <a:ext cx="10425935" cy="1801015"/>
          </a:xfrm>
          <a:prstGeom prst="roundRect">
            <a:avLst/>
          </a:prstGeom>
          <a:solidFill>
            <a:srgbClr val="D9B063">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2"/>
                </a:solidFill>
              </a:rPr>
              <a:t>➡️ Quid en matière de numérique ?</a:t>
            </a:r>
          </a:p>
          <a:p>
            <a:pPr algn="ctr"/>
            <a:endParaRPr lang="fr-FR" b="1" u="sng" dirty="0">
              <a:solidFill>
                <a:schemeClr val="tx2"/>
              </a:solidFill>
            </a:endParaRPr>
          </a:p>
          <a:p>
            <a:pPr algn="ctr"/>
            <a:r>
              <a:rPr lang="fr-FR" dirty="0">
                <a:solidFill>
                  <a:schemeClr val="tx2"/>
                </a:solidFill>
              </a:rPr>
              <a:t>Motiver la décision de recourir à un outil numérique</a:t>
            </a:r>
          </a:p>
          <a:p>
            <a:pPr algn="ctr"/>
            <a:endParaRPr lang="fr-FR" dirty="0">
              <a:solidFill>
                <a:schemeClr val="tx2"/>
              </a:solidFill>
            </a:endParaRPr>
          </a:p>
          <a:p>
            <a:pPr algn="ctr"/>
            <a:r>
              <a:rPr lang="fr-FR" dirty="0">
                <a:solidFill>
                  <a:schemeClr val="tx2"/>
                </a:solidFill>
              </a:rPr>
              <a:t>Motiver la décision prise avec l’outil numérique</a:t>
            </a:r>
            <a:r>
              <a:rPr lang="fr-FR" b="1" u="sng" dirty="0">
                <a:solidFill>
                  <a:schemeClr val="tx2"/>
                </a:solidFill>
              </a:rPr>
              <a:t> </a:t>
            </a:r>
          </a:p>
        </p:txBody>
      </p:sp>
    </p:spTree>
    <p:extLst>
      <p:ext uri="{BB962C8B-B14F-4D97-AF65-F5344CB8AC3E}">
        <p14:creationId xmlns:p14="http://schemas.microsoft.com/office/powerpoint/2010/main" val="27152062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61BBBD80-7EF8-AF3D-8D20-F8D23F32955D}"/>
              </a:ext>
            </a:extLst>
          </p:cNvPr>
          <p:cNvSpPr>
            <a:spLocks noGrp="1"/>
          </p:cNvSpPr>
          <p:nvPr>
            <p:ph type="title"/>
          </p:nvPr>
        </p:nvSpPr>
        <p:spPr/>
        <p:txBody>
          <a:bodyPr>
            <a:normAutofit/>
          </a:bodyPr>
          <a:lstStyle/>
          <a:p>
            <a:r>
              <a:rPr lang="fr-FR" sz="3200" b="1" dirty="0">
                <a:solidFill>
                  <a:schemeClr val="tx2"/>
                </a:solidFill>
                <a:latin typeface="Montserrat" pitchFamily="2" charset="77"/>
              </a:rPr>
              <a:t>La transparence administrative comme levier pour une bonne administration</a:t>
            </a:r>
          </a:p>
        </p:txBody>
      </p:sp>
      <p:sp>
        <p:nvSpPr>
          <p:cNvPr id="2" name="Rectangle : coins arrondis 1">
            <a:extLst>
              <a:ext uri="{FF2B5EF4-FFF2-40B4-BE49-F238E27FC236}">
                <a16:creationId xmlns:a16="http://schemas.microsoft.com/office/drawing/2014/main" id="{C9A35690-2D9F-247C-0A39-AF62A39B661B}"/>
              </a:ext>
            </a:extLst>
          </p:cNvPr>
          <p:cNvSpPr/>
          <p:nvPr/>
        </p:nvSpPr>
        <p:spPr>
          <a:xfrm>
            <a:off x="7070464" y="1689210"/>
            <a:ext cx="2192593" cy="927848"/>
          </a:xfrm>
          <a:prstGeom prst="roundRect">
            <a:avLst/>
          </a:prstGeom>
          <a:solidFill>
            <a:srgbClr val="2E79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FB0CF730-6926-0C38-D21D-AA3EDDD9BAB8}"/>
              </a:ext>
            </a:extLst>
          </p:cNvPr>
          <p:cNvSpPr txBox="1"/>
          <p:nvPr/>
        </p:nvSpPr>
        <p:spPr>
          <a:xfrm>
            <a:off x="6737707" y="1823725"/>
            <a:ext cx="2748762" cy="646331"/>
          </a:xfrm>
          <a:prstGeom prst="rect">
            <a:avLst/>
          </a:prstGeom>
          <a:noFill/>
        </p:spPr>
        <p:txBody>
          <a:bodyPr wrap="square" rtlCol="0">
            <a:spAutoFit/>
          </a:bodyPr>
          <a:lstStyle/>
          <a:p>
            <a:pPr algn="ctr"/>
            <a:r>
              <a:rPr lang="fr-FR" dirty="0">
                <a:solidFill>
                  <a:schemeClr val="bg2"/>
                </a:solidFill>
                <a:latin typeface="Montserrat" pitchFamily="2" charset="77"/>
              </a:rPr>
              <a:t>Le principe d’impartialité</a:t>
            </a:r>
          </a:p>
        </p:txBody>
      </p:sp>
      <p:sp>
        <p:nvSpPr>
          <p:cNvPr id="7" name="Rectangle : coins arrondis 6">
            <a:extLst>
              <a:ext uri="{FF2B5EF4-FFF2-40B4-BE49-F238E27FC236}">
                <a16:creationId xmlns:a16="http://schemas.microsoft.com/office/drawing/2014/main" id="{A0B70923-6DF5-13F2-15E2-2FC7FF2257BF}"/>
              </a:ext>
            </a:extLst>
          </p:cNvPr>
          <p:cNvSpPr/>
          <p:nvPr/>
        </p:nvSpPr>
        <p:spPr>
          <a:xfrm>
            <a:off x="7038237" y="3350689"/>
            <a:ext cx="2192593" cy="1548830"/>
          </a:xfrm>
          <a:prstGeom prst="roundRect">
            <a:avLst/>
          </a:prstGeom>
          <a:solidFill>
            <a:srgbClr val="A5B1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A5B18B"/>
              </a:solidFill>
            </a:endParaRPr>
          </a:p>
        </p:txBody>
      </p:sp>
      <p:sp>
        <p:nvSpPr>
          <p:cNvPr id="8" name="ZoneTexte 7">
            <a:extLst>
              <a:ext uri="{FF2B5EF4-FFF2-40B4-BE49-F238E27FC236}">
                <a16:creationId xmlns:a16="http://schemas.microsoft.com/office/drawing/2014/main" id="{593001CE-0F57-41E1-9FB9-C52F3D713DDD}"/>
              </a:ext>
            </a:extLst>
          </p:cNvPr>
          <p:cNvSpPr txBox="1"/>
          <p:nvPr/>
        </p:nvSpPr>
        <p:spPr>
          <a:xfrm>
            <a:off x="6737707" y="3538801"/>
            <a:ext cx="2748762" cy="1200329"/>
          </a:xfrm>
          <a:prstGeom prst="rect">
            <a:avLst/>
          </a:prstGeom>
          <a:noFill/>
        </p:spPr>
        <p:txBody>
          <a:bodyPr wrap="square" rtlCol="0">
            <a:spAutoFit/>
          </a:bodyPr>
          <a:lstStyle/>
          <a:p>
            <a:pPr algn="ctr"/>
            <a:r>
              <a:rPr lang="fr-FR" dirty="0">
                <a:solidFill>
                  <a:schemeClr val="tx2"/>
                </a:solidFill>
                <a:latin typeface="Montserrat" pitchFamily="2" charset="77"/>
              </a:rPr>
              <a:t>La loi d’égalité </a:t>
            </a:r>
          </a:p>
          <a:p>
            <a:pPr algn="ctr"/>
            <a:r>
              <a:rPr lang="fr-FR" dirty="0">
                <a:solidFill>
                  <a:schemeClr val="tx2"/>
                </a:solidFill>
                <a:latin typeface="Montserrat" pitchFamily="2" charset="77"/>
              </a:rPr>
              <a:t>des usagers </a:t>
            </a:r>
          </a:p>
          <a:p>
            <a:pPr algn="ctr"/>
            <a:r>
              <a:rPr lang="fr-FR" dirty="0">
                <a:solidFill>
                  <a:schemeClr val="tx2"/>
                </a:solidFill>
                <a:latin typeface="Montserrat" pitchFamily="2" charset="77"/>
              </a:rPr>
              <a:t>devant </a:t>
            </a:r>
          </a:p>
          <a:p>
            <a:pPr algn="ctr"/>
            <a:r>
              <a:rPr lang="fr-FR" dirty="0">
                <a:solidFill>
                  <a:schemeClr val="tx2"/>
                </a:solidFill>
                <a:latin typeface="Montserrat" pitchFamily="2" charset="77"/>
              </a:rPr>
              <a:t>le service public</a:t>
            </a:r>
          </a:p>
        </p:txBody>
      </p:sp>
      <p:sp>
        <p:nvSpPr>
          <p:cNvPr id="9" name="Rectangle : coins arrondis 8">
            <a:extLst>
              <a:ext uri="{FF2B5EF4-FFF2-40B4-BE49-F238E27FC236}">
                <a16:creationId xmlns:a16="http://schemas.microsoft.com/office/drawing/2014/main" id="{8135D980-7EA3-4C56-6051-7DEF222493C0}"/>
              </a:ext>
            </a:extLst>
          </p:cNvPr>
          <p:cNvSpPr/>
          <p:nvPr/>
        </p:nvSpPr>
        <p:spPr>
          <a:xfrm>
            <a:off x="8249789" y="2499553"/>
            <a:ext cx="2192593" cy="927848"/>
          </a:xfrm>
          <a:prstGeom prst="roundRect">
            <a:avLst/>
          </a:prstGeom>
          <a:solidFill>
            <a:srgbClr val="D9B0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4EB8FDC6-F783-CBF7-2F02-20EAB5E4991E}"/>
              </a:ext>
            </a:extLst>
          </p:cNvPr>
          <p:cNvSpPr txBox="1"/>
          <p:nvPr/>
        </p:nvSpPr>
        <p:spPr>
          <a:xfrm>
            <a:off x="7949259" y="2648334"/>
            <a:ext cx="2748762" cy="646331"/>
          </a:xfrm>
          <a:prstGeom prst="rect">
            <a:avLst/>
          </a:prstGeom>
          <a:noFill/>
        </p:spPr>
        <p:txBody>
          <a:bodyPr wrap="square" rtlCol="0">
            <a:spAutoFit/>
          </a:bodyPr>
          <a:lstStyle/>
          <a:p>
            <a:pPr algn="ctr"/>
            <a:r>
              <a:rPr lang="fr-FR" dirty="0">
                <a:solidFill>
                  <a:schemeClr val="tx2"/>
                </a:solidFill>
                <a:latin typeface="Montserrat" pitchFamily="2" charset="77"/>
              </a:rPr>
              <a:t>Le principe d’accessibilité</a:t>
            </a:r>
          </a:p>
        </p:txBody>
      </p:sp>
      <p:sp>
        <p:nvSpPr>
          <p:cNvPr id="11" name="Rectangle : coins arrondis 10">
            <a:extLst>
              <a:ext uri="{FF2B5EF4-FFF2-40B4-BE49-F238E27FC236}">
                <a16:creationId xmlns:a16="http://schemas.microsoft.com/office/drawing/2014/main" id="{AF1DF28B-86E8-4AC6-8E78-2DF68E2A92F5}"/>
              </a:ext>
            </a:extLst>
          </p:cNvPr>
          <p:cNvSpPr/>
          <p:nvPr/>
        </p:nvSpPr>
        <p:spPr>
          <a:xfrm>
            <a:off x="7038237" y="5566505"/>
            <a:ext cx="2192593" cy="927848"/>
          </a:xfrm>
          <a:prstGeom prst="roundRect">
            <a:avLst/>
          </a:prstGeom>
          <a:solidFill>
            <a:srgbClr val="2E79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B794447D-B725-0541-1338-8253FD84175F}"/>
              </a:ext>
            </a:extLst>
          </p:cNvPr>
          <p:cNvSpPr txBox="1"/>
          <p:nvPr/>
        </p:nvSpPr>
        <p:spPr>
          <a:xfrm>
            <a:off x="6737707" y="5715286"/>
            <a:ext cx="2748762" cy="646331"/>
          </a:xfrm>
          <a:prstGeom prst="rect">
            <a:avLst/>
          </a:prstGeom>
          <a:noFill/>
        </p:spPr>
        <p:txBody>
          <a:bodyPr wrap="square" rtlCol="0">
            <a:spAutoFit/>
          </a:bodyPr>
          <a:lstStyle/>
          <a:p>
            <a:pPr algn="ctr"/>
            <a:r>
              <a:rPr lang="fr-FR" dirty="0">
                <a:solidFill>
                  <a:schemeClr val="bg2"/>
                </a:solidFill>
                <a:latin typeface="Montserrat" pitchFamily="2" charset="77"/>
              </a:rPr>
              <a:t>Le devoir </a:t>
            </a:r>
          </a:p>
          <a:p>
            <a:pPr algn="ctr"/>
            <a:r>
              <a:rPr lang="fr-FR" dirty="0">
                <a:solidFill>
                  <a:schemeClr val="bg2"/>
                </a:solidFill>
                <a:latin typeface="Montserrat" pitchFamily="2" charset="77"/>
              </a:rPr>
              <a:t>de minutie</a:t>
            </a:r>
          </a:p>
        </p:txBody>
      </p:sp>
      <p:sp>
        <p:nvSpPr>
          <p:cNvPr id="13" name="Rectangle : coins arrondis 12">
            <a:extLst>
              <a:ext uri="{FF2B5EF4-FFF2-40B4-BE49-F238E27FC236}">
                <a16:creationId xmlns:a16="http://schemas.microsoft.com/office/drawing/2014/main" id="{09E46FCD-CB89-3E36-742B-BB3EC54B8C84}"/>
              </a:ext>
            </a:extLst>
          </p:cNvPr>
          <p:cNvSpPr/>
          <p:nvPr/>
        </p:nvSpPr>
        <p:spPr>
          <a:xfrm>
            <a:off x="8232998" y="4768371"/>
            <a:ext cx="2247125" cy="927848"/>
          </a:xfrm>
          <a:prstGeom prst="roundRect">
            <a:avLst/>
          </a:prstGeom>
          <a:solidFill>
            <a:srgbClr val="D9B0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DB2F4668-9338-55D0-92ED-CC30422B622A}"/>
              </a:ext>
            </a:extLst>
          </p:cNvPr>
          <p:cNvSpPr txBox="1"/>
          <p:nvPr/>
        </p:nvSpPr>
        <p:spPr>
          <a:xfrm>
            <a:off x="8124652" y="4889499"/>
            <a:ext cx="2467996" cy="646331"/>
          </a:xfrm>
          <a:prstGeom prst="rect">
            <a:avLst/>
          </a:prstGeom>
          <a:noFill/>
        </p:spPr>
        <p:txBody>
          <a:bodyPr wrap="square" rtlCol="0">
            <a:spAutoFit/>
          </a:bodyPr>
          <a:lstStyle/>
          <a:p>
            <a:pPr algn="ctr"/>
            <a:r>
              <a:rPr lang="fr-FR" dirty="0">
                <a:solidFill>
                  <a:schemeClr val="tx2"/>
                </a:solidFill>
                <a:latin typeface="Montserrat" pitchFamily="2" charset="77"/>
              </a:rPr>
              <a:t>Le principe de sécurité juridique</a:t>
            </a:r>
          </a:p>
        </p:txBody>
      </p:sp>
      <p:pic>
        <p:nvPicPr>
          <p:cNvPr id="15" name="Image 14" descr="Une image contenant habits, chaussures, robe, dessin humoristique&#10;&#10;Le contenu généré par l’IA peut être incorrect.">
            <a:extLst>
              <a:ext uri="{FF2B5EF4-FFF2-40B4-BE49-F238E27FC236}">
                <a16:creationId xmlns:a16="http://schemas.microsoft.com/office/drawing/2014/main" id="{8EED9B85-535E-1A83-7348-44E7DB1F2898}"/>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865060" y="1690688"/>
            <a:ext cx="4802187" cy="4802187"/>
          </a:xfrm>
          <a:prstGeom prst="rect">
            <a:avLst/>
          </a:prstGeom>
        </p:spPr>
      </p:pic>
    </p:spTree>
    <p:extLst>
      <p:ext uri="{BB962C8B-B14F-4D97-AF65-F5344CB8AC3E}">
        <p14:creationId xmlns:p14="http://schemas.microsoft.com/office/powerpoint/2010/main" val="17146960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C0B54-795F-C2F1-1A1F-50BED8CA22F2}"/>
            </a:ext>
          </a:extLst>
        </p:cNvPr>
        <p:cNvGrpSpPr/>
        <p:nvPr/>
      </p:nvGrpSpPr>
      <p:grpSpPr>
        <a:xfrm>
          <a:off x="0" y="0"/>
          <a:ext cx="0" cy="0"/>
          <a:chOff x="0" y="0"/>
          <a:chExt cx="0" cy="0"/>
        </a:xfrm>
      </p:grpSpPr>
      <p:pic>
        <p:nvPicPr>
          <p:cNvPr id="7" name="Image 6" descr="Une image contenant texte, Police, capture d’écran, logo&#10;&#10;Description générée automatiquement">
            <a:extLst>
              <a:ext uri="{FF2B5EF4-FFF2-40B4-BE49-F238E27FC236}">
                <a16:creationId xmlns:a16="http://schemas.microsoft.com/office/drawing/2014/main" id="{8F21D5ED-8DA8-CD67-717A-191B4C4492C8}"/>
              </a:ext>
            </a:extLst>
          </p:cNvPr>
          <p:cNvPicPr>
            <a:picLocks noChangeAspect="1"/>
          </p:cNvPicPr>
          <p:nvPr/>
        </p:nvPicPr>
        <p:blipFill>
          <a:blip r:embed="rId2"/>
          <a:stretch>
            <a:fillRect/>
          </a:stretch>
        </p:blipFill>
        <p:spPr>
          <a:xfrm>
            <a:off x="146754" y="126743"/>
            <a:ext cx="2417542" cy="966304"/>
          </a:xfrm>
          <a:prstGeom prst="rect">
            <a:avLst/>
          </a:prstGeom>
        </p:spPr>
      </p:pic>
      <p:pic>
        <p:nvPicPr>
          <p:cNvPr id="9" name="Image 8" descr="Une image contenant texte, Police, capture d’écran, logo&#10;&#10;Description générée automatiquement">
            <a:extLst>
              <a:ext uri="{FF2B5EF4-FFF2-40B4-BE49-F238E27FC236}">
                <a16:creationId xmlns:a16="http://schemas.microsoft.com/office/drawing/2014/main" id="{FEB0566A-457F-22D4-84A5-F87CBF5B60F5}"/>
              </a:ext>
            </a:extLst>
          </p:cNvPr>
          <p:cNvPicPr>
            <a:picLocks noChangeAspect="1"/>
          </p:cNvPicPr>
          <p:nvPr/>
        </p:nvPicPr>
        <p:blipFill>
          <a:blip r:embed="rId3"/>
          <a:stretch>
            <a:fillRect/>
          </a:stretch>
        </p:blipFill>
        <p:spPr>
          <a:xfrm>
            <a:off x="0" y="5676265"/>
            <a:ext cx="3151951" cy="808810"/>
          </a:xfrm>
          <a:prstGeom prst="rect">
            <a:avLst/>
          </a:prstGeom>
        </p:spPr>
      </p:pic>
      <p:sp>
        <p:nvSpPr>
          <p:cNvPr id="2" name="ZoneTexte 1">
            <a:extLst>
              <a:ext uri="{FF2B5EF4-FFF2-40B4-BE49-F238E27FC236}">
                <a16:creationId xmlns:a16="http://schemas.microsoft.com/office/drawing/2014/main" id="{953A045C-E3C6-4C3C-BE9C-A4BCF51D5BF0}"/>
              </a:ext>
            </a:extLst>
          </p:cNvPr>
          <p:cNvSpPr txBox="1"/>
          <p:nvPr/>
        </p:nvSpPr>
        <p:spPr>
          <a:xfrm>
            <a:off x="567777" y="1705451"/>
            <a:ext cx="4849235" cy="1415772"/>
          </a:xfrm>
          <a:prstGeom prst="rect">
            <a:avLst/>
          </a:prstGeom>
          <a:noFill/>
        </p:spPr>
        <p:txBody>
          <a:bodyPr wrap="square" rtlCol="0">
            <a:spAutoFit/>
          </a:bodyPr>
          <a:lstStyle/>
          <a:p>
            <a:pPr algn="ctr"/>
            <a:r>
              <a:rPr lang="fr-BE" sz="3200" b="1" dirty="0">
                <a:solidFill>
                  <a:schemeClr val="tx2">
                    <a:lumMod val="75000"/>
                  </a:schemeClr>
                </a:solidFill>
                <a:latin typeface="Montserrat" pitchFamily="2" charset="77"/>
              </a:rPr>
              <a:t>Merci beaucoup !</a:t>
            </a:r>
            <a:endParaRPr lang="fr-BE" b="1" dirty="0">
              <a:solidFill>
                <a:schemeClr val="tx2">
                  <a:lumMod val="75000"/>
                </a:schemeClr>
              </a:solidFill>
              <a:latin typeface="Montserrat" pitchFamily="2" charset="77"/>
            </a:endParaRPr>
          </a:p>
          <a:p>
            <a:pPr algn="ctr"/>
            <a:endParaRPr lang="fr-BE" dirty="0">
              <a:solidFill>
                <a:schemeClr val="tx2">
                  <a:lumMod val="75000"/>
                </a:schemeClr>
              </a:solidFill>
              <a:latin typeface="Montserrat" pitchFamily="2" charset="77"/>
            </a:endParaRPr>
          </a:p>
          <a:p>
            <a:pPr algn="ctr"/>
            <a:endParaRPr lang="fr-BE" dirty="0">
              <a:solidFill>
                <a:schemeClr val="tx2">
                  <a:lumMod val="75000"/>
                </a:schemeClr>
              </a:solidFill>
              <a:latin typeface="Montserrat" pitchFamily="2" charset="77"/>
            </a:endParaRPr>
          </a:p>
          <a:p>
            <a:pPr marL="0" indent="0" algn="ctr">
              <a:buNone/>
            </a:pPr>
            <a:r>
              <a:rPr lang="fr-FR" dirty="0"/>
              <a:t>➡️ </a:t>
            </a:r>
            <a:r>
              <a:rPr lang="fr-FR" dirty="0">
                <a:hlinkClick r:id="rId4"/>
              </a:rPr>
              <a:t>edwina.taylor@uclouvain.be</a:t>
            </a:r>
            <a:r>
              <a:rPr lang="fr-FR" dirty="0"/>
              <a:t> </a:t>
            </a:r>
          </a:p>
        </p:txBody>
      </p:sp>
      <p:pic>
        <p:nvPicPr>
          <p:cNvPr id="8" name="Image 7" descr="Une image contenant bâtiment, habits, rue, homme&#10;&#10;Description générée automatiquement">
            <a:extLst>
              <a:ext uri="{FF2B5EF4-FFF2-40B4-BE49-F238E27FC236}">
                <a16:creationId xmlns:a16="http://schemas.microsoft.com/office/drawing/2014/main" id="{C8F72B63-168A-24A9-6F9E-FB51AB0E4120}"/>
              </a:ext>
            </a:extLst>
          </p:cNvPr>
          <p:cNvPicPr>
            <a:picLocks noChangeAspect="1"/>
          </p:cNvPicPr>
          <p:nvPr/>
        </p:nvPicPr>
        <p:blipFill>
          <a:blip r:embed="rId5"/>
          <a:stretch>
            <a:fillRect/>
          </a:stretch>
        </p:blipFill>
        <p:spPr>
          <a:xfrm>
            <a:off x="6096000" y="0"/>
            <a:ext cx="6858000" cy="6858000"/>
          </a:xfrm>
          <a:prstGeom prst="rect">
            <a:avLst/>
          </a:prstGeom>
        </p:spPr>
      </p:pic>
      <p:pic>
        <p:nvPicPr>
          <p:cNvPr id="13" name="Image 12" descr="Une image contenant texte, Police, capture d’écran, Graphique&#10;&#10;Description générée automatiquement">
            <a:extLst>
              <a:ext uri="{FF2B5EF4-FFF2-40B4-BE49-F238E27FC236}">
                <a16:creationId xmlns:a16="http://schemas.microsoft.com/office/drawing/2014/main" id="{05365AB7-3B93-5D55-AA69-4DACC1063BEB}"/>
              </a:ext>
            </a:extLst>
          </p:cNvPr>
          <p:cNvPicPr>
            <a:picLocks noChangeAspect="1"/>
          </p:cNvPicPr>
          <p:nvPr/>
        </p:nvPicPr>
        <p:blipFill rotWithShape="1">
          <a:blip r:embed="rId6"/>
          <a:srcRect r="36093" b="35440"/>
          <a:stretch/>
        </p:blipFill>
        <p:spPr>
          <a:xfrm>
            <a:off x="3272201" y="5701338"/>
            <a:ext cx="740262" cy="739133"/>
          </a:xfrm>
          <a:prstGeom prst="rect">
            <a:avLst/>
          </a:prstGeom>
        </p:spPr>
      </p:pic>
      <p:pic>
        <p:nvPicPr>
          <p:cNvPr id="17" name="Image 16" descr="Une image contenant texte, Police, capture d’écran, Graphique&#10;&#10;Description générée automatiquement">
            <a:extLst>
              <a:ext uri="{FF2B5EF4-FFF2-40B4-BE49-F238E27FC236}">
                <a16:creationId xmlns:a16="http://schemas.microsoft.com/office/drawing/2014/main" id="{DB3FA036-4C98-4E9F-ED7C-4DA5871E3113}"/>
              </a:ext>
            </a:extLst>
          </p:cNvPr>
          <p:cNvPicPr>
            <a:picLocks noChangeAspect="1"/>
          </p:cNvPicPr>
          <p:nvPr/>
        </p:nvPicPr>
        <p:blipFill rotWithShape="1">
          <a:blip r:embed="rId6"/>
          <a:srcRect t="68415" r="57"/>
          <a:stretch/>
        </p:blipFill>
        <p:spPr>
          <a:xfrm>
            <a:off x="4132713" y="5804145"/>
            <a:ext cx="1708058" cy="533517"/>
          </a:xfrm>
          <a:prstGeom prst="rect">
            <a:avLst/>
          </a:prstGeom>
        </p:spPr>
      </p:pic>
      <p:pic>
        <p:nvPicPr>
          <p:cNvPr id="5" name="Image 4" descr="Une image contenant Graphique, Police, graphisme, capture d’écran&#10;&#10;Le contenu généré par l’IA peut être incorrect.">
            <a:extLst>
              <a:ext uri="{FF2B5EF4-FFF2-40B4-BE49-F238E27FC236}">
                <a16:creationId xmlns:a16="http://schemas.microsoft.com/office/drawing/2014/main" id="{DECD74CF-84B3-D3B7-128B-B45AE81A6CB2}"/>
              </a:ext>
            </a:extLst>
          </p:cNvPr>
          <p:cNvPicPr>
            <a:picLocks noChangeAspect="1"/>
          </p:cNvPicPr>
          <p:nvPr/>
        </p:nvPicPr>
        <p:blipFill>
          <a:blip r:embed="rId7"/>
          <a:stretch>
            <a:fillRect/>
          </a:stretch>
        </p:blipFill>
        <p:spPr>
          <a:xfrm>
            <a:off x="3769972" y="0"/>
            <a:ext cx="2205778" cy="1260445"/>
          </a:xfrm>
          <a:prstGeom prst="rect">
            <a:avLst/>
          </a:prstGeom>
        </p:spPr>
      </p:pic>
      <p:sp>
        <p:nvSpPr>
          <p:cNvPr id="4" name="ZoneTexte 3">
            <a:extLst>
              <a:ext uri="{FF2B5EF4-FFF2-40B4-BE49-F238E27FC236}">
                <a16:creationId xmlns:a16="http://schemas.microsoft.com/office/drawing/2014/main" id="{3C4F631F-CBB8-F323-345A-0CB0E3AA067C}"/>
              </a:ext>
            </a:extLst>
          </p:cNvPr>
          <p:cNvSpPr txBox="1"/>
          <p:nvPr/>
        </p:nvSpPr>
        <p:spPr>
          <a:xfrm>
            <a:off x="146754" y="6485075"/>
            <a:ext cx="5949246" cy="261610"/>
          </a:xfrm>
          <a:prstGeom prst="rect">
            <a:avLst/>
          </a:prstGeom>
          <a:noFill/>
        </p:spPr>
        <p:txBody>
          <a:bodyPr wrap="square">
            <a:spAutoFit/>
          </a:bodyPr>
          <a:lstStyle/>
          <a:p>
            <a:pPr marL="0" indent="0">
              <a:buNone/>
            </a:pPr>
            <a:r>
              <a:rPr lang="fr-FR" sz="1100" dirty="0">
                <a:latin typeface="Montserrat" pitchFamily="2" charset="77"/>
              </a:rPr>
              <a:t>Les images insérées dans cette présentation ont été générées par </a:t>
            </a:r>
            <a:r>
              <a:rPr lang="fr-FR" sz="1100" dirty="0" err="1">
                <a:latin typeface="Montserrat" pitchFamily="2" charset="77"/>
              </a:rPr>
              <a:t>MidJourney</a:t>
            </a:r>
            <a:r>
              <a:rPr lang="fr-FR" sz="1100" dirty="0">
                <a:latin typeface="Montserrat" pitchFamily="2" charset="77"/>
              </a:rPr>
              <a:t>.</a:t>
            </a:r>
          </a:p>
        </p:txBody>
      </p:sp>
    </p:spTree>
    <p:extLst>
      <p:ext uri="{BB962C8B-B14F-4D97-AF65-F5344CB8AC3E}">
        <p14:creationId xmlns:p14="http://schemas.microsoft.com/office/powerpoint/2010/main" val="1031775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4F035B-6A49-F856-533E-E23BE6E00AA0}"/>
              </a:ext>
            </a:extLst>
          </p:cNvPr>
          <p:cNvSpPr>
            <a:spLocks noGrp="1"/>
          </p:cNvSpPr>
          <p:nvPr>
            <p:ph type="title"/>
          </p:nvPr>
        </p:nvSpPr>
        <p:spPr>
          <a:xfrm>
            <a:off x="838200" y="365125"/>
            <a:ext cx="10515600" cy="662781"/>
          </a:xfrm>
        </p:spPr>
        <p:txBody>
          <a:bodyPr>
            <a:normAutofit/>
          </a:bodyPr>
          <a:lstStyle/>
          <a:p>
            <a:r>
              <a:rPr lang="fr-FR" sz="3200" b="1" dirty="0">
                <a:solidFill>
                  <a:schemeClr val="tx2"/>
                </a:solidFill>
                <a:latin typeface="Montserrat" pitchFamily="2" charset="77"/>
              </a:rPr>
              <a:t>Contexte : la numérisation des services publics</a:t>
            </a:r>
          </a:p>
        </p:txBody>
      </p:sp>
      <p:graphicFrame>
        <p:nvGraphicFramePr>
          <p:cNvPr id="4" name="Espace réservé du contenu 3">
            <a:extLst>
              <a:ext uri="{FF2B5EF4-FFF2-40B4-BE49-F238E27FC236}">
                <a16:creationId xmlns:a16="http://schemas.microsoft.com/office/drawing/2014/main" id="{51D0E32F-3E61-7932-7AB7-F2A06D944233}"/>
              </a:ext>
            </a:extLst>
          </p:cNvPr>
          <p:cNvGraphicFramePr>
            <a:graphicFrameLocks noGrp="1"/>
          </p:cNvGraphicFramePr>
          <p:nvPr>
            <p:ph idx="1"/>
            <p:extLst>
              <p:ext uri="{D42A27DB-BD31-4B8C-83A1-F6EECF244321}">
                <p14:modId xmlns:p14="http://schemas.microsoft.com/office/powerpoint/2010/main" val="1648807224"/>
              </p:ext>
            </p:extLst>
          </p:nvPr>
        </p:nvGraphicFramePr>
        <p:xfrm>
          <a:off x="838200" y="861492"/>
          <a:ext cx="10515600" cy="26141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llipse 6">
            <a:extLst>
              <a:ext uri="{FF2B5EF4-FFF2-40B4-BE49-F238E27FC236}">
                <a16:creationId xmlns:a16="http://schemas.microsoft.com/office/drawing/2014/main" id="{E261D78F-A6BC-FD22-4ED5-A3F07683300D}"/>
              </a:ext>
            </a:extLst>
          </p:cNvPr>
          <p:cNvSpPr/>
          <p:nvPr/>
        </p:nvSpPr>
        <p:spPr>
          <a:xfrm>
            <a:off x="4560667" y="3429000"/>
            <a:ext cx="2738420" cy="2839720"/>
          </a:xfrm>
          <a:prstGeom prst="ellipse">
            <a:avLst/>
          </a:prstGeom>
          <a:blipFill>
            <a:blip r:embed="rId7"/>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34CF4CD4-D1A7-D2C5-2062-71DF50390BA9}"/>
              </a:ext>
            </a:extLst>
          </p:cNvPr>
          <p:cNvSpPr/>
          <p:nvPr/>
        </p:nvSpPr>
        <p:spPr>
          <a:xfrm>
            <a:off x="1081040" y="3429000"/>
            <a:ext cx="2738420" cy="2839720"/>
          </a:xfrm>
          <a:prstGeom prst="ellipse">
            <a:avLst/>
          </a:prstGeom>
          <a:blipFill>
            <a:blip r:embed="rId8"/>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B69F248A-DF00-6CCD-EA04-B5B61FA01A80}"/>
              </a:ext>
            </a:extLst>
          </p:cNvPr>
          <p:cNvSpPr/>
          <p:nvPr/>
        </p:nvSpPr>
        <p:spPr>
          <a:xfrm>
            <a:off x="8040294" y="3416449"/>
            <a:ext cx="2738420" cy="2839720"/>
          </a:xfrm>
          <a:prstGeom prst="ellipse">
            <a:avLst/>
          </a:prstGeom>
          <a:blipFill>
            <a:blip r:embed="rId9"/>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61425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567E6-AFD0-2AB4-3B7E-FEE8EB71755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77D6F37-DA5A-198D-207A-C3DC1BAA2EC2}"/>
              </a:ext>
            </a:extLst>
          </p:cNvPr>
          <p:cNvSpPr>
            <a:spLocks noGrp="1"/>
          </p:cNvSpPr>
          <p:nvPr>
            <p:ph type="title"/>
          </p:nvPr>
        </p:nvSpPr>
        <p:spPr>
          <a:xfrm>
            <a:off x="838200" y="365125"/>
            <a:ext cx="10515600" cy="662781"/>
          </a:xfrm>
        </p:spPr>
        <p:txBody>
          <a:bodyPr>
            <a:normAutofit/>
          </a:bodyPr>
          <a:lstStyle/>
          <a:p>
            <a:r>
              <a:rPr lang="fr-FR" sz="3200" b="1" dirty="0">
                <a:solidFill>
                  <a:schemeClr val="tx2"/>
                </a:solidFill>
                <a:latin typeface="Montserrat" pitchFamily="2" charset="77"/>
              </a:rPr>
              <a:t>Contexte : la numérisation des services publics</a:t>
            </a:r>
          </a:p>
        </p:txBody>
      </p:sp>
      <p:graphicFrame>
        <p:nvGraphicFramePr>
          <p:cNvPr id="4" name="Espace réservé du contenu 3">
            <a:extLst>
              <a:ext uri="{FF2B5EF4-FFF2-40B4-BE49-F238E27FC236}">
                <a16:creationId xmlns:a16="http://schemas.microsoft.com/office/drawing/2014/main" id="{10C056C1-A760-9150-1EB1-5676A346CB00}"/>
              </a:ext>
            </a:extLst>
          </p:cNvPr>
          <p:cNvGraphicFramePr>
            <a:graphicFrameLocks noGrp="1"/>
          </p:cNvGraphicFramePr>
          <p:nvPr>
            <p:ph idx="1"/>
            <p:extLst>
              <p:ext uri="{D42A27DB-BD31-4B8C-83A1-F6EECF244321}">
                <p14:modId xmlns:p14="http://schemas.microsoft.com/office/powerpoint/2010/main" val="886340472"/>
              </p:ext>
            </p:extLst>
          </p:nvPr>
        </p:nvGraphicFramePr>
        <p:xfrm>
          <a:off x="838200" y="861492"/>
          <a:ext cx="10515600" cy="26141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llipse 6">
            <a:extLst>
              <a:ext uri="{FF2B5EF4-FFF2-40B4-BE49-F238E27FC236}">
                <a16:creationId xmlns:a16="http://schemas.microsoft.com/office/drawing/2014/main" id="{6587576B-0821-9F0B-1F4F-F764C379D0FC}"/>
              </a:ext>
            </a:extLst>
          </p:cNvPr>
          <p:cNvSpPr/>
          <p:nvPr/>
        </p:nvSpPr>
        <p:spPr>
          <a:xfrm>
            <a:off x="4560667" y="3429000"/>
            <a:ext cx="2738420" cy="2839720"/>
          </a:xfrm>
          <a:prstGeom prst="ellipse">
            <a:avLst/>
          </a:prstGeom>
          <a:blipFill>
            <a:blip r:embed="rId7">
              <a:duotone>
                <a:schemeClr val="bg2">
                  <a:shade val="45000"/>
                  <a:satMod val="135000"/>
                </a:schemeClr>
                <a:prstClr val="white"/>
              </a:duotone>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869DECC4-51B4-98D8-A24E-C79BA26294CF}"/>
              </a:ext>
            </a:extLst>
          </p:cNvPr>
          <p:cNvSpPr/>
          <p:nvPr/>
        </p:nvSpPr>
        <p:spPr>
          <a:xfrm>
            <a:off x="1081040" y="3429000"/>
            <a:ext cx="2738420" cy="2839720"/>
          </a:xfrm>
          <a:prstGeom prst="ellipse">
            <a:avLst/>
          </a:prstGeom>
          <a:blipFill>
            <a:blip r:embed="rId8"/>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5A517F6E-4FD0-D2CF-D0FE-94A5783179BF}"/>
              </a:ext>
            </a:extLst>
          </p:cNvPr>
          <p:cNvSpPr/>
          <p:nvPr/>
        </p:nvSpPr>
        <p:spPr>
          <a:xfrm>
            <a:off x="8040294" y="3416449"/>
            <a:ext cx="2738420" cy="2839720"/>
          </a:xfrm>
          <a:prstGeom prst="ellipse">
            <a:avLst/>
          </a:prstGeom>
          <a:blipFill>
            <a:blip r:embed="rId9">
              <a:duotone>
                <a:schemeClr val="bg2">
                  <a:shade val="45000"/>
                  <a:satMod val="135000"/>
                </a:schemeClr>
                <a:prstClr val="white"/>
              </a:duotone>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90599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F47132-C34B-1024-7B34-B33014566D25}"/>
              </a:ext>
            </a:extLst>
          </p:cNvPr>
          <p:cNvSpPr>
            <a:spLocks noGrp="1"/>
          </p:cNvSpPr>
          <p:nvPr>
            <p:ph type="title"/>
          </p:nvPr>
        </p:nvSpPr>
        <p:spPr/>
        <p:txBody>
          <a:bodyPr/>
          <a:lstStyle/>
          <a:p>
            <a:r>
              <a:rPr lang="fr-FR" b="1" dirty="0">
                <a:solidFill>
                  <a:srgbClr val="2E7984"/>
                </a:solidFill>
                <a:latin typeface="Montserrat" pitchFamily="2" charset="77"/>
              </a:rPr>
              <a:t>L'administration informatique (</a:t>
            </a:r>
            <a:r>
              <a:rPr lang="fr-FR" b="1" i="1" dirty="0">
                <a:solidFill>
                  <a:srgbClr val="2E7984"/>
                </a:solidFill>
                <a:latin typeface="Montserrat" pitchFamily="2" charset="77"/>
              </a:rPr>
              <a:t>back-office</a:t>
            </a:r>
            <a:r>
              <a:rPr lang="fr-FR" b="1" dirty="0">
                <a:solidFill>
                  <a:srgbClr val="2E7984"/>
                </a:solidFill>
                <a:latin typeface="Montserrat" pitchFamily="2" charset="77"/>
              </a:rPr>
              <a:t>)</a:t>
            </a:r>
          </a:p>
        </p:txBody>
      </p:sp>
      <p:sp>
        <p:nvSpPr>
          <p:cNvPr id="3" name="Espace réservé du contenu 2">
            <a:extLst>
              <a:ext uri="{FF2B5EF4-FFF2-40B4-BE49-F238E27FC236}">
                <a16:creationId xmlns:a16="http://schemas.microsoft.com/office/drawing/2014/main" id="{8EC39827-594B-91BE-B623-7C945385B446}"/>
              </a:ext>
            </a:extLst>
          </p:cNvPr>
          <p:cNvSpPr>
            <a:spLocks noGrp="1"/>
          </p:cNvSpPr>
          <p:nvPr>
            <p:ph idx="1"/>
          </p:nvPr>
        </p:nvSpPr>
        <p:spPr>
          <a:xfrm>
            <a:off x="838200" y="1825625"/>
            <a:ext cx="6175786" cy="4351338"/>
          </a:xfrm>
        </p:spPr>
        <p:txBody>
          <a:bodyPr>
            <a:noAutofit/>
          </a:bodyPr>
          <a:lstStyle/>
          <a:p>
            <a:pPr>
              <a:lnSpc>
                <a:spcPct val="100000"/>
              </a:lnSpc>
            </a:pPr>
            <a:r>
              <a:rPr lang="fr-FR" sz="2300" dirty="0">
                <a:latin typeface="Montserrat" pitchFamily="2" charset="77"/>
              </a:rPr>
              <a:t>= Centrée autour des données (</a:t>
            </a:r>
            <a:r>
              <a:rPr lang="fr-FR" sz="2300" i="1" dirty="0">
                <a:latin typeface="Montserrat" pitchFamily="2" charset="77"/>
              </a:rPr>
              <a:t>Big Data</a:t>
            </a:r>
            <a:r>
              <a:rPr lang="fr-FR" sz="2300" dirty="0">
                <a:latin typeface="Montserrat" pitchFamily="2" charset="77"/>
              </a:rPr>
              <a:t>)</a:t>
            </a:r>
          </a:p>
          <a:p>
            <a:pPr lvl="1">
              <a:lnSpc>
                <a:spcPct val="100000"/>
              </a:lnSpc>
            </a:pPr>
            <a:r>
              <a:rPr lang="fr-FR" sz="2300" dirty="0">
                <a:latin typeface="Montserrat" pitchFamily="2" charset="77"/>
              </a:rPr>
              <a:t>La collecte des données (principe </a:t>
            </a:r>
            <a:r>
              <a:rPr lang="fr-FR" sz="2300" i="1" dirty="0" err="1">
                <a:latin typeface="Montserrat" pitchFamily="2" charset="77"/>
              </a:rPr>
              <a:t>Only</a:t>
            </a:r>
            <a:r>
              <a:rPr lang="fr-FR" sz="2300" i="1" dirty="0">
                <a:latin typeface="Montserrat" pitchFamily="2" charset="77"/>
              </a:rPr>
              <a:t> once</a:t>
            </a:r>
            <a:r>
              <a:rPr lang="fr-FR" sz="2300" dirty="0">
                <a:latin typeface="Montserrat" pitchFamily="2" charset="77"/>
              </a:rPr>
              <a:t>)</a:t>
            </a:r>
          </a:p>
          <a:p>
            <a:pPr lvl="1">
              <a:lnSpc>
                <a:spcPct val="100000"/>
              </a:lnSpc>
            </a:pPr>
            <a:r>
              <a:rPr lang="fr-FR" sz="2300" dirty="0">
                <a:latin typeface="Montserrat" pitchFamily="2" charset="77"/>
              </a:rPr>
              <a:t>Le stockage des données</a:t>
            </a:r>
          </a:p>
          <a:p>
            <a:pPr lvl="1">
              <a:lnSpc>
                <a:spcPct val="100000"/>
              </a:lnSpc>
            </a:pPr>
            <a:r>
              <a:rPr lang="fr-FR" sz="2300" dirty="0">
                <a:latin typeface="Montserrat" pitchFamily="2" charset="77"/>
              </a:rPr>
              <a:t>Le partage des données entre autorités administratives (architecture particulière : les intégrateurs de service)</a:t>
            </a:r>
          </a:p>
          <a:p>
            <a:pPr lvl="1">
              <a:lnSpc>
                <a:spcPct val="100000"/>
              </a:lnSpc>
            </a:pPr>
            <a:r>
              <a:rPr lang="fr-FR" sz="2300" dirty="0">
                <a:latin typeface="Montserrat" pitchFamily="2" charset="77"/>
              </a:rPr>
              <a:t>La réutilisation des données de l’administration (</a:t>
            </a:r>
            <a:r>
              <a:rPr lang="fr-FR" sz="2300" i="1" dirty="0">
                <a:latin typeface="Montserrat" pitchFamily="2" charset="77"/>
              </a:rPr>
              <a:t>open data</a:t>
            </a:r>
            <a:r>
              <a:rPr lang="fr-FR" sz="2300" dirty="0">
                <a:latin typeface="Montserrat" pitchFamily="2" charset="77"/>
              </a:rPr>
              <a:t>)</a:t>
            </a:r>
          </a:p>
          <a:p>
            <a:pPr lvl="1">
              <a:lnSpc>
                <a:spcPct val="100000"/>
              </a:lnSpc>
            </a:pPr>
            <a:r>
              <a:rPr lang="fr-FR" sz="2300" dirty="0">
                <a:latin typeface="Montserrat" pitchFamily="2" charset="77"/>
              </a:rPr>
              <a:t>L’interopérabilité</a:t>
            </a:r>
          </a:p>
        </p:txBody>
      </p:sp>
      <p:sp>
        <p:nvSpPr>
          <p:cNvPr id="4" name="Ellipse 3">
            <a:extLst>
              <a:ext uri="{FF2B5EF4-FFF2-40B4-BE49-F238E27FC236}">
                <a16:creationId xmlns:a16="http://schemas.microsoft.com/office/drawing/2014/main" id="{80109928-A6DE-AA23-C66E-84687D62C0C4}"/>
              </a:ext>
            </a:extLst>
          </p:cNvPr>
          <p:cNvSpPr/>
          <p:nvPr/>
        </p:nvSpPr>
        <p:spPr>
          <a:xfrm>
            <a:off x="7013986" y="2067681"/>
            <a:ext cx="3970768" cy="3867225"/>
          </a:xfrm>
          <a:prstGeom prst="ellipse">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91084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descr="Une image contenant cercle, diagramme, capture d’écran, texte&#10;&#10;Le contenu généré par l’IA peut être incorrect.">
            <a:extLst>
              <a:ext uri="{FF2B5EF4-FFF2-40B4-BE49-F238E27FC236}">
                <a16:creationId xmlns:a16="http://schemas.microsoft.com/office/drawing/2014/main" id="{1A1330B4-113B-5B65-E8D6-6614261C7008}"/>
              </a:ext>
            </a:extLst>
          </p:cNvPr>
          <p:cNvPicPr>
            <a:picLocks noChangeAspect="1"/>
          </p:cNvPicPr>
          <p:nvPr/>
        </p:nvPicPr>
        <p:blipFill>
          <a:blip r:embed="rId2"/>
          <a:stretch>
            <a:fillRect/>
          </a:stretch>
        </p:blipFill>
        <p:spPr>
          <a:xfrm>
            <a:off x="1807780" y="320040"/>
            <a:ext cx="8576440" cy="6217920"/>
          </a:xfrm>
          <a:prstGeom prst="rect">
            <a:avLst/>
          </a:prstGeom>
        </p:spPr>
      </p:pic>
    </p:spTree>
    <p:extLst>
      <p:ext uri="{BB962C8B-B14F-4D97-AF65-F5344CB8AC3E}">
        <p14:creationId xmlns:p14="http://schemas.microsoft.com/office/powerpoint/2010/main" val="1083019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55761-9BFE-1EC1-71F8-FA30FE43F04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1FA8F6D-A57D-2792-6C26-50926A71CC6C}"/>
              </a:ext>
            </a:extLst>
          </p:cNvPr>
          <p:cNvSpPr>
            <a:spLocks noGrp="1"/>
          </p:cNvSpPr>
          <p:nvPr>
            <p:ph type="title"/>
          </p:nvPr>
        </p:nvSpPr>
        <p:spPr>
          <a:xfrm>
            <a:off x="838200" y="365125"/>
            <a:ext cx="10515600" cy="662781"/>
          </a:xfrm>
        </p:spPr>
        <p:txBody>
          <a:bodyPr>
            <a:normAutofit/>
          </a:bodyPr>
          <a:lstStyle/>
          <a:p>
            <a:r>
              <a:rPr lang="fr-FR" sz="3200" b="1" dirty="0">
                <a:solidFill>
                  <a:schemeClr val="tx2"/>
                </a:solidFill>
                <a:latin typeface="Montserrat" pitchFamily="2" charset="77"/>
              </a:rPr>
              <a:t>Contexte : la numérisation des services publics</a:t>
            </a:r>
          </a:p>
        </p:txBody>
      </p:sp>
      <p:graphicFrame>
        <p:nvGraphicFramePr>
          <p:cNvPr id="4" name="Espace réservé du contenu 3">
            <a:extLst>
              <a:ext uri="{FF2B5EF4-FFF2-40B4-BE49-F238E27FC236}">
                <a16:creationId xmlns:a16="http://schemas.microsoft.com/office/drawing/2014/main" id="{DF4AFAD9-F196-1050-57CB-9E804BDD5635}"/>
              </a:ext>
            </a:extLst>
          </p:cNvPr>
          <p:cNvGraphicFramePr>
            <a:graphicFrameLocks noGrp="1"/>
          </p:cNvGraphicFramePr>
          <p:nvPr>
            <p:ph idx="1"/>
            <p:extLst>
              <p:ext uri="{D42A27DB-BD31-4B8C-83A1-F6EECF244321}">
                <p14:modId xmlns:p14="http://schemas.microsoft.com/office/powerpoint/2010/main" val="4207868239"/>
              </p:ext>
            </p:extLst>
          </p:nvPr>
        </p:nvGraphicFramePr>
        <p:xfrm>
          <a:off x="838200" y="1027906"/>
          <a:ext cx="10515600" cy="21947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llipse 6">
            <a:extLst>
              <a:ext uri="{FF2B5EF4-FFF2-40B4-BE49-F238E27FC236}">
                <a16:creationId xmlns:a16="http://schemas.microsoft.com/office/drawing/2014/main" id="{9D3AF265-5877-8065-435D-B09C003B4C98}"/>
              </a:ext>
            </a:extLst>
          </p:cNvPr>
          <p:cNvSpPr/>
          <p:nvPr/>
        </p:nvSpPr>
        <p:spPr>
          <a:xfrm>
            <a:off x="4560667" y="3429000"/>
            <a:ext cx="2738420" cy="2839720"/>
          </a:xfrm>
          <a:prstGeom prst="ellipse">
            <a:avLst/>
          </a:prstGeom>
          <a:blipFill>
            <a:blip r:embed="rId7"/>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FEF330D3-2988-5798-6B70-65C4CF6935B6}"/>
              </a:ext>
            </a:extLst>
          </p:cNvPr>
          <p:cNvSpPr/>
          <p:nvPr/>
        </p:nvSpPr>
        <p:spPr>
          <a:xfrm>
            <a:off x="1081040" y="3429000"/>
            <a:ext cx="2738420" cy="2839720"/>
          </a:xfrm>
          <a:prstGeom prst="ellipse">
            <a:avLst/>
          </a:prstGeom>
          <a:blipFill>
            <a:blip r:embed="rId8">
              <a:duotone>
                <a:schemeClr val="bg2">
                  <a:shade val="45000"/>
                  <a:satMod val="135000"/>
                </a:schemeClr>
                <a:prstClr val="white"/>
              </a:duotone>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1DC87710-D2CD-1AED-1DF2-3D346FDBCE2A}"/>
              </a:ext>
            </a:extLst>
          </p:cNvPr>
          <p:cNvSpPr/>
          <p:nvPr/>
        </p:nvSpPr>
        <p:spPr>
          <a:xfrm>
            <a:off x="8040294" y="3416449"/>
            <a:ext cx="2738420" cy="2839720"/>
          </a:xfrm>
          <a:prstGeom prst="ellipse">
            <a:avLst/>
          </a:prstGeom>
          <a:blipFill>
            <a:blip r:embed="rId9">
              <a:duotone>
                <a:schemeClr val="bg2">
                  <a:shade val="45000"/>
                  <a:satMod val="135000"/>
                </a:schemeClr>
                <a:prstClr val="white"/>
              </a:duotone>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01503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4B27B-C888-043E-CA33-6E7EB437122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14D6407-551D-9DA7-1EF5-CD21CE865CB9}"/>
              </a:ext>
            </a:extLst>
          </p:cNvPr>
          <p:cNvSpPr>
            <a:spLocks noGrp="1"/>
          </p:cNvSpPr>
          <p:nvPr>
            <p:ph type="title"/>
          </p:nvPr>
        </p:nvSpPr>
        <p:spPr/>
        <p:txBody>
          <a:bodyPr/>
          <a:lstStyle/>
          <a:p>
            <a:r>
              <a:rPr lang="fr-FR" b="1" dirty="0">
                <a:solidFill>
                  <a:srgbClr val="A5B18B"/>
                </a:solidFill>
                <a:latin typeface="Montserrat" pitchFamily="2" charset="77"/>
              </a:rPr>
              <a:t>L'administration électronique (</a:t>
            </a:r>
            <a:r>
              <a:rPr lang="fr-FR" b="1" i="1" dirty="0">
                <a:solidFill>
                  <a:srgbClr val="A5B18B"/>
                </a:solidFill>
                <a:latin typeface="Montserrat" pitchFamily="2" charset="77"/>
              </a:rPr>
              <a:t>front-office</a:t>
            </a:r>
            <a:r>
              <a:rPr lang="fr-FR" b="1" dirty="0">
                <a:solidFill>
                  <a:srgbClr val="A5B18B"/>
                </a:solidFill>
                <a:latin typeface="Montserrat" pitchFamily="2" charset="77"/>
              </a:rPr>
              <a:t>)</a:t>
            </a:r>
          </a:p>
        </p:txBody>
      </p:sp>
      <p:sp>
        <p:nvSpPr>
          <p:cNvPr id="3" name="Espace réservé du contenu 2">
            <a:extLst>
              <a:ext uri="{FF2B5EF4-FFF2-40B4-BE49-F238E27FC236}">
                <a16:creationId xmlns:a16="http://schemas.microsoft.com/office/drawing/2014/main" id="{6A83ED49-EEB3-2D5F-E894-A6CCC4DE581C}"/>
              </a:ext>
            </a:extLst>
          </p:cNvPr>
          <p:cNvSpPr>
            <a:spLocks noGrp="1"/>
          </p:cNvSpPr>
          <p:nvPr>
            <p:ph idx="1"/>
          </p:nvPr>
        </p:nvSpPr>
        <p:spPr>
          <a:xfrm>
            <a:off x="838200" y="1825625"/>
            <a:ext cx="5751786" cy="4351338"/>
          </a:xfrm>
        </p:spPr>
        <p:txBody>
          <a:bodyPr>
            <a:normAutofit fontScale="92500" lnSpcReduction="10000"/>
          </a:bodyPr>
          <a:lstStyle/>
          <a:p>
            <a:r>
              <a:rPr lang="fr-FR" dirty="0">
                <a:latin typeface="Montserrat" pitchFamily="2" charset="77"/>
              </a:rPr>
              <a:t>Faible (transposition) vs Forte (adaptation)</a:t>
            </a:r>
          </a:p>
          <a:p>
            <a:r>
              <a:rPr lang="fr-FR" dirty="0">
                <a:latin typeface="Montserrat" pitchFamily="2" charset="77"/>
              </a:rPr>
              <a:t>Informer les usagers</a:t>
            </a:r>
          </a:p>
          <a:p>
            <a:pPr lvl="1"/>
            <a:r>
              <a:rPr lang="fr-FR" dirty="0">
                <a:latin typeface="Montserrat" pitchFamily="2" charset="77"/>
              </a:rPr>
              <a:t>Site web des autorités administratives</a:t>
            </a:r>
          </a:p>
          <a:p>
            <a:pPr lvl="1"/>
            <a:r>
              <a:rPr lang="fr-FR" i="1" dirty="0" err="1">
                <a:latin typeface="Montserrat" pitchFamily="2" charset="77"/>
              </a:rPr>
              <a:t>Chatbots</a:t>
            </a:r>
            <a:endParaRPr lang="fr-FR" dirty="0">
              <a:latin typeface="Montserrat" pitchFamily="2" charset="77"/>
            </a:endParaRPr>
          </a:p>
          <a:p>
            <a:r>
              <a:rPr lang="fr-FR" dirty="0">
                <a:latin typeface="Montserrat" pitchFamily="2" charset="77"/>
              </a:rPr>
              <a:t>Communiquer avec les usagers</a:t>
            </a:r>
          </a:p>
          <a:p>
            <a:r>
              <a:rPr lang="fr-FR" dirty="0">
                <a:latin typeface="Montserrat" pitchFamily="2" charset="77"/>
              </a:rPr>
              <a:t>Procédures et formulaires électroniques</a:t>
            </a:r>
          </a:p>
          <a:p>
            <a:pPr lvl="1"/>
            <a:r>
              <a:rPr lang="fr-FR" dirty="0">
                <a:latin typeface="Montserrat" pitchFamily="2" charset="77"/>
              </a:rPr>
              <a:t>Règlement </a:t>
            </a:r>
            <a:r>
              <a:rPr lang="fr-FR" dirty="0" err="1">
                <a:latin typeface="Montserrat" pitchFamily="2" charset="77"/>
              </a:rPr>
              <a:t>eIDAS</a:t>
            </a:r>
            <a:r>
              <a:rPr lang="fr-FR" dirty="0">
                <a:latin typeface="Montserrat" pitchFamily="2" charset="77"/>
              </a:rPr>
              <a:t> (n° 910/2014)</a:t>
            </a:r>
          </a:p>
          <a:p>
            <a:pPr lvl="1"/>
            <a:r>
              <a:rPr lang="fr-FR" dirty="0">
                <a:latin typeface="Montserrat" pitchFamily="2" charset="77"/>
              </a:rPr>
              <a:t>Règlement EUDI (n° 2024/1183)</a:t>
            </a:r>
          </a:p>
        </p:txBody>
      </p:sp>
      <p:sp>
        <p:nvSpPr>
          <p:cNvPr id="4" name="Ellipse 3">
            <a:extLst>
              <a:ext uri="{FF2B5EF4-FFF2-40B4-BE49-F238E27FC236}">
                <a16:creationId xmlns:a16="http://schemas.microsoft.com/office/drawing/2014/main" id="{FAC4C024-D665-117E-105B-E441A88C9416}"/>
              </a:ext>
            </a:extLst>
          </p:cNvPr>
          <p:cNvSpPr/>
          <p:nvPr/>
        </p:nvSpPr>
        <p:spPr>
          <a:xfrm>
            <a:off x="6992471" y="2013893"/>
            <a:ext cx="4072144" cy="3974801"/>
          </a:xfrm>
          <a:prstGeom prst="ellipse">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42808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5E5496-EB41-6C53-F264-716CFC93B568}"/>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1BFE755-4E0B-ED0D-7355-D707BC5CB34A}"/>
              </a:ext>
            </a:extLst>
          </p:cNvPr>
          <p:cNvSpPr>
            <a:spLocks noGrp="1"/>
          </p:cNvSpPr>
          <p:nvPr>
            <p:ph idx="1"/>
          </p:nvPr>
        </p:nvSpPr>
        <p:spPr/>
        <p:txBody>
          <a:bodyPr/>
          <a:lstStyle/>
          <a:p>
            <a:endParaRPr lang="fr-FR"/>
          </a:p>
        </p:txBody>
      </p:sp>
      <p:pic>
        <p:nvPicPr>
          <p:cNvPr id="4" name="Image 3" descr="Une image contenant texte, Page web, Site web, logiciel&#10;&#10;Description générée automatiquement">
            <a:extLst>
              <a:ext uri="{FF2B5EF4-FFF2-40B4-BE49-F238E27FC236}">
                <a16:creationId xmlns:a16="http://schemas.microsoft.com/office/drawing/2014/main" id="{7A3EA2E8-4C43-8527-CED7-3208DB75F839}"/>
              </a:ext>
            </a:extLst>
          </p:cNvPr>
          <p:cNvPicPr>
            <a:picLocks noChangeAspect="1"/>
          </p:cNvPicPr>
          <p:nvPr/>
        </p:nvPicPr>
        <p:blipFill>
          <a:blip r:embed="rId2"/>
          <a:stretch>
            <a:fillRect/>
          </a:stretch>
        </p:blipFill>
        <p:spPr>
          <a:xfrm>
            <a:off x="580959" y="0"/>
            <a:ext cx="11030081"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5" name="Encre 4">
                <a:extLst>
                  <a:ext uri="{FF2B5EF4-FFF2-40B4-BE49-F238E27FC236}">
                    <a16:creationId xmlns:a16="http://schemas.microsoft.com/office/drawing/2014/main" id="{716D2FA6-8DD4-97FD-18A2-3D726DF46894}"/>
                  </a:ext>
                </a:extLst>
              </p14:cNvPr>
              <p14:cNvContentPartPr/>
              <p14:nvPr/>
            </p14:nvContentPartPr>
            <p14:xfrm>
              <a:off x="10752480" y="292526"/>
              <a:ext cx="778320" cy="121680"/>
            </p14:xfrm>
          </p:contentPart>
        </mc:Choice>
        <mc:Fallback xmlns="">
          <p:pic>
            <p:nvPicPr>
              <p:cNvPr id="5" name="Encre 4">
                <a:extLst>
                  <a:ext uri="{FF2B5EF4-FFF2-40B4-BE49-F238E27FC236}">
                    <a16:creationId xmlns:a16="http://schemas.microsoft.com/office/drawing/2014/main" id="{716D2FA6-8DD4-97FD-18A2-3D726DF46894}"/>
                  </a:ext>
                </a:extLst>
              </p:cNvPr>
              <p:cNvPicPr/>
              <p:nvPr/>
            </p:nvPicPr>
            <p:blipFill>
              <a:blip r:embed="rId4"/>
              <a:stretch>
                <a:fillRect/>
              </a:stretch>
            </p:blipFill>
            <p:spPr>
              <a:xfrm>
                <a:off x="10734480" y="274526"/>
                <a:ext cx="813960" cy="157320"/>
              </a:xfrm>
              <a:prstGeom prst="rect">
                <a:avLst/>
              </a:prstGeom>
            </p:spPr>
          </p:pic>
        </mc:Fallback>
      </mc:AlternateContent>
    </p:spTree>
    <p:extLst>
      <p:ext uri="{BB962C8B-B14F-4D97-AF65-F5344CB8AC3E}">
        <p14:creationId xmlns:p14="http://schemas.microsoft.com/office/powerpoint/2010/main" val="237496465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1611</TotalTime>
  <Words>761</Words>
  <Application>Microsoft Macintosh PowerPoint</Application>
  <PresentationFormat>Grand écran</PresentationFormat>
  <Paragraphs>143</Paragraphs>
  <Slides>23</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23</vt:i4>
      </vt:variant>
    </vt:vector>
  </HeadingPairs>
  <TitlesOfParts>
    <vt:vector size="29" baseType="lpstr">
      <vt:lpstr>Aptos</vt:lpstr>
      <vt:lpstr>Aptos Display</vt:lpstr>
      <vt:lpstr>Arial</vt:lpstr>
      <vt:lpstr>Calibri</vt:lpstr>
      <vt:lpstr>Montserrat</vt:lpstr>
      <vt:lpstr>Thème Office</vt:lpstr>
      <vt:lpstr>Présentation PowerPoint</vt:lpstr>
      <vt:lpstr>Au programme …</vt:lpstr>
      <vt:lpstr>Contexte : la numérisation des services publics</vt:lpstr>
      <vt:lpstr>Contexte : la numérisation des services publics</vt:lpstr>
      <vt:lpstr>L'administration informatique (back-office)</vt:lpstr>
      <vt:lpstr>Présentation PowerPoint</vt:lpstr>
      <vt:lpstr>Contexte : la numérisation des services publics</vt:lpstr>
      <vt:lpstr>L'administration électronique (front-office)</vt:lpstr>
      <vt:lpstr>Présentation PowerPoint</vt:lpstr>
      <vt:lpstr>Contexte : la numérisation des services publics</vt:lpstr>
      <vt:lpstr>L'administration automatique</vt:lpstr>
      <vt:lpstr>Présentation PowerPoint</vt:lpstr>
      <vt:lpstr>Présentation PowerPoint</vt:lpstr>
      <vt:lpstr>La transparence administrative</vt:lpstr>
      <vt:lpstr>Présentation PowerPoint</vt:lpstr>
      <vt:lpstr>Pourquoi parler de transparence ? </vt:lpstr>
      <vt:lpstr>L’opacité algorithmique</vt:lpstr>
      <vt:lpstr>Présentation PowerPoint</vt:lpstr>
      <vt:lpstr>La publicité de l’administration</vt:lpstr>
      <vt:lpstr>Présentation PowerPoint</vt:lpstr>
      <vt:lpstr>La motivation des AA</vt:lpstr>
      <vt:lpstr>La transparence administrative comme levier pour une bonne administration</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Edwina Taylor</dc:creator>
  <cp:lastModifiedBy>Edwina Taylor</cp:lastModifiedBy>
  <cp:revision>40</cp:revision>
  <dcterms:created xsi:type="dcterms:W3CDTF">2024-03-25T11:18:33Z</dcterms:created>
  <dcterms:modified xsi:type="dcterms:W3CDTF">2025-03-13T13:13:07Z</dcterms:modified>
</cp:coreProperties>
</file>