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theme/theme13.xml" ContentType="application/vnd.openxmlformats-officedocument.theme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theme/theme15.xml" ContentType="application/vnd.openxmlformats-officedocument.theme+xml"/>
  <Override PartName="/ppt/slideLayouts/slideLayout17.xml" ContentType="application/vnd.openxmlformats-officedocument.presentationml.slideLayout+xml"/>
  <Override PartName="/ppt/theme/theme16.xml" ContentType="application/vnd.openxmlformats-officedocument.theme+xml"/>
  <Override PartName="/ppt/slideLayouts/slideLayout18.xml" ContentType="application/vnd.openxmlformats-officedocument.presentationml.slideLayout+xml"/>
  <Override PartName="/ppt/theme/theme17.xml" ContentType="application/vnd.openxmlformats-officedocument.theme+xml"/>
  <Override PartName="/ppt/slideLayouts/slideLayout19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  <p:sldMasterId id="2147483653" r:id="rId3"/>
    <p:sldMasterId id="2147483655" r:id="rId4"/>
    <p:sldMasterId id="2147483657" r:id="rId5"/>
    <p:sldMasterId id="2147483659" r:id="rId6"/>
    <p:sldMasterId id="2147483661" r:id="rId7"/>
    <p:sldMasterId id="2147483665" r:id="rId8"/>
    <p:sldMasterId id="2147483667" r:id="rId9"/>
    <p:sldMasterId id="2147483669" r:id="rId10"/>
    <p:sldMasterId id="2147483671" r:id="rId11"/>
    <p:sldMasterId id="2147483673" r:id="rId12"/>
    <p:sldMasterId id="2147483675" r:id="rId13"/>
    <p:sldMasterId id="2147483677" r:id="rId14"/>
    <p:sldMasterId id="2147483679" r:id="rId15"/>
    <p:sldMasterId id="2147483681" r:id="rId16"/>
    <p:sldMasterId id="2147483683" r:id="rId17"/>
    <p:sldMasterId id="2147483685" r:id="rId18"/>
  </p:sldMasterIdLst>
  <p:notesMasterIdLst>
    <p:notesMasterId r:id="rId25"/>
  </p:notesMasterIdLst>
  <p:handoutMasterIdLst>
    <p:handoutMasterId r:id="rId26"/>
  </p:handoutMasterIdLst>
  <p:sldIdLst>
    <p:sldId id="275" r:id="rId19"/>
    <p:sldId id="278" r:id="rId20"/>
    <p:sldId id="279" r:id="rId21"/>
    <p:sldId id="281" r:id="rId22"/>
    <p:sldId id="280" r:id="rId23"/>
    <p:sldId id="282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05D"/>
    <a:srgbClr val="004E9C"/>
    <a:srgbClr val="FF4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4178"/>
        <p:guide pos="39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E26A1-4912-4D2B-B922-4E28F9636FAB}" type="datetimeFigureOut">
              <a:rPr lang="fr-BE" smtClean="0"/>
              <a:t>7/07/2017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ED21F-DFC9-48C1-825E-243D49C1AB3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1201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24CF7-B24C-43AB-9221-4F9C711EC6C4}" type="datetimeFigureOut">
              <a:rPr lang="fr-BE" smtClean="0"/>
              <a:t>7/07/2017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409C5-C297-47E6-A3B8-E4B0837774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0917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27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88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061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m du ppt et n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067944" y="634557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Nom du Powerpoint</a:t>
            </a:r>
            <a:endParaRPr lang="fr-BE" dirty="0"/>
          </a:p>
        </p:txBody>
      </p:sp>
      <p:sp>
        <p:nvSpPr>
          <p:cNvPr id="22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208404" y="634608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FF43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N°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6311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395560" y="3032956"/>
            <a:ext cx="7416800" cy="7921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 baseline="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Musandis</a:t>
            </a:r>
            <a:r>
              <a:rPr lang="fr-BE" dirty="0" smtClean="0"/>
              <a:t> </a:t>
            </a:r>
            <a:r>
              <a:rPr lang="fr-BE" dirty="0" err="1" smtClean="0"/>
              <a:t>dolentia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9497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sous-titre, fac/entit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91880" y="3717092"/>
            <a:ext cx="4320480" cy="54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lang="fr-BE" sz="2400" b="0" kern="1200" baseline="0" dirty="0" err="1" smtClean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algn="r"/>
            <a:r>
              <a:rPr lang="fr-BE" dirty="0" err="1" smtClean="0"/>
              <a:t>Laborunt</a:t>
            </a:r>
            <a:r>
              <a:rPr lang="fr-BE" dirty="0" smtClean="0"/>
              <a:t> </a:t>
            </a:r>
            <a:r>
              <a:rPr lang="fr-BE" dirty="0" err="1" smtClean="0"/>
              <a:t>eceaque</a:t>
            </a:r>
            <a:r>
              <a:rPr lang="fr-BE" dirty="0" smtClean="0"/>
              <a:t> </a:t>
            </a:r>
            <a:r>
              <a:rPr lang="fr-BE" dirty="0" err="1" smtClean="0"/>
              <a:t>eos</a:t>
            </a:r>
            <a:r>
              <a:rPr lang="fr-BE" dirty="0" smtClean="0"/>
              <a:t> </a:t>
            </a:r>
            <a:r>
              <a:rPr lang="fr-BE" dirty="0" err="1" smtClean="0"/>
              <a:t>ius</a:t>
            </a:r>
            <a:endParaRPr lang="fr-BE" dirty="0" smtClean="0"/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044000" y="504000"/>
            <a:ext cx="4176713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>
              <a:buNone/>
              <a:defRPr sz="1000" b="0" baseline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Faculté</a:t>
            </a:r>
            <a:endParaRPr lang="fr-BE" dirty="0"/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043359" y="296651"/>
            <a:ext cx="4176713" cy="2160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 b="1" baseline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Entité émettrice</a:t>
            </a:r>
          </a:p>
        </p:txBody>
      </p:sp>
      <p:sp>
        <p:nvSpPr>
          <p:cNvPr id="20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612000" y="3032956"/>
            <a:ext cx="7200000" cy="5472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r">
              <a:buNone/>
              <a:defRPr lang="fr-BE" sz="4000" b="1" kern="1200" spc="0" baseline="0" dirty="0" err="1" smtClean="0">
                <a:solidFill>
                  <a:srgbClr val="004E9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algn="r"/>
            <a:r>
              <a:rPr lang="fr-BE" dirty="0" err="1" smtClean="0"/>
              <a:t>Musdandis</a:t>
            </a:r>
            <a:r>
              <a:rPr lang="fr-BE" dirty="0" smtClean="0"/>
              <a:t> </a:t>
            </a:r>
            <a:r>
              <a:rPr lang="fr-BE" dirty="0" err="1" smtClean="0"/>
              <a:t>dolentia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7753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ssoci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91880" y="3717092"/>
            <a:ext cx="4320480" cy="54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lang="fr-BE" sz="2400" b="0" kern="1200" baseline="0" dirty="0" err="1" smtClean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algn="r"/>
            <a:r>
              <a:rPr lang="fr-BE" dirty="0" err="1" smtClean="0"/>
              <a:t>Laborunt</a:t>
            </a:r>
            <a:r>
              <a:rPr lang="fr-BE" dirty="0" smtClean="0"/>
              <a:t> </a:t>
            </a:r>
            <a:r>
              <a:rPr lang="fr-BE" dirty="0" err="1" smtClean="0"/>
              <a:t>eceaque</a:t>
            </a:r>
            <a:r>
              <a:rPr lang="fr-BE" dirty="0" smtClean="0"/>
              <a:t> </a:t>
            </a:r>
            <a:r>
              <a:rPr lang="fr-BE" dirty="0" err="1" smtClean="0"/>
              <a:t>eos</a:t>
            </a:r>
            <a:r>
              <a:rPr lang="fr-BE" dirty="0" smtClean="0"/>
              <a:t> </a:t>
            </a:r>
            <a:r>
              <a:rPr lang="fr-BE" dirty="0" err="1" smtClean="0"/>
              <a:t>ius</a:t>
            </a:r>
            <a:endParaRPr lang="fr-BE" dirty="0" smtClean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 hasCustomPrompt="1"/>
          </p:nvPr>
        </p:nvSpPr>
        <p:spPr>
          <a:xfrm>
            <a:off x="612360" y="3032956"/>
            <a:ext cx="7200000" cy="5472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r">
              <a:buNone/>
              <a:defRPr lang="fr-BE" sz="4000" b="1" kern="1200" spc="0" baseline="0" dirty="0" err="1" smtClean="0">
                <a:solidFill>
                  <a:srgbClr val="004E9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algn="r"/>
            <a:r>
              <a:rPr lang="fr-BE" dirty="0" err="1" smtClean="0"/>
              <a:t>Musdandis</a:t>
            </a:r>
            <a:r>
              <a:rPr lang="fr-BE" dirty="0" smtClean="0"/>
              <a:t> </a:t>
            </a:r>
            <a:r>
              <a:rPr lang="fr-BE" dirty="0" err="1" smtClean="0"/>
              <a:t>dolentia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endParaRPr lang="fr-BE" dirty="0"/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6"/>
          </p:nvPr>
        </p:nvSpPr>
        <p:spPr>
          <a:xfrm>
            <a:off x="1259632" y="368300"/>
            <a:ext cx="534988" cy="539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0209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3" y="1340892"/>
            <a:ext cx="7200900" cy="4824412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130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006475" y="1340768"/>
            <a:ext cx="3529013" cy="2303462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3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4679391" y="1339200"/>
            <a:ext cx="3529013" cy="2303462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4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007604" y="3789040"/>
            <a:ext cx="3529013" cy="2303462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5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4680012" y="3790800"/>
            <a:ext cx="3529013" cy="2303462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888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008000" y="1339200"/>
            <a:ext cx="3456000" cy="482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3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4680012" y="1339200"/>
            <a:ext cx="3456000" cy="482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6478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+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4644000" y="1339200"/>
            <a:ext cx="3528000" cy="482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756000" y="3139200"/>
            <a:ext cx="3816000" cy="1152000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Musdandis</a:t>
            </a:r>
            <a:r>
              <a:rPr lang="fr-BE" dirty="0" smtClean="0"/>
              <a:t> </a:t>
            </a:r>
            <a:r>
              <a:rPr lang="fr-BE" dirty="0" err="1" smtClean="0"/>
              <a:t>dolentia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90885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2 text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008063" y="1342800"/>
            <a:ext cx="3528000" cy="230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4680000" y="3934800"/>
            <a:ext cx="3528000" cy="230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4680000" y="1339200"/>
            <a:ext cx="3528000" cy="2303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Dolentia</a:t>
            </a:r>
            <a:r>
              <a:rPr lang="fr-BE" dirty="0" smtClean="0"/>
              <a:t> </a:t>
            </a:r>
            <a:r>
              <a:rPr lang="fr-BE" dirty="0" err="1" smtClean="0"/>
              <a:t>musdandis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r>
              <a:rPr lang="fr-BE" dirty="0" smtClean="0"/>
              <a:t> </a:t>
            </a:r>
            <a:r>
              <a:rPr lang="fr-BE" dirty="0" err="1" smtClean="0"/>
              <a:t>orrores</a:t>
            </a:r>
            <a:r>
              <a:rPr lang="fr-BE" dirty="0" smtClean="0"/>
              <a:t> </a:t>
            </a:r>
            <a:r>
              <a:rPr lang="fr-BE" dirty="0" err="1" smtClean="0"/>
              <a:t>tiatur</a:t>
            </a:r>
            <a:r>
              <a:rPr lang="fr-BE" dirty="0" smtClean="0"/>
              <a:t> </a:t>
            </a:r>
            <a:r>
              <a:rPr lang="fr-BE" dirty="0" err="1" smtClean="0"/>
              <a:t>rectem</a:t>
            </a:r>
            <a:r>
              <a:rPr lang="fr-BE" dirty="0" smtClean="0"/>
              <a:t> </a:t>
            </a:r>
            <a:r>
              <a:rPr lang="fr-BE" dirty="0" err="1" smtClean="0"/>
              <a:t>laborunt</a:t>
            </a:r>
            <a:r>
              <a:rPr lang="fr-BE" dirty="0" smtClean="0"/>
              <a:t> </a:t>
            </a:r>
            <a:r>
              <a:rPr lang="fr-BE" dirty="0" err="1" smtClean="0"/>
              <a:t>exeaque</a:t>
            </a:r>
            <a:r>
              <a:rPr lang="fr-BE" dirty="0" smtClean="0"/>
              <a:t> </a:t>
            </a:r>
            <a:r>
              <a:rPr lang="fr-BE" dirty="0" err="1" smtClean="0"/>
              <a:t>eos</a:t>
            </a:r>
            <a:r>
              <a:rPr lang="fr-BE" dirty="0" smtClean="0"/>
              <a:t> </a:t>
            </a:r>
            <a:r>
              <a:rPr lang="fr-BE" dirty="0" err="1" smtClean="0"/>
              <a:t>ius</a:t>
            </a:r>
            <a:r>
              <a:rPr lang="fr-BE" dirty="0" smtClean="0"/>
              <a:t>, con </a:t>
            </a:r>
            <a:r>
              <a:rPr lang="fr-BE" dirty="0" err="1" smtClean="0"/>
              <a:t>nihillaboria</a:t>
            </a:r>
            <a:endParaRPr lang="fr-BE" dirty="0" smtClean="0"/>
          </a:p>
          <a:p>
            <a:pPr lvl="0"/>
            <a:endParaRPr lang="fr-BE" dirty="0"/>
          </a:p>
        </p:txBody>
      </p:sp>
      <p:sp>
        <p:nvSpPr>
          <p:cNvPr id="18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007604" y="3933056"/>
            <a:ext cx="3528000" cy="23034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Dolentia</a:t>
            </a:r>
            <a:r>
              <a:rPr lang="fr-BE" dirty="0" smtClean="0"/>
              <a:t> </a:t>
            </a:r>
            <a:r>
              <a:rPr lang="fr-BE" dirty="0" err="1" smtClean="0"/>
              <a:t>musdandis</a:t>
            </a:r>
            <a:r>
              <a:rPr lang="fr-BE" dirty="0" smtClean="0"/>
              <a:t> qui </a:t>
            </a:r>
            <a:r>
              <a:rPr lang="fr-BE" dirty="0" err="1" smtClean="0"/>
              <a:t>ditat</a:t>
            </a:r>
            <a:r>
              <a:rPr lang="fr-BE" dirty="0" smtClean="0"/>
              <a:t> </a:t>
            </a:r>
            <a:r>
              <a:rPr lang="fr-BE" dirty="0" err="1" smtClean="0"/>
              <a:t>orrores</a:t>
            </a:r>
            <a:r>
              <a:rPr lang="fr-BE" dirty="0" smtClean="0"/>
              <a:t> </a:t>
            </a:r>
            <a:r>
              <a:rPr lang="fr-BE" dirty="0" err="1" smtClean="0"/>
              <a:t>tiatur</a:t>
            </a:r>
            <a:r>
              <a:rPr lang="fr-BE" dirty="0" smtClean="0"/>
              <a:t> </a:t>
            </a:r>
            <a:r>
              <a:rPr lang="fr-BE" dirty="0" err="1" smtClean="0"/>
              <a:t>rectem</a:t>
            </a:r>
            <a:r>
              <a:rPr lang="fr-BE" dirty="0" smtClean="0"/>
              <a:t> </a:t>
            </a:r>
            <a:r>
              <a:rPr lang="fr-BE" dirty="0" err="1" smtClean="0"/>
              <a:t>laborunt</a:t>
            </a:r>
            <a:r>
              <a:rPr lang="fr-BE" dirty="0" smtClean="0"/>
              <a:t> </a:t>
            </a:r>
            <a:r>
              <a:rPr lang="fr-BE" dirty="0" err="1" smtClean="0"/>
              <a:t>exeaque</a:t>
            </a:r>
            <a:r>
              <a:rPr lang="fr-BE" dirty="0" smtClean="0"/>
              <a:t> </a:t>
            </a:r>
            <a:r>
              <a:rPr lang="fr-BE" dirty="0" err="1" smtClean="0"/>
              <a:t>eos</a:t>
            </a:r>
            <a:r>
              <a:rPr lang="fr-BE" dirty="0" smtClean="0"/>
              <a:t> </a:t>
            </a:r>
            <a:r>
              <a:rPr lang="fr-BE" dirty="0" err="1" smtClean="0"/>
              <a:t>ius</a:t>
            </a:r>
            <a:r>
              <a:rPr lang="fr-BE" dirty="0" smtClean="0"/>
              <a:t>, con </a:t>
            </a:r>
            <a:r>
              <a:rPr lang="fr-BE" dirty="0" err="1" smtClean="0"/>
              <a:t>nihillaboria</a:t>
            </a:r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52387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puc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2000" y="1414800"/>
            <a:ext cx="6480000" cy="79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00" b="1" baseline="0">
                <a:solidFill>
                  <a:srgbClr val="004E9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fr-BE" dirty="0" err="1" smtClean="0"/>
              <a:t>Doluptat</a:t>
            </a:r>
            <a:r>
              <a:rPr lang="fr-BE" dirty="0" smtClean="0"/>
              <a:t> </a:t>
            </a:r>
            <a:r>
              <a:rPr lang="fr-BE" dirty="0" err="1" smtClean="0"/>
              <a:t>estio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92000" y="2422800"/>
            <a:ext cx="6624000" cy="3240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1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Aperum</a:t>
            </a:r>
            <a:r>
              <a:rPr lang="fr-BE" dirty="0" smtClean="0"/>
              <a:t> </a:t>
            </a:r>
            <a:r>
              <a:rPr lang="fr-BE" dirty="0" err="1" smtClean="0"/>
              <a:t>rero</a:t>
            </a:r>
            <a:r>
              <a:rPr lang="fr-BE" dirty="0" smtClean="0"/>
              <a:t> con </a:t>
            </a:r>
            <a:r>
              <a:rPr lang="fr-BE" dirty="0" err="1" smtClean="0"/>
              <a:t>pedi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endParaRPr lang="fr-BE" dirty="0" smtClean="0"/>
          </a:p>
          <a:p>
            <a:pPr lvl="0"/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voloren</a:t>
            </a:r>
            <a:r>
              <a:rPr lang="fr-BE" dirty="0" smtClean="0"/>
              <a:t> </a:t>
            </a:r>
            <a:r>
              <a:rPr lang="fr-BE" dirty="0" err="1" smtClean="0"/>
              <a:t>imaionsequi</a:t>
            </a:r>
            <a:endParaRPr lang="fr-BE" dirty="0" smtClean="0"/>
          </a:p>
          <a:p>
            <a:pPr lvl="0"/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</a:t>
            </a:r>
          </a:p>
          <a:p>
            <a:pPr lvl="0"/>
            <a:r>
              <a:rPr lang="fr-BE" dirty="0" smtClean="0"/>
              <a:t>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endParaRPr lang="fr-BE" dirty="0" smtClean="0"/>
          </a:p>
          <a:p>
            <a:pPr lvl="0"/>
            <a:r>
              <a:rPr lang="fr-BE" dirty="0" err="1" smtClean="0"/>
              <a:t>Untoria</a:t>
            </a:r>
            <a:r>
              <a:rPr lang="fr-BE" dirty="0" smtClean="0"/>
              <a:t> </a:t>
            </a:r>
            <a:r>
              <a:rPr lang="fr-BE" dirty="0" err="1" smtClean="0"/>
              <a:t>eremquo</a:t>
            </a:r>
            <a:r>
              <a:rPr lang="fr-BE" dirty="0" smtClean="0"/>
              <a:t> </a:t>
            </a:r>
            <a:r>
              <a:rPr lang="fr-BE" dirty="0" err="1" smtClean="0"/>
              <a:t>ssimi</a:t>
            </a:r>
            <a:r>
              <a:rPr lang="fr-BE" dirty="0" smtClean="0"/>
              <a:t>, </a:t>
            </a:r>
            <a:r>
              <a:rPr lang="fr-BE" dirty="0" err="1" smtClean="0"/>
              <a:t>consequ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Aspiderum</a:t>
            </a:r>
            <a:r>
              <a:rPr lang="fr-BE" dirty="0" smtClean="0"/>
              <a:t> </a:t>
            </a:r>
            <a:r>
              <a:rPr lang="fr-BE" dirty="0" err="1" smtClean="0"/>
              <a:t>facipsunt</a:t>
            </a:r>
            <a:r>
              <a:rPr lang="fr-BE" dirty="0" smtClean="0"/>
              <a:t> </a:t>
            </a:r>
            <a:r>
              <a:rPr lang="fr-BE" dirty="0" err="1" smtClean="0"/>
              <a:t>fuga</a:t>
            </a:r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83628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numérot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2000" y="1414800"/>
            <a:ext cx="6480000" cy="79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00" b="1" baseline="0">
                <a:solidFill>
                  <a:srgbClr val="004E9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fr-BE" dirty="0" err="1" smtClean="0"/>
              <a:t>Doluptat</a:t>
            </a:r>
            <a:r>
              <a:rPr lang="fr-BE" dirty="0" smtClean="0"/>
              <a:t> </a:t>
            </a:r>
            <a:r>
              <a:rPr lang="fr-BE" dirty="0" err="1" smtClean="0"/>
              <a:t>estio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92000" y="2422800"/>
            <a:ext cx="6624000" cy="3240000"/>
          </a:xfrm>
          <a:prstGeom prst="rect">
            <a:avLst/>
          </a:prstGeom>
        </p:spPr>
        <p:txBody>
          <a:bodyPr/>
          <a:lstStyle>
            <a:lvl1pPr marL="457200" indent="-457200">
              <a:buFont typeface="+mj-lt"/>
              <a:buAutoNum type="arabicPeriod"/>
              <a:defRPr sz="21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Aperum</a:t>
            </a:r>
            <a:r>
              <a:rPr lang="fr-BE" dirty="0" smtClean="0"/>
              <a:t> </a:t>
            </a:r>
            <a:r>
              <a:rPr lang="fr-BE" dirty="0" err="1" smtClean="0"/>
              <a:t>rero</a:t>
            </a:r>
            <a:r>
              <a:rPr lang="fr-BE" dirty="0" smtClean="0"/>
              <a:t> con </a:t>
            </a:r>
            <a:r>
              <a:rPr lang="fr-BE" dirty="0" err="1" smtClean="0"/>
              <a:t>pedi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endParaRPr lang="fr-BE" dirty="0" smtClean="0"/>
          </a:p>
          <a:p>
            <a:pPr lvl="0"/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voloren</a:t>
            </a:r>
            <a:r>
              <a:rPr lang="fr-BE" dirty="0" smtClean="0"/>
              <a:t> </a:t>
            </a:r>
            <a:r>
              <a:rPr lang="fr-BE" dirty="0" err="1" smtClean="0"/>
              <a:t>imaionsequi</a:t>
            </a:r>
            <a:endParaRPr lang="fr-BE" dirty="0" smtClean="0"/>
          </a:p>
          <a:p>
            <a:pPr lvl="0"/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</a:t>
            </a:r>
          </a:p>
          <a:p>
            <a:pPr lvl="0"/>
            <a:r>
              <a:rPr lang="fr-BE" dirty="0" smtClean="0"/>
              <a:t>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endParaRPr lang="fr-BE" dirty="0" smtClean="0"/>
          </a:p>
          <a:p>
            <a:pPr lvl="0"/>
            <a:r>
              <a:rPr lang="fr-BE" dirty="0" err="1" smtClean="0"/>
              <a:t>Untoria</a:t>
            </a:r>
            <a:r>
              <a:rPr lang="fr-BE" dirty="0" smtClean="0"/>
              <a:t> </a:t>
            </a:r>
            <a:r>
              <a:rPr lang="fr-BE" dirty="0" err="1" smtClean="0"/>
              <a:t>eremquo</a:t>
            </a:r>
            <a:r>
              <a:rPr lang="fr-BE" dirty="0" smtClean="0"/>
              <a:t> </a:t>
            </a:r>
            <a:r>
              <a:rPr lang="fr-BE" dirty="0" err="1" smtClean="0"/>
              <a:t>ssimi</a:t>
            </a:r>
            <a:r>
              <a:rPr lang="fr-BE" dirty="0" smtClean="0"/>
              <a:t>, </a:t>
            </a:r>
            <a:r>
              <a:rPr lang="fr-BE" dirty="0" err="1" smtClean="0"/>
              <a:t>consequ</a:t>
            </a:r>
            <a:r>
              <a:rPr lang="fr-BE" dirty="0" smtClean="0"/>
              <a:t> </a:t>
            </a:r>
          </a:p>
          <a:p>
            <a:pPr lvl="0"/>
            <a:r>
              <a:rPr lang="fr-BE" dirty="0" err="1" smtClean="0"/>
              <a:t>Aspiderum</a:t>
            </a:r>
            <a:r>
              <a:rPr lang="fr-BE" dirty="0" smtClean="0"/>
              <a:t> </a:t>
            </a:r>
            <a:r>
              <a:rPr lang="fr-BE" dirty="0" err="1" smtClean="0"/>
              <a:t>facipsunt</a:t>
            </a:r>
            <a:r>
              <a:rPr lang="fr-BE" dirty="0" smtClean="0"/>
              <a:t> </a:t>
            </a:r>
            <a:r>
              <a:rPr lang="fr-BE" dirty="0" err="1" smtClean="0"/>
              <a:t>fuga</a:t>
            </a:r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21940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er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2000" y="1447200"/>
            <a:ext cx="6912000" cy="71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BE" sz="2400" kern="1200" dirty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APERUM RERO CON PEDI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91456" y="2422800"/>
            <a:ext cx="6624638" cy="24823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Aperum</a:t>
            </a:r>
            <a:r>
              <a:rPr lang="fr-BE" dirty="0" smtClean="0"/>
              <a:t> </a:t>
            </a:r>
            <a:r>
              <a:rPr lang="fr-BE" dirty="0" err="1" smtClean="0"/>
              <a:t>rero</a:t>
            </a:r>
            <a:r>
              <a:rPr lang="fr-BE" dirty="0" smtClean="0"/>
              <a:t> con </a:t>
            </a:r>
            <a:r>
              <a:rPr lang="fr-BE" dirty="0" err="1" smtClean="0"/>
              <a:t>pedi</a:t>
            </a:r>
            <a:r>
              <a:rPr lang="fr-BE" dirty="0" smtClean="0"/>
              <a:t> </a:t>
            </a:r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. 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voloren</a:t>
            </a:r>
            <a:r>
              <a:rPr lang="fr-BE" dirty="0" smtClean="0"/>
              <a:t> </a:t>
            </a:r>
            <a:r>
              <a:rPr lang="fr-BE" dirty="0" err="1" smtClean="0"/>
              <a:t>imaionsequi</a:t>
            </a:r>
            <a:r>
              <a:rPr lang="fr-BE" dirty="0" smtClean="0"/>
              <a:t> </a:t>
            </a:r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r>
              <a:rPr lang="fr-BE" dirty="0" smtClean="0"/>
              <a:t>. </a:t>
            </a:r>
            <a:r>
              <a:rPr lang="fr-BE" dirty="0" err="1" smtClean="0"/>
              <a:t>Untoria</a:t>
            </a:r>
            <a:r>
              <a:rPr lang="fr-BE" dirty="0" smtClean="0"/>
              <a:t> </a:t>
            </a:r>
            <a:r>
              <a:rPr lang="fr-BE" dirty="0" err="1" smtClean="0"/>
              <a:t>eremquo</a:t>
            </a:r>
            <a:r>
              <a:rPr lang="fr-BE" dirty="0" smtClean="0"/>
              <a:t> </a:t>
            </a:r>
            <a:r>
              <a:rPr lang="fr-BE" dirty="0" err="1" smtClean="0"/>
              <a:t>ssimi</a:t>
            </a:r>
            <a:r>
              <a:rPr lang="fr-BE" dirty="0" smtClean="0"/>
              <a:t>, </a:t>
            </a:r>
            <a:r>
              <a:rPr lang="fr-BE" dirty="0" err="1" smtClean="0"/>
              <a:t>consequ</a:t>
            </a:r>
            <a:r>
              <a:rPr lang="fr-BE" dirty="0" smtClean="0"/>
              <a:t> </a:t>
            </a:r>
            <a:r>
              <a:rPr lang="fr-BE" dirty="0" err="1" smtClean="0"/>
              <a:t>aspiderum</a:t>
            </a:r>
            <a:r>
              <a:rPr lang="fr-BE" dirty="0" smtClean="0"/>
              <a:t> </a:t>
            </a:r>
            <a:r>
              <a:rPr lang="fr-BE" dirty="0" err="1" smtClean="0"/>
              <a:t>facipsunt</a:t>
            </a:r>
            <a:r>
              <a:rPr lang="fr-BE" dirty="0" smtClean="0"/>
              <a:t> </a:t>
            </a:r>
            <a:r>
              <a:rPr lang="fr-BE" dirty="0" err="1" smtClean="0"/>
              <a:t>fuga</a:t>
            </a:r>
            <a:r>
              <a:rPr lang="fr-BE" dirty="0" smtClean="0"/>
              <a:t>. </a:t>
            </a:r>
            <a:r>
              <a:rPr lang="fr-BE" dirty="0" err="1" smtClean="0"/>
              <a:t>Bero</a:t>
            </a:r>
            <a:r>
              <a:rPr lang="fr-BE" dirty="0" smtClean="0"/>
              <a:t> ide </a:t>
            </a:r>
            <a:r>
              <a:rPr lang="fr-BE" dirty="0" err="1" smtClean="0"/>
              <a:t>porepera</a:t>
            </a:r>
            <a:r>
              <a:rPr lang="fr-BE" dirty="0" smtClean="0"/>
              <a:t> </a:t>
            </a:r>
            <a:r>
              <a:rPr lang="fr-BE" dirty="0" err="1" smtClean="0"/>
              <a:t>quam</a:t>
            </a:r>
            <a:r>
              <a:rPr lang="fr-BE" dirty="0" smtClean="0"/>
              <a:t> </a:t>
            </a:r>
            <a:r>
              <a:rPr lang="fr-BE" dirty="0" err="1" smtClean="0"/>
              <a:t>doluptur</a:t>
            </a:r>
            <a:r>
              <a:rPr lang="fr-BE" dirty="0" smtClean="0"/>
              <a:t>?</a:t>
            </a:r>
          </a:p>
          <a:p>
            <a:pPr lvl="0"/>
            <a:endParaRPr lang="fr-BE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692000" y="5086800"/>
            <a:ext cx="6624000" cy="71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i="1">
                <a:solidFill>
                  <a:srgbClr val="FF43A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fr-BE" dirty="0" err="1" smtClean="0"/>
              <a:t>Tiatusandunt</a:t>
            </a:r>
            <a:r>
              <a:rPr lang="fr-BE" dirty="0" smtClean="0"/>
              <a:t> </a:t>
            </a:r>
            <a:r>
              <a:rPr lang="fr-BE" dirty="0" err="1" smtClean="0"/>
              <a:t>illecta</a:t>
            </a:r>
            <a:r>
              <a:rPr lang="fr-BE" dirty="0" smtClean="0"/>
              <a:t> </a:t>
            </a:r>
            <a:r>
              <a:rPr lang="fr-BE" dirty="0" err="1" smtClean="0"/>
              <a:t>preperuntium</a:t>
            </a:r>
            <a:r>
              <a:rPr lang="fr-BE" dirty="0" smtClean="0"/>
              <a:t> </a:t>
            </a:r>
            <a:r>
              <a:rPr lang="fr-BE" dirty="0" err="1" smtClean="0"/>
              <a:t>natenis</a:t>
            </a:r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99379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er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2000" y="1447200"/>
            <a:ext cx="6912000" cy="71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BE" sz="2400" kern="1200" dirty="0">
                <a:solidFill>
                  <a:srgbClr val="004E9C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smtClean="0"/>
              <a:t>APERUM RERO CON PEDI</a:t>
            </a:r>
            <a:endParaRPr lang="fr-BE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92000" y="2422800"/>
            <a:ext cx="4392000" cy="37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Aperum</a:t>
            </a:r>
            <a:r>
              <a:rPr lang="fr-BE" dirty="0" smtClean="0"/>
              <a:t> </a:t>
            </a:r>
            <a:r>
              <a:rPr lang="fr-BE" dirty="0" err="1" smtClean="0"/>
              <a:t>rero</a:t>
            </a:r>
            <a:r>
              <a:rPr lang="fr-BE" dirty="0" smtClean="0"/>
              <a:t> con </a:t>
            </a:r>
            <a:r>
              <a:rPr lang="fr-BE" dirty="0" err="1" smtClean="0"/>
              <a:t>pedi</a:t>
            </a:r>
            <a:r>
              <a:rPr lang="fr-BE" dirty="0" smtClean="0"/>
              <a:t> </a:t>
            </a:r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. </a:t>
            </a:r>
          </a:p>
          <a:p>
            <a:pPr lvl="0"/>
            <a:endParaRPr lang="fr-BE" dirty="0" smtClean="0"/>
          </a:p>
          <a:p>
            <a:pPr lvl="0"/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voloren</a:t>
            </a:r>
            <a:r>
              <a:rPr lang="fr-BE" dirty="0" smtClean="0"/>
              <a:t> </a:t>
            </a:r>
            <a:r>
              <a:rPr lang="fr-BE" dirty="0" err="1" smtClean="0"/>
              <a:t>imaionsequi</a:t>
            </a:r>
            <a:r>
              <a:rPr lang="fr-BE" dirty="0" smtClean="0"/>
              <a:t> </a:t>
            </a:r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r>
              <a:rPr lang="fr-BE" dirty="0" smtClean="0"/>
              <a:t>. </a:t>
            </a:r>
            <a:endParaRPr lang="fr-BE" dirty="0"/>
          </a:p>
        </p:txBody>
      </p:sp>
      <p:sp>
        <p:nvSpPr>
          <p:cNvPr id="16" name="Espace réservé du tableau 15"/>
          <p:cNvSpPr>
            <a:spLocks noGrp="1"/>
          </p:cNvSpPr>
          <p:nvPr>
            <p:ph type="tbl" sz="quarter" idx="12"/>
          </p:nvPr>
        </p:nvSpPr>
        <p:spPr>
          <a:xfrm>
            <a:off x="6660232" y="3681028"/>
            <a:ext cx="2089150" cy="1619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8377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érotation 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18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. </a:t>
            </a:r>
            <a:br>
              <a:rPr lang="fr-BE" dirty="0" smtClean="0"/>
            </a:br>
            <a:r>
              <a:rPr lang="fr-BE" dirty="0" err="1" smtClean="0"/>
              <a:t>Tiatusandunt</a:t>
            </a:r>
            <a:r>
              <a:rPr lang="fr-BE" dirty="0" smtClean="0"/>
              <a:t> </a:t>
            </a:r>
            <a:r>
              <a:rPr lang="fr-BE" dirty="0" err="1" smtClean="0"/>
              <a:t>illecta</a:t>
            </a:r>
            <a:r>
              <a:rPr lang="fr-BE" dirty="0" smtClean="0"/>
              <a:t/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Quos</a:t>
            </a:r>
            <a:r>
              <a:rPr lang="fr-BE" dirty="0" smtClean="0"/>
              <a:t> </a:t>
            </a:r>
            <a:r>
              <a:rPr lang="fr-BE" dirty="0" err="1" smtClean="0"/>
              <a:t>sam</a:t>
            </a:r>
            <a:r>
              <a:rPr lang="fr-BE" dirty="0" smtClean="0"/>
              <a:t> </a:t>
            </a:r>
            <a:r>
              <a:rPr lang="fr-BE" dirty="0" err="1" smtClean="0"/>
              <a:t>aut</a:t>
            </a:r>
            <a:r>
              <a:rPr lang="fr-BE" dirty="0" smtClean="0"/>
              <a:t> </a:t>
            </a:r>
            <a:r>
              <a:rPr lang="fr-BE" dirty="0" err="1" smtClean="0"/>
              <a:t>quidusam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Maionsequi</a:t>
            </a:r>
            <a:r>
              <a:rPr lang="fr-BE" dirty="0" smtClean="0"/>
              <a:t> </a:t>
            </a:r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r>
              <a:rPr lang="fr-BE" dirty="0" smtClean="0"/>
              <a:t>. </a:t>
            </a:r>
            <a:br>
              <a:rPr lang="fr-BE" dirty="0" smtClean="0"/>
            </a:br>
            <a:r>
              <a:rPr lang="fr-BE" dirty="0" err="1" smtClean="0"/>
              <a:t>Tiatusandunt</a:t>
            </a:r>
            <a:r>
              <a:rPr lang="fr-BE" dirty="0" smtClean="0"/>
              <a:t> </a:t>
            </a:r>
            <a:r>
              <a:rPr lang="fr-BE" dirty="0" err="1" smtClean="0"/>
              <a:t>illecta</a:t>
            </a:r>
            <a:endParaRPr lang="fr-BE" dirty="0" smtClean="0"/>
          </a:p>
          <a:p>
            <a:pPr lvl="0"/>
            <a:endParaRPr lang="fr-BE" dirty="0"/>
          </a:p>
        </p:txBody>
      </p:sp>
      <p:sp>
        <p:nvSpPr>
          <p:cNvPr id="11" name="Espace réservé du texte 7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18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.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</a:t>
            </a:r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/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Maionsequi</a:t>
            </a:r>
            <a:r>
              <a:rPr lang="fr-BE" dirty="0" smtClean="0"/>
              <a:t> </a:t>
            </a:r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r>
              <a:rPr lang="fr-BE" dirty="0" smtClean="0"/>
              <a:t>.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74933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ers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1224000" y="1699200"/>
            <a:ext cx="7344000" cy="4464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1800">
                <a:solidFill>
                  <a:srgbClr val="004E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 smtClean="0"/>
              <a:t>Aperum</a:t>
            </a:r>
            <a:r>
              <a:rPr lang="fr-BE" dirty="0" smtClean="0"/>
              <a:t> </a:t>
            </a:r>
            <a:r>
              <a:rPr lang="fr-BE" dirty="0" err="1" smtClean="0"/>
              <a:t>rero</a:t>
            </a:r>
            <a:r>
              <a:rPr lang="fr-BE" dirty="0" smtClean="0"/>
              <a:t> con </a:t>
            </a:r>
            <a:r>
              <a:rPr lang="fr-BE" dirty="0" err="1" smtClean="0"/>
              <a:t>pedi</a:t>
            </a:r>
            <a:r>
              <a:rPr lang="fr-BE" dirty="0" smtClean="0"/>
              <a:t> </a:t>
            </a:r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. </a:t>
            </a:r>
            <a:br>
              <a:rPr lang="fr-BE" dirty="0" smtClean="0"/>
            </a:br>
            <a:r>
              <a:rPr lang="fr-BE" dirty="0" smtClean="0"/>
              <a:t>Ut que </a:t>
            </a:r>
            <a:r>
              <a:rPr lang="fr-BE" dirty="0" err="1" smtClean="0"/>
              <a:t>verrovi</a:t>
            </a:r>
            <a:r>
              <a:rPr lang="fr-BE" dirty="0" smtClean="0"/>
              <a:t>  &gt; </a:t>
            </a:r>
            <a:r>
              <a:rPr lang="fr-BE" dirty="0" err="1" smtClean="0"/>
              <a:t>Quos</a:t>
            </a:r>
            <a:r>
              <a:rPr lang="fr-BE" dirty="0" smtClean="0"/>
              <a:t> </a:t>
            </a:r>
            <a:r>
              <a:rPr lang="fr-BE" dirty="0" err="1" smtClean="0"/>
              <a:t>sam</a:t>
            </a:r>
            <a:r>
              <a:rPr lang="fr-BE" dirty="0" smtClean="0"/>
              <a:t> </a:t>
            </a:r>
            <a:r>
              <a:rPr lang="fr-BE" dirty="0" err="1" smtClean="0"/>
              <a:t>aut</a:t>
            </a:r>
            <a:r>
              <a:rPr lang="fr-BE" dirty="0" smtClean="0"/>
              <a:t> </a:t>
            </a:r>
            <a:r>
              <a:rPr lang="fr-BE" dirty="0" err="1" smtClean="0"/>
              <a:t>quidusam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Debist</a:t>
            </a:r>
            <a:r>
              <a:rPr lang="fr-BE" dirty="0" smtClean="0"/>
              <a:t> </a:t>
            </a:r>
            <a:r>
              <a:rPr lang="fr-BE" dirty="0" err="1" smtClean="0"/>
              <a:t>hiliquae</a:t>
            </a:r>
            <a:r>
              <a:rPr lang="fr-BE" dirty="0" smtClean="0"/>
              <a:t> </a:t>
            </a:r>
            <a:r>
              <a:rPr lang="fr-BE" dirty="0" err="1" smtClean="0"/>
              <a:t>conet</a:t>
            </a:r>
            <a:r>
              <a:rPr lang="fr-BE" dirty="0" smtClean="0"/>
              <a:t> </a:t>
            </a:r>
            <a:r>
              <a:rPr lang="fr-BE" dirty="0" err="1" smtClean="0"/>
              <a:t>essequi</a:t>
            </a:r>
            <a:r>
              <a:rPr lang="fr-BE" dirty="0" smtClean="0"/>
              <a:t> </a:t>
            </a:r>
            <a:r>
              <a:rPr lang="fr-BE" dirty="0" err="1" smtClean="0"/>
              <a:t>illo</a:t>
            </a:r>
            <a:r>
              <a:rPr lang="fr-BE" dirty="0" smtClean="0"/>
              <a:t> </a:t>
            </a:r>
            <a:r>
              <a:rPr lang="fr-BE" dirty="0" err="1" smtClean="0"/>
              <a:t>dolestem</a:t>
            </a:r>
            <a:r>
              <a:rPr lang="fr-BE" dirty="0" smtClean="0"/>
              <a:t> </a:t>
            </a:r>
            <a:r>
              <a:rPr lang="fr-BE" dirty="0" err="1" smtClean="0"/>
              <a:t>voloren</a:t>
            </a:r>
            <a:r>
              <a:rPr lang="fr-BE" dirty="0" smtClean="0"/>
              <a:t> </a:t>
            </a:r>
            <a:r>
              <a:rPr lang="fr-BE" dirty="0" err="1" smtClean="0"/>
              <a:t>imaionsequi</a:t>
            </a:r>
            <a:r>
              <a:rPr lang="fr-BE" dirty="0" smtClean="0"/>
              <a:t> </a:t>
            </a:r>
            <a:r>
              <a:rPr lang="fr-BE" dirty="0" err="1" smtClean="0"/>
              <a:t>aceptae</a:t>
            </a:r>
            <a:r>
              <a:rPr lang="fr-BE" dirty="0" smtClean="0"/>
              <a:t> nus </a:t>
            </a:r>
            <a:r>
              <a:rPr lang="fr-BE" dirty="0" err="1" smtClean="0"/>
              <a:t>autatincti</a:t>
            </a:r>
            <a:r>
              <a:rPr lang="fr-BE" dirty="0" smtClean="0"/>
              <a:t> &gt; </a:t>
            </a:r>
            <a:r>
              <a:rPr lang="fr-BE" dirty="0" err="1" smtClean="0"/>
              <a:t>Tiatusandunt</a:t>
            </a:r>
            <a:r>
              <a:rPr lang="fr-BE" dirty="0" smtClean="0"/>
              <a:t> </a:t>
            </a:r>
            <a:r>
              <a:rPr lang="fr-BE" dirty="0" err="1" smtClean="0"/>
              <a:t>illecta</a:t>
            </a:r>
            <a:r>
              <a:rPr lang="fr-BE" dirty="0" smtClean="0"/>
              <a:t/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smtClean="0"/>
              <a:t>To </a:t>
            </a:r>
            <a:r>
              <a:rPr lang="fr-BE" dirty="0" err="1" smtClean="0"/>
              <a:t>velestiurit</a:t>
            </a:r>
            <a:r>
              <a:rPr lang="fr-BE" dirty="0" smtClean="0"/>
              <a:t> que </a:t>
            </a:r>
            <a:r>
              <a:rPr lang="fr-BE" dirty="0" err="1" smtClean="0"/>
              <a:t>eiunt</a:t>
            </a:r>
            <a:r>
              <a:rPr lang="fr-BE" dirty="0" smtClean="0"/>
              <a:t> </a:t>
            </a:r>
            <a:r>
              <a:rPr lang="fr-BE" dirty="0" err="1" smtClean="0"/>
              <a:t>vellabo</a:t>
            </a:r>
            <a:r>
              <a:rPr lang="fr-BE" dirty="0" smtClean="0"/>
              <a:t>. </a:t>
            </a:r>
            <a:r>
              <a:rPr lang="fr-BE" dirty="0" err="1" smtClean="0"/>
              <a:t>Untoria</a:t>
            </a:r>
            <a:r>
              <a:rPr lang="fr-BE" dirty="0" smtClean="0"/>
              <a:t> &gt; </a:t>
            </a:r>
            <a:r>
              <a:rPr lang="fr-BE" dirty="0" err="1" smtClean="0"/>
              <a:t>enihillo</a:t>
            </a:r>
            <a:r>
              <a:rPr lang="fr-BE" dirty="0" smtClean="0"/>
              <a:t> </a:t>
            </a:r>
            <a:r>
              <a:rPr lang="fr-BE" dirty="0" err="1" smtClean="0"/>
              <a:t>inciisquidem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Consequ</a:t>
            </a:r>
            <a:r>
              <a:rPr lang="fr-BE" dirty="0" smtClean="0"/>
              <a:t> </a:t>
            </a:r>
            <a:r>
              <a:rPr lang="fr-BE" dirty="0" err="1" smtClean="0"/>
              <a:t>aspiderum</a:t>
            </a:r>
            <a:r>
              <a:rPr lang="fr-BE" dirty="0" smtClean="0"/>
              <a:t> </a:t>
            </a:r>
            <a:r>
              <a:rPr lang="fr-BE" dirty="0" err="1" smtClean="0"/>
              <a:t>facipsunt</a:t>
            </a:r>
            <a:r>
              <a:rPr lang="fr-BE" dirty="0" smtClean="0"/>
              <a:t> </a:t>
            </a:r>
            <a:r>
              <a:rPr lang="fr-BE" dirty="0" err="1" smtClean="0"/>
              <a:t>fuga</a:t>
            </a:r>
            <a:r>
              <a:rPr lang="fr-BE" dirty="0" smtClean="0"/>
              <a:t> &gt; </a:t>
            </a:r>
            <a:r>
              <a:rPr lang="fr-BE" dirty="0" err="1" smtClean="0"/>
              <a:t>Quos</a:t>
            </a:r>
            <a:r>
              <a:rPr lang="fr-BE" dirty="0" smtClean="0"/>
              <a:t> </a:t>
            </a:r>
            <a:r>
              <a:rPr lang="fr-BE" dirty="0" err="1" smtClean="0"/>
              <a:t>sam</a:t>
            </a:r>
            <a:r>
              <a:rPr lang="fr-BE" dirty="0" smtClean="0"/>
              <a:t> </a:t>
            </a:r>
            <a:r>
              <a:rPr lang="fr-BE" dirty="0" err="1" smtClean="0"/>
              <a:t>aut</a:t>
            </a:r>
            <a:r>
              <a:rPr lang="fr-BE" dirty="0" smtClean="0"/>
              <a:t> </a:t>
            </a:r>
            <a:r>
              <a:rPr lang="fr-BE" dirty="0" err="1" smtClean="0"/>
              <a:t>quidusam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Bero</a:t>
            </a:r>
            <a:r>
              <a:rPr lang="fr-BE" dirty="0" smtClean="0"/>
              <a:t> ide </a:t>
            </a:r>
            <a:r>
              <a:rPr lang="fr-BE" dirty="0" err="1" smtClean="0"/>
              <a:t>porepera</a:t>
            </a:r>
            <a:r>
              <a:rPr lang="fr-BE" dirty="0" smtClean="0"/>
              <a:t> </a:t>
            </a:r>
            <a:r>
              <a:rPr lang="fr-BE" dirty="0" err="1" smtClean="0"/>
              <a:t>quam</a:t>
            </a:r>
            <a:r>
              <a:rPr lang="fr-BE" dirty="0" smtClean="0"/>
              <a:t> </a:t>
            </a:r>
            <a:r>
              <a:rPr lang="fr-BE" dirty="0" err="1" smtClean="0"/>
              <a:t>doluptur</a:t>
            </a:r>
            <a:r>
              <a:rPr lang="fr-BE" dirty="0" smtClean="0"/>
              <a:t> &gt; </a:t>
            </a:r>
            <a:r>
              <a:rPr lang="fr-BE" dirty="0" err="1" smtClean="0"/>
              <a:t>enihillo</a:t>
            </a:r>
            <a:r>
              <a:rPr lang="fr-BE" dirty="0" smtClean="0"/>
              <a:t> </a:t>
            </a:r>
            <a:r>
              <a:rPr lang="fr-BE" dirty="0" err="1" smtClean="0"/>
              <a:t>inciisquidem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  <a:p>
            <a:pPr lvl="0"/>
            <a:r>
              <a:rPr lang="fr-BE" dirty="0" err="1" smtClean="0"/>
              <a:t>Temporerita</a:t>
            </a:r>
            <a:r>
              <a:rPr lang="fr-BE" dirty="0" smtClean="0"/>
              <a:t> </a:t>
            </a:r>
            <a:r>
              <a:rPr lang="fr-BE" dirty="0" err="1" smtClean="0"/>
              <a:t>venimpore</a:t>
            </a:r>
            <a:r>
              <a:rPr lang="fr-BE" dirty="0" smtClean="0"/>
              <a:t> </a:t>
            </a:r>
            <a:r>
              <a:rPr lang="fr-BE" dirty="0" err="1" smtClean="0"/>
              <a:t>sandandit</a:t>
            </a:r>
            <a:r>
              <a:rPr lang="fr-BE" dirty="0" smtClean="0"/>
              <a:t> </a:t>
            </a:r>
            <a:r>
              <a:rPr lang="fr-BE" dirty="0" err="1" smtClean="0"/>
              <a:t>abo</a:t>
            </a:r>
            <a:r>
              <a:rPr lang="fr-BE" dirty="0" smtClean="0"/>
              <a:t> &gt; </a:t>
            </a:r>
            <a:r>
              <a:rPr lang="fr-BE" dirty="0" err="1" smtClean="0"/>
              <a:t>Tiatusandunt</a:t>
            </a:r>
            <a:r>
              <a:rPr lang="fr-BE" dirty="0" smtClean="0"/>
              <a:t> </a:t>
            </a:r>
            <a:r>
              <a:rPr lang="fr-BE" dirty="0" err="1" smtClean="0"/>
              <a:t>illecta</a:t>
            </a:r>
            <a:endParaRPr lang="fr-BE" dirty="0" smtClean="0"/>
          </a:p>
          <a:p>
            <a:pPr lvl="0"/>
            <a:endParaRPr lang="fr-BE" dirty="0" smtClean="0"/>
          </a:p>
          <a:p>
            <a:pPr lvl="0"/>
            <a:endParaRPr lang="fr-BE" dirty="0" smtClean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52797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ablea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972000" y="1627200"/>
            <a:ext cx="7632000" cy="2304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2" name="Espace réservé du tableau 11"/>
          <p:cNvSpPr>
            <a:spLocks noGrp="1"/>
          </p:cNvSpPr>
          <p:nvPr>
            <p:ph type="tbl" sz="quarter" idx="11"/>
          </p:nvPr>
        </p:nvSpPr>
        <p:spPr>
          <a:xfrm>
            <a:off x="971600" y="4221088"/>
            <a:ext cx="7705725" cy="1619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068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65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60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792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04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12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44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53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53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36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0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8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85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2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75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20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00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3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fr-BE" dirty="0"/>
          </a:p>
          <a:p>
            <a:pPr algn="l"/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New communicative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tools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of the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Supreme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and the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Constitutional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Court of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Belgium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as 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expressions 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of ambivalences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between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individual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and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institutional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independance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and </a:t>
            </a:r>
            <a:r>
              <a:rPr lang="fr-BE" sz="2400" dirty="0" err="1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interdependance</a:t>
            </a:r>
            <a:r>
              <a:rPr lang="fr-BE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504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en-GB" dirty="0" smtClean="0"/>
          </a:p>
          <a:p>
            <a:pPr marL="514350" indent="-514350" algn="l">
              <a:buAutoNum type="romanUcPeriod"/>
            </a:pP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The Supreme Court: individual independence in the context of (growing) institutional 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interdependence </a:t>
            </a: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514350" indent="-514350" algn="l">
              <a:buAutoNum type="romanUcPeriod"/>
            </a:pP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The Constitutional Court: ambivalent individual independence in a context of strong institutional autonomy</a:t>
            </a:r>
          </a:p>
          <a:p>
            <a:pPr algn="l"/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2228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en-GB" dirty="0" smtClean="0"/>
          </a:p>
          <a:p>
            <a:pPr marL="342900" indent="-342900" algn="l">
              <a:buFontTx/>
              <a:buChar char="-"/>
            </a:pP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Constitutional design of judicial independence in 1831</a:t>
            </a:r>
          </a:p>
          <a:p>
            <a:pPr marL="342900" indent="-342900" algn="l">
              <a:buFontTx/>
              <a:buChar char="-"/>
            </a:pP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Constitutional design of judicial independence since the late 1990’s</a:t>
            </a:r>
          </a:p>
          <a:p>
            <a:pPr marL="342900" indent="-342900" algn="l">
              <a:buFontTx/>
              <a:buChar char="-"/>
            </a:pP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Legislative and administrative framework of judicial independence</a:t>
            </a:r>
          </a:p>
          <a:p>
            <a:pPr algn="l"/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1439652" y="584684"/>
            <a:ext cx="7308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smtClean="0"/>
              <a:t>The </a:t>
            </a:r>
            <a:r>
              <a:rPr lang="fr-BE" sz="3200" dirty="0" err="1" smtClean="0"/>
              <a:t>Supreme</a:t>
            </a:r>
            <a:r>
              <a:rPr lang="fr-BE" sz="3200" dirty="0" smtClean="0"/>
              <a:t> Court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85406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en-GB" dirty="0" smtClean="0"/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The new communication policy : a story of diversion and resistance?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Annual reports as</a:t>
            </a:r>
          </a:p>
          <a:p>
            <a:pPr algn="l"/>
            <a:r>
              <a:rPr lang="en-GB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instruments of control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pedagogical 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tools /citizens as witnesses</a:t>
            </a: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r>
              <a:rPr lang="en-GB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advocacy tools / resistance</a:t>
            </a:r>
          </a:p>
          <a:p>
            <a:pPr algn="l"/>
            <a:r>
              <a:rPr lang="en-GB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Tools to foster legislative reforms</a:t>
            </a:r>
          </a:p>
          <a:p>
            <a:pPr algn="l"/>
            <a:r>
              <a:rPr lang="en-GB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r>
              <a:rPr lang="en-GB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1439652" y="584684"/>
            <a:ext cx="7308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smtClean="0"/>
              <a:t>The </a:t>
            </a:r>
            <a:r>
              <a:rPr lang="fr-BE" sz="3200" dirty="0" err="1" smtClean="0"/>
              <a:t>Supreme</a:t>
            </a:r>
            <a:r>
              <a:rPr lang="fr-BE" sz="3200" dirty="0" smtClean="0"/>
              <a:t> Court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7633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en-GB" dirty="0" smtClean="0"/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Constitutional design of the Constitutional Court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The Special Act of 1989 and the independence of the judges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Legislative and administrative design of the autonomy of the Constitutional Court</a:t>
            </a:r>
          </a:p>
          <a:p>
            <a:pPr marL="514350" indent="-514350" algn="l">
              <a:buAutoNum type="romanUcPeriod"/>
            </a:pP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1439652" y="584684"/>
            <a:ext cx="7308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smtClean="0"/>
              <a:t>The </a:t>
            </a:r>
            <a:r>
              <a:rPr lang="fr-BE" sz="3200" dirty="0" err="1" smtClean="0"/>
              <a:t>Constitutional</a:t>
            </a:r>
            <a:r>
              <a:rPr lang="fr-BE" sz="3200" dirty="0" smtClean="0"/>
              <a:t> Court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140824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511660" y="2024844"/>
            <a:ext cx="6804756" cy="3528392"/>
          </a:xfrm>
        </p:spPr>
        <p:txBody>
          <a:bodyPr/>
          <a:lstStyle/>
          <a:p>
            <a:pPr algn="l"/>
            <a:endParaRPr lang="en-GB" dirty="0" smtClean="0"/>
          </a:p>
          <a:p>
            <a:pPr algn="l"/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The new communication policy :  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 pedagogical </a:t>
            </a:r>
            <a:r>
              <a:rPr lang="en-GB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approach driven by the objective of transparency</a:t>
            </a:r>
          </a:p>
          <a:p>
            <a:pPr marL="514350" indent="-514350" algn="l">
              <a:buAutoNum type="romanUcPeriod"/>
            </a:pPr>
            <a:endParaRPr lang="en-GB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algn="l"/>
            <a:endParaRPr lang="fr-BE" sz="24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1439652" y="584684"/>
            <a:ext cx="7308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smtClean="0"/>
              <a:t>The </a:t>
            </a:r>
            <a:r>
              <a:rPr lang="fr-BE" sz="3200" dirty="0" err="1" smtClean="0"/>
              <a:t>Constitutional</a:t>
            </a:r>
            <a:r>
              <a:rPr lang="fr-BE" sz="3200" dirty="0" smtClean="0"/>
              <a:t> Court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262303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nd génér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ge UC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om du ppt + n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it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itre, sous-titre, fac/entit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 im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 im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 im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 image + tex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 images + 2 text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itre + puc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itre + numéro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Divers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Divers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indent="0">
          <a:buNone/>
          <a:defRPr sz="2200" dirty="0" err="1" smtClean="0">
            <a:solidFill>
              <a:srgbClr val="004E9C"/>
            </a:solidFill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defRPr>
        </a:defPPr>
      </a:lstStyle>
    </a:txDef>
  </a:objectDefaults>
  <a:extraClrSchemeLst/>
</a:theme>
</file>

<file path=ppt/theme/theme16.xml><?xml version="1.0" encoding="utf-8"?>
<a:theme xmlns:a="http://schemas.openxmlformats.org/drawingml/2006/main" name="Numérotation 2 colonn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Divers 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Image + tablea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149</Words>
  <Application>Microsoft Office PowerPoint</Application>
  <PresentationFormat>Affichage à l'écran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18</vt:i4>
      </vt:variant>
      <vt:variant>
        <vt:lpstr>Titres des diapositives</vt:lpstr>
      </vt:variant>
      <vt:variant>
        <vt:i4>6</vt:i4>
      </vt:variant>
    </vt:vector>
  </HeadingPairs>
  <TitlesOfParts>
    <vt:vector size="24" baseType="lpstr">
      <vt:lpstr>Fond général</vt:lpstr>
      <vt:lpstr>Page UCL</vt:lpstr>
      <vt:lpstr>nom du ppt + n°</vt:lpstr>
      <vt:lpstr>Titre</vt:lpstr>
      <vt:lpstr>Titre, sous-titre, fac/entité</vt:lpstr>
      <vt:lpstr>logo</vt:lpstr>
      <vt:lpstr>1 image</vt:lpstr>
      <vt:lpstr>4 images</vt:lpstr>
      <vt:lpstr>2 images</vt:lpstr>
      <vt:lpstr>1 image + texte</vt:lpstr>
      <vt:lpstr>2 images + 2 textes</vt:lpstr>
      <vt:lpstr>Titre + puces</vt:lpstr>
      <vt:lpstr>Titre + numérotation</vt:lpstr>
      <vt:lpstr>Divers 1</vt:lpstr>
      <vt:lpstr>Divers 2</vt:lpstr>
      <vt:lpstr>Numérotation 2 colonnes</vt:lpstr>
      <vt:lpstr>Divers 3</vt:lpstr>
      <vt:lpstr>Image + tableau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catholique de Louvain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SIWS</dc:creator>
  <cp:lastModifiedBy>SIWS</cp:lastModifiedBy>
  <cp:revision>42</cp:revision>
  <dcterms:created xsi:type="dcterms:W3CDTF">2014-01-20T08:37:34Z</dcterms:created>
  <dcterms:modified xsi:type="dcterms:W3CDTF">2017-07-07T04:58:11Z</dcterms:modified>
</cp:coreProperties>
</file>